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80" r:id="rId7"/>
    <p:sldId id="281" r:id="rId8"/>
    <p:sldId id="265" r:id="rId9"/>
    <p:sldId id="282" r:id="rId10"/>
    <p:sldId id="267" r:id="rId11"/>
    <p:sldId id="283" r:id="rId12"/>
    <p:sldId id="268" r:id="rId13"/>
    <p:sldId id="260" r:id="rId14"/>
    <p:sldId id="269" r:id="rId15"/>
    <p:sldId id="271" r:id="rId16"/>
    <p:sldId id="284" r:id="rId17"/>
    <p:sldId id="270" r:id="rId18"/>
    <p:sldId id="285" r:id="rId19"/>
    <p:sldId id="286" r:id="rId20"/>
    <p:sldId id="287" r:id="rId21"/>
    <p:sldId id="261" r:id="rId22"/>
    <p:sldId id="276" r:id="rId23"/>
    <p:sldId id="288" r:id="rId24"/>
    <p:sldId id="262" r:id="rId25"/>
    <p:sldId id="289" r:id="rId26"/>
    <p:sldId id="279" r:id="rId27"/>
    <p:sldId id="290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CF78"/>
    <a:srgbClr val="D5A3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63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3A673-296F-48FC-B317-7EE61BDF7C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68A5D2-0FB7-4E28-80E1-467C056407F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52297-37A9-4FB8-BBE4-268303F4C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947AD-5B29-47EE-918A-367D386FC5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6_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66850" y="1943753"/>
            <a:ext cx="4496451" cy="253942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</p:spTree>
  </p:cSld>
  <p:clrMapOvr>
    <a:masterClrMapping/>
  </p:clrMapOvr>
  <p:transition spd="slow" advClick="0" advTm="5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82E7B-9532-4C3B-ADBC-C010264F43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0D244-0B48-4599-9E28-770FCC02066C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246371" cy="6972300"/>
            <a:chOff x="-742472" y="-294828"/>
            <a:chExt cx="11376003" cy="6476768"/>
          </a:xfrm>
        </p:grpSpPr>
        <p:sp>
          <p:nvSpPr>
            <p:cNvPr id="8" name="Freeform 7"/>
            <p:cNvSpPr/>
            <p:nvPr/>
          </p:nvSpPr>
          <p:spPr bwMode="auto">
            <a:xfrm>
              <a:off x="-464738" y="-294828"/>
              <a:ext cx="633235" cy="322172"/>
            </a:xfrm>
            <a:custGeom>
              <a:avLst/>
              <a:gdLst>
                <a:gd name="T0" fmla="*/ 57 w 57"/>
                <a:gd name="T1" fmla="*/ 0 h 29"/>
                <a:gd name="T2" fmla="*/ 0 w 57"/>
                <a:gd name="T3" fmla="*/ 0 h 29"/>
                <a:gd name="T4" fmla="*/ 28 w 57"/>
                <a:gd name="T5" fmla="*/ 29 h 29"/>
                <a:gd name="T6" fmla="*/ 57 w 57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9">
                  <a:moveTo>
                    <a:pt x="57" y="0"/>
                  </a:moveTo>
                  <a:lnTo>
                    <a:pt x="0" y="0"/>
                  </a:lnTo>
                  <a:lnTo>
                    <a:pt x="28" y="29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-153675" y="-294828"/>
              <a:ext cx="733219" cy="1044282"/>
            </a:xfrm>
            <a:custGeom>
              <a:avLst/>
              <a:gdLst>
                <a:gd name="T0" fmla="*/ 66 w 66"/>
                <a:gd name="T1" fmla="*/ 0 h 94"/>
                <a:gd name="T2" fmla="*/ 29 w 66"/>
                <a:gd name="T3" fmla="*/ 0 h 94"/>
                <a:gd name="T4" fmla="*/ 0 w 66"/>
                <a:gd name="T5" fmla="*/ 29 h 94"/>
                <a:gd name="T6" fmla="*/ 66 w 66"/>
                <a:gd name="T7" fmla="*/ 94 h 94"/>
                <a:gd name="T8" fmla="*/ 66 w 66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4">
                  <a:moveTo>
                    <a:pt x="66" y="0"/>
                  </a:moveTo>
                  <a:lnTo>
                    <a:pt x="29" y="0"/>
                  </a:lnTo>
                  <a:lnTo>
                    <a:pt x="0" y="29"/>
                  </a:lnTo>
                  <a:lnTo>
                    <a:pt x="66" y="94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-742472" y="-294828"/>
              <a:ext cx="588797" cy="910969"/>
            </a:xfrm>
            <a:custGeom>
              <a:avLst/>
              <a:gdLst>
                <a:gd name="T0" fmla="*/ 25 w 53"/>
                <a:gd name="T1" fmla="*/ 0 h 82"/>
                <a:gd name="T2" fmla="*/ 0 w 53"/>
                <a:gd name="T3" fmla="*/ 0 h 82"/>
                <a:gd name="T4" fmla="*/ 0 w 53"/>
                <a:gd name="T5" fmla="*/ 82 h 82"/>
                <a:gd name="T6" fmla="*/ 53 w 53"/>
                <a:gd name="T7" fmla="*/ 29 h 82"/>
                <a:gd name="T8" fmla="*/ 25 w 5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2">
                  <a:moveTo>
                    <a:pt x="25" y="0"/>
                  </a:moveTo>
                  <a:lnTo>
                    <a:pt x="0" y="0"/>
                  </a:lnTo>
                  <a:lnTo>
                    <a:pt x="0" y="82"/>
                  </a:lnTo>
                  <a:lnTo>
                    <a:pt x="53" y="29"/>
                  </a:lnTo>
                  <a:lnTo>
                    <a:pt x="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-742472" y="27344"/>
              <a:ext cx="1322016" cy="722110"/>
            </a:xfrm>
            <a:custGeom>
              <a:avLst/>
              <a:gdLst>
                <a:gd name="T0" fmla="*/ 53 w 119"/>
                <a:gd name="T1" fmla="*/ 0 h 65"/>
                <a:gd name="T2" fmla="*/ 0 w 119"/>
                <a:gd name="T3" fmla="*/ 53 h 65"/>
                <a:gd name="T4" fmla="*/ 0 w 119"/>
                <a:gd name="T5" fmla="*/ 65 h 65"/>
                <a:gd name="T6" fmla="*/ 119 w 119"/>
                <a:gd name="T7" fmla="*/ 65 h 65"/>
                <a:gd name="T8" fmla="*/ 53 w 119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65">
                  <a:moveTo>
                    <a:pt x="53" y="0"/>
                  </a:moveTo>
                  <a:lnTo>
                    <a:pt x="0" y="53"/>
                  </a:lnTo>
                  <a:lnTo>
                    <a:pt x="0" y="65"/>
                  </a:lnTo>
                  <a:lnTo>
                    <a:pt x="119" y="65"/>
                  </a:lnTo>
                  <a:lnTo>
                    <a:pt x="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990591" y="-294828"/>
              <a:ext cx="633235" cy="322172"/>
            </a:xfrm>
            <a:custGeom>
              <a:avLst/>
              <a:gdLst>
                <a:gd name="T0" fmla="*/ 57 w 57"/>
                <a:gd name="T1" fmla="*/ 0 h 29"/>
                <a:gd name="T2" fmla="*/ 0 w 57"/>
                <a:gd name="T3" fmla="*/ 0 h 29"/>
                <a:gd name="T4" fmla="*/ 29 w 57"/>
                <a:gd name="T5" fmla="*/ 29 h 29"/>
                <a:gd name="T6" fmla="*/ 57 w 57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9">
                  <a:moveTo>
                    <a:pt x="57" y="0"/>
                  </a:moveTo>
                  <a:lnTo>
                    <a:pt x="0" y="0"/>
                  </a:lnTo>
                  <a:lnTo>
                    <a:pt x="29" y="29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7"/>
            <p:cNvSpPr/>
            <p:nvPr/>
          </p:nvSpPr>
          <p:spPr bwMode="auto">
            <a:xfrm>
              <a:off x="1312763" y="-294828"/>
              <a:ext cx="722110" cy="1044282"/>
            </a:xfrm>
            <a:custGeom>
              <a:avLst/>
              <a:gdLst>
                <a:gd name="T0" fmla="*/ 65 w 65"/>
                <a:gd name="T1" fmla="*/ 0 h 94"/>
                <a:gd name="T2" fmla="*/ 28 w 65"/>
                <a:gd name="T3" fmla="*/ 0 h 94"/>
                <a:gd name="T4" fmla="*/ 0 w 65"/>
                <a:gd name="T5" fmla="*/ 29 h 94"/>
                <a:gd name="T6" fmla="*/ 65 w 65"/>
                <a:gd name="T7" fmla="*/ 94 h 94"/>
                <a:gd name="T8" fmla="*/ 65 w 65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4">
                  <a:moveTo>
                    <a:pt x="65" y="0"/>
                  </a:moveTo>
                  <a:lnTo>
                    <a:pt x="28" y="0"/>
                  </a:lnTo>
                  <a:lnTo>
                    <a:pt x="0" y="29"/>
                  </a:lnTo>
                  <a:lnTo>
                    <a:pt x="65" y="94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9"/>
            <p:cNvSpPr/>
            <p:nvPr/>
          </p:nvSpPr>
          <p:spPr bwMode="auto">
            <a:xfrm>
              <a:off x="579544" y="-294828"/>
              <a:ext cx="733219" cy="1044282"/>
            </a:xfrm>
            <a:custGeom>
              <a:avLst/>
              <a:gdLst>
                <a:gd name="T0" fmla="*/ 37 w 66"/>
                <a:gd name="T1" fmla="*/ 0 h 94"/>
                <a:gd name="T2" fmla="*/ 0 w 66"/>
                <a:gd name="T3" fmla="*/ 0 h 94"/>
                <a:gd name="T4" fmla="*/ 0 w 66"/>
                <a:gd name="T5" fmla="*/ 94 h 94"/>
                <a:gd name="T6" fmla="*/ 66 w 66"/>
                <a:gd name="T7" fmla="*/ 29 h 94"/>
                <a:gd name="T8" fmla="*/ 37 w 66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4">
                  <a:moveTo>
                    <a:pt x="37" y="0"/>
                  </a:moveTo>
                  <a:lnTo>
                    <a:pt x="0" y="0"/>
                  </a:lnTo>
                  <a:lnTo>
                    <a:pt x="0" y="94"/>
                  </a:lnTo>
                  <a:lnTo>
                    <a:pt x="66" y="2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1"/>
            <p:cNvSpPr/>
            <p:nvPr/>
          </p:nvSpPr>
          <p:spPr bwMode="auto">
            <a:xfrm>
              <a:off x="579544" y="27344"/>
              <a:ext cx="1455329" cy="722110"/>
            </a:xfrm>
            <a:custGeom>
              <a:avLst/>
              <a:gdLst>
                <a:gd name="T0" fmla="*/ 66 w 131"/>
                <a:gd name="T1" fmla="*/ 0 h 65"/>
                <a:gd name="T2" fmla="*/ 0 w 131"/>
                <a:gd name="T3" fmla="*/ 65 h 65"/>
                <a:gd name="T4" fmla="*/ 131 w 131"/>
                <a:gd name="T5" fmla="*/ 65 h 65"/>
                <a:gd name="T6" fmla="*/ 66 w 13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5">
                  <a:moveTo>
                    <a:pt x="66" y="0"/>
                  </a:moveTo>
                  <a:lnTo>
                    <a:pt x="0" y="65"/>
                  </a:lnTo>
                  <a:lnTo>
                    <a:pt x="131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3"/>
            <p:cNvSpPr/>
            <p:nvPr/>
          </p:nvSpPr>
          <p:spPr bwMode="auto">
            <a:xfrm>
              <a:off x="2445919" y="-294828"/>
              <a:ext cx="622125" cy="322172"/>
            </a:xfrm>
            <a:custGeom>
              <a:avLst/>
              <a:gdLst>
                <a:gd name="T0" fmla="*/ 56 w 56"/>
                <a:gd name="T1" fmla="*/ 0 h 29"/>
                <a:gd name="T2" fmla="*/ 0 w 56"/>
                <a:gd name="T3" fmla="*/ 0 h 29"/>
                <a:gd name="T4" fmla="*/ 27 w 56"/>
                <a:gd name="T5" fmla="*/ 29 h 29"/>
                <a:gd name="T6" fmla="*/ 56 w 5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9">
                  <a:moveTo>
                    <a:pt x="56" y="0"/>
                  </a:moveTo>
                  <a:lnTo>
                    <a:pt x="0" y="0"/>
                  </a:lnTo>
                  <a:lnTo>
                    <a:pt x="27" y="29"/>
                  </a:lnTo>
                  <a:lnTo>
                    <a:pt x="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5"/>
            <p:cNvSpPr/>
            <p:nvPr/>
          </p:nvSpPr>
          <p:spPr bwMode="auto">
            <a:xfrm>
              <a:off x="2745873" y="-294828"/>
              <a:ext cx="733219" cy="1044282"/>
            </a:xfrm>
            <a:custGeom>
              <a:avLst/>
              <a:gdLst>
                <a:gd name="T0" fmla="*/ 66 w 66"/>
                <a:gd name="T1" fmla="*/ 0 h 94"/>
                <a:gd name="T2" fmla="*/ 29 w 66"/>
                <a:gd name="T3" fmla="*/ 0 h 94"/>
                <a:gd name="T4" fmla="*/ 0 w 66"/>
                <a:gd name="T5" fmla="*/ 29 h 94"/>
                <a:gd name="T6" fmla="*/ 66 w 66"/>
                <a:gd name="T7" fmla="*/ 94 h 94"/>
                <a:gd name="T8" fmla="*/ 66 w 66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4">
                  <a:moveTo>
                    <a:pt x="66" y="0"/>
                  </a:moveTo>
                  <a:lnTo>
                    <a:pt x="29" y="0"/>
                  </a:lnTo>
                  <a:lnTo>
                    <a:pt x="0" y="29"/>
                  </a:lnTo>
                  <a:lnTo>
                    <a:pt x="66" y="94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7"/>
            <p:cNvSpPr/>
            <p:nvPr/>
          </p:nvSpPr>
          <p:spPr bwMode="auto">
            <a:xfrm>
              <a:off x="2034872" y="-294828"/>
              <a:ext cx="711000" cy="1044282"/>
            </a:xfrm>
            <a:custGeom>
              <a:avLst/>
              <a:gdLst>
                <a:gd name="T0" fmla="*/ 37 w 64"/>
                <a:gd name="T1" fmla="*/ 0 h 94"/>
                <a:gd name="T2" fmla="*/ 0 w 64"/>
                <a:gd name="T3" fmla="*/ 0 h 94"/>
                <a:gd name="T4" fmla="*/ 0 w 64"/>
                <a:gd name="T5" fmla="*/ 94 h 94"/>
                <a:gd name="T6" fmla="*/ 64 w 64"/>
                <a:gd name="T7" fmla="*/ 29 h 94"/>
                <a:gd name="T8" fmla="*/ 37 w 64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4">
                  <a:moveTo>
                    <a:pt x="37" y="0"/>
                  </a:moveTo>
                  <a:lnTo>
                    <a:pt x="0" y="0"/>
                  </a:lnTo>
                  <a:lnTo>
                    <a:pt x="0" y="94"/>
                  </a:lnTo>
                  <a:lnTo>
                    <a:pt x="64" y="2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2034872" y="27344"/>
              <a:ext cx="1444219" cy="722110"/>
            </a:xfrm>
            <a:custGeom>
              <a:avLst/>
              <a:gdLst>
                <a:gd name="T0" fmla="*/ 64 w 130"/>
                <a:gd name="T1" fmla="*/ 0 h 65"/>
                <a:gd name="T2" fmla="*/ 0 w 130"/>
                <a:gd name="T3" fmla="*/ 65 h 65"/>
                <a:gd name="T4" fmla="*/ 130 w 130"/>
                <a:gd name="T5" fmla="*/ 65 h 65"/>
                <a:gd name="T6" fmla="*/ 64 w 130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65">
                  <a:moveTo>
                    <a:pt x="64" y="0"/>
                  </a:moveTo>
                  <a:lnTo>
                    <a:pt x="0" y="65"/>
                  </a:lnTo>
                  <a:lnTo>
                    <a:pt x="130" y="65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1"/>
            <p:cNvSpPr/>
            <p:nvPr/>
          </p:nvSpPr>
          <p:spPr bwMode="auto">
            <a:xfrm>
              <a:off x="3890139" y="-294828"/>
              <a:ext cx="633235" cy="322172"/>
            </a:xfrm>
            <a:custGeom>
              <a:avLst/>
              <a:gdLst>
                <a:gd name="T0" fmla="*/ 57 w 57"/>
                <a:gd name="T1" fmla="*/ 0 h 29"/>
                <a:gd name="T2" fmla="*/ 0 w 57"/>
                <a:gd name="T3" fmla="*/ 0 h 29"/>
                <a:gd name="T4" fmla="*/ 29 w 57"/>
                <a:gd name="T5" fmla="*/ 29 h 29"/>
                <a:gd name="T6" fmla="*/ 57 w 57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9">
                  <a:moveTo>
                    <a:pt x="57" y="0"/>
                  </a:moveTo>
                  <a:lnTo>
                    <a:pt x="0" y="0"/>
                  </a:lnTo>
                  <a:lnTo>
                    <a:pt x="29" y="29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3"/>
            <p:cNvSpPr/>
            <p:nvPr/>
          </p:nvSpPr>
          <p:spPr bwMode="auto">
            <a:xfrm>
              <a:off x="4212311" y="-294828"/>
              <a:ext cx="722110" cy="1044282"/>
            </a:xfrm>
            <a:custGeom>
              <a:avLst/>
              <a:gdLst>
                <a:gd name="T0" fmla="*/ 65 w 65"/>
                <a:gd name="T1" fmla="*/ 0 h 94"/>
                <a:gd name="T2" fmla="*/ 28 w 65"/>
                <a:gd name="T3" fmla="*/ 0 h 94"/>
                <a:gd name="T4" fmla="*/ 0 w 65"/>
                <a:gd name="T5" fmla="*/ 29 h 94"/>
                <a:gd name="T6" fmla="*/ 65 w 65"/>
                <a:gd name="T7" fmla="*/ 94 h 94"/>
                <a:gd name="T8" fmla="*/ 65 w 65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4">
                  <a:moveTo>
                    <a:pt x="65" y="0"/>
                  </a:moveTo>
                  <a:lnTo>
                    <a:pt x="28" y="0"/>
                  </a:lnTo>
                  <a:lnTo>
                    <a:pt x="0" y="29"/>
                  </a:lnTo>
                  <a:lnTo>
                    <a:pt x="65" y="94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5"/>
            <p:cNvSpPr/>
            <p:nvPr/>
          </p:nvSpPr>
          <p:spPr bwMode="auto">
            <a:xfrm>
              <a:off x="3479092" y="-294828"/>
              <a:ext cx="733219" cy="1044282"/>
            </a:xfrm>
            <a:custGeom>
              <a:avLst/>
              <a:gdLst>
                <a:gd name="T0" fmla="*/ 37 w 66"/>
                <a:gd name="T1" fmla="*/ 0 h 94"/>
                <a:gd name="T2" fmla="*/ 0 w 66"/>
                <a:gd name="T3" fmla="*/ 0 h 94"/>
                <a:gd name="T4" fmla="*/ 0 w 66"/>
                <a:gd name="T5" fmla="*/ 94 h 94"/>
                <a:gd name="T6" fmla="*/ 66 w 66"/>
                <a:gd name="T7" fmla="*/ 29 h 94"/>
                <a:gd name="T8" fmla="*/ 37 w 66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4">
                  <a:moveTo>
                    <a:pt x="37" y="0"/>
                  </a:moveTo>
                  <a:lnTo>
                    <a:pt x="0" y="0"/>
                  </a:lnTo>
                  <a:lnTo>
                    <a:pt x="0" y="94"/>
                  </a:lnTo>
                  <a:lnTo>
                    <a:pt x="66" y="2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7"/>
            <p:cNvSpPr/>
            <p:nvPr/>
          </p:nvSpPr>
          <p:spPr bwMode="auto">
            <a:xfrm>
              <a:off x="3479092" y="27344"/>
              <a:ext cx="1455329" cy="722110"/>
            </a:xfrm>
            <a:custGeom>
              <a:avLst/>
              <a:gdLst>
                <a:gd name="T0" fmla="*/ 66 w 131"/>
                <a:gd name="T1" fmla="*/ 0 h 65"/>
                <a:gd name="T2" fmla="*/ 0 w 131"/>
                <a:gd name="T3" fmla="*/ 65 h 65"/>
                <a:gd name="T4" fmla="*/ 131 w 131"/>
                <a:gd name="T5" fmla="*/ 65 h 65"/>
                <a:gd name="T6" fmla="*/ 66 w 13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5">
                  <a:moveTo>
                    <a:pt x="66" y="0"/>
                  </a:moveTo>
                  <a:lnTo>
                    <a:pt x="0" y="65"/>
                  </a:lnTo>
                  <a:lnTo>
                    <a:pt x="131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9"/>
            <p:cNvSpPr/>
            <p:nvPr/>
          </p:nvSpPr>
          <p:spPr bwMode="auto">
            <a:xfrm>
              <a:off x="5345467" y="-294828"/>
              <a:ext cx="644344" cy="322172"/>
            </a:xfrm>
            <a:custGeom>
              <a:avLst/>
              <a:gdLst>
                <a:gd name="T0" fmla="*/ 58 w 58"/>
                <a:gd name="T1" fmla="*/ 0 h 29"/>
                <a:gd name="T2" fmla="*/ 0 w 58"/>
                <a:gd name="T3" fmla="*/ 0 h 29"/>
                <a:gd name="T4" fmla="*/ 29 w 58"/>
                <a:gd name="T5" fmla="*/ 29 h 29"/>
                <a:gd name="T6" fmla="*/ 58 w 5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9">
                  <a:moveTo>
                    <a:pt x="58" y="0"/>
                  </a:moveTo>
                  <a:lnTo>
                    <a:pt x="0" y="0"/>
                  </a:lnTo>
                  <a:lnTo>
                    <a:pt x="29" y="29"/>
                  </a:lnTo>
                  <a:lnTo>
                    <a:pt x="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1"/>
            <p:cNvSpPr/>
            <p:nvPr/>
          </p:nvSpPr>
          <p:spPr bwMode="auto">
            <a:xfrm>
              <a:off x="5667639" y="-294828"/>
              <a:ext cx="733219" cy="1044282"/>
            </a:xfrm>
            <a:custGeom>
              <a:avLst/>
              <a:gdLst>
                <a:gd name="T0" fmla="*/ 66 w 66"/>
                <a:gd name="T1" fmla="*/ 0 h 94"/>
                <a:gd name="T2" fmla="*/ 29 w 66"/>
                <a:gd name="T3" fmla="*/ 0 h 94"/>
                <a:gd name="T4" fmla="*/ 0 w 66"/>
                <a:gd name="T5" fmla="*/ 29 h 94"/>
                <a:gd name="T6" fmla="*/ 66 w 66"/>
                <a:gd name="T7" fmla="*/ 94 h 94"/>
                <a:gd name="T8" fmla="*/ 66 w 66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4">
                  <a:moveTo>
                    <a:pt x="66" y="0"/>
                  </a:moveTo>
                  <a:lnTo>
                    <a:pt x="29" y="0"/>
                  </a:lnTo>
                  <a:lnTo>
                    <a:pt x="0" y="29"/>
                  </a:lnTo>
                  <a:lnTo>
                    <a:pt x="66" y="94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43"/>
            <p:cNvSpPr/>
            <p:nvPr/>
          </p:nvSpPr>
          <p:spPr bwMode="auto">
            <a:xfrm>
              <a:off x="4934420" y="-294828"/>
              <a:ext cx="733219" cy="1044282"/>
            </a:xfrm>
            <a:custGeom>
              <a:avLst/>
              <a:gdLst>
                <a:gd name="T0" fmla="*/ 37 w 66"/>
                <a:gd name="T1" fmla="*/ 0 h 94"/>
                <a:gd name="T2" fmla="*/ 0 w 66"/>
                <a:gd name="T3" fmla="*/ 0 h 94"/>
                <a:gd name="T4" fmla="*/ 0 w 66"/>
                <a:gd name="T5" fmla="*/ 94 h 94"/>
                <a:gd name="T6" fmla="*/ 66 w 66"/>
                <a:gd name="T7" fmla="*/ 29 h 94"/>
                <a:gd name="T8" fmla="*/ 37 w 66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4">
                  <a:moveTo>
                    <a:pt x="37" y="0"/>
                  </a:moveTo>
                  <a:lnTo>
                    <a:pt x="0" y="0"/>
                  </a:lnTo>
                  <a:lnTo>
                    <a:pt x="0" y="94"/>
                  </a:lnTo>
                  <a:lnTo>
                    <a:pt x="66" y="2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45"/>
            <p:cNvSpPr/>
            <p:nvPr/>
          </p:nvSpPr>
          <p:spPr bwMode="auto">
            <a:xfrm>
              <a:off x="4934420" y="27344"/>
              <a:ext cx="1466438" cy="722110"/>
            </a:xfrm>
            <a:custGeom>
              <a:avLst/>
              <a:gdLst>
                <a:gd name="T0" fmla="*/ 66 w 132"/>
                <a:gd name="T1" fmla="*/ 0 h 65"/>
                <a:gd name="T2" fmla="*/ 0 w 132"/>
                <a:gd name="T3" fmla="*/ 65 h 65"/>
                <a:gd name="T4" fmla="*/ 132 w 132"/>
                <a:gd name="T5" fmla="*/ 65 h 65"/>
                <a:gd name="T6" fmla="*/ 66 w 132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5">
                  <a:moveTo>
                    <a:pt x="66" y="0"/>
                  </a:moveTo>
                  <a:lnTo>
                    <a:pt x="0" y="65"/>
                  </a:lnTo>
                  <a:lnTo>
                    <a:pt x="132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7"/>
            <p:cNvSpPr/>
            <p:nvPr/>
          </p:nvSpPr>
          <p:spPr bwMode="auto">
            <a:xfrm>
              <a:off x="6800796" y="-294828"/>
              <a:ext cx="633235" cy="322172"/>
            </a:xfrm>
            <a:custGeom>
              <a:avLst/>
              <a:gdLst>
                <a:gd name="T0" fmla="*/ 57 w 57"/>
                <a:gd name="T1" fmla="*/ 0 h 29"/>
                <a:gd name="T2" fmla="*/ 0 w 57"/>
                <a:gd name="T3" fmla="*/ 0 h 29"/>
                <a:gd name="T4" fmla="*/ 28 w 57"/>
                <a:gd name="T5" fmla="*/ 29 h 29"/>
                <a:gd name="T6" fmla="*/ 57 w 57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9">
                  <a:moveTo>
                    <a:pt x="57" y="0"/>
                  </a:moveTo>
                  <a:lnTo>
                    <a:pt x="0" y="0"/>
                  </a:lnTo>
                  <a:lnTo>
                    <a:pt x="28" y="29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9"/>
            <p:cNvSpPr/>
            <p:nvPr/>
          </p:nvSpPr>
          <p:spPr bwMode="auto">
            <a:xfrm>
              <a:off x="7111858" y="-294828"/>
              <a:ext cx="722110" cy="1044282"/>
            </a:xfrm>
            <a:custGeom>
              <a:avLst/>
              <a:gdLst>
                <a:gd name="T0" fmla="*/ 65 w 65"/>
                <a:gd name="T1" fmla="*/ 0 h 94"/>
                <a:gd name="T2" fmla="*/ 29 w 65"/>
                <a:gd name="T3" fmla="*/ 0 h 94"/>
                <a:gd name="T4" fmla="*/ 0 w 65"/>
                <a:gd name="T5" fmla="*/ 29 h 94"/>
                <a:gd name="T6" fmla="*/ 65 w 65"/>
                <a:gd name="T7" fmla="*/ 94 h 94"/>
                <a:gd name="T8" fmla="*/ 65 w 65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4">
                  <a:moveTo>
                    <a:pt x="65" y="0"/>
                  </a:moveTo>
                  <a:lnTo>
                    <a:pt x="29" y="0"/>
                  </a:lnTo>
                  <a:lnTo>
                    <a:pt x="0" y="29"/>
                  </a:lnTo>
                  <a:lnTo>
                    <a:pt x="65" y="94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1"/>
            <p:cNvSpPr/>
            <p:nvPr/>
          </p:nvSpPr>
          <p:spPr bwMode="auto">
            <a:xfrm>
              <a:off x="6400858" y="-294828"/>
              <a:ext cx="711000" cy="1044282"/>
            </a:xfrm>
            <a:custGeom>
              <a:avLst/>
              <a:gdLst>
                <a:gd name="T0" fmla="*/ 36 w 64"/>
                <a:gd name="T1" fmla="*/ 0 h 94"/>
                <a:gd name="T2" fmla="*/ 0 w 64"/>
                <a:gd name="T3" fmla="*/ 0 h 94"/>
                <a:gd name="T4" fmla="*/ 0 w 64"/>
                <a:gd name="T5" fmla="*/ 94 h 94"/>
                <a:gd name="T6" fmla="*/ 64 w 64"/>
                <a:gd name="T7" fmla="*/ 29 h 94"/>
                <a:gd name="T8" fmla="*/ 36 w 64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94">
                  <a:moveTo>
                    <a:pt x="36" y="0"/>
                  </a:moveTo>
                  <a:lnTo>
                    <a:pt x="0" y="0"/>
                  </a:lnTo>
                  <a:lnTo>
                    <a:pt x="0" y="94"/>
                  </a:lnTo>
                  <a:lnTo>
                    <a:pt x="64" y="29"/>
                  </a:lnTo>
                  <a:lnTo>
                    <a:pt x="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53"/>
            <p:cNvSpPr/>
            <p:nvPr/>
          </p:nvSpPr>
          <p:spPr bwMode="auto">
            <a:xfrm>
              <a:off x="6400858" y="27344"/>
              <a:ext cx="1433110" cy="722110"/>
            </a:xfrm>
            <a:custGeom>
              <a:avLst/>
              <a:gdLst>
                <a:gd name="T0" fmla="*/ 64 w 129"/>
                <a:gd name="T1" fmla="*/ 0 h 65"/>
                <a:gd name="T2" fmla="*/ 0 w 129"/>
                <a:gd name="T3" fmla="*/ 65 h 65"/>
                <a:gd name="T4" fmla="*/ 129 w 129"/>
                <a:gd name="T5" fmla="*/ 65 h 65"/>
                <a:gd name="T6" fmla="*/ 64 w 129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65">
                  <a:moveTo>
                    <a:pt x="64" y="0"/>
                  </a:moveTo>
                  <a:lnTo>
                    <a:pt x="0" y="65"/>
                  </a:lnTo>
                  <a:lnTo>
                    <a:pt x="129" y="65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5"/>
            <p:cNvSpPr/>
            <p:nvPr/>
          </p:nvSpPr>
          <p:spPr bwMode="auto">
            <a:xfrm>
              <a:off x="8245015" y="-294828"/>
              <a:ext cx="644344" cy="322172"/>
            </a:xfrm>
            <a:custGeom>
              <a:avLst/>
              <a:gdLst>
                <a:gd name="T0" fmla="*/ 58 w 58"/>
                <a:gd name="T1" fmla="*/ 0 h 29"/>
                <a:gd name="T2" fmla="*/ 0 w 58"/>
                <a:gd name="T3" fmla="*/ 0 h 29"/>
                <a:gd name="T4" fmla="*/ 29 w 58"/>
                <a:gd name="T5" fmla="*/ 29 h 29"/>
                <a:gd name="T6" fmla="*/ 58 w 5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9">
                  <a:moveTo>
                    <a:pt x="58" y="0"/>
                  </a:moveTo>
                  <a:lnTo>
                    <a:pt x="0" y="0"/>
                  </a:lnTo>
                  <a:lnTo>
                    <a:pt x="29" y="29"/>
                  </a:lnTo>
                  <a:lnTo>
                    <a:pt x="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7"/>
            <p:cNvSpPr/>
            <p:nvPr/>
          </p:nvSpPr>
          <p:spPr bwMode="auto">
            <a:xfrm>
              <a:off x="8567187" y="-294828"/>
              <a:ext cx="733219" cy="1044282"/>
            </a:xfrm>
            <a:custGeom>
              <a:avLst/>
              <a:gdLst>
                <a:gd name="T0" fmla="*/ 66 w 66"/>
                <a:gd name="T1" fmla="*/ 0 h 94"/>
                <a:gd name="T2" fmla="*/ 29 w 66"/>
                <a:gd name="T3" fmla="*/ 0 h 94"/>
                <a:gd name="T4" fmla="*/ 0 w 66"/>
                <a:gd name="T5" fmla="*/ 29 h 94"/>
                <a:gd name="T6" fmla="*/ 66 w 66"/>
                <a:gd name="T7" fmla="*/ 94 h 94"/>
                <a:gd name="T8" fmla="*/ 66 w 66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4">
                  <a:moveTo>
                    <a:pt x="66" y="0"/>
                  </a:moveTo>
                  <a:lnTo>
                    <a:pt x="29" y="0"/>
                  </a:lnTo>
                  <a:lnTo>
                    <a:pt x="0" y="29"/>
                  </a:lnTo>
                  <a:lnTo>
                    <a:pt x="66" y="94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59"/>
            <p:cNvSpPr/>
            <p:nvPr/>
          </p:nvSpPr>
          <p:spPr bwMode="auto">
            <a:xfrm>
              <a:off x="7833968" y="-294828"/>
              <a:ext cx="733219" cy="1044282"/>
            </a:xfrm>
            <a:custGeom>
              <a:avLst/>
              <a:gdLst>
                <a:gd name="T0" fmla="*/ 37 w 66"/>
                <a:gd name="T1" fmla="*/ 0 h 94"/>
                <a:gd name="T2" fmla="*/ 0 w 66"/>
                <a:gd name="T3" fmla="*/ 0 h 94"/>
                <a:gd name="T4" fmla="*/ 0 w 66"/>
                <a:gd name="T5" fmla="*/ 94 h 94"/>
                <a:gd name="T6" fmla="*/ 66 w 66"/>
                <a:gd name="T7" fmla="*/ 29 h 94"/>
                <a:gd name="T8" fmla="*/ 37 w 66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4">
                  <a:moveTo>
                    <a:pt x="37" y="0"/>
                  </a:moveTo>
                  <a:lnTo>
                    <a:pt x="0" y="0"/>
                  </a:lnTo>
                  <a:lnTo>
                    <a:pt x="0" y="94"/>
                  </a:lnTo>
                  <a:lnTo>
                    <a:pt x="66" y="2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61"/>
            <p:cNvSpPr/>
            <p:nvPr/>
          </p:nvSpPr>
          <p:spPr bwMode="auto">
            <a:xfrm>
              <a:off x="7833968" y="27344"/>
              <a:ext cx="1466438" cy="722110"/>
            </a:xfrm>
            <a:custGeom>
              <a:avLst/>
              <a:gdLst>
                <a:gd name="T0" fmla="*/ 66 w 132"/>
                <a:gd name="T1" fmla="*/ 0 h 65"/>
                <a:gd name="T2" fmla="*/ 0 w 132"/>
                <a:gd name="T3" fmla="*/ 65 h 65"/>
                <a:gd name="T4" fmla="*/ 132 w 132"/>
                <a:gd name="T5" fmla="*/ 65 h 65"/>
                <a:gd name="T6" fmla="*/ 66 w 132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5">
                  <a:moveTo>
                    <a:pt x="66" y="0"/>
                  </a:moveTo>
                  <a:lnTo>
                    <a:pt x="0" y="65"/>
                  </a:lnTo>
                  <a:lnTo>
                    <a:pt x="132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63"/>
            <p:cNvSpPr/>
            <p:nvPr/>
          </p:nvSpPr>
          <p:spPr bwMode="auto">
            <a:xfrm>
              <a:off x="9711453" y="-294828"/>
              <a:ext cx="633235" cy="322172"/>
            </a:xfrm>
            <a:custGeom>
              <a:avLst/>
              <a:gdLst>
                <a:gd name="T0" fmla="*/ 57 w 57"/>
                <a:gd name="T1" fmla="*/ 0 h 29"/>
                <a:gd name="T2" fmla="*/ 0 w 57"/>
                <a:gd name="T3" fmla="*/ 0 h 29"/>
                <a:gd name="T4" fmla="*/ 28 w 57"/>
                <a:gd name="T5" fmla="*/ 29 h 29"/>
                <a:gd name="T6" fmla="*/ 57 w 57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9">
                  <a:moveTo>
                    <a:pt x="57" y="0"/>
                  </a:moveTo>
                  <a:lnTo>
                    <a:pt x="0" y="0"/>
                  </a:lnTo>
                  <a:lnTo>
                    <a:pt x="28" y="29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65"/>
            <p:cNvSpPr/>
            <p:nvPr/>
          </p:nvSpPr>
          <p:spPr bwMode="auto">
            <a:xfrm>
              <a:off x="10022515" y="-294828"/>
              <a:ext cx="611016" cy="922078"/>
            </a:xfrm>
            <a:custGeom>
              <a:avLst/>
              <a:gdLst>
                <a:gd name="T0" fmla="*/ 55 w 55"/>
                <a:gd name="T1" fmla="*/ 0 h 83"/>
                <a:gd name="T2" fmla="*/ 29 w 55"/>
                <a:gd name="T3" fmla="*/ 0 h 83"/>
                <a:gd name="T4" fmla="*/ 0 w 55"/>
                <a:gd name="T5" fmla="*/ 29 h 83"/>
                <a:gd name="T6" fmla="*/ 55 w 55"/>
                <a:gd name="T7" fmla="*/ 83 h 83"/>
                <a:gd name="T8" fmla="*/ 55 w 55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83">
                  <a:moveTo>
                    <a:pt x="55" y="0"/>
                  </a:moveTo>
                  <a:lnTo>
                    <a:pt x="29" y="0"/>
                  </a:lnTo>
                  <a:lnTo>
                    <a:pt x="0" y="29"/>
                  </a:lnTo>
                  <a:lnTo>
                    <a:pt x="55" y="83"/>
                  </a:lnTo>
                  <a:lnTo>
                    <a:pt x="5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67"/>
            <p:cNvSpPr/>
            <p:nvPr/>
          </p:nvSpPr>
          <p:spPr bwMode="auto">
            <a:xfrm>
              <a:off x="9300406" y="-294828"/>
              <a:ext cx="722110" cy="1044282"/>
            </a:xfrm>
            <a:custGeom>
              <a:avLst/>
              <a:gdLst>
                <a:gd name="T0" fmla="*/ 37 w 65"/>
                <a:gd name="T1" fmla="*/ 0 h 94"/>
                <a:gd name="T2" fmla="*/ 0 w 65"/>
                <a:gd name="T3" fmla="*/ 0 h 94"/>
                <a:gd name="T4" fmla="*/ 0 w 65"/>
                <a:gd name="T5" fmla="*/ 94 h 94"/>
                <a:gd name="T6" fmla="*/ 65 w 65"/>
                <a:gd name="T7" fmla="*/ 29 h 94"/>
                <a:gd name="T8" fmla="*/ 37 w 65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4">
                  <a:moveTo>
                    <a:pt x="37" y="0"/>
                  </a:moveTo>
                  <a:lnTo>
                    <a:pt x="0" y="0"/>
                  </a:lnTo>
                  <a:lnTo>
                    <a:pt x="0" y="94"/>
                  </a:lnTo>
                  <a:lnTo>
                    <a:pt x="65" y="2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69"/>
            <p:cNvSpPr/>
            <p:nvPr/>
          </p:nvSpPr>
          <p:spPr bwMode="auto">
            <a:xfrm>
              <a:off x="9300406" y="27344"/>
              <a:ext cx="1333125" cy="722110"/>
            </a:xfrm>
            <a:custGeom>
              <a:avLst/>
              <a:gdLst>
                <a:gd name="T0" fmla="*/ 65 w 120"/>
                <a:gd name="T1" fmla="*/ 0 h 65"/>
                <a:gd name="T2" fmla="*/ 0 w 120"/>
                <a:gd name="T3" fmla="*/ 65 h 65"/>
                <a:gd name="T4" fmla="*/ 120 w 120"/>
                <a:gd name="T5" fmla="*/ 65 h 65"/>
                <a:gd name="T6" fmla="*/ 120 w 120"/>
                <a:gd name="T7" fmla="*/ 54 h 65"/>
                <a:gd name="T8" fmla="*/ 65 w 120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65">
                  <a:moveTo>
                    <a:pt x="65" y="0"/>
                  </a:moveTo>
                  <a:lnTo>
                    <a:pt x="0" y="65"/>
                  </a:lnTo>
                  <a:lnTo>
                    <a:pt x="120" y="65"/>
                  </a:lnTo>
                  <a:lnTo>
                    <a:pt x="120" y="54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71"/>
            <p:cNvSpPr/>
            <p:nvPr/>
          </p:nvSpPr>
          <p:spPr bwMode="auto">
            <a:xfrm>
              <a:off x="-742472" y="749454"/>
              <a:ext cx="1322016" cy="733219"/>
            </a:xfrm>
            <a:custGeom>
              <a:avLst/>
              <a:gdLst>
                <a:gd name="T0" fmla="*/ 119 w 119"/>
                <a:gd name="T1" fmla="*/ 0 h 66"/>
                <a:gd name="T2" fmla="*/ 0 w 119"/>
                <a:gd name="T3" fmla="*/ 0 h 66"/>
                <a:gd name="T4" fmla="*/ 0 w 119"/>
                <a:gd name="T5" fmla="*/ 12 h 66"/>
                <a:gd name="T6" fmla="*/ 53 w 119"/>
                <a:gd name="T7" fmla="*/ 66 h 66"/>
                <a:gd name="T8" fmla="*/ 119 w 11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66">
                  <a:moveTo>
                    <a:pt x="119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53" y="66"/>
                  </a:lnTo>
                  <a:lnTo>
                    <a:pt x="1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73"/>
            <p:cNvSpPr/>
            <p:nvPr/>
          </p:nvSpPr>
          <p:spPr bwMode="auto">
            <a:xfrm>
              <a:off x="-153675" y="749454"/>
              <a:ext cx="733219" cy="1455329"/>
            </a:xfrm>
            <a:custGeom>
              <a:avLst/>
              <a:gdLst>
                <a:gd name="T0" fmla="*/ 66 w 66"/>
                <a:gd name="T1" fmla="*/ 0 h 131"/>
                <a:gd name="T2" fmla="*/ 66 w 66"/>
                <a:gd name="T3" fmla="*/ 0 h 131"/>
                <a:gd name="T4" fmla="*/ 0 w 66"/>
                <a:gd name="T5" fmla="*/ 66 h 131"/>
                <a:gd name="T6" fmla="*/ 66 w 66"/>
                <a:gd name="T7" fmla="*/ 131 h 131"/>
                <a:gd name="T8" fmla="*/ 66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1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75"/>
            <p:cNvSpPr/>
            <p:nvPr/>
          </p:nvSpPr>
          <p:spPr bwMode="auto">
            <a:xfrm>
              <a:off x="-742472" y="882766"/>
              <a:ext cx="588797" cy="1188704"/>
            </a:xfrm>
            <a:custGeom>
              <a:avLst/>
              <a:gdLst>
                <a:gd name="T0" fmla="*/ 0 w 53"/>
                <a:gd name="T1" fmla="*/ 0 h 107"/>
                <a:gd name="T2" fmla="*/ 0 w 53"/>
                <a:gd name="T3" fmla="*/ 107 h 107"/>
                <a:gd name="T4" fmla="*/ 53 w 53"/>
                <a:gd name="T5" fmla="*/ 54 h 107"/>
                <a:gd name="T6" fmla="*/ 0 w 53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107">
                  <a:moveTo>
                    <a:pt x="0" y="0"/>
                  </a:moveTo>
                  <a:lnTo>
                    <a:pt x="0" y="107"/>
                  </a:lnTo>
                  <a:lnTo>
                    <a:pt x="53" y="5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7"/>
            <p:cNvSpPr/>
            <p:nvPr/>
          </p:nvSpPr>
          <p:spPr bwMode="auto">
            <a:xfrm>
              <a:off x="-742472" y="1482673"/>
              <a:ext cx="1322016" cy="722110"/>
            </a:xfrm>
            <a:custGeom>
              <a:avLst/>
              <a:gdLst>
                <a:gd name="T0" fmla="*/ 53 w 119"/>
                <a:gd name="T1" fmla="*/ 0 h 65"/>
                <a:gd name="T2" fmla="*/ 0 w 119"/>
                <a:gd name="T3" fmla="*/ 53 h 65"/>
                <a:gd name="T4" fmla="*/ 0 w 119"/>
                <a:gd name="T5" fmla="*/ 65 h 65"/>
                <a:gd name="T6" fmla="*/ 119 w 119"/>
                <a:gd name="T7" fmla="*/ 65 h 65"/>
                <a:gd name="T8" fmla="*/ 53 w 119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65">
                  <a:moveTo>
                    <a:pt x="53" y="0"/>
                  </a:moveTo>
                  <a:lnTo>
                    <a:pt x="0" y="53"/>
                  </a:lnTo>
                  <a:lnTo>
                    <a:pt x="0" y="65"/>
                  </a:lnTo>
                  <a:lnTo>
                    <a:pt x="119" y="65"/>
                  </a:lnTo>
                  <a:lnTo>
                    <a:pt x="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79"/>
            <p:cNvSpPr/>
            <p:nvPr/>
          </p:nvSpPr>
          <p:spPr bwMode="auto">
            <a:xfrm>
              <a:off x="579544" y="749454"/>
              <a:ext cx="1455329" cy="733219"/>
            </a:xfrm>
            <a:custGeom>
              <a:avLst/>
              <a:gdLst>
                <a:gd name="T0" fmla="*/ 131 w 131"/>
                <a:gd name="T1" fmla="*/ 0 h 66"/>
                <a:gd name="T2" fmla="*/ 0 w 131"/>
                <a:gd name="T3" fmla="*/ 0 h 66"/>
                <a:gd name="T4" fmla="*/ 66 w 131"/>
                <a:gd name="T5" fmla="*/ 66 h 66"/>
                <a:gd name="T6" fmla="*/ 131 w 131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6">
                  <a:moveTo>
                    <a:pt x="131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81"/>
            <p:cNvSpPr/>
            <p:nvPr/>
          </p:nvSpPr>
          <p:spPr bwMode="auto">
            <a:xfrm>
              <a:off x="1312763" y="749454"/>
              <a:ext cx="722110" cy="1455329"/>
            </a:xfrm>
            <a:custGeom>
              <a:avLst/>
              <a:gdLst>
                <a:gd name="T0" fmla="*/ 65 w 65"/>
                <a:gd name="T1" fmla="*/ 0 h 131"/>
                <a:gd name="T2" fmla="*/ 65 w 65"/>
                <a:gd name="T3" fmla="*/ 0 h 131"/>
                <a:gd name="T4" fmla="*/ 0 w 65"/>
                <a:gd name="T5" fmla="*/ 66 h 131"/>
                <a:gd name="T6" fmla="*/ 65 w 65"/>
                <a:gd name="T7" fmla="*/ 131 h 131"/>
                <a:gd name="T8" fmla="*/ 65 w 65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1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65" y="131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83"/>
            <p:cNvSpPr/>
            <p:nvPr/>
          </p:nvSpPr>
          <p:spPr bwMode="auto">
            <a:xfrm>
              <a:off x="579544" y="749454"/>
              <a:ext cx="733219" cy="1455329"/>
            </a:xfrm>
            <a:custGeom>
              <a:avLst/>
              <a:gdLst>
                <a:gd name="T0" fmla="*/ 0 w 66"/>
                <a:gd name="T1" fmla="*/ 0 h 131"/>
                <a:gd name="T2" fmla="*/ 0 w 66"/>
                <a:gd name="T3" fmla="*/ 0 h 131"/>
                <a:gd name="T4" fmla="*/ 0 w 66"/>
                <a:gd name="T5" fmla="*/ 131 h 131"/>
                <a:gd name="T6" fmla="*/ 66 w 66"/>
                <a:gd name="T7" fmla="*/ 66 h 131"/>
                <a:gd name="T8" fmla="*/ 0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85"/>
            <p:cNvSpPr/>
            <p:nvPr/>
          </p:nvSpPr>
          <p:spPr bwMode="auto">
            <a:xfrm>
              <a:off x="579544" y="1482673"/>
              <a:ext cx="1455329" cy="722110"/>
            </a:xfrm>
            <a:custGeom>
              <a:avLst/>
              <a:gdLst>
                <a:gd name="T0" fmla="*/ 66 w 131"/>
                <a:gd name="T1" fmla="*/ 0 h 65"/>
                <a:gd name="T2" fmla="*/ 0 w 131"/>
                <a:gd name="T3" fmla="*/ 65 h 65"/>
                <a:gd name="T4" fmla="*/ 131 w 131"/>
                <a:gd name="T5" fmla="*/ 65 h 65"/>
                <a:gd name="T6" fmla="*/ 66 w 13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5">
                  <a:moveTo>
                    <a:pt x="66" y="0"/>
                  </a:moveTo>
                  <a:lnTo>
                    <a:pt x="0" y="65"/>
                  </a:lnTo>
                  <a:lnTo>
                    <a:pt x="131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87"/>
            <p:cNvSpPr/>
            <p:nvPr/>
          </p:nvSpPr>
          <p:spPr bwMode="auto">
            <a:xfrm>
              <a:off x="2034872" y="749454"/>
              <a:ext cx="1444219" cy="733219"/>
            </a:xfrm>
            <a:custGeom>
              <a:avLst/>
              <a:gdLst>
                <a:gd name="T0" fmla="*/ 130 w 130"/>
                <a:gd name="T1" fmla="*/ 0 h 66"/>
                <a:gd name="T2" fmla="*/ 0 w 130"/>
                <a:gd name="T3" fmla="*/ 0 h 66"/>
                <a:gd name="T4" fmla="*/ 64 w 130"/>
                <a:gd name="T5" fmla="*/ 66 h 66"/>
                <a:gd name="T6" fmla="*/ 130 w 130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66">
                  <a:moveTo>
                    <a:pt x="130" y="0"/>
                  </a:moveTo>
                  <a:lnTo>
                    <a:pt x="0" y="0"/>
                  </a:lnTo>
                  <a:lnTo>
                    <a:pt x="64" y="66"/>
                  </a:lnTo>
                  <a:lnTo>
                    <a:pt x="1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89"/>
            <p:cNvSpPr/>
            <p:nvPr/>
          </p:nvSpPr>
          <p:spPr bwMode="auto">
            <a:xfrm>
              <a:off x="2745873" y="749454"/>
              <a:ext cx="733219" cy="1455329"/>
            </a:xfrm>
            <a:custGeom>
              <a:avLst/>
              <a:gdLst>
                <a:gd name="T0" fmla="*/ 66 w 66"/>
                <a:gd name="T1" fmla="*/ 0 h 131"/>
                <a:gd name="T2" fmla="*/ 66 w 66"/>
                <a:gd name="T3" fmla="*/ 0 h 131"/>
                <a:gd name="T4" fmla="*/ 0 w 66"/>
                <a:gd name="T5" fmla="*/ 66 h 131"/>
                <a:gd name="T6" fmla="*/ 66 w 66"/>
                <a:gd name="T7" fmla="*/ 131 h 131"/>
                <a:gd name="T8" fmla="*/ 66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1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91"/>
            <p:cNvSpPr/>
            <p:nvPr/>
          </p:nvSpPr>
          <p:spPr bwMode="auto">
            <a:xfrm>
              <a:off x="2034872" y="749454"/>
              <a:ext cx="711000" cy="1455329"/>
            </a:xfrm>
            <a:custGeom>
              <a:avLst/>
              <a:gdLst>
                <a:gd name="T0" fmla="*/ 0 w 64"/>
                <a:gd name="T1" fmla="*/ 0 h 131"/>
                <a:gd name="T2" fmla="*/ 0 w 64"/>
                <a:gd name="T3" fmla="*/ 0 h 131"/>
                <a:gd name="T4" fmla="*/ 0 w 64"/>
                <a:gd name="T5" fmla="*/ 131 h 131"/>
                <a:gd name="T6" fmla="*/ 64 w 64"/>
                <a:gd name="T7" fmla="*/ 66 h 131"/>
                <a:gd name="T8" fmla="*/ 0 w 64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4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93"/>
            <p:cNvSpPr/>
            <p:nvPr/>
          </p:nvSpPr>
          <p:spPr bwMode="auto">
            <a:xfrm>
              <a:off x="2034872" y="1482673"/>
              <a:ext cx="1444219" cy="722110"/>
            </a:xfrm>
            <a:custGeom>
              <a:avLst/>
              <a:gdLst>
                <a:gd name="T0" fmla="*/ 64 w 130"/>
                <a:gd name="T1" fmla="*/ 0 h 65"/>
                <a:gd name="T2" fmla="*/ 0 w 130"/>
                <a:gd name="T3" fmla="*/ 65 h 65"/>
                <a:gd name="T4" fmla="*/ 130 w 130"/>
                <a:gd name="T5" fmla="*/ 65 h 65"/>
                <a:gd name="T6" fmla="*/ 64 w 130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65">
                  <a:moveTo>
                    <a:pt x="64" y="0"/>
                  </a:moveTo>
                  <a:lnTo>
                    <a:pt x="0" y="65"/>
                  </a:lnTo>
                  <a:lnTo>
                    <a:pt x="130" y="65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95"/>
            <p:cNvSpPr/>
            <p:nvPr/>
          </p:nvSpPr>
          <p:spPr bwMode="auto">
            <a:xfrm>
              <a:off x="3479092" y="749454"/>
              <a:ext cx="1455329" cy="733219"/>
            </a:xfrm>
            <a:custGeom>
              <a:avLst/>
              <a:gdLst>
                <a:gd name="T0" fmla="*/ 131 w 131"/>
                <a:gd name="T1" fmla="*/ 0 h 66"/>
                <a:gd name="T2" fmla="*/ 0 w 131"/>
                <a:gd name="T3" fmla="*/ 0 h 66"/>
                <a:gd name="T4" fmla="*/ 66 w 131"/>
                <a:gd name="T5" fmla="*/ 66 h 66"/>
                <a:gd name="T6" fmla="*/ 131 w 131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6">
                  <a:moveTo>
                    <a:pt x="131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97"/>
            <p:cNvSpPr/>
            <p:nvPr/>
          </p:nvSpPr>
          <p:spPr bwMode="auto">
            <a:xfrm>
              <a:off x="4212311" y="749454"/>
              <a:ext cx="722110" cy="1455329"/>
            </a:xfrm>
            <a:custGeom>
              <a:avLst/>
              <a:gdLst>
                <a:gd name="T0" fmla="*/ 65 w 65"/>
                <a:gd name="T1" fmla="*/ 0 h 131"/>
                <a:gd name="T2" fmla="*/ 65 w 65"/>
                <a:gd name="T3" fmla="*/ 0 h 131"/>
                <a:gd name="T4" fmla="*/ 0 w 65"/>
                <a:gd name="T5" fmla="*/ 66 h 131"/>
                <a:gd name="T6" fmla="*/ 65 w 65"/>
                <a:gd name="T7" fmla="*/ 131 h 131"/>
                <a:gd name="T8" fmla="*/ 65 w 65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1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65" y="131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99"/>
            <p:cNvSpPr/>
            <p:nvPr/>
          </p:nvSpPr>
          <p:spPr bwMode="auto">
            <a:xfrm>
              <a:off x="3479092" y="749454"/>
              <a:ext cx="733219" cy="1455329"/>
            </a:xfrm>
            <a:custGeom>
              <a:avLst/>
              <a:gdLst>
                <a:gd name="T0" fmla="*/ 0 w 66"/>
                <a:gd name="T1" fmla="*/ 0 h 131"/>
                <a:gd name="T2" fmla="*/ 0 w 66"/>
                <a:gd name="T3" fmla="*/ 0 h 131"/>
                <a:gd name="T4" fmla="*/ 0 w 66"/>
                <a:gd name="T5" fmla="*/ 131 h 131"/>
                <a:gd name="T6" fmla="*/ 66 w 66"/>
                <a:gd name="T7" fmla="*/ 66 h 131"/>
                <a:gd name="T8" fmla="*/ 0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01"/>
            <p:cNvSpPr/>
            <p:nvPr/>
          </p:nvSpPr>
          <p:spPr bwMode="auto">
            <a:xfrm>
              <a:off x="3479092" y="1482673"/>
              <a:ext cx="1455329" cy="722110"/>
            </a:xfrm>
            <a:custGeom>
              <a:avLst/>
              <a:gdLst>
                <a:gd name="T0" fmla="*/ 66 w 131"/>
                <a:gd name="T1" fmla="*/ 0 h 65"/>
                <a:gd name="T2" fmla="*/ 0 w 131"/>
                <a:gd name="T3" fmla="*/ 65 h 65"/>
                <a:gd name="T4" fmla="*/ 131 w 131"/>
                <a:gd name="T5" fmla="*/ 65 h 65"/>
                <a:gd name="T6" fmla="*/ 66 w 13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5">
                  <a:moveTo>
                    <a:pt x="66" y="0"/>
                  </a:moveTo>
                  <a:lnTo>
                    <a:pt x="0" y="65"/>
                  </a:lnTo>
                  <a:lnTo>
                    <a:pt x="131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03"/>
            <p:cNvSpPr/>
            <p:nvPr/>
          </p:nvSpPr>
          <p:spPr bwMode="auto">
            <a:xfrm>
              <a:off x="4934420" y="749454"/>
              <a:ext cx="1466438" cy="733219"/>
            </a:xfrm>
            <a:custGeom>
              <a:avLst/>
              <a:gdLst>
                <a:gd name="T0" fmla="*/ 132 w 132"/>
                <a:gd name="T1" fmla="*/ 0 h 66"/>
                <a:gd name="T2" fmla="*/ 0 w 132"/>
                <a:gd name="T3" fmla="*/ 0 h 66"/>
                <a:gd name="T4" fmla="*/ 66 w 132"/>
                <a:gd name="T5" fmla="*/ 66 h 66"/>
                <a:gd name="T6" fmla="*/ 132 w 13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6">
                  <a:moveTo>
                    <a:pt x="132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05"/>
            <p:cNvSpPr/>
            <p:nvPr/>
          </p:nvSpPr>
          <p:spPr bwMode="auto">
            <a:xfrm>
              <a:off x="5667639" y="749454"/>
              <a:ext cx="733219" cy="1455329"/>
            </a:xfrm>
            <a:custGeom>
              <a:avLst/>
              <a:gdLst>
                <a:gd name="T0" fmla="*/ 66 w 66"/>
                <a:gd name="T1" fmla="*/ 0 h 131"/>
                <a:gd name="T2" fmla="*/ 66 w 66"/>
                <a:gd name="T3" fmla="*/ 0 h 131"/>
                <a:gd name="T4" fmla="*/ 0 w 66"/>
                <a:gd name="T5" fmla="*/ 66 h 131"/>
                <a:gd name="T6" fmla="*/ 66 w 66"/>
                <a:gd name="T7" fmla="*/ 131 h 131"/>
                <a:gd name="T8" fmla="*/ 66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1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07"/>
            <p:cNvSpPr/>
            <p:nvPr/>
          </p:nvSpPr>
          <p:spPr bwMode="auto">
            <a:xfrm>
              <a:off x="4934420" y="749454"/>
              <a:ext cx="733219" cy="1455329"/>
            </a:xfrm>
            <a:custGeom>
              <a:avLst/>
              <a:gdLst>
                <a:gd name="T0" fmla="*/ 0 w 66"/>
                <a:gd name="T1" fmla="*/ 0 h 131"/>
                <a:gd name="T2" fmla="*/ 0 w 66"/>
                <a:gd name="T3" fmla="*/ 0 h 131"/>
                <a:gd name="T4" fmla="*/ 0 w 66"/>
                <a:gd name="T5" fmla="*/ 131 h 131"/>
                <a:gd name="T6" fmla="*/ 66 w 66"/>
                <a:gd name="T7" fmla="*/ 66 h 131"/>
                <a:gd name="T8" fmla="*/ 0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09"/>
            <p:cNvSpPr/>
            <p:nvPr/>
          </p:nvSpPr>
          <p:spPr bwMode="auto">
            <a:xfrm>
              <a:off x="4934420" y="1482673"/>
              <a:ext cx="1466438" cy="722110"/>
            </a:xfrm>
            <a:custGeom>
              <a:avLst/>
              <a:gdLst>
                <a:gd name="T0" fmla="*/ 66 w 132"/>
                <a:gd name="T1" fmla="*/ 0 h 65"/>
                <a:gd name="T2" fmla="*/ 0 w 132"/>
                <a:gd name="T3" fmla="*/ 65 h 65"/>
                <a:gd name="T4" fmla="*/ 132 w 132"/>
                <a:gd name="T5" fmla="*/ 65 h 65"/>
                <a:gd name="T6" fmla="*/ 66 w 132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5">
                  <a:moveTo>
                    <a:pt x="66" y="0"/>
                  </a:moveTo>
                  <a:lnTo>
                    <a:pt x="0" y="65"/>
                  </a:lnTo>
                  <a:lnTo>
                    <a:pt x="132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11"/>
            <p:cNvSpPr/>
            <p:nvPr/>
          </p:nvSpPr>
          <p:spPr bwMode="auto">
            <a:xfrm>
              <a:off x="6400858" y="749454"/>
              <a:ext cx="1433110" cy="733219"/>
            </a:xfrm>
            <a:custGeom>
              <a:avLst/>
              <a:gdLst>
                <a:gd name="T0" fmla="*/ 129 w 129"/>
                <a:gd name="T1" fmla="*/ 0 h 66"/>
                <a:gd name="T2" fmla="*/ 0 w 129"/>
                <a:gd name="T3" fmla="*/ 0 h 66"/>
                <a:gd name="T4" fmla="*/ 64 w 129"/>
                <a:gd name="T5" fmla="*/ 66 h 66"/>
                <a:gd name="T6" fmla="*/ 129 w 129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66">
                  <a:moveTo>
                    <a:pt x="129" y="0"/>
                  </a:moveTo>
                  <a:lnTo>
                    <a:pt x="0" y="0"/>
                  </a:lnTo>
                  <a:lnTo>
                    <a:pt x="64" y="66"/>
                  </a:lnTo>
                  <a:lnTo>
                    <a:pt x="1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13"/>
            <p:cNvSpPr/>
            <p:nvPr/>
          </p:nvSpPr>
          <p:spPr bwMode="auto">
            <a:xfrm>
              <a:off x="7111858" y="749454"/>
              <a:ext cx="722110" cy="1455329"/>
            </a:xfrm>
            <a:custGeom>
              <a:avLst/>
              <a:gdLst>
                <a:gd name="T0" fmla="*/ 65 w 65"/>
                <a:gd name="T1" fmla="*/ 0 h 131"/>
                <a:gd name="T2" fmla="*/ 65 w 65"/>
                <a:gd name="T3" fmla="*/ 0 h 131"/>
                <a:gd name="T4" fmla="*/ 0 w 65"/>
                <a:gd name="T5" fmla="*/ 66 h 131"/>
                <a:gd name="T6" fmla="*/ 65 w 65"/>
                <a:gd name="T7" fmla="*/ 131 h 131"/>
                <a:gd name="T8" fmla="*/ 65 w 65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1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65" y="131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15"/>
            <p:cNvSpPr/>
            <p:nvPr/>
          </p:nvSpPr>
          <p:spPr bwMode="auto">
            <a:xfrm>
              <a:off x="6400858" y="749454"/>
              <a:ext cx="711000" cy="1455329"/>
            </a:xfrm>
            <a:custGeom>
              <a:avLst/>
              <a:gdLst>
                <a:gd name="T0" fmla="*/ 0 w 64"/>
                <a:gd name="T1" fmla="*/ 0 h 131"/>
                <a:gd name="T2" fmla="*/ 0 w 64"/>
                <a:gd name="T3" fmla="*/ 0 h 131"/>
                <a:gd name="T4" fmla="*/ 0 w 64"/>
                <a:gd name="T5" fmla="*/ 131 h 131"/>
                <a:gd name="T6" fmla="*/ 64 w 64"/>
                <a:gd name="T7" fmla="*/ 66 h 131"/>
                <a:gd name="T8" fmla="*/ 0 w 64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4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17"/>
            <p:cNvSpPr/>
            <p:nvPr/>
          </p:nvSpPr>
          <p:spPr bwMode="auto">
            <a:xfrm>
              <a:off x="6400858" y="1482673"/>
              <a:ext cx="1433110" cy="722110"/>
            </a:xfrm>
            <a:custGeom>
              <a:avLst/>
              <a:gdLst>
                <a:gd name="T0" fmla="*/ 64 w 129"/>
                <a:gd name="T1" fmla="*/ 0 h 65"/>
                <a:gd name="T2" fmla="*/ 0 w 129"/>
                <a:gd name="T3" fmla="*/ 65 h 65"/>
                <a:gd name="T4" fmla="*/ 129 w 129"/>
                <a:gd name="T5" fmla="*/ 65 h 65"/>
                <a:gd name="T6" fmla="*/ 64 w 129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65">
                  <a:moveTo>
                    <a:pt x="64" y="0"/>
                  </a:moveTo>
                  <a:lnTo>
                    <a:pt x="0" y="65"/>
                  </a:lnTo>
                  <a:lnTo>
                    <a:pt x="129" y="65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19"/>
            <p:cNvSpPr/>
            <p:nvPr/>
          </p:nvSpPr>
          <p:spPr bwMode="auto">
            <a:xfrm>
              <a:off x="7833968" y="749454"/>
              <a:ext cx="1466438" cy="733219"/>
            </a:xfrm>
            <a:custGeom>
              <a:avLst/>
              <a:gdLst>
                <a:gd name="T0" fmla="*/ 132 w 132"/>
                <a:gd name="T1" fmla="*/ 0 h 66"/>
                <a:gd name="T2" fmla="*/ 0 w 132"/>
                <a:gd name="T3" fmla="*/ 0 h 66"/>
                <a:gd name="T4" fmla="*/ 66 w 132"/>
                <a:gd name="T5" fmla="*/ 66 h 66"/>
                <a:gd name="T6" fmla="*/ 132 w 13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6">
                  <a:moveTo>
                    <a:pt x="132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21"/>
            <p:cNvSpPr/>
            <p:nvPr/>
          </p:nvSpPr>
          <p:spPr bwMode="auto">
            <a:xfrm>
              <a:off x="8567187" y="749454"/>
              <a:ext cx="733219" cy="1455329"/>
            </a:xfrm>
            <a:custGeom>
              <a:avLst/>
              <a:gdLst>
                <a:gd name="T0" fmla="*/ 66 w 66"/>
                <a:gd name="T1" fmla="*/ 0 h 131"/>
                <a:gd name="T2" fmla="*/ 66 w 66"/>
                <a:gd name="T3" fmla="*/ 0 h 131"/>
                <a:gd name="T4" fmla="*/ 0 w 66"/>
                <a:gd name="T5" fmla="*/ 66 h 131"/>
                <a:gd name="T6" fmla="*/ 66 w 66"/>
                <a:gd name="T7" fmla="*/ 131 h 131"/>
                <a:gd name="T8" fmla="*/ 66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1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23"/>
            <p:cNvSpPr/>
            <p:nvPr/>
          </p:nvSpPr>
          <p:spPr bwMode="auto">
            <a:xfrm>
              <a:off x="7833968" y="749454"/>
              <a:ext cx="733219" cy="1455329"/>
            </a:xfrm>
            <a:custGeom>
              <a:avLst/>
              <a:gdLst>
                <a:gd name="T0" fmla="*/ 0 w 66"/>
                <a:gd name="T1" fmla="*/ 0 h 131"/>
                <a:gd name="T2" fmla="*/ 0 w 66"/>
                <a:gd name="T3" fmla="*/ 0 h 131"/>
                <a:gd name="T4" fmla="*/ 0 w 66"/>
                <a:gd name="T5" fmla="*/ 131 h 131"/>
                <a:gd name="T6" fmla="*/ 66 w 66"/>
                <a:gd name="T7" fmla="*/ 66 h 131"/>
                <a:gd name="T8" fmla="*/ 0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25"/>
            <p:cNvSpPr/>
            <p:nvPr/>
          </p:nvSpPr>
          <p:spPr bwMode="auto">
            <a:xfrm>
              <a:off x="7833968" y="1482673"/>
              <a:ext cx="1466438" cy="722110"/>
            </a:xfrm>
            <a:custGeom>
              <a:avLst/>
              <a:gdLst>
                <a:gd name="T0" fmla="*/ 66 w 132"/>
                <a:gd name="T1" fmla="*/ 0 h 65"/>
                <a:gd name="T2" fmla="*/ 0 w 132"/>
                <a:gd name="T3" fmla="*/ 65 h 65"/>
                <a:gd name="T4" fmla="*/ 132 w 132"/>
                <a:gd name="T5" fmla="*/ 65 h 65"/>
                <a:gd name="T6" fmla="*/ 66 w 132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5">
                  <a:moveTo>
                    <a:pt x="66" y="0"/>
                  </a:moveTo>
                  <a:lnTo>
                    <a:pt x="0" y="65"/>
                  </a:lnTo>
                  <a:lnTo>
                    <a:pt x="132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127"/>
            <p:cNvSpPr/>
            <p:nvPr/>
          </p:nvSpPr>
          <p:spPr bwMode="auto">
            <a:xfrm>
              <a:off x="9300406" y="749454"/>
              <a:ext cx="1333125" cy="733219"/>
            </a:xfrm>
            <a:custGeom>
              <a:avLst/>
              <a:gdLst>
                <a:gd name="T0" fmla="*/ 120 w 120"/>
                <a:gd name="T1" fmla="*/ 0 h 66"/>
                <a:gd name="T2" fmla="*/ 0 w 120"/>
                <a:gd name="T3" fmla="*/ 0 h 66"/>
                <a:gd name="T4" fmla="*/ 65 w 120"/>
                <a:gd name="T5" fmla="*/ 66 h 66"/>
                <a:gd name="T6" fmla="*/ 120 w 120"/>
                <a:gd name="T7" fmla="*/ 11 h 66"/>
                <a:gd name="T8" fmla="*/ 120 w 12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66">
                  <a:moveTo>
                    <a:pt x="120" y="0"/>
                  </a:moveTo>
                  <a:lnTo>
                    <a:pt x="0" y="0"/>
                  </a:lnTo>
                  <a:lnTo>
                    <a:pt x="65" y="66"/>
                  </a:lnTo>
                  <a:lnTo>
                    <a:pt x="120" y="11"/>
                  </a:lnTo>
                  <a:lnTo>
                    <a:pt x="1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29"/>
            <p:cNvSpPr/>
            <p:nvPr/>
          </p:nvSpPr>
          <p:spPr bwMode="auto">
            <a:xfrm>
              <a:off x="10022515" y="871657"/>
              <a:ext cx="611016" cy="1210922"/>
            </a:xfrm>
            <a:custGeom>
              <a:avLst/>
              <a:gdLst>
                <a:gd name="T0" fmla="*/ 55 w 55"/>
                <a:gd name="T1" fmla="*/ 0 h 109"/>
                <a:gd name="T2" fmla="*/ 0 w 55"/>
                <a:gd name="T3" fmla="*/ 55 h 109"/>
                <a:gd name="T4" fmla="*/ 55 w 55"/>
                <a:gd name="T5" fmla="*/ 109 h 109"/>
                <a:gd name="T6" fmla="*/ 55 w 55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09">
                  <a:moveTo>
                    <a:pt x="55" y="0"/>
                  </a:moveTo>
                  <a:lnTo>
                    <a:pt x="0" y="55"/>
                  </a:lnTo>
                  <a:lnTo>
                    <a:pt x="55" y="109"/>
                  </a:lnTo>
                  <a:lnTo>
                    <a:pt x="5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31"/>
            <p:cNvSpPr/>
            <p:nvPr/>
          </p:nvSpPr>
          <p:spPr bwMode="auto">
            <a:xfrm>
              <a:off x="9300406" y="749454"/>
              <a:ext cx="722110" cy="1455329"/>
            </a:xfrm>
            <a:custGeom>
              <a:avLst/>
              <a:gdLst>
                <a:gd name="T0" fmla="*/ 0 w 65"/>
                <a:gd name="T1" fmla="*/ 0 h 131"/>
                <a:gd name="T2" fmla="*/ 0 w 65"/>
                <a:gd name="T3" fmla="*/ 0 h 131"/>
                <a:gd name="T4" fmla="*/ 0 w 65"/>
                <a:gd name="T5" fmla="*/ 131 h 131"/>
                <a:gd name="T6" fmla="*/ 65 w 65"/>
                <a:gd name="T7" fmla="*/ 66 h 131"/>
                <a:gd name="T8" fmla="*/ 0 w 65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5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33"/>
            <p:cNvSpPr/>
            <p:nvPr/>
          </p:nvSpPr>
          <p:spPr bwMode="auto">
            <a:xfrm>
              <a:off x="9300406" y="1482673"/>
              <a:ext cx="1333125" cy="722110"/>
            </a:xfrm>
            <a:custGeom>
              <a:avLst/>
              <a:gdLst>
                <a:gd name="T0" fmla="*/ 65 w 120"/>
                <a:gd name="T1" fmla="*/ 0 h 65"/>
                <a:gd name="T2" fmla="*/ 0 w 120"/>
                <a:gd name="T3" fmla="*/ 65 h 65"/>
                <a:gd name="T4" fmla="*/ 120 w 120"/>
                <a:gd name="T5" fmla="*/ 65 h 65"/>
                <a:gd name="T6" fmla="*/ 120 w 120"/>
                <a:gd name="T7" fmla="*/ 54 h 65"/>
                <a:gd name="T8" fmla="*/ 65 w 120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65">
                  <a:moveTo>
                    <a:pt x="65" y="0"/>
                  </a:moveTo>
                  <a:lnTo>
                    <a:pt x="0" y="65"/>
                  </a:lnTo>
                  <a:lnTo>
                    <a:pt x="120" y="65"/>
                  </a:lnTo>
                  <a:lnTo>
                    <a:pt x="120" y="54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35"/>
            <p:cNvSpPr/>
            <p:nvPr/>
          </p:nvSpPr>
          <p:spPr bwMode="auto">
            <a:xfrm>
              <a:off x="-742472" y="2204782"/>
              <a:ext cx="1322016" cy="733219"/>
            </a:xfrm>
            <a:custGeom>
              <a:avLst/>
              <a:gdLst>
                <a:gd name="T0" fmla="*/ 119 w 119"/>
                <a:gd name="T1" fmla="*/ 0 h 66"/>
                <a:gd name="T2" fmla="*/ 0 w 119"/>
                <a:gd name="T3" fmla="*/ 0 h 66"/>
                <a:gd name="T4" fmla="*/ 0 w 119"/>
                <a:gd name="T5" fmla="*/ 13 h 66"/>
                <a:gd name="T6" fmla="*/ 53 w 119"/>
                <a:gd name="T7" fmla="*/ 66 h 66"/>
                <a:gd name="T8" fmla="*/ 119 w 11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66">
                  <a:moveTo>
                    <a:pt x="119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53" y="66"/>
                  </a:lnTo>
                  <a:lnTo>
                    <a:pt x="1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37"/>
            <p:cNvSpPr/>
            <p:nvPr/>
          </p:nvSpPr>
          <p:spPr bwMode="auto">
            <a:xfrm>
              <a:off x="-153675" y="2204782"/>
              <a:ext cx="733219" cy="1444219"/>
            </a:xfrm>
            <a:custGeom>
              <a:avLst/>
              <a:gdLst>
                <a:gd name="T0" fmla="*/ 66 w 66"/>
                <a:gd name="T1" fmla="*/ 0 h 130"/>
                <a:gd name="T2" fmla="*/ 66 w 66"/>
                <a:gd name="T3" fmla="*/ 0 h 130"/>
                <a:gd name="T4" fmla="*/ 0 w 66"/>
                <a:gd name="T5" fmla="*/ 66 h 130"/>
                <a:gd name="T6" fmla="*/ 66 w 66"/>
                <a:gd name="T7" fmla="*/ 130 h 130"/>
                <a:gd name="T8" fmla="*/ 66 w 66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0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0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39"/>
            <p:cNvSpPr/>
            <p:nvPr/>
          </p:nvSpPr>
          <p:spPr bwMode="auto">
            <a:xfrm>
              <a:off x="-742472" y="2349204"/>
              <a:ext cx="588797" cy="1166485"/>
            </a:xfrm>
            <a:custGeom>
              <a:avLst/>
              <a:gdLst>
                <a:gd name="T0" fmla="*/ 0 w 53"/>
                <a:gd name="T1" fmla="*/ 0 h 105"/>
                <a:gd name="T2" fmla="*/ 0 w 53"/>
                <a:gd name="T3" fmla="*/ 105 h 105"/>
                <a:gd name="T4" fmla="*/ 53 w 53"/>
                <a:gd name="T5" fmla="*/ 53 h 105"/>
                <a:gd name="T6" fmla="*/ 0 w 53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105">
                  <a:moveTo>
                    <a:pt x="0" y="0"/>
                  </a:moveTo>
                  <a:lnTo>
                    <a:pt x="0" y="105"/>
                  </a:lnTo>
                  <a:lnTo>
                    <a:pt x="53" y="5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41"/>
            <p:cNvSpPr/>
            <p:nvPr/>
          </p:nvSpPr>
          <p:spPr bwMode="auto">
            <a:xfrm>
              <a:off x="-742472" y="2938001"/>
              <a:ext cx="1322016" cy="711000"/>
            </a:xfrm>
            <a:custGeom>
              <a:avLst/>
              <a:gdLst>
                <a:gd name="T0" fmla="*/ 53 w 119"/>
                <a:gd name="T1" fmla="*/ 0 h 64"/>
                <a:gd name="T2" fmla="*/ 0 w 119"/>
                <a:gd name="T3" fmla="*/ 52 h 64"/>
                <a:gd name="T4" fmla="*/ 0 w 119"/>
                <a:gd name="T5" fmla="*/ 64 h 64"/>
                <a:gd name="T6" fmla="*/ 119 w 119"/>
                <a:gd name="T7" fmla="*/ 64 h 64"/>
                <a:gd name="T8" fmla="*/ 53 w 119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64">
                  <a:moveTo>
                    <a:pt x="53" y="0"/>
                  </a:moveTo>
                  <a:lnTo>
                    <a:pt x="0" y="52"/>
                  </a:lnTo>
                  <a:lnTo>
                    <a:pt x="0" y="64"/>
                  </a:lnTo>
                  <a:lnTo>
                    <a:pt x="119" y="64"/>
                  </a:lnTo>
                  <a:lnTo>
                    <a:pt x="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43"/>
            <p:cNvSpPr/>
            <p:nvPr/>
          </p:nvSpPr>
          <p:spPr bwMode="auto">
            <a:xfrm>
              <a:off x="579544" y="2204782"/>
              <a:ext cx="1455329" cy="733219"/>
            </a:xfrm>
            <a:custGeom>
              <a:avLst/>
              <a:gdLst>
                <a:gd name="T0" fmla="*/ 131 w 131"/>
                <a:gd name="T1" fmla="*/ 0 h 66"/>
                <a:gd name="T2" fmla="*/ 0 w 131"/>
                <a:gd name="T3" fmla="*/ 0 h 66"/>
                <a:gd name="T4" fmla="*/ 66 w 131"/>
                <a:gd name="T5" fmla="*/ 66 h 66"/>
                <a:gd name="T6" fmla="*/ 131 w 131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6">
                  <a:moveTo>
                    <a:pt x="131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45"/>
            <p:cNvSpPr/>
            <p:nvPr/>
          </p:nvSpPr>
          <p:spPr bwMode="auto">
            <a:xfrm>
              <a:off x="1312763" y="2204782"/>
              <a:ext cx="722110" cy="1444219"/>
            </a:xfrm>
            <a:custGeom>
              <a:avLst/>
              <a:gdLst>
                <a:gd name="T0" fmla="*/ 65 w 65"/>
                <a:gd name="T1" fmla="*/ 0 h 130"/>
                <a:gd name="T2" fmla="*/ 65 w 65"/>
                <a:gd name="T3" fmla="*/ 0 h 130"/>
                <a:gd name="T4" fmla="*/ 0 w 65"/>
                <a:gd name="T5" fmla="*/ 66 h 130"/>
                <a:gd name="T6" fmla="*/ 65 w 65"/>
                <a:gd name="T7" fmla="*/ 130 h 130"/>
                <a:gd name="T8" fmla="*/ 65 w 65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0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65" y="130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47"/>
            <p:cNvSpPr/>
            <p:nvPr/>
          </p:nvSpPr>
          <p:spPr bwMode="auto">
            <a:xfrm>
              <a:off x="579544" y="2204782"/>
              <a:ext cx="733219" cy="1444219"/>
            </a:xfrm>
            <a:custGeom>
              <a:avLst/>
              <a:gdLst>
                <a:gd name="T0" fmla="*/ 0 w 66"/>
                <a:gd name="T1" fmla="*/ 0 h 130"/>
                <a:gd name="T2" fmla="*/ 0 w 66"/>
                <a:gd name="T3" fmla="*/ 0 h 130"/>
                <a:gd name="T4" fmla="*/ 0 w 66"/>
                <a:gd name="T5" fmla="*/ 130 h 130"/>
                <a:gd name="T6" fmla="*/ 66 w 66"/>
                <a:gd name="T7" fmla="*/ 66 h 130"/>
                <a:gd name="T8" fmla="*/ 0 w 66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0">
                  <a:moveTo>
                    <a:pt x="0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49"/>
            <p:cNvSpPr/>
            <p:nvPr/>
          </p:nvSpPr>
          <p:spPr bwMode="auto">
            <a:xfrm>
              <a:off x="579544" y="2938001"/>
              <a:ext cx="1455329" cy="711000"/>
            </a:xfrm>
            <a:custGeom>
              <a:avLst/>
              <a:gdLst>
                <a:gd name="T0" fmla="*/ 66 w 131"/>
                <a:gd name="T1" fmla="*/ 0 h 64"/>
                <a:gd name="T2" fmla="*/ 0 w 131"/>
                <a:gd name="T3" fmla="*/ 64 h 64"/>
                <a:gd name="T4" fmla="*/ 131 w 131"/>
                <a:gd name="T5" fmla="*/ 64 h 64"/>
                <a:gd name="T6" fmla="*/ 66 w 131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4">
                  <a:moveTo>
                    <a:pt x="66" y="0"/>
                  </a:moveTo>
                  <a:lnTo>
                    <a:pt x="0" y="64"/>
                  </a:lnTo>
                  <a:lnTo>
                    <a:pt x="131" y="64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51"/>
            <p:cNvSpPr/>
            <p:nvPr/>
          </p:nvSpPr>
          <p:spPr bwMode="auto">
            <a:xfrm>
              <a:off x="2034872" y="2204782"/>
              <a:ext cx="1444219" cy="733219"/>
            </a:xfrm>
            <a:custGeom>
              <a:avLst/>
              <a:gdLst>
                <a:gd name="T0" fmla="*/ 130 w 130"/>
                <a:gd name="T1" fmla="*/ 0 h 66"/>
                <a:gd name="T2" fmla="*/ 0 w 130"/>
                <a:gd name="T3" fmla="*/ 0 h 66"/>
                <a:gd name="T4" fmla="*/ 64 w 130"/>
                <a:gd name="T5" fmla="*/ 66 h 66"/>
                <a:gd name="T6" fmla="*/ 130 w 130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66">
                  <a:moveTo>
                    <a:pt x="130" y="0"/>
                  </a:moveTo>
                  <a:lnTo>
                    <a:pt x="0" y="0"/>
                  </a:lnTo>
                  <a:lnTo>
                    <a:pt x="64" y="66"/>
                  </a:lnTo>
                  <a:lnTo>
                    <a:pt x="1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53"/>
            <p:cNvSpPr/>
            <p:nvPr/>
          </p:nvSpPr>
          <p:spPr bwMode="auto">
            <a:xfrm>
              <a:off x="2745873" y="2204782"/>
              <a:ext cx="733219" cy="1444219"/>
            </a:xfrm>
            <a:custGeom>
              <a:avLst/>
              <a:gdLst>
                <a:gd name="T0" fmla="*/ 66 w 66"/>
                <a:gd name="T1" fmla="*/ 0 h 130"/>
                <a:gd name="T2" fmla="*/ 66 w 66"/>
                <a:gd name="T3" fmla="*/ 0 h 130"/>
                <a:gd name="T4" fmla="*/ 0 w 66"/>
                <a:gd name="T5" fmla="*/ 66 h 130"/>
                <a:gd name="T6" fmla="*/ 66 w 66"/>
                <a:gd name="T7" fmla="*/ 130 h 130"/>
                <a:gd name="T8" fmla="*/ 66 w 66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0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0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55"/>
            <p:cNvSpPr/>
            <p:nvPr/>
          </p:nvSpPr>
          <p:spPr bwMode="auto">
            <a:xfrm>
              <a:off x="2034872" y="2204782"/>
              <a:ext cx="711000" cy="1444219"/>
            </a:xfrm>
            <a:custGeom>
              <a:avLst/>
              <a:gdLst>
                <a:gd name="T0" fmla="*/ 0 w 64"/>
                <a:gd name="T1" fmla="*/ 0 h 130"/>
                <a:gd name="T2" fmla="*/ 0 w 64"/>
                <a:gd name="T3" fmla="*/ 0 h 130"/>
                <a:gd name="T4" fmla="*/ 0 w 64"/>
                <a:gd name="T5" fmla="*/ 130 h 130"/>
                <a:gd name="T6" fmla="*/ 64 w 64"/>
                <a:gd name="T7" fmla="*/ 66 h 130"/>
                <a:gd name="T8" fmla="*/ 0 w 64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30">
                  <a:moveTo>
                    <a:pt x="0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64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57"/>
            <p:cNvSpPr/>
            <p:nvPr/>
          </p:nvSpPr>
          <p:spPr bwMode="auto">
            <a:xfrm>
              <a:off x="2034872" y="2938001"/>
              <a:ext cx="1444219" cy="711000"/>
            </a:xfrm>
            <a:custGeom>
              <a:avLst/>
              <a:gdLst>
                <a:gd name="T0" fmla="*/ 64 w 130"/>
                <a:gd name="T1" fmla="*/ 0 h 64"/>
                <a:gd name="T2" fmla="*/ 0 w 130"/>
                <a:gd name="T3" fmla="*/ 64 h 64"/>
                <a:gd name="T4" fmla="*/ 130 w 130"/>
                <a:gd name="T5" fmla="*/ 64 h 64"/>
                <a:gd name="T6" fmla="*/ 64 w 130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64">
                  <a:moveTo>
                    <a:pt x="64" y="0"/>
                  </a:moveTo>
                  <a:lnTo>
                    <a:pt x="0" y="64"/>
                  </a:lnTo>
                  <a:lnTo>
                    <a:pt x="130" y="64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59"/>
            <p:cNvSpPr/>
            <p:nvPr/>
          </p:nvSpPr>
          <p:spPr bwMode="auto">
            <a:xfrm>
              <a:off x="3479092" y="2204782"/>
              <a:ext cx="1455329" cy="733219"/>
            </a:xfrm>
            <a:custGeom>
              <a:avLst/>
              <a:gdLst>
                <a:gd name="T0" fmla="*/ 131 w 131"/>
                <a:gd name="T1" fmla="*/ 0 h 66"/>
                <a:gd name="T2" fmla="*/ 0 w 131"/>
                <a:gd name="T3" fmla="*/ 0 h 66"/>
                <a:gd name="T4" fmla="*/ 66 w 131"/>
                <a:gd name="T5" fmla="*/ 66 h 66"/>
                <a:gd name="T6" fmla="*/ 131 w 131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6">
                  <a:moveTo>
                    <a:pt x="131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61"/>
            <p:cNvSpPr/>
            <p:nvPr/>
          </p:nvSpPr>
          <p:spPr bwMode="auto">
            <a:xfrm>
              <a:off x="4212311" y="2204782"/>
              <a:ext cx="722110" cy="1444219"/>
            </a:xfrm>
            <a:custGeom>
              <a:avLst/>
              <a:gdLst>
                <a:gd name="T0" fmla="*/ 65 w 65"/>
                <a:gd name="T1" fmla="*/ 0 h 130"/>
                <a:gd name="T2" fmla="*/ 65 w 65"/>
                <a:gd name="T3" fmla="*/ 0 h 130"/>
                <a:gd name="T4" fmla="*/ 0 w 65"/>
                <a:gd name="T5" fmla="*/ 66 h 130"/>
                <a:gd name="T6" fmla="*/ 65 w 65"/>
                <a:gd name="T7" fmla="*/ 130 h 130"/>
                <a:gd name="T8" fmla="*/ 65 w 65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0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65" y="130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63"/>
            <p:cNvSpPr/>
            <p:nvPr/>
          </p:nvSpPr>
          <p:spPr bwMode="auto">
            <a:xfrm>
              <a:off x="3479092" y="2204782"/>
              <a:ext cx="733219" cy="1444219"/>
            </a:xfrm>
            <a:custGeom>
              <a:avLst/>
              <a:gdLst>
                <a:gd name="T0" fmla="*/ 0 w 66"/>
                <a:gd name="T1" fmla="*/ 0 h 130"/>
                <a:gd name="T2" fmla="*/ 0 w 66"/>
                <a:gd name="T3" fmla="*/ 0 h 130"/>
                <a:gd name="T4" fmla="*/ 0 w 66"/>
                <a:gd name="T5" fmla="*/ 130 h 130"/>
                <a:gd name="T6" fmla="*/ 66 w 66"/>
                <a:gd name="T7" fmla="*/ 66 h 130"/>
                <a:gd name="T8" fmla="*/ 0 w 66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0">
                  <a:moveTo>
                    <a:pt x="0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65"/>
            <p:cNvSpPr/>
            <p:nvPr/>
          </p:nvSpPr>
          <p:spPr bwMode="auto">
            <a:xfrm>
              <a:off x="3479092" y="2938001"/>
              <a:ext cx="1455329" cy="711000"/>
            </a:xfrm>
            <a:custGeom>
              <a:avLst/>
              <a:gdLst>
                <a:gd name="T0" fmla="*/ 66 w 131"/>
                <a:gd name="T1" fmla="*/ 0 h 64"/>
                <a:gd name="T2" fmla="*/ 0 w 131"/>
                <a:gd name="T3" fmla="*/ 64 h 64"/>
                <a:gd name="T4" fmla="*/ 131 w 131"/>
                <a:gd name="T5" fmla="*/ 64 h 64"/>
                <a:gd name="T6" fmla="*/ 66 w 131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4">
                  <a:moveTo>
                    <a:pt x="66" y="0"/>
                  </a:moveTo>
                  <a:lnTo>
                    <a:pt x="0" y="64"/>
                  </a:lnTo>
                  <a:lnTo>
                    <a:pt x="131" y="64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67"/>
            <p:cNvSpPr/>
            <p:nvPr/>
          </p:nvSpPr>
          <p:spPr bwMode="auto">
            <a:xfrm>
              <a:off x="4934420" y="2204782"/>
              <a:ext cx="1466438" cy="733219"/>
            </a:xfrm>
            <a:custGeom>
              <a:avLst/>
              <a:gdLst>
                <a:gd name="T0" fmla="*/ 132 w 132"/>
                <a:gd name="T1" fmla="*/ 0 h 66"/>
                <a:gd name="T2" fmla="*/ 0 w 132"/>
                <a:gd name="T3" fmla="*/ 0 h 66"/>
                <a:gd name="T4" fmla="*/ 66 w 132"/>
                <a:gd name="T5" fmla="*/ 66 h 66"/>
                <a:gd name="T6" fmla="*/ 132 w 13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6">
                  <a:moveTo>
                    <a:pt x="132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69"/>
            <p:cNvSpPr/>
            <p:nvPr/>
          </p:nvSpPr>
          <p:spPr bwMode="auto">
            <a:xfrm>
              <a:off x="5667639" y="2204782"/>
              <a:ext cx="733219" cy="1444219"/>
            </a:xfrm>
            <a:custGeom>
              <a:avLst/>
              <a:gdLst>
                <a:gd name="T0" fmla="*/ 66 w 66"/>
                <a:gd name="T1" fmla="*/ 0 h 130"/>
                <a:gd name="T2" fmla="*/ 66 w 66"/>
                <a:gd name="T3" fmla="*/ 0 h 130"/>
                <a:gd name="T4" fmla="*/ 0 w 66"/>
                <a:gd name="T5" fmla="*/ 66 h 130"/>
                <a:gd name="T6" fmla="*/ 66 w 66"/>
                <a:gd name="T7" fmla="*/ 130 h 130"/>
                <a:gd name="T8" fmla="*/ 66 w 66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0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0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71"/>
            <p:cNvSpPr/>
            <p:nvPr/>
          </p:nvSpPr>
          <p:spPr bwMode="auto">
            <a:xfrm>
              <a:off x="4934420" y="2204782"/>
              <a:ext cx="733219" cy="1444219"/>
            </a:xfrm>
            <a:custGeom>
              <a:avLst/>
              <a:gdLst>
                <a:gd name="T0" fmla="*/ 0 w 66"/>
                <a:gd name="T1" fmla="*/ 0 h 130"/>
                <a:gd name="T2" fmla="*/ 0 w 66"/>
                <a:gd name="T3" fmla="*/ 0 h 130"/>
                <a:gd name="T4" fmla="*/ 0 w 66"/>
                <a:gd name="T5" fmla="*/ 130 h 130"/>
                <a:gd name="T6" fmla="*/ 66 w 66"/>
                <a:gd name="T7" fmla="*/ 66 h 130"/>
                <a:gd name="T8" fmla="*/ 0 w 66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0">
                  <a:moveTo>
                    <a:pt x="0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73"/>
            <p:cNvSpPr/>
            <p:nvPr/>
          </p:nvSpPr>
          <p:spPr bwMode="auto">
            <a:xfrm>
              <a:off x="4934420" y="2938001"/>
              <a:ext cx="1466438" cy="711000"/>
            </a:xfrm>
            <a:custGeom>
              <a:avLst/>
              <a:gdLst>
                <a:gd name="T0" fmla="*/ 66 w 132"/>
                <a:gd name="T1" fmla="*/ 0 h 64"/>
                <a:gd name="T2" fmla="*/ 0 w 132"/>
                <a:gd name="T3" fmla="*/ 64 h 64"/>
                <a:gd name="T4" fmla="*/ 132 w 132"/>
                <a:gd name="T5" fmla="*/ 64 h 64"/>
                <a:gd name="T6" fmla="*/ 66 w 132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4">
                  <a:moveTo>
                    <a:pt x="66" y="0"/>
                  </a:moveTo>
                  <a:lnTo>
                    <a:pt x="0" y="64"/>
                  </a:lnTo>
                  <a:lnTo>
                    <a:pt x="132" y="64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75"/>
            <p:cNvSpPr/>
            <p:nvPr/>
          </p:nvSpPr>
          <p:spPr bwMode="auto">
            <a:xfrm>
              <a:off x="6400858" y="2204782"/>
              <a:ext cx="1433110" cy="733219"/>
            </a:xfrm>
            <a:custGeom>
              <a:avLst/>
              <a:gdLst>
                <a:gd name="T0" fmla="*/ 129 w 129"/>
                <a:gd name="T1" fmla="*/ 0 h 66"/>
                <a:gd name="T2" fmla="*/ 0 w 129"/>
                <a:gd name="T3" fmla="*/ 0 h 66"/>
                <a:gd name="T4" fmla="*/ 64 w 129"/>
                <a:gd name="T5" fmla="*/ 66 h 66"/>
                <a:gd name="T6" fmla="*/ 129 w 129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66">
                  <a:moveTo>
                    <a:pt x="129" y="0"/>
                  </a:moveTo>
                  <a:lnTo>
                    <a:pt x="0" y="0"/>
                  </a:lnTo>
                  <a:lnTo>
                    <a:pt x="64" y="66"/>
                  </a:lnTo>
                  <a:lnTo>
                    <a:pt x="1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77"/>
            <p:cNvSpPr/>
            <p:nvPr/>
          </p:nvSpPr>
          <p:spPr bwMode="auto">
            <a:xfrm>
              <a:off x="7111858" y="2204782"/>
              <a:ext cx="722110" cy="1444219"/>
            </a:xfrm>
            <a:custGeom>
              <a:avLst/>
              <a:gdLst>
                <a:gd name="T0" fmla="*/ 65 w 65"/>
                <a:gd name="T1" fmla="*/ 0 h 130"/>
                <a:gd name="T2" fmla="*/ 65 w 65"/>
                <a:gd name="T3" fmla="*/ 0 h 130"/>
                <a:gd name="T4" fmla="*/ 0 w 65"/>
                <a:gd name="T5" fmla="*/ 66 h 130"/>
                <a:gd name="T6" fmla="*/ 65 w 65"/>
                <a:gd name="T7" fmla="*/ 130 h 130"/>
                <a:gd name="T8" fmla="*/ 65 w 65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0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65" y="130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79"/>
            <p:cNvSpPr/>
            <p:nvPr/>
          </p:nvSpPr>
          <p:spPr bwMode="auto">
            <a:xfrm>
              <a:off x="6400858" y="2204782"/>
              <a:ext cx="711000" cy="1444219"/>
            </a:xfrm>
            <a:custGeom>
              <a:avLst/>
              <a:gdLst>
                <a:gd name="T0" fmla="*/ 0 w 64"/>
                <a:gd name="T1" fmla="*/ 0 h 130"/>
                <a:gd name="T2" fmla="*/ 0 w 64"/>
                <a:gd name="T3" fmla="*/ 0 h 130"/>
                <a:gd name="T4" fmla="*/ 0 w 64"/>
                <a:gd name="T5" fmla="*/ 130 h 130"/>
                <a:gd name="T6" fmla="*/ 64 w 64"/>
                <a:gd name="T7" fmla="*/ 66 h 130"/>
                <a:gd name="T8" fmla="*/ 0 w 64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30">
                  <a:moveTo>
                    <a:pt x="0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64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81"/>
            <p:cNvSpPr/>
            <p:nvPr/>
          </p:nvSpPr>
          <p:spPr bwMode="auto">
            <a:xfrm>
              <a:off x="6400858" y="2938001"/>
              <a:ext cx="1433110" cy="711000"/>
            </a:xfrm>
            <a:custGeom>
              <a:avLst/>
              <a:gdLst>
                <a:gd name="T0" fmla="*/ 64 w 129"/>
                <a:gd name="T1" fmla="*/ 0 h 64"/>
                <a:gd name="T2" fmla="*/ 0 w 129"/>
                <a:gd name="T3" fmla="*/ 64 h 64"/>
                <a:gd name="T4" fmla="*/ 129 w 129"/>
                <a:gd name="T5" fmla="*/ 64 h 64"/>
                <a:gd name="T6" fmla="*/ 64 w 12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64">
                  <a:moveTo>
                    <a:pt x="64" y="0"/>
                  </a:moveTo>
                  <a:lnTo>
                    <a:pt x="0" y="64"/>
                  </a:lnTo>
                  <a:lnTo>
                    <a:pt x="129" y="64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83"/>
            <p:cNvSpPr/>
            <p:nvPr/>
          </p:nvSpPr>
          <p:spPr bwMode="auto">
            <a:xfrm>
              <a:off x="7833968" y="2204782"/>
              <a:ext cx="1466438" cy="733219"/>
            </a:xfrm>
            <a:custGeom>
              <a:avLst/>
              <a:gdLst>
                <a:gd name="T0" fmla="*/ 132 w 132"/>
                <a:gd name="T1" fmla="*/ 0 h 66"/>
                <a:gd name="T2" fmla="*/ 0 w 132"/>
                <a:gd name="T3" fmla="*/ 0 h 66"/>
                <a:gd name="T4" fmla="*/ 66 w 132"/>
                <a:gd name="T5" fmla="*/ 66 h 66"/>
                <a:gd name="T6" fmla="*/ 132 w 13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6">
                  <a:moveTo>
                    <a:pt x="132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85"/>
            <p:cNvSpPr/>
            <p:nvPr/>
          </p:nvSpPr>
          <p:spPr bwMode="auto">
            <a:xfrm>
              <a:off x="8567187" y="2204782"/>
              <a:ext cx="733219" cy="1444219"/>
            </a:xfrm>
            <a:custGeom>
              <a:avLst/>
              <a:gdLst>
                <a:gd name="T0" fmla="*/ 66 w 66"/>
                <a:gd name="T1" fmla="*/ 0 h 130"/>
                <a:gd name="T2" fmla="*/ 66 w 66"/>
                <a:gd name="T3" fmla="*/ 0 h 130"/>
                <a:gd name="T4" fmla="*/ 0 w 66"/>
                <a:gd name="T5" fmla="*/ 66 h 130"/>
                <a:gd name="T6" fmla="*/ 66 w 66"/>
                <a:gd name="T7" fmla="*/ 130 h 130"/>
                <a:gd name="T8" fmla="*/ 66 w 66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0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0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87"/>
            <p:cNvSpPr/>
            <p:nvPr/>
          </p:nvSpPr>
          <p:spPr bwMode="auto">
            <a:xfrm>
              <a:off x="7833968" y="2204782"/>
              <a:ext cx="733219" cy="1444219"/>
            </a:xfrm>
            <a:custGeom>
              <a:avLst/>
              <a:gdLst>
                <a:gd name="T0" fmla="*/ 0 w 66"/>
                <a:gd name="T1" fmla="*/ 0 h 130"/>
                <a:gd name="T2" fmla="*/ 0 w 66"/>
                <a:gd name="T3" fmla="*/ 0 h 130"/>
                <a:gd name="T4" fmla="*/ 0 w 66"/>
                <a:gd name="T5" fmla="*/ 130 h 130"/>
                <a:gd name="T6" fmla="*/ 66 w 66"/>
                <a:gd name="T7" fmla="*/ 66 h 130"/>
                <a:gd name="T8" fmla="*/ 0 w 66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0">
                  <a:moveTo>
                    <a:pt x="0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89"/>
            <p:cNvSpPr/>
            <p:nvPr/>
          </p:nvSpPr>
          <p:spPr bwMode="auto">
            <a:xfrm>
              <a:off x="7833968" y="2938001"/>
              <a:ext cx="1466438" cy="711000"/>
            </a:xfrm>
            <a:custGeom>
              <a:avLst/>
              <a:gdLst>
                <a:gd name="T0" fmla="*/ 66 w 132"/>
                <a:gd name="T1" fmla="*/ 0 h 64"/>
                <a:gd name="T2" fmla="*/ 0 w 132"/>
                <a:gd name="T3" fmla="*/ 64 h 64"/>
                <a:gd name="T4" fmla="*/ 132 w 132"/>
                <a:gd name="T5" fmla="*/ 64 h 64"/>
                <a:gd name="T6" fmla="*/ 66 w 132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4">
                  <a:moveTo>
                    <a:pt x="66" y="0"/>
                  </a:moveTo>
                  <a:lnTo>
                    <a:pt x="0" y="64"/>
                  </a:lnTo>
                  <a:lnTo>
                    <a:pt x="132" y="64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91"/>
            <p:cNvSpPr/>
            <p:nvPr/>
          </p:nvSpPr>
          <p:spPr bwMode="auto">
            <a:xfrm>
              <a:off x="9300406" y="2204782"/>
              <a:ext cx="1333125" cy="733219"/>
            </a:xfrm>
            <a:custGeom>
              <a:avLst/>
              <a:gdLst>
                <a:gd name="T0" fmla="*/ 120 w 120"/>
                <a:gd name="T1" fmla="*/ 0 h 66"/>
                <a:gd name="T2" fmla="*/ 0 w 120"/>
                <a:gd name="T3" fmla="*/ 0 h 66"/>
                <a:gd name="T4" fmla="*/ 65 w 120"/>
                <a:gd name="T5" fmla="*/ 66 h 66"/>
                <a:gd name="T6" fmla="*/ 120 w 120"/>
                <a:gd name="T7" fmla="*/ 10 h 66"/>
                <a:gd name="T8" fmla="*/ 120 w 12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66">
                  <a:moveTo>
                    <a:pt x="120" y="0"/>
                  </a:moveTo>
                  <a:lnTo>
                    <a:pt x="0" y="0"/>
                  </a:lnTo>
                  <a:lnTo>
                    <a:pt x="65" y="66"/>
                  </a:lnTo>
                  <a:lnTo>
                    <a:pt x="120" y="10"/>
                  </a:lnTo>
                  <a:lnTo>
                    <a:pt x="1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93"/>
            <p:cNvSpPr/>
            <p:nvPr/>
          </p:nvSpPr>
          <p:spPr bwMode="auto">
            <a:xfrm>
              <a:off x="10022515" y="2315876"/>
              <a:ext cx="611016" cy="1233141"/>
            </a:xfrm>
            <a:custGeom>
              <a:avLst/>
              <a:gdLst>
                <a:gd name="T0" fmla="*/ 55 w 55"/>
                <a:gd name="T1" fmla="*/ 0 h 111"/>
                <a:gd name="T2" fmla="*/ 0 w 55"/>
                <a:gd name="T3" fmla="*/ 56 h 111"/>
                <a:gd name="T4" fmla="*/ 55 w 55"/>
                <a:gd name="T5" fmla="*/ 111 h 111"/>
                <a:gd name="T6" fmla="*/ 55 w 55"/>
                <a:gd name="T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11">
                  <a:moveTo>
                    <a:pt x="55" y="0"/>
                  </a:moveTo>
                  <a:lnTo>
                    <a:pt x="0" y="56"/>
                  </a:lnTo>
                  <a:lnTo>
                    <a:pt x="55" y="111"/>
                  </a:lnTo>
                  <a:lnTo>
                    <a:pt x="5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95"/>
            <p:cNvSpPr/>
            <p:nvPr/>
          </p:nvSpPr>
          <p:spPr bwMode="auto">
            <a:xfrm>
              <a:off x="9300406" y="2204782"/>
              <a:ext cx="722110" cy="1444219"/>
            </a:xfrm>
            <a:custGeom>
              <a:avLst/>
              <a:gdLst>
                <a:gd name="T0" fmla="*/ 0 w 65"/>
                <a:gd name="T1" fmla="*/ 0 h 130"/>
                <a:gd name="T2" fmla="*/ 0 w 65"/>
                <a:gd name="T3" fmla="*/ 0 h 130"/>
                <a:gd name="T4" fmla="*/ 0 w 65"/>
                <a:gd name="T5" fmla="*/ 130 h 130"/>
                <a:gd name="T6" fmla="*/ 65 w 65"/>
                <a:gd name="T7" fmla="*/ 66 h 130"/>
                <a:gd name="T8" fmla="*/ 0 w 65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0">
                  <a:moveTo>
                    <a:pt x="0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65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97"/>
            <p:cNvSpPr/>
            <p:nvPr/>
          </p:nvSpPr>
          <p:spPr bwMode="auto">
            <a:xfrm>
              <a:off x="9300406" y="2938001"/>
              <a:ext cx="1333125" cy="711000"/>
            </a:xfrm>
            <a:custGeom>
              <a:avLst/>
              <a:gdLst>
                <a:gd name="T0" fmla="*/ 65 w 120"/>
                <a:gd name="T1" fmla="*/ 0 h 64"/>
                <a:gd name="T2" fmla="*/ 0 w 120"/>
                <a:gd name="T3" fmla="*/ 64 h 64"/>
                <a:gd name="T4" fmla="*/ 120 w 120"/>
                <a:gd name="T5" fmla="*/ 64 h 64"/>
                <a:gd name="T6" fmla="*/ 120 w 120"/>
                <a:gd name="T7" fmla="*/ 55 h 64"/>
                <a:gd name="T8" fmla="*/ 65 w 12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64">
                  <a:moveTo>
                    <a:pt x="65" y="0"/>
                  </a:moveTo>
                  <a:lnTo>
                    <a:pt x="0" y="64"/>
                  </a:lnTo>
                  <a:lnTo>
                    <a:pt x="120" y="64"/>
                  </a:lnTo>
                  <a:lnTo>
                    <a:pt x="120" y="55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99"/>
            <p:cNvSpPr/>
            <p:nvPr/>
          </p:nvSpPr>
          <p:spPr bwMode="auto">
            <a:xfrm>
              <a:off x="-742472" y="3649001"/>
              <a:ext cx="1322016" cy="733219"/>
            </a:xfrm>
            <a:custGeom>
              <a:avLst/>
              <a:gdLst>
                <a:gd name="T0" fmla="*/ 119 w 119"/>
                <a:gd name="T1" fmla="*/ 0 h 66"/>
                <a:gd name="T2" fmla="*/ 0 w 119"/>
                <a:gd name="T3" fmla="*/ 0 h 66"/>
                <a:gd name="T4" fmla="*/ 0 w 119"/>
                <a:gd name="T5" fmla="*/ 13 h 66"/>
                <a:gd name="T6" fmla="*/ 53 w 119"/>
                <a:gd name="T7" fmla="*/ 66 h 66"/>
                <a:gd name="T8" fmla="*/ 119 w 11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66">
                  <a:moveTo>
                    <a:pt x="119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53" y="66"/>
                  </a:lnTo>
                  <a:lnTo>
                    <a:pt x="1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01"/>
            <p:cNvSpPr/>
            <p:nvPr/>
          </p:nvSpPr>
          <p:spPr bwMode="auto">
            <a:xfrm>
              <a:off x="-153675" y="3649001"/>
              <a:ext cx="733219" cy="1455329"/>
            </a:xfrm>
            <a:custGeom>
              <a:avLst/>
              <a:gdLst>
                <a:gd name="T0" fmla="*/ 66 w 66"/>
                <a:gd name="T1" fmla="*/ 0 h 131"/>
                <a:gd name="T2" fmla="*/ 66 w 66"/>
                <a:gd name="T3" fmla="*/ 0 h 131"/>
                <a:gd name="T4" fmla="*/ 0 w 66"/>
                <a:gd name="T5" fmla="*/ 66 h 131"/>
                <a:gd name="T6" fmla="*/ 66 w 66"/>
                <a:gd name="T7" fmla="*/ 131 h 131"/>
                <a:gd name="T8" fmla="*/ 66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1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03"/>
            <p:cNvSpPr/>
            <p:nvPr/>
          </p:nvSpPr>
          <p:spPr bwMode="auto">
            <a:xfrm>
              <a:off x="-742472" y="3793423"/>
              <a:ext cx="588797" cy="1177594"/>
            </a:xfrm>
            <a:custGeom>
              <a:avLst/>
              <a:gdLst>
                <a:gd name="T0" fmla="*/ 0 w 53"/>
                <a:gd name="T1" fmla="*/ 0 h 106"/>
                <a:gd name="T2" fmla="*/ 0 w 53"/>
                <a:gd name="T3" fmla="*/ 106 h 106"/>
                <a:gd name="T4" fmla="*/ 53 w 53"/>
                <a:gd name="T5" fmla="*/ 53 h 106"/>
                <a:gd name="T6" fmla="*/ 0 w 53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106">
                  <a:moveTo>
                    <a:pt x="0" y="0"/>
                  </a:moveTo>
                  <a:lnTo>
                    <a:pt x="0" y="106"/>
                  </a:lnTo>
                  <a:lnTo>
                    <a:pt x="53" y="5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06"/>
            <p:cNvSpPr/>
            <p:nvPr/>
          </p:nvSpPr>
          <p:spPr bwMode="auto">
            <a:xfrm>
              <a:off x="-742472" y="4382220"/>
              <a:ext cx="1322016" cy="722110"/>
            </a:xfrm>
            <a:custGeom>
              <a:avLst/>
              <a:gdLst>
                <a:gd name="T0" fmla="*/ 53 w 119"/>
                <a:gd name="T1" fmla="*/ 0 h 65"/>
                <a:gd name="T2" fmla="*/ 0 w 119"/>
                <a:gd name="T3" fmla="*/ 53 h 65"/>
                <a:gd name="T4" fmla="*/ 0 w 119"/>
                <a:gd name="T5" fmla="*/ 65 h 65"/>
                <a:gd name="T6" fmla="*/ 119 w 119"/>
                <a:gd name="T7" fmla="*/ 65 h 65"/>
                <a:gd name="T8" fmla="*/ 53 w 119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65">
                  <a:moveTo>
                    <a:pt x="53" y="0"/>
                  </a:moveTo>
                  <a:lnTo>
                    <a:pt x="0" y="53"/>
                  </a:lnTo>
                  <a:lnTo>
                    <a:pt x="0" y="65"/>
                  </a:lnTo>
                  <a:lnTo>
                    <a:pt x="119" y="65"/>
                  </a:lnTo>
                  <a:lnTo>
                    <a:pt x="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08"/>
            <p:cNvSpPr/>
            <p:nvPr/>
          </p:nvSpPr>
          <p:spPr bwMode="auto">
            <a:xfrm>
              <a:off x="579544" y="3649001"/>
              <a:ext cx="1455328" cy="733219"/>
            </a:xfrm>
            <a:custGeom>
              <a:avLst/>
              <a:gdLst>
                <a:gd name="T0" fmla="*/ 131 w 131"/>
                <a:gd name="T1" fmla="*/ 0 h 66"/>
                <a:gd name="T2" fmla="*/ 0 w 131"/>
                <a:gd name="T3" fmla="*/ 0 h 66"/>
                <a:gd name="T4" fmla="*/ 66 w 131"/>
                <a:gd name="T5" fmla="*/ 66 h 66"/>
                <a:gd name="T6" fmla="*/ 131 w 131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6">
                  <a:moveTo>
                    <a:pt x="131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10"/>
            <p:cNvSpPr/>
            <p:nvPr/>
          </p:nvSpPr>
          <p:spPr bwMode="auto">
            <a:xfrm>
              <a:off x="1312763" y="3649001"/>
              <a:ext cx="722110" cy="1455329"/>
            </a:xfrm>
            <a:custGeom>
              <a:avLst/>
              <a:gdLst>
                <a:gd name="T0" fmla="*/ 65 w 65"/>
                <a:gd name="T1" fmla="*/ 0 h 131"/>
                <a:gd name="T2" fmla="*/ 65 w 65"/>
                <a:gd name="T3" fmla="*/ 0 h 131"/>
                <a:gd name="T4" fmla="*/ 0 w 65"/>
                <a:gd name="T5" fmla="*/ 66 h 131"/>
                <a:gd name="T6" fmla="*/ 65 w 65"/>
                <a:gd name="T7" fmla="*/ 131 h 131"/>
                <a:gd name="T8" fmla="*/ 65 w 65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1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65" y="131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12"/>
            <p:cNvSpPr/>
            <p:nvPr/>
          </p:nvSpPr>
          <p:spPr bwMode="auto">
            <a:xfrm>
              <a:off x="579544" y="3649001"/>
              <a:ext cx="733219" cy="1455329"/>
            </a:xfrm>
            <a:custGeom>
              <a:avLst/>
              <a:gdLst>
                <a:gd name="T0" fmla="*/ 0 w 66"/>
                <a:gd name="T1" fmla="*/ 0 h 131"/>
                <a:gd name="T2" fmla="*/ 0 w 66"/>
                <a:gd name="T3" fmla="*/ 0 h 131"/>
                <a:gd name="T4" fmla="*/ 0 w 66"/>
                <a:gd name="T5" fmla="*/ 131 h 131"/>
                <a:gd name="T6" fmla="*/ 66 w 66"/>
                <a:gd name="T7" fmla="*/ 66 h 131"/>
                <a:gd name="T8" fmla="*/ 0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14"/>
            <p:cNvSpPr/>
            <p:nvPr/>
          </p:nvSpPr>
          <p:spPr bwMode="auto">
            <a:xfrm>
              <a:off x="579544" y="4382220"/>
              <a:ext cx="1455328" cy="722110"/>
            </a:xfrm>
            <a:custGeom>
              <a:avLst/>
              <a:gdLst>
                <a:gd name="T0" fmla="*/ 66 w 131"/>
                <a:gd name="T1" fmla="*/ 0 h 65"/>
                <a:gd name="T2" fmla="*/ 0 w 131"/>
                <a:gd name="T3" fmla="*/ 65 h 65"/>
                <a:gd name="T4" fmla="*/ 131 w 131"/>
                <a:gd name="T5" fmla="*/ 65 h 65"/>
                <a:gd name="T6" fmla="*/ 66 w 13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5">
                  <a:moveTo>
                    <a:pt x="66" y="0"/>
                  </a:moveTo>
                  <a:lnTo>
                    <a:pt x="0" y="65"/>
                  </a:lnTo>
                  <a:lnTo>
                    <a:pt x="131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16"/>
            <p:cNvSpPr/>
            <p:nvPr/>
          </p:nvSpPr>
          <p:spPr bwMode="auto">
            <a:xfrm>
              <a:off x="2034873" y="3649001"/>
              <a:ext cx="1444219" cy="733219"/>
            </a:xfrm>
            <a:custGeom>
              <a:avLst/>
              <a:gdLst>
                <a:gd name="T0" fmla="*/ 130 w 130"/>
                <a:gd name="T1" fmla="*/ 0 h 66"/>
                <a:gd name="T2" fmla="*/ 0 w 130"/>
                <a:gd name="T3" fmla="*/ 0 h 66"/>
                <a:gd name="T4" fmla="*/ 64 w 130"/>
                <a:gd name="T5" fmla="*/ 66 h 66"/>
                <a:gd name="T6" fmla="*/ 130 w 130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66">
                  <a:moveTo>
                    <a:pt x="130" y="0"/>
                  </a:moveTo>
                  <a:lnTo>
                    <a:pt x="0" y="0"/>
                  </a:lnTo>
                  <a:lnTo>
                    <a:pt x="64" y="66"/>
                  </a:lnTo>
                  <a:lnTo>
                    <a:pt x="1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18"/>
            <p:cNvSpPr/>
            <p:nvPr/>
          </p:nvSpPr>
          <p:spPr bwMode="auto">
            <a:xfrm>
              <a:off x="2745873" y="3649001"/>
              <a:ext cx="733219" cy="1455329"/>
            </a:xfrm>
            <a:custGeom>
              <a:avLst/>
              <a:gdLst>
                <a:gd name="T0" fmla="*/ 66 w 66"/>
                <a:gd name="T1" fmla="*/ 0 h 131"/>
                <a:gd name="T2" fmla="*/ 66 w 66"/>
                <a:gd name="T3" fmla="*/ 0 h 131"/>
                <a:gd name="T4" fmla="*/ 0 w 66"/>
                <a:gd name="T5" fmla="*/ 66 h 131"/>
                <a:gd name="T6" fmla="*/ 66 w 66"/>
                <a:gd name="T7" fmla="*/ 131 h 131"/>
                <a:gd name="T8" fmla="*/ 66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1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20"/>
            <p:cNvSpPr/>
            <p:nvPr/>
          </p:nvSpPr>
          <p:spPr bwMode="auto">
            <a:xfrm>
              <a:off x="2034873" y="3649001"/>
              <a:ext cx="711000" cy="1455329"/>
            </a:xfrm>
            <a:custGeom>
              <a:avLst/>
              <a:gdLst>
                <a:gd name="T0" fmla="*/ 0 w 64"/>
                <a:gd name="T1" fmla="*/ 0 h 131"/>
                <a:gd name="T2" fmla="*/ 0 w 64"/>
                <a:gd name="T3" fmla="*/ 0 h 131"/>
                <a:gd name="T4" fmla="*/ 0 w 64"/>
                <a:gd name="T5" fmla="*/ 131 h 131"/>
                <a:gd name="T6" fmla="*/ 64 w 64"/>
                <a:gd name="T7" fmla="*/ 66 h 131"/>
                <a:gd name="T8" fmla="*/ 0 w 64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4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22"/>
            <p:cNvSpPr/>
            <p:nvPr/>
          </p:nvSpPr>
          <p:spPr bwMode="auto">
            <a:xfrm>
              <a:off x="2034873" y="4382220"/>
              <a:ext cx="1444219" cy="722110"/>
            </a:xfrm>
            <a:custGeom>
              <a:avLst/>
              <a:gdLst>
                <a:gd name="T0" fmla="*/ 64 w 130"/>
                <a:gd name="T1" fmla="*/ 0 h 65"/>
                <a:gd name="T2" fmla="*/ 0 w 130"/>
                <a:gd name="T3" fmla="*/ 65 h 65"/>
                <a:gd name="T4" fmla="*/ 130 w 130"/>
                <a:gd name="T5" fmla="*/ 65 h 65"/>
                <a:gd name="T6" fmla="*/ 64 w 130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65">
                  <a:moveTo>
                    <a:pt x="64" y="0"/>
                  </a:moveTo>
                  <a:lnTo>
                    <a:pt x="0" y="65"/>
                  </a:lnTo>
                  <a:lnTo>
                    <a:pt x="130" y="65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24"/>
            <p:cNvSpPr/>
            <p:nvPr/>
          </p:nvSpPr>
          <p:spPr bwMode="auto">
            <a:xfrm>
              <a:off x="3479092" y="3649001"/>
              <a:ext cx="1455328" cy="733219"/>
            </a:xfrm>
            <a:custGeom>
              <a:avLst/>
              <a:gdLst>
                <a:gd name="T0" fmla="*/ 131 w 131"/>
                <a:gd name="T1" fmla="*/ 0 h 66"/>
                <a:gd name="T2" fmla="*/ 0 w 131"/>
                <a:gd name="T3" fmla="*/ 0 h 66"/>
                <a:gd name="T4" fmla="*/ 66 w 131"/>
                <a:gd name="T5" fmla="*/ 66 h 66"/>
                <a:gd name="T6" fmla="*/ 131 w 131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6">
                  <a:moveTo>
                    <a:pt x="131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26"/>
            <p:cNvSpPr/>
            <p:nvPr/>
          </p:nvSpPr>
          <p:spPr bwMode="auto">
            <a:xfrm>
              <a:off x="4212311" y="3649001"/>
              <a:ext cx="722110" cy="1455329"/>
            </a:xfrm>
            <a:custGeom>
              <a:avLst/>
              <a:gdLst>
                <a:gd name="T0" fmla="*/ 65 w 65"/>
                <a:gd name="T1" fmla="*/ 0 h 131"/>
                <a:gd name="T2" fmla="*/ 65 w 65"/>
                <a:gd name="T3" fmla="*/ 0 h 131"/>
                <a:gd name="T4" fmla="*/ 0 w 65"/>
                <a:gd name="T5" fmla="*/ 66 h 131"/>
                <a:gd name="T6" fmla="*/ 65 w 65"/>
                <a:gd name="T7" fmla="*/ 131 h 131"/>
                <a:gd name="T8" fmla="*/ 65 w 65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1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65" y="131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28"/>
            <p:cNvSpPr/>
            <p:nvPr/>
          </p:nvSpPr>
          <p:spPr bwMode="auto">
            <a:xfrm>
              <a:off x="3479092" y="3649001"/>
              <a:ext cx="733219" cy="1455329"/>
            </a:xfrm>
            <a:custGeom>
              <a:avLst/>
              <a:gdLst>
                <a:gd name="T0" fmla="*/ 0 w 66"/>
                <a:gd name="T1" fmla="*/ 0 h 131"/>
                <a:gd name="T2" fmla="*/ 0 w 66"/>
                <a:gd name="T3" fmla="*/ 0 h 131"/>
                <a:gd name="T4" fmla="*/ 0 w 66"/>
                <a:gd name="T5" fmla="*/ 131 h 131"/>
                <a:gd name="T6" fmla="*/ 66 w 66"/>
                <a:gd name="T7" fmla="*/ 66 h 131"/>
                <a:gd name="T8" fmla="*/ 0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30"/>
            <p:cNvSpPr/>
            <p:nvPr/>
          </p:nvSpPr>
          <p:spPr bwMode="auto">
            <a:xfrm>
              <a:off x="3479092" y="4382220"/>
              <a:ext cx="1455328" cy="722110"/>
            </a:xfrm>
            <a:custGeom>
              <a:avLst/>
              <a:gdLst>
                <a:gd name="T0" fmla="*/ 66 w 131"/>
                <a:gd name="T1" fmla="*/ 0 h 65"/>
                <a:gd name="T2" fmla="*/ 0 w 131"/>
                <a:gd name="T3" fmla="*/ 65 h 65"/>
                <a:gd name="T4" fmla="*/ 131 w 131"/>
                <a:gd name="T5" fmla="*/ 65 h 65"/>
                <a:gd name="T6" fmla="*/ 66 w 13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5">
                  <a:moveTo>
                    <a:pt x="66" y="0"/>
                  </a:moveTo>
                  <a:lnTo>
                    <a:pt x="0" y="65"/>
                  </a:lnTo>
                  <a:lnTo>
                    <a:pt x="131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32"/>
            <p:cNvSpPr/>
            <p:nvPr/>
          </p:nvSpPr>
          <p:spPr bwMode="auto">
            <a:xfrm>
              <a:off x="4934420" y="3649001"/>
              <a:ext cx="1466438" cy="733219"/>
            </a:xfrm>
            <a:custGeom>
              <a:avLst/>
              <a:gdLst>
                <a:gd name="T0" fmla="*/ 132 w 132"/>
                <a:gd name="T1" fmla="*/ 0 h 66"/>
                <a:gd name="T2" fmla="*/ 0 w 132"/>
                <a:gd name="T3" fmla="*/ 0 h 66"/>
                <a:gd name="T4" fmla="*/ 66 w 132"/>
                <a:gd name="T5" fmla="*/ 66 h 66"/>
                <a:gd name="T6" fmla="*/ 132 w 13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6">
                  <a:moveTo>
                    <a:pt x="132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234"/>
            <p:cNvSpPr/>
            <p:nvPr/>
          </p:nvSpPr>
          <p:spPr bwMode="auto">
            <a:xfrm>
              <a:off x="5667639" y="3649001"/>
              <a:ext cx="733219" cy="1455329"/>
            </a:xfrm>
            <a:custGeom>
              <a:avLst/>
              <a:gdLst>
                <a:gd name="T0" fmla="*/ 66 w 66"/>
                <a:gd name="T1" fmla="*/ 0 h 131"/>
                <a:gd name="T2" fmla="*/ 66 w 66"/>
                <a:gd name="T3" fmla="*/ 0 h 131"/>
                <a:gd name="T4" fmla="*/ 0 w 66"/>
                <a:gd name="T5" fmla="*/ 66 h 131"/>
                <a:gd name="T6" fmla="*/ 66 w 66"/>
                <a:gd name="T7" fmla="*/ 131 h 131"/>
                <a:gd name="T8" fmla="*/ 66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1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236"/>
            <p:cNvSpPr/>
            <p:nvPr/>
          </p:nvSpPr>
          <p:spPr bwMode="auto">
            <a:xfrm>
              <a:off x="4934420" y="3649001"/>
              <a:ext cx="733219" cy="1455329"/>
            </a:xfrm>
            <a:custGeom>
              <a:avLst/>
              <a:gdLst>
                <a:gd name="T0" fmla="*/ 0 w 66"/>
                <a:gd name="T1" fmla="*/ 0 h 131"/>
                <a:gd name="T2" fmla="*/ 0 w 66"/>
                <a:gd name="T3" fmla="*/ 0 h 131"/>
                <a:gd name="T4" fmla="*/ 0 w 66"/>
                <a:gd name="T5" fmla="*/ 131 h 131"/>
                <a:gd name="T6" fmla="*/ 66 w 66"/>
                <a:gd name="T7" fmla="*/ 66 h 131"/>
                <a:gd name="T8" fmla="*/ 0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238"/>
            <p:cNvSpPr/>
            <p:nvPr/>
          </p:nvSpPr>
          <p:spPr bwMode="auto">
            <a:xfrm>
              <a:off x="4934420" y="4382220"/>
              <a:ext cx="1466438" cy="722110"/>
            </a:xfrm>
            <a:custGeom>
              <a:avLst/>
              <a:gdLst>
                <a:gd name="T0" fmla="*/ 66 w 132"/>
                <a:gd name="T1" fmla="*/ 0 h 65"/>
                <a:gd name="T2" fmla="*/ 0 w 132"/>
                <a:gd name="T3" fmla="*/ 65 h 65"/>
                <a:gd name="T4" fmla="*/ 132 w 132"/>
                <a:gd name="T5" fmla="*/ 65 h 65"/>
                <a:gd name="T6" fmla="*/ 66 w 132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5">
                  <a:moveTo>
                    <a:pt x="66" y="0"/>
                  </a:moveTo>
                  <a:lnTo>
                    <a:pt x="0" y="65"/>
                  </a:lnTo>
                  <a:lnTo>
                    <a:pt x="132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240"/>
            <p:cNvSpPr/>
            <p:nvPr/>
          </p:nvSpPr>
          <p:spPr bwMode="auto">
            <a:xfrm>
              <a:off x="6400858" y="3649001"/>
              <a:ext cx="1433110" cy="733219"/>
            </a:xfrm>
            <a:custGeom>
              <a:avLst/>
              <a:gdLst>
                <a:gd name="T0" fmla="*/ 129 w 129"/>
                <a:gd name="T1" fmla="*/ 0 h 66"/>
                <a:gd name="T2" fmla="*/ 0 w 129"/>
                <a:gd name="T3" fmla="*/ 0 h 66"/>
                <a:gd name="T4" fmla="*/ 64 w 129"/>
                <a:gd name="T5" fmla="*/ 66 h 66"/>
                <a:gd name="T6" fmla="*/ 129 w 129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66">
                  <a:moveTo>
                    <a:pt x="129" y="0"/>
                  </a:moveTo>
                  <a:lnTo>
                    <a:pt x="0" y="0"/>
                  </a:lnTo>
                  <a:lnTo>
                    <a:pt x="64" y="66"/>
                  </a:lnTo>
                  <a:lnTo>
                    <a:pt x="1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42"/>
            <p:cNvSpPr/>
            <p:nvPr/>
          </p:nvSpPr>
          <p:spPr bwMode="auto">
            <a:xfrm>
              <a:off x="7111858" y="3649001"/>
              <a:ext cx="722110" cy="1455329"/>
            </a:xfrm>
            <a:custGeom>
              <a:avLst/>
              <a:gdLst>
                <a:gd name="T0" fmla="*/ 65 w 65"/>
                <a:gd name="T1" fmla="*/ 0 h 131"/>
                <a:gd name="T2" fmla="*/ 65 w 65"/>
                <a:gd name="T3" fmla="*/ 0 h 131"/>
                <a:gd name="T4" fmla="*/ 0 w 65"/>
                <a:gd name="T5" fmla="*/ 66 h 131"/>
                <a:gd name="T6" fmla="*/ 65 w 65"/>
                <a:gd name="T7" fmla="*/ 131 h 131"/>
                <a:gd name="T8" fmla="*/ 65 w 65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1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65" y="131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44"/>
            <p:cNvSpPr/>
            <p:nvPr/>
          </p:nvSpPr>
          <p:spPr bwMode="auto">
            <a:xfrm>
              <a:off x="6400858" y="3649001"/>
              <a:ext cx="711000" cy="1455329"/>
            </a:xfrm>
            <a:custGeom>
              <a:avLst/>
              <a:gdLst>
                <a:gd name="T0" fmla="*/ 0 w 64"/>
                <a:gd name="T1" fmla="*/ 0 h 131"/>
                <a:gd name="T2" fmla="*/ 0 w 64"/>
                <a:gd name="T3" fmla="*/ 0 h 131"/>
                <a:gd name="T4" fmla="*/ 0 w 64"/>
                <a:gd name="T5" fmla="*/ 131 h 131"/>
                <a:gd name="T6" fmla="*/ 64 w 64"/>
                <a:gd name="T7" fmla="*/ 66 h 131"/>
                <a:gd name="T8" fmla="*/ 0 w 64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4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246"/>
            <p:cNvSpPr/>
            <p:nvPr/>
          </p:nvSpPr>
          <p:spPr bwMode="auto">
            <a:xfrm>
              <a:off x="6400858" y="4382220"/>
              <a:ext cx="1433110" cy="722110"/>
            </a:xfrm>
            <a:custGeom>
              <a:avLst/>
              <a:gdLst>
                <a:gd name="T0" fmla="*/ 64 w 129"/>
                <a:gd name="T1" fmla="*/ 0 h 65"/>
                <a:gd name="T2" fmla="*/ 0 w 129"/>
                <a:gd name="T3" fmla="*/ 65 h 65"/>
                <a:gd name="T4" fmla="*/ 129 w 129"/>
                <a:gd name="T5" fmla="*/ 65 h 65"/>
                <a:gd name="T6" fmla="*/ 64 w 129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65">
                  <a:moveTo>
                    <a:pt x="64" y="0"/>
                  </a:moveTo>
                  <a:lnTo>
                    <a:pt x="0" y="65"/>
                  </a:lnTo>
                  <a:lnTo>
                    <a:pt x="129" y="65"/>
                  </a:lnTo>
                  <a:lnTo>
                    <a:pt x="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248"/>
            <p:cNvSpPr/>
            <p:nvPr/>
          </p:nvSpPr>
          <p:spPr bwMode="auto">
            <a:xfrm>
              <a:off x="7833968" y="3649001"/>
              <a:ext cx="1466438" cy="733219"/>
            </a:xfrm>
            <a:custGeom>
              <a:avLst/>
              <a:gdLst>
                <a:gd name="T0" fmla="*/ 132 w 132"/>
                <a:gd name="T1" fmla="*/ 0 h 66"/>
                <a:gd name="T2" fmla="*/ 0 w 132"/>
                <a:gd name="T3" fmla="*/ 0 h 66"/>
                <a:gd name="T4" fmla="*/ 66 w 132"/>
                <a:gd name="T5" fmla="*/ 66 h 66"/>
                <a:gd name="T6" fmla="*/ 132 w 13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6">
                  <a:moveTo>
                    <a:pt x="132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50"/>
            <p:cNvSpPr/>
            <p:nvPr/>
          </p:nvSpPr>
          <p:spPr bwMode="auto">
            <a:xfrm>
              <a:off x="8567187" y="3649001"/>
              <a:ext cx="733219" cy="1455329"/>
            </a:xfrm>
            <a:custGeom>
              <a:avLst/>
              <a:gdLst>
                <a:gd name="T0" fmla="*/ 66 w 66"/>
                <a:gd name="T1" fmla="*/ 0 h 131"/>
                <a:gd name="T2" fmla="*/ 66 w 66"/>
                <a:gd name="T3" fmla="*/ 0 h 131"/>
                <a:gd name="T4" fmla="*/ 0 w 66"/>
                <a:gd name="T5" fmla="*/ 66 h 131"/>
                <a:gd name="T6" fmla="*/ 66 w 66"/>
                <a:gd name="T7" fmla="*/ 131 h 131"/>
                <a:gd name="T8" fmla="*/ 66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66" y="131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252"/>
            <p:cNvSpPr/>
            <p:nvPr/>
          </p:nvSpPr>
          <p:spPr bwMode="auto">
            <a:xfrm>
              <a:off x="7833968" y="3649001"/>
              <a:ext cx="733219" cy="1455329"/>
            </a:xfrm>
            <a:custGeom>
              <a:avLst/>
              <a:gdLst>
                <a:gd name="T0" fmla="*/ 0 w 66"/>
                <a:gd name="T1" fmla="*/ 0 h 131"/>
                <a:gd name="T2" fmla="*/ 0 w 66"/>
                <a:gd name="T3" fmla="*/ 0 h 131"/>
                <a:gd name="T4" fmla="*/ 0 w 66"/>
                <a:gd name="T5" fmla="*/ 131 h 131"/>
                <a:gd name="T6" fmla="*/ 66 w 66"/>
                <a:gd name="T7" fmla="*/ 66 h 131"/>
                <a:gd name="T8" fmla="*/ 0 w 66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254"/>
            <p:cNvSpPr/>
            <p:nvPr/>
          </p:nvSpPr>
          <p:spPr bwMode="auto">
            <a:xfrm>
              <a:off x="7833968" y="4382220"/>
              <a:ext cx="1466438" cy="722110"/>
            </a:xfrm>
            <a:custGeom>
              <a:avLst/>
              <a:gdLst>
                <a:gd name="T0" fmla="*/ 66 w 132"/>
                <a:gd name="T1" fmla="*/ 0 h 65"/>
                <a:gd name="T2" fmla="*/ 0 w 132"/>
                <a:gd name="T3" fmla="*/ 65 h 65"/>
                <a:gd name="T4" fmla="*/ 132 w 132"/>
                <a:gd name="T5" fmla="*/ 65 h 65"/>
                <a:gd name="T6" fmla="*/ 66 w 132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5">
                  <a:moveTo>
                    <a:pt x="66" y="0"/>
                  </a:moveTo>
                  <a:lnTo>
                    <a:pt x="0" y="65"/>
                  </a:lnTo>
                  <a:lnTo>
                    <a:pt x="132" y="65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56"/>
            <p:cNvSpPr/>
            <p:nvPr/>
          </p:nvSpPr>
          <p:spPr bwMode="auto">
            <a:xfrm>
              <a:off x="9300406" y="3649001"/>
              <a:ext cx="1333125" cy="733219"/>
            </a:xfrm>
            <a:custGeom>
              <a:avLst/>
              <a:gdLst>
                <a:gd name="T0" fmla="*/ 120 w 120"/>
                <a:gd name="T1" fmla="*/ 0 h 66"/>
                <a:gd name="T2" fmla="*/ 0 w 120"/>
                <a:gd name="T3" fmla="*/ 0 h 66"/>
                <a:gd name="T4" fmla="*/ 65 w 120"/>
                <a:gd name="T5" fmla="*/ 66 h 66"/>
                <a:gd name="T6" fmla="*/ 120 w 120"/>
                <a:gd name="T7" fmla="*/ 11 h 66"/>
                <a:gd name="T8" fmla="*/ 120 w 12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66">
                  <a:moveTo>
                    <a:pt x="120" y="0"/>
                  </a:moveTo>
                  <a:lnTo>
                    <a:pt x="0" y="0"/>
                  </a:lnTo>
                  <a:lnTo>
                    <a:pt x="65" y="66"/>
                  </a:lnTo>
                  <a:lnTo>
                    <a:pt x="120" y="11"/>
                  </a:lnTo>
                  <a:lnTo>
                    <a:pt x="1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58"/>
            <p:cNvSpPr/>
            <p:nvPr/>
          </p:nvSpPr>
          <p:spPr bwMode="auto">
            <a:xfrm>
              <a:off x="10022515" y="3771204"/>
              <a:ext cx="611016" cy="1210922"/>
            </a:xfrm>
            <a:custGeom>
              <a:avLst/>
              <a:gdLst>
                <a:gd name="T0" fmla="*/ 55 w 55"/>
                <a:gd name="T1" fmla="*/ 0 h 109"/>
                <a:gd name="T2" fmla="*/ 0 w 55"/>
                <a:gd name="T3" fmla="*/ 55 h 109"/>
                <a:gd name="T4" fmla="*/ 55 w 55"/>
                <a:gd name="T5" fmla="*/ 109 h 109"/>
                <a:gd name="T6" fmla="*/ 55 w 55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09">
                  <a:moveTo>
                    <a:pt x="55" y="0"/>
                  </a:moveTo>
                  <a:lnTo>
                    <a:pt x="0" y="55"/>
                  </a:lnTo>
                  <a:lnTo>
                    <a:pt x="55" y="109"/>
                  </a:lnTo>
                  <a:lnTo>
                    <a:pt x="5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60"/>
            <p:cNvSpPr/>
            <p:nvPr/>
          </p:nvSpPr>
          <p:spPr bwMode="auto">
            <a:xfrm>
              <a:off x="9300406" y="3649001"/>
              <a:ext cx="722110" cy="1455329"/>
            </a:xfrm>
            <a:custGeom>
              <a:avLst/>
              <a:gdLst>
                <a:gd name="T0" fmla="*/ 0 w 65"/>
                <a:gd name="T1" fmla="*/ 0 h 131"/>
                <a:gd name="T2" fmla="*/ 0 w 65"/>
                <a:gd name="T3" fmla="*/ 0 h 131"/>
                <a:gd name="T4" fmla="*/ 0 w 65"/>
                <a:gd name="T5" fmla="*/ 131 h 131"/>
                <a:gd name="T6" fmla="*/ 65 w 65"/>
                <a:gd name="T7" fmla="*/ 66 h 131"/>
                <a:gd name="T8" fmla="*/ 0 w 65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31">
                  <a:moveTo>
                    <a:pt x="0" y="0"/>
                  </a:moveTo>
                  <a:lnTo>
                    <a:pt x="0" y="0"/>
                  </a:lnTo>
                  <a:lnTo>
                    <a:pt x="0" y="131"/>
                  </a:lnTo>
                  <a:lnTo>
                    <a:pt x="65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262"/>
            <p:cNvSpPr/>
            <p:nvPr/>
          </p:nvSpPr>
          <p:spPr bwMode="auto">
            <a:xfrm>
              <a:off x="9300406" y="4382220"/>
              <a:ext cx="1333125" cy="722110"/>
            </a:xfrm>
            <a:custGeom>
              <a:avLst/>
              <a:gdLst>
                <a:gd name="T0" fmla="*/ 65 w 120"/>
                <a:gd name="T1" fmla="*/ 0 h 65"/>
                <a:gd name="T2" fmla="*/ 0 w 120"/>
                <a:gd name="T3" fmla="*/ 65 h 65"/>
                <a:gd name="T4" fmla="*/ 120 w 120"/>
                <a:gd name="T5" fmla="*/ 65 h 65"/>
                <a:gd name="T6" fmla="*/ 120 w 120"/>
                <a:gd name="T7" fmla="*/ 54 h 65"/>
                <a:gd name="T8" fmla="*/ 65 w 120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65">
                  <a:moveTo>
                    <a:pt x="65" y="0"/>
                  </a:moveTo>
                  <a:lnTo>
                    <a:pt x="0" y="65"/>
                  </a:lnTo>
                  <a:lnTo>
                    <a:pt x="120" y="65"/>
                  </a:lnTo>
                  <a:lnTo>
                    <a:pt x="120" y="54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64"/>
            <p:cNvSpPr/>
            <p:nvPr/>
          </p:nvSpPr>
          <p:spPr bwMode="auto">
            <a:xfrm>
              <a:off x="-742472" y="5104330"/>
              <a:ext cx="1322016" cy="733219"/>
            </a:xfrm>
            <a:custGeom>
              <a:avLst/>
              <a:gdLst>
                <a:gd name="T0" fmla="*/ 119 w 119"/>
                <a:gd name="T1" fmla="*/ 0 h 66"/>
                <a:gd name="T2" fmla="*/ 0 w 119"/>
                <a:gd name="T3" fmla="*/ 0 h 66"/>
                <a:gd name="T4" fmla="*/ 0 w 119"/>
                <a:gd name="T5" fmla="*/ 13 h 66"/>
                <a:gd name="T6" fmla="*/ 53 w 119"/>
                <a:gd name="T7" fmla="*/ 66 h 66"/>
                <a:gd name="T8" fmla="*/ 119 w 11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66">
                  <a:moveTo>
                    <a:pt x="119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53" y="66"/>
                  </a:lnTo>
                  <a:lnTo>
                    <a:pt x="1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66"/>
            <p:cNvSpPr/>
            <p:nvPr/>
          </p:nvSpPr>
          <p:spPr bwMode="auto">
            <a:xfrm>
              <a:off x="-153675" y="5104330"/>
              <a:ext cx="733219" cy="1077610"/>
            </a:xfrm>
            <a:custGeom>
              <a:avLst/>
              <a:gdLst>
                <a:gd name="T0" fmla="*/ 66 w 66"/>
                <a:gd name="T1" fmla="*/ 0 h 97"/>
                <a:gd name="T2" fmla="*/ 66 w 66"/>
                <a:gd name="T3" fmla="*/ 0 h 97"/>
                <a:gd name="T4" fmla="*/ 0 w 66"/>
                <a:gd name="T5" fmla="*/ 66 h 97"/>
                <a:gd name="T6" fmla="*/ 32 w 66"/>
                <a:gd name="T7" fmla="*/ 97 h 97"/>
                <a:gd name="T8" fmla="*/ 66 w 66"/>
                <a:gd name="T9" fmla="*/ 97 h 97"/>
                <a:gd name="T10" fmla="*/ 66 w 66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97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32" y="97"/>
                  </a:lnTo>
                  <a:lnTo>
                    <a:pt x="66" y="97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68"/>
            <p:cNvSpPr/>
            <p:nvPr/>
          </p:nvSpPr>
          <p:spPr bwMode="auto">
            <a:xfrm>
              <a:off x="-742472" y="5248752"/>
              <a:ext cx="588797" cy="933188"/>
            </a:xfrm>
            <a:custGeom>
              <a:avLst/>
              <a:gdLst>
                <a:gd name="T0" fmla="*/ 0 w 53"/>
                <a:gd name="T1" fmla="*/ 0 h 84"/>
                <a:gd name="T2" fmla="*/ 0 w 53"/>
                <a:gd name="T3" fmla="*/ 84 h 84"/>
                <a:gd name="T4" fmla="*/ 22 w 53"/>
                <a:gd name="T5" fmla="*/ 84 h 84"/>
                <a:gd name="T6" fmla="*/ 53 w 53"/>
                <a:gd name="T7" fmla="*/ 53 h 84"/>
                <a:gd name="T8" fmla="*/ 0 w 53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4">
                  <a:moveTo>
                    <a:pt x="0" y="0"/>
                  </a:moveTo>
                  <a:lnTo>
                    <a:pt x="0" y="84"/>
                  </a:lnTo>
                  <a:lnTo>
                    <a:pt x="22" y="84"/>
                  </a:lnTo>
                  <a:lnTo>
                    <a:pt x="53" y="5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270"/>
            <p:cNvSpPr/>
            <p:nvPr/>
          </p:nvSpPr>
          <p:spPr bwMode="auto">
            <a:xfrm>
              <a:off x="-498066" y="5837549"/>
              <a:ext cx="699891" cy="344391"/>
            </a:xfrm>
            <a:custGeom>
              <a:avLst/>
              <a:gdLst>
                <a:gd name="T0" fmla="*/ 31 w 63"/>
                <a:gd name="T1" fmla="*/ 0 h 31"/>
                <a:gd name="T2" fmla="*/ 0 w 63"/>
                <a:gd name="T3" fmla="*/ 31 h 31"/>
                <a:gd name="T4" fmla="*/ 63 w 63"/>
                <a:gd name="T5" fmla="*/ 31 h 31"/>
                <a:gd name="T6" fmla="*/ 31 w 63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1">
                  <a:moveTo>
                    <a:pt x="31" y="0"/>
                  </a:moveTo>
                  <a:lnTo>
                    <a:pt x="0" y="31"/>
                  </a:lnTo>
                  <a:lnTo>
                    <a:pt x="63" y="31"/>
                  </a:lnTo>
                  <a:lnTo>
                    <a:pt x="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272"/>
            <p:cNvSpPr/>
            <p:nvPr/>
          </p:nvSpPr>
          <p:spPr bwMode="auto">
            <a:xfrm>
              <a:off x="579544" y="5104330"/>
              <a:ext cx="1455328" cy="733219"/>
            </a:xfrm>
            <a:custGeom>
              <a:avLst/>
              <a:gdLst>
                <a:gd name="T0" fmla="*/ 131 w 131"/>
                <a:gd name="T1" fmla="*/ 0 h 66"/>
                <a:gd name="T2" fmla="*/ 0 w 131"/>
                <a:gd name="T3" fmla="*/ 0 h 66"/>
                <a:gd name="T4" fmla="*/ 66 w 131"/>
                <a:gd name="T5" fmla="*/ 66 h 66"/>
                <a:gd name="T6" fmla="*/ 131 w 131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6">
                  <a:moveTo>
                    <a:pt x="131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74"/>
            <p:cNvSpPr/>
            <p:nvPr/>
          </p:nvSpPr>
          <p:spPr bwMode="auto">
            <a:xfrm>
              <a:off x="1312763" y="5104330"/>
              <a:ext cx="722110" cy="1077610"/>
            </a:xfrm>
            <a:custGeom>
              <a:avLst/>
              <a:gdLst>
                <a:gd name="T0" fmla="*/ 65 w 65"/>
                <a:gd name="T1" fmla="*/ 0 h 97"/>
                <a:gd name="T2" fmla="*/ 65 w 65"/>
                <a:gd name="T3" fmla="*/ 0 h 97"/>
                <a:gd name="T4" fmla="*/ 0 w 65"/>
                <a:gd name="T5" fmla="*/ 66 h 97"/>
                <a:gd name="T6" fmla="*/ 31 w 65"/>
                <a:gd name="T7" fmla="*/ 97 h 97"/>
                <a:gd name="T8" fmla="*/ 65 w 65"/>
                <a:gd name="T9" fmla="*/ 97 h 97"/>
                <a:gd name="T10" fmla="*/ 65 w 65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31" y="97"/>
                  </a:lnTo>
                  <a:lnTo>
                    <a:pt x="65" y="97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276"/>
            <p:cNvSpPr/>
            <p:nvPr/>
          </p:nvSpPr>
          <p:spPr bwMode="auto">
            <a:xfrm>
              <a:off x="579544" y="5104330"/>
              <a:ext cx="733219" cy="1077610"/>
            </a:xfrm>
            <a:custGeom>
              <a:avLst/>
              <a:gdLst>
                <a:gd name="T0" fmla="*/ 0 w 66"/>
                <a:gd name="T1" fmla="*/ 0 h 97"/>
                <a:gd name="T2" fmla="*/ 0 w 66"/>
                <a:gd name="T3" fmla="*/ 0 h 97"/>
                <a:gd name="T4" fmla="*/ 0 w 66"/>
                <a:gd name="T5" fmla="*/ 97 h 97"/>
                <a:gd name="T6" fmla="*/ 34 w 66"/>
                <a:gd name="T7" fmla="*/ 97 h 97"/>
                <a:gd name="T8" fmla="*/ 66 w 66"/>
                <a:gd name="T9" fmla="*/ 66 h 97"/>
                <a:gd name="T10" fmla="*/ 0 w 66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97">
                  <a:moveTo>
                    <a:pt x="0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34" y="97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278"/>
            <p:cNvSpPr/>
            <p:nvPr/>
          </p:nvSpPr>
          <p:spPr bwMode="auto">
            <a:xfrm>
              <a:off x="957263" y="5837549"/>
              <a:ext cx="699891" cy="344391"/>
            </a:xfrm>
            <a:custGeom>
              <a:avLst/>
              <a:gdLst>
                <a:gd name="T0" fmla="*/ 32 w 63"/>
                <a:gd name="T1" fmla="*/ 0 h 31"/>
                <a:gd name="T2" fmla="*/ 0 w 63"/>
                <a:gd name="T3" fmla="*/ 31 h 31"/>
                <a:gd name="T4" fmla="*/ 63 w 63"/>
                <a:gd name="T5" fmla="*/ 31 h 31"/>
                <a:gd name="T6" fmla="*/ 32 w 63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1">
                  <a:moveTo>
                    <a:pt x="32" y="0"/>
                  </a:moveTo>
                  <a:lnTo>
                    <a:pt x="0" y="31"/>
                  </a:lnTo>
                  <a:lnTo>
                    <a:pt x="63" y="31"/>
                  </a:lnTo>
                  <a:lnTo>
                    <a:pt x="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280"/>
            <p:cNvSpPr/>
            <p:nvPr/>
          </p:nvSpPr>
          <p:spPr bwMode="auto">
            <a:xfrm>
              <a:off x="2034873" y="5104330"/>
              <a:ext cx="1444219" cy="733219"/>
            </a:xfrm>
            <a:custGeom>
              <a:avLst/>
              <a:gdLst>
                <a:gd name="T0" fmla="*/ 130 w 130"/>
                <a:gd name="T1" fmla="*/ 0 h 66"/>
                <a:gd name="T2" fmla="*/ 0 w 130"/>
                <a:gd name="T3" fmla="*/ 0 h 66"/>
                <a:gd name="T4" fmla="*/ 64 w 130"/>
                <a:gd name="T5" fmla="*/ 66 h 66"/>
                <a:gd name="T6" fmla="*/ 130 w 130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66">
                  <a:moveTo>
                    <a:pt x="130" y="0"/>
                  </a:moveTo>
                  <a:lnTo>
                    <a:pt x="0" y="0"/>
                  </a:lnTo>
                  <a:lnTo>
                    <a:pt x="64" y="66"/>
                  </a:lnTo>
                  <a:lnTo>
                    <a:pt x="1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282"/>
            <p:cNvSpPr/>
            <p:nvPr/>
          </p:nvSpPr>
          <p:spPr bwMode="auto">
            <a:xfrm>
              <a:off x="2745873" y="5104330"/>
              <a:ext cx="733219" cy="1077610"/>
            </a:xfrm>
            <a:custGeom>
              <a:avLst/>
              <a:gdLst>
                <a:gd name="T0" fmla="*/ 66 w 66"/>
                <a:gd name="T1" fmla="*/ 0 h 97"/>
                <a:gd name="T2" fmla="*/ 66 w 66"/>
                <a:gd name="T3" fmla="*/ 0 h 97"/>
                <a:gd name="T4" fmla="*/ 0 w 66"/>
                <a:gd name="T5" fmla="*/ 66 h 97"/>
                <a:gd name="T6" fmla="*/ 33 w 66"/>
                <a:gd name="T7" fmla="*/ 97 h 97"/>
                <a:gd name="T8" fmla="*/ 66 w 66"/>
                <a:gd name="T9" fmla="*/ 97 h 97"/>
                <a:gd name="T10" fmla="*/ 66 w 66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97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33" y="97"/>
                  </a:lnTo>
                  <a:lnTo>
                    <a:pt x="66" y="97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284"/>
            <p:cNvSpPr/>
            <p:nvPr/>
          </p:nvSpPr>
          <p:spPr bwMode="auto">
            <a:xfrm>
              <a:off x="2034873" y="5104330"/>
              <a:ext cx="711000" cy="1077610"/>
            </a:xfrm>
            <a:custGeom>
              <a:avLst/>
              <a:gdLst>
                <a:gd name="T0" fmla="*/ 0 w 64"/>
                <a:gd name="T1" fmla="*/ 0 h 97"/>
                <a:gd name="T2" fmla="*/ 0 w 64"/>
                <a:gd name="T3" fmla="*/ 0 h 97"/>
                <a:gd name="T4" fmla="*/ 0 w 64"/>
                <a:gd name="T5" fmla="*/ 97 h 97"/>
                <a:gd name="T6" fmla="*/ 33 w 64"/>
                <a:gd name="T7" fmla="*/ 97 h 97"/>
                <a:gd name="T8" fmla="*/ 64 w 64"/>
                <a:gd name="T9" fmla="*/ 66 h 97"/>
                <a:gd name="T10" fmla="*/ 0 w 64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97">
                  <a:moveTo>
                    <a:pt x="0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33" y="97"/>
                  </a:lnTo>
                  <a:lnTo>
                    <a:pt x="64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286"/>
            <p:cNvSpPr/>
            <p:nvPr/>
          </p:nvSpPr>
          <p:spPr bwMode="auto">
            <a:xfrm>
              <a:off x="2401482" y="5837549"/>
              <a:ext cx="711000" cy="344391"/>
            </a:xfrm>
            <a:custGeom>
              <a:avLst/>
              <a:gdLst>
                <a:gd name="T0" fmla="*/ 31 w 64"/>
                <a:gd name="T1" fmla="*/ 0 h 31"/>
                <a:gd name="T2" fmla="*/ 0 w 64"/>
                <a:gd name="T3" fmla="*/ 31 h 31"/>
                <a:gd name="T4" fmla="*/ 64 w 64"/>
                <a:gd name="T5" fmla="*/ 31 h 31"/>
                <a:gd name="T6" fmla="*/ 31 w 64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31">
                  <a:moveTo>
                    <a:pt x="31" y="0"/>
                  </a:moveTo>
                  <a:lnTo>
                    <a:pt x="0" y="31"/>
                  </a:lnTo>
                  <a:lnTo>
                    <a:pt x="64" y="31"/>
                  </a:lnTo>
                  <a:lnTo>
                    <a:pt x="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288"/>
            <p:cNvSpPr/>
            <p:nvPr/>
          </p:nvSpPr>
          <p:spPr bwMode="auto">
            <a:xfrm>
              <a:off x="3479092" y="5104330"/>
              <a:ext cx="1455328" cy="733219"/>
            </a:xfrm>
            <a:custGeom>
              <a:avLst/>
              <a:gdLst>
                <a:gd name="T0" fmla="*/ 131 w 131"/>
                <a:gd name="T1" fmla="*/ 0 h 66"/>
                <a:gd name="T2" fmla="*/ 0 w 131"/>
                <a:gd name="T3" fmla="*/ 0 h 66"/>
                <a:gd name="T4" fmla="*/ 66 w 131"/>
                <a:gd name="T5" fmla="*/ 66 h 66"/>
                <a:gd name="T6" fmla="*/ 131 w 131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66">
                  <a:moveTo>
                    <a:pt x="131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290"/>
            <p:cNvSpPr/>
            <p:nvPr/>
          </p:nvSpPr>
          <p:spPr bwMode="auto">
            <a:xfrm>
              <a:off x="4212311" y="5104330"/>
              <a:ext cx="722110" cy="1077610"/>
            </a:xfrm>
            <a:custGeom>
              <a:avLst/>
              <a:gdLst>
                <a:gd name="T0" fmla="*/ 65 w 65"/>
                <a:gd name="T1" fmla="*/ 0 h 97"/>
                <a:gd name="T2" fmla="*/ 65 w 65"/>
                <a:gd name="T3" fmla="*/ 0 h 97"/>
                <a:gd name="T4" fmla="*/ 0 w 65"/>
                <a:gd name="T5" fmla="*/ 66 h 97"/>
                <a:gd name="T6" fmla="*/ 31 w 65"/>
                <a:gd name="T7" fmla="*/ 97 h 97"/>
                <a:gd name="T8" fmla="*/ 65 w 65"/>
                <a:gd name="T9" fmla="*/ 97 h 97"/>
                <a:gd name="T10" fmla="*/ 65 w 65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31" y="97"/>
                  </a:lnTo>
                  <a:lnTo>
                    <a:pt x="65" y="97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292"/>
            <p:cNvSpPr/>
            <p:nvPr/>
          </p:nvSpPr>
          <p:spPr bwMode="auto">
            <a:xfrm>
              <a:off x="3479092" y="5104330"/>
              <a:ext cx="733219" cy="1077610"/>
            </a:xfrm>
            <a:custGeom>
              <a:avLst/>
              <a:gdLst>
                <a:gd name="T0" fmla="*/ 0 w 66"/>
                <a:gd name="T1" fmla="*/ 0 h 97"/>
                <a:gd name="T2" fmla="*/ 0 w 66"/>
                <a:gd name="T3" fmla="*/ 0 h 97"/>
                <a:gd name="T4" fmla="*/ 0 w 66"/>
                <a:gd name="T5" fmla="*/ 97 h 97"/>
                <a:gd name="T6" fmla="*/ 34 w 66"/>
                <a:gd name="T7" fmla="*/ 97 h 97"/>
                <a:gd name="T8" fmla="*/ 66 w 66"/>
                <a:gd name="T9" fmla="*/ 66 h 97"/>
                <a:gd name="T10" fmla="*/ 0 w 66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97">
                  <a:moveTo>
                    <a:pt x="0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34" y="97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294"/>
            <p:cNvSpPr/>
            <p:nvPr/>
          </p:nvSpPr>
          <p:spPr bwMode="auto">
            <a:xfrm>
              <a:off x="3856810" y="5837549"/>
              <a:ext cx="699891" cy="344391"/>
            </a:xfrm>
            <a:custGeom>
              <a:avLst/>
              <a:gdLst>
                <a:gd name="T0" fmla="*/ 32 w 63"/>
                <a:gd name="T1" fmla="*/ 0 h 31"/>
                <a:gd name="T2" fmla="*/ 0 w 63"/>
                <a:gd name="T3" fmla="*/ 31 h 31"/>
                <a:gd name="T4" fmla="*/ 63 w 63"/>
                <a:gd name="T5" fmla="*/ 31 h 31"/>
                <a:gd name="T6" fmla="*/ 32 w 63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1">
                  <a:moveTo>
                    <a:pt x="32" y="0"/>
                  </a:moveTo>
                  <a:lnTo>
                    <a:pt x="0" y="31"/>
                  </a:lnTo>
                  <a:lnTo>
                    <a:pt x="63" y="31"/>
                  </a:lnTo>
                  <a:lnTo>
                    <a:pt x="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296"/>
            <p:cNvSpPr/>
            <p:nvPr/>
          </p:nvSpPr>
          <p:spPr bwMode="auto">
            <a:xfrm>
              <a:off x="4934420" y="5104330"/>
              <a:ext cx="1466438" cy="733219"/>
            </a:xfrm>
            <a:custGeom>
              <a:avLst/>
              <a:gdLst>
                <a:gd name="T0" fmla="*/ 132 w 132"/>
                <a:gd name="T1" fmla="*/ 0 h 66"/>
                <a:gd name="T2" fmla="*/ 0 w 132"/>
                <a:gd name="T3" fmla="*/ 0 h 66"/>
                <a:gd name="T4" fmla="*/ 66 w 132"/>
                <a:gd name="T5" fmla="*/ 66 h 66"/>
                <a:gd name="T6" fmla="*/ 132 w 13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6">
                  <a:moveTo>
                    <a:pt x="132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298"/>
            <p:cNvSpPr/>
            <p:nvPr/>
          </p:nvSpPr>
          <p:spPr bwMode="auto">
            <a:xfrm>
              <a:off x="5667639" y="5104330"/>
              <a:ext cx="733219" cy="1077610"/>
            </a:xfrm>
            <a:custGeom>
              <a:avLst/>
              <a:gdLst>
                <a:gd name="T0" fmla="*/ 66 w 66"/>
                <a:gd name="T1" fmla="*/ 0 h 97"/>
                <a:gd name="T2" fmla="*/ 66 w 66"/>
                <a:gd name="T3" fmla="*/ 0 h 97"/>
                <a:gd name="T4" fmla="*/ 0 w 66"/>
                <a:gd name="T5" fmla="*/ 66 h 97"/>
                <a:gd name="T6" fmla="*/ 31 w 66"/>
                <a:gd name="T7" fmla="*/ 97 h 97"/>
                <a:gd name="T8" fmla="*/ 66 w 66"/>
                <a:gd name="T9" fmla="*/ 97 h 97"/>
                <a:gd name="T10" fmla="*/ 66 w 66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97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31" y="97"/>
                  </a:lnTo>
                  <a:lnTo>
                    <a:pt x="66" y="97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300"/>
            <p:cNvSpPr/>
            <p:nvPr/>
          </p:nvSpPr>
          <p:spPr bwMode="auto">
            <a:xfrm>
              <a:off x="4934420" y="5104330"/>
              <a:ext cx="733219" cy="1077610"/>
            </a:xfrm>
            <a:custGeom>
              <a:avLst/>
              <a:gdLst>
                <a:gd name="T0" fmla="*/ 0 w 66"/>
                <a:gd name="T1" fmla="*/ 0 h 97"/>
                <a:gd name="T2" fmla="*/ 0 w 66"/>
                <a:gd name="T3" fmla="*/ 0 h 97"/>
                <a:gd name="T4" fmla="*/ 0 w 66"/>
                <a:gd name="T5" fmla="*/ 97 h 97"/>
                <a:gd name="T6" fmla="*/ 34 w 66"/>
                <a:gd name="T7" fmla="*/ 97 h 97"/>
                <a:gd name="T8" fmla="*/ 66 w 66"/>
                <a:gd name="T9" fmla="*/ 66 h 97"/>
                <a:gd name="T10" fmla="*/ 0 w 66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97">
                  <a:moveTo>
                    <a:pt x="0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34" y="97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302"/>
            <p:cNvSpPr/>
            <p:nvPr/>
          </p:nvSpPr>
          <p:spPr bwMode="auto">
            <a:xfrm>
              <a:off x="5312139" y="5837549"/>
              <a:ext cx="699891" cy="344391"/>
            </a:xfrm>
            <a:custGeom>
              <a:avLst/>
              <a:gdLst>
                <a:gd name="T0" fmla="*/ 32 w 63"/>
                <a:gd name="T1" fmla="*/ 0 h 31"/>
                <a:gd name="T2" fmla="*/ 0 w 63"/>
                <a:gd name="T3" fmla="*/ 31 h 31"/>
                <a:gd name="T4" fmla="*/ 63 w 63"/>
                <a:gd name="T5" fmla="*/ 31 h 31"/>
                <a:gd name="T6" fmla="*/ 32 w 63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1">
                  <a:moveTo>
                    <a:pt x="32" y="0"/>
                  </a:moveTo>
                  <a:lnTo>
                    <a:pt x="0" y="31"/>
                  </a:lnTo>
                  <a:lnTo>
                    <a:pt x="63" y="31"/>
                  </a:lnTo>
                  <a:lnTo>
                    <a:pt x="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304"/>
            <p:cNvSpPr/>
            <p:nvPr/>
          </p:nvSpPr>
          <p:spPr bwMode="auto">
            <a:xfrm>
              <a:off x="6400858" y="5104330"/>
              <a:ext cx="1433110" cy="733219"/>
            </a:xfrm>
            <a:custGeom>
              <a:avLst/>
              <a:gdLst>
                <a:gd name="T0" fmla="*/ 129 w 129"/>
                <a:gd name="T1" fmla="*/ 0 h 66"/>
                <a:gd name="T2" fmla="*/ 0 w 129"/>
                <a:gd name="T3" fmla="*/ 0 h 66"/>
                <a:gd name="T4" fmla="*/ 64 w 129"/>
                <a:gd name="T5" fmla="*/ 66 h 66"/>
                <a:gd name="T6" fmla="*/ 129 w 129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66">
                  <a:moveTo>
                    <a:pt x="129" y="0"/>
                  </a:moveTo>
                  <a:lnTo>
                    <a:pt x="0" y="0"/>
                  </a:lnTo>
                  <a:lnTo>
                    <a:pt x="64" y="66"/>
                  </a:lnTo>
                  <a:lnTo>
                    <a:pt x="1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306"/>
            <p:cNvSpPr/>
            <p:nvPr/>
          </p:nvSpPr>
          <p:spPr bwMode="auto">
            <a:xfrm>
              <a:off x="7111858" y="5104330"/>
              <a:ext cx="722110" cy="1077610"/>
            </a:xfrm>
            <a:custGeom>
              <a:avLst/>
              <a:gdLst>
                <a:gd name="T0" fmla="*/ 65 w 65"/>
                <a:gd name="T1" fmla="*/ 0 h 97"/>
                <a:gd name="T2" fmla="*/ 65 w 65"/>
                <a:gd name="T3" fmla="*/ 0 h 97"/>
                <a:gd name="T4" fmla="*/ 0 w 65"/>
                <a:gd name="T5" fmla="*/ 66 h 97"/>
                <a:gd name="T6" fmla="*/ 33 w 65"/>
                <a:gd name="T7" fmla="*/ 97 h 97"/>
                <a:gd name="T8" fmla="*/ 65 w 65"/>
                <a:gd name="T9" fmla="*/ 97 h 97"/>
                <a:gd name="T10" fmla="*/ 65 w 65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97">
                  <a:moveTo>
                    <a:pt x="65" y="0"/>
                  </a:moveTo>
                  <a:lnTo>
                    <a:pt x="65" y="0"/>
                  </a:lnTo>
                  <a:lnTo>
                    <a:pt x="0" y="66"/>
                  </a:lnTo>
                  <a:lnTo>
                    <a:pt x="33" y="97"/>
                  </a:lnTo>
                  <a:lnTo>
                    <a:pt x="65" y="97"/>
                  </a:lnTo>
                  <a:lnTo>
                    <a:pt x="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308"/>
            <p:cNvSpPr/>
            <p:nvPr/>
          </p:nvSpPr>
          <p:spPr bwMode="auto">
            <a:xfrm>
              <a:off x="6400858" y="5104330"/>
              <a:ext cx="711000" cy="1077610"/>
            </a:xfrm>
            <a:custGeom>
              <a:avLst/>
              <a:gdLst>
                <a:gd name="T0" fmla="*/ 0 w 64"/>
                <a:gd name="T1" fmla="*/ 0 h 97"/>
                <a:gd name="T2" fmla="*/ 0 w 64"/>
                <a:gd name="T3" fmla="*/ 0 h 97"/>
                <a:gd name="T4" fmla="*/ 0 w 64"/>
                <a:gd name="T5" fmla="*/ 97 h 97"/>
                <a:gd name="T6" fmla="*/ 32 w 64"/>
                <a:gd name="T7" fmla="*/ 97 h 97"/>
                <a:gd name="T8" fmla="*/ 64 w 64"/>
                <a:gd name="T9" fmla="*/ 66 h 97"/>
                <a:gd name="T10" fmla="*/ 0 w 64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97">
                  <a:moveTo>
                    <a:pt x="0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32" y="97"/>
                  </a:lnTo>
                  <a:lnTo>
                    <a:pt x="64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310"/>
            <p:cNvSpPr/>
            <p:nvPr/>
          </p:nvSpPr>
          <p:spPr bwMode="auto">
            <a:xfrm>
              <a:off x="6756358" y="5837549"/>
              <a:ext cx="722110" cy="344391"/>
            </a:xfrm>
            <a:custGeom>
              <a:avLst/>
              <a:gdLst>
                <a:gd name="T0" fmla="*/ 32 w 65"/>
                <a:gd name="T1" fmla="*/ 0 h 31"/>
                <a:gd name="T2" fmla="*/ 0 w 65"/>
                <a:gd name="T3" fmla="*/ 31 h 31"/>
                <a:gd name="T4" fmla="*/ 65 w 65"/>
                <a:gd name="T5" fmla="*/ 31 h 31"/>
                <a:gd name="T6" fmla="*/ 32 w 65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31">
                  <a:moveTo>
                    <a:pt x="32" y="0"/>
                  </a:moveTo>
                  <a:lnTo>
                    <a:pt x="0" y="31"/>
                  </a:lnTo>
                  <a:lnTo>
                    <a:pt x="65" y="31"/>
                  </a:lnTo>
                  <a:lnTo>
                    <a:pt x="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312"/>
            <p:cNvSpPr/>
            <p:nvPr/>
          </p:nvSpPr>
          <p:spPr bwMode="auto">
            <a:xfrm>
              <a:off x="7833968" y="5104330"/>
              <a:ext cx="1466438" cy="733219"/>
            </a:xfrm>
            <a:custGeom>
              <a:avLst/>
              <a:gdLst>
                <a:gd name="T0" fmla="*/ 132 w 132"/>
                <a:gd name="T1" fmla="*/ 0 h 66"/>
                <a:gd name="T2" fmla="*/ 0 w 132"/>
                <a:gd name="T3" fmla="*/ 0 h 66"/>
                <a:gd name="T4" fmla="*/ 66 w 132"/>
                <a:gd name="T5" fmla="*/ 66 h 66"/>
                <a:gd name="T6" fmla="*/ 132 w 13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66">
                  <a:moveTo>
                    <a:pt x="132" y="0"/>
                  </a:moveTo>
                  <a:lnTo>
                    <a:pt x="0" y="0"/>
                  </a:lnTo>
                  <a:lnTo>
                    <a:pt x="66" y="66"/>
                  </a:lnTo>
                  <a:lnTo>
                    <a:pt x="1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314"/>
            <p:cNvSpPr/>
            <p:nvPr/>
          </p:nvSpPr>
          <p:spPr bwMode="auto">
            <a:xfrm>
              <a:off x="8567187" y="5104330"/>
              <a:ext cx="733219" cy="1077610"/>
            </a:xfrm>
            <a:custGeom>
              <a:avLst/>
              <a:gdLst>
                <a:gd name="T0" fmla="*/ 66 w 66"/>
                <a:gd name="T1" fmla="*/ 0 h 97"/>
                <a:gd name="T2" fmla="*/ 66 w 66"/>
                <a:gd name="T3" fmla="*/ 0 h 97"/>
                <a:gd name="T4" fmla="*/ 0 w 66"/>
                <a:gd name="T5" fmla="*/ 66 h 97"/>
                <a:gd name="T6" fmla="*/ 32 w 66"/>
                <a:gd name="T7" fmla="*/ 97 h 97"/>
                <a:gd name="T8" fmla="*/ 66 w 66"/>
                <a:gd name="T9" fmla="*/ 97 h 97"/>
                <a:gd name="T10" fmla="*/ 66 w 66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97">
                  <a:moveTo>
                    <a:pt x="66" y="0"/>
                  </a:moveTo>
                  <a:lnTo>
                    <a:pt x="66" y="0"/>
                  </a:lnTo>
                  <a:lnTo>
                    <a:pt x="0" y="66"/>
                  </a:lnTo>
                  <a:lnTo>
                    <a:pt x="32" y="97"/>
                  </a:lnTo>
                  <a:lnTo>
                    <a:pt x="66" y="97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316"/>
            <p:cNvSpPr/>
            <p:nvPr/>
          </p:nvSpPr>
          <p:spPr bwMode="auto">
            <a:xfrm>
              <a:off x="7833968" y="5104330"/>
              <a:ext cx="733219" cy="1077610"/>
            </a:xfrm>
            <a:custGeom>
              <a:avLst/>
              <a:gdLst>
                <a:gd name="T0" fmla="*/ 0 w 66"/>
                <a:gd name="T1" fmla="*/ 0 h 97"/>
                <a:gd name="T2" fmla="*/ 0 w 66"/>
                <a:gd name="T3" fmla="*/ 0 h 97"/>
                <a:gd name="T4" fmla="*/ 0 w 66"/>
                <a:gd name="T5" fmla="*/ 97 h 97"/>
                <a:gd name="T6" fmla="*/ 35 w 66"/>
                <a:gd name="T7" fmla="*/ 97 h 97"/>
                <a:gd name="T8" fmla="*/ 66 w 66"/>
                <a:gd name="T9" fmla="*/ 66 h 97"/>
                <a:gd name="T10" fmla="*/ 0 w 66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97">
                  <a:moveTo>
                    <a:pt x="0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35" y="97"/>
                  </a:lnTo>
                  <a:lnTo>
                    <a:pt x="66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318"/>
            <p:cNvSpPr/>
            <p:nvPr/>
          </p:nvSpPr>
          <p:spPr bwMode="auto">
            <a:xfrm>
              <a:off x="8222796" y="5837549"/>
              <a:ext cx="699891" cy="344391"/>
            </a:xfrm>
            <a:custGeom>
              <a:avLst/>
              <a:gdLst>
                <a:gd name="T0" fmla="*/ 31 w 63"/>
                <a:gd name="T1" fmla="*/ 0 h 31"/>
                <a:gd name="T2" fmla="*/ 0 w 63"/>
                <a:gd name="T3" fmla="*/ 31 h 31"/>
                <a:gd name="T4" fmla="*/ 63 w 63"/>
                <a:gd name="T5" fmla="*/ 31 h 31"/>
                <a:gd name="T6" fmla="*/ 31 w 63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1">
                  <a:moveTo>
                    <a:pt x="31" y="0"/>
                  </a:moveTo>
                  <a:lnTo>
                    <a:pt x="0" y="31"/>
                  </a:lnTo>
                  <a:lnTo>
                    <a:pt x="63" y="31"/>
                  </a:lnTo>
                  <a:lnTo>
                    <a:pt x="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64" name="组合 163"/>
            <p:cNvGrpSpPr/>
            <p:nvPr/>
          </p:nvGrpSpPr>
          <p:grpSpPr>
            <a:xfrm>
              <a:off x="-742472" y="-294828"/>
              <a:ext cx="11376003" cy="6132377"/>
              <a:chOff x="324328" y="340172"/>
              <a:chExt cx="11376003" cy="6132377"/>
            </a:xfrm>
            <a:solidFill>
              <a:schemeClr val="tx1">
                <a:lumMod val="50000"/>
                <a:lumOff val="50000"/>
                <a:alpha val="40000"/>
              </a:schemeClr>
            </a:solidFill>
          </p:grpSpPr>
          <p:sp>
            <p:nvSpPr>
              <p:cNvPr id="292" name="Freeform 6"/>
              <p:cNvSpPr/>
              <p:nvPr/>
            </p:nvSpPr>
            <p:spPr bwMode="auto">
              <a:xfrm>
                <a:off x="602062" y="340172"/>
                <a:ext cx="633235" cy="322172"/>
              </a:xfrm>
              <a:custGeom>
                <a:avLst/>
                <a:gdLst>
                  <a:gd name="T0" fmla="*/ 57 w 57"/>
                  <a:gd name="T1" fmla="*/ 0 h 29"/>
                  <a:gd name="T2" fmla="*/ 0 w 57"/>
                  <a:gd name="T3" fmla="*/ 0 h 29"/>
                  <a:gd name="T4" fmla="*/ 28 w 57"/>
                  <a:gd name="T5" fmla="*/ 29 h 29"/>
                  <a:gd name="T6" fmla="*/ 57 w 57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9">
                    <a:moveTo>
                      <a:pt x="57" y="0"/>
                    </a:moveTo>
                    <a:lnTo>
                      <a:pt x="0" y="0"/>
                    </a:lnTo>
                    <a:lnTo>
                      <a:pt x="28" y="29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4"/>
              <p:cNvSpPr/>
              <p:nvPr/>
            </p:nvSpPr>
            <p:spPr bwMode="auto">
              <a:xfrm>
                <a:off x="2057391" y="340172"/>
                <a:ext cx="633235" cy="322172"/>
              </a:xfrm>
              <a:custGeom>
                <a:avLst/>
                <a:gdLst>
                  <a:gd name="T0" fmla="*/ 57 w 57"/>
                  <a:gd name="T1" fmla="*/ 0 h 29"/>
                  <a:gd name="T2" fmla="*/ 0 w 57"/>
                  <a:gd name="T3" fmla="*/ 0 h 29"/>
                  <a:gd name="T4" fmla="*/ 29 w 57"/>
                  <a:gd name="T5" fmla="*/ 29 h 29"/>
                  <a:gd name="T6" fmla="*/ 57 w 57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9">
                    <a:moveTo>
                      <a:pt x="57" y="0"/>
                    </a:moveTo>
                    <a:lnTo>
                      <a:pt x="0" y="0"/>
                    </a:lnTo>
                    <a:lnTo>
                      <a:pt x="29" y="29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22"/>
              <p:cNvSpPr/>
              <p:nvPr/>
            </p:nvSpPr>
            <p:spPr bwMode="auto">
              <a:xfrm>
                <a:off x="3512719" y="340172"/>
                <a:ext cx="622125" cy="322172"/>
              </a:xfrm>
              <a:custGeom>
                <a:avLst/>
                <a:gdLst>
                  <a:gd name="T0" fmla="*/ 56 w 56"/>
                  <a:gd name="T1" fmla="*/ 0 h 29"/>
                  <a:gd name="T2" fmla="*/ 0 w 56"/>
                  <a:gd name="T3" fmla="*/ 0 h 29"/>
                  <a:gd name="T4" fmla="*/ 27 w 56"/>
                  <a:gd name="T5" fmla="*/ 29 h 29"/>
                  <a:gd name="T6" fmla="*/ 56 w 56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29">
                    <a:moveTo>
                      <a:pt x="56" y="0"/>
                    </a:moveTo>
                    <a:lnTo>
                      <a:pt x="0" y="0"/>
                    </a:lnTo>
                    <a:lnTo>
                      <a:pt x="27" y="29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30"/>
              <p:cNvSpPr/>
              <p:nvPr/>
            </p:nvSpPr>
            <p:spPr bwMode="auto">
              <a:xfrm>
                <a:off x="4956939" y="340172"/>
                <a:ext cx="633235" cy="322172"/>
              </a:xfrm>
              <a:custGeom>
                <a:avLst/>
                <a:gdLst>
                  <a:gd name="T0" fmla="*/ 57 w 57"/>
                  <a:gd name="T1" fmla="*/ 0 h 29"/>
                  <a:gd name="T2" fmla="*/ 0 w 57"/>
                  <a:gd name="T3" fmla="*/ 0 h 29"/>
                  <a:gd name="T4" fmla="*/ 29 w 57"/>
                  <a:gd name="T5" fmla="*/ 29 h 29"/>
                  <a:gd name="T6" fmla="*/ 57 w 57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9">
                    <a:moveTo>
                      <a:pt x="57" y="0"/>
                    </a:moveTo>
                    <a:lnTo>
                      <a:pt x="0" y="0"/>
                    </a:lnTo>
                    <a:lnTo>
                      <a:pt x="29" y="29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38"/>
              <p:cNvSpPr/>
              <p:nvPr/>
            </p:nvSpPr>
            <p:spPr bwMode="auto">
              <a:xfrm>
                <a:off x="6412267" y="340172"/>
                <a:ext cx="644344" cy="322172"/>
              </a:xfrm>
              <a:custGeom>
                <a:avLst/>
                <a:gdLst>
                  <a:gd name="T0" fmla="*/ 58 w 58"/>
                  <a:gd name="T1" fmla="*/ 0 h 29"/>
                  <a:gd name="T2" fmla="*/ 0 w 58"/>
                  <a:gd name="T3" fmla="*/ 0 h 29"/>
                  <a:gd name="T4" fmla="*/ 29 w 58"/>
                  <a:gd name="T5" fmla="*/ 29 h 29"/>
                  <a:gd name="T6" fmla="*/ 58 w 5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9">
                    <a:moveTo>
                      <a:pt x="58" y="0"/>
                    </a:moveTo>
                    <a:lnTo>
                      <a:pt x="0" y="0"/>
                    </a:lnTo>
                    <a:lnTo>
                      <a:pt x="29" y="29"/>
                    </a:lnTo>
                    <a:lnTo>
                      <a:pt x="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46"/>
              <p:cNvSpPr/>
              <p:nvPr/>
            </p:nvSpPr>
            <p:spPr bwMode="auto">
              <a:xfrm>
                <a:off x="7867596" y="340172"/>
                <a:ext cx="633235" cy="322172"/>
              </a:xfrm>
              <a:custGeom>
                <a:avLst/>
                <a:gdLst>
                  <a:gd name="T0" fmla="*/ 57 w 57"/>
                  <a:gd name="T1" fmla="*/ 0 h 29"/>
                  <a:gd name="T2" fmla="*/ 0 w 57"/>
                  <a:gd name="T3" fmla="*/ 0 h 29"/>
                  <a:gd name="T4" fmla="*/ 28 w 57"/>
                  <a:gd name="T5" fmla="*/ 29 h 29"/>
                  <a:gd name="T6" fmla="*/ 57 w 57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9">
                    <a:moveTo>
                      <a:pt x="57" y="0"/>
                    </a:moveTo>
                    <a:lnTo>
                      <a:pt x="0" y="0"/>
                    </a:lnTo>
                    <a:lnTo>
                      <a:pt x="28" y="29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54"/>
              <p:cNvSpPr/>
              <p:nvPr/>
            </p:nvSpPr>
            <p:spPr bwMode="auto">
              <a:xfrm>
                <a:off x="9311815" y="340172"/>
                <a:ext cx="644344" cy="322172"/>
              </a:xfrm>
              <a:custGeom>
                <a:avLst/>
                <a:gdLst>
                  <a:gd name="T0" fmla="*/ 58 w 58"/>
                  <a:gd name="T1" fmla="*/ 0 h 29"/>
                  <a:gd name="T2" fmla="*/ 0 w 58"/>
                  <a:gd name="T3" fmla="*/ 0 h 29"/>
                  <a:gd name="T4" fmla="*/ 29 w 58"/>
                  <a:gd name="T5" fmla="*/ 29 h 29"/>
                  <a:gd name="T6" fmla="*/ 58 w 58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9">
                    <a:moveTo>
                      <a:pt x="58" y="0"/>
                    </a:moveTo>
                    <a:lnTo>
                      <a:pt x="0" y="0"/>
                    </a:lnTo>
                    <a:lnTo>
                      <a:pt x="29" y="29"/>
                    </a:lnTo>
                    <a:lnTo>
                      <a:pt x="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62"/>
              <p:cNvSpPr/>
              <p:nvPr/>
            </p:nvSpPr>
            <p:spPr bwMode="auto">
              <a:xfrm>
                <a:off x="10778253" y="340172"/>
                <a:ext cx="633235" cy="322172"/>
              </a:xfrm>
              <a:custGeom>
                <a:avLst/>
                <a:gdLst>
                  <a:gd name="T0" fmla="*/ 57 w 57"/>
                  <a:gd name="T1" fmla="*/ 0 h 29"/>
                  <a:gd name="T2" fmla="*/ 0 w 57"/>
                  <a:gd name="T3" fmla="*/ 0 h 29"/>
                  <a:gd name="T4" fmla="*/ 28 w 57"/>
                  <a:gd name="T5" fmla="*/ 29 h 29"/>
                  <a:gd name="T6" fmla="*/ 57 w 57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9">
                    <a:moveTo>
                      <a:pt x="57" y="0"/>
                    </a:moveTo>
                    <a:lnTo>
                      <a:pt x="0" y="0"/>
                    </a:lnTo>
                    <a:lnTo>
                      <a:pt x="28" y="29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70"/>
              <p:cNvSpPr/>
              <p:nvPr/>
            </p:nvSpPr>
            <p:spPr bwMode="auto">
              <a:xfrm>
                <a:off x="324328" y="1384454"/>
                <a:ext cx="1322016" cy="733219"/>
              </a:xfrm>
              <a:custGeom>
                <a:avLst/>
                <a:gdLst>
                  <a:gd name="T0" fmla="*/ 119 w 119"/>
                  <a:gd name="T1" fmla="*/ 0 h 66"/>
                  <a:gd name="T2" fmla="*/ 0 w 119"/>
                  <a:gd name="T3" fmla="*/ 0 h 66"/>
                  <a:gd name="T4" fmla="*/ 0 w 119"/>
                  <a:gd name="T5" fmla="*/ 12 h 66"/>
                  <a:gd name="T6" fmla="*/ 53 w 119"/>
                  <a:gd name="T7" fmla="*/ 66 h 66"/>
                  <a:gd name="T8" fmla="*/ 119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19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3" y="66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78"/>
              <p:cNvSpPr/>
              <p:nvPr/>
            </p:nvSpPr>
            <p:spPr bwMode="auto">
              <a:xfrm>
                <a:off x="1646344" y="1384454"/>
                <a:ext cx="1455329" cy="733219"/>
              </a:xfrm>
              <a:custGeom>
                <a:avLst/>
                <a:gdLst>
                  <a:gd name="T0" fmla="*/ 131 w 131"/>
                  <a:gd name="T1" fmla="*/ 0 h 66"/>
                  <a:gd name="T2" fmla="*/ 0 w 131"/>
                  <a:gd name="T3" fmla="*/ 0 h 66"/>
                  <a:gd name="T4" fmla="*/ 66 w 131"/>
                  <a:gd name="T5" fmla="*/ 66 h 66"/>
                  <a:gd name="T6" fmla="*/ 131 w 131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6">
                    <a:moveTo>
                      <a:pt x="131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86"/>
              <p:cNvSpPr/>
              <p:nvPr/>
            </p:nvSpPr>
            <p:spPr bwMode="auto">
              <a:xfrm>
                <a:off x="3101672" y="1384454"/>
                <a:ext cx="1444219" cy="733219"/>
              </a:xfrm>
              <a:custGeom>
                <a:avLst/>
                <a:gdLst>
                  <a:gd name="T0" fmla="*/ 130 w 130"/>
                  <a:gd name="T1" fmla="*/ 0 h 66"/>
                  <a:gd name="T2" fmla="*/ 0 w 130"/>
                  <a:gd name="T3" fmla="*/ 0 h 66"/>
                  <a:gd name="T4" fmla="*/ 64 w 130"/>
                  <a:gd name="T5" fmla="*/ 66 h 66"/>
                  <a:gd name="T6" fmla="*/ 130 w 130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66">
                    <a:moveTo>
                      <a:pt x="130" y="0"/>
                    </a:moveTo>
                    <a:lnTo>
                      <a:pt x="0" y="0"/>
                    </a:lnTo>
                    <a:lnTo>
                      <a:pt x="64" y="66"/>
                    </a:lnTo>
                    <a:lnTo>
                      <a:pt x="1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94"/>
              <p:cNvSpPr/>
              <p:nvPr/>
            </p:nvSpPr>
            <p:spPr bwMode="auto">
              <a:xfrm>
                <a:off x="4545892" y="1384454"/>
                <a:ext cx="1455329" cy="733219"/>
              </a:xfrm>
              <a:custGeom>
                <a:avLst/>
                <a:gdLst>
                  <a:gd name="T0" fmla="*/ 131 w 131"/>
                  <a:gd name="T1" fmla="*/ 0 h 66"/>
                  <a:gd name="T2" fmla="*/ 0 w 131"/>
                  <a:gd name="T3" fmla="*/ 0 h 66"/>
                  <a:gd name="T4" fmla="*/ 66 w 131"/>
                  <a:gd name="T5" fmla="*/ 66 h 66"/>
                  <a:gd name="T6" fmla="*/ 131 w 131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6">
                    <a:moveTo>
                      <a:pt x="131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02"/>
              <p:cNvSpPr/>
              <p:nvPr/>
            </p:nvSpPr>
            <p:spPr bwMode="auto">
              <a:xfrm>
                <a:off x="6001220" y="1384454"/>
                <a:ext cx="1466438" cy="733219"/>
              </a:xfrm>
              <a:custGeom>
                <a:avLst/>
                <a:gdLst>
                  <a:gd name="T0" fmla="*/ 132 w 132"/>
                  <a:gd name="T1" fmla="*/ 0 h 66"/>
                  <a:gd name="T2" fmla="*/ 0 w 132"/>
                  <a:gd name="T3" fmla="*/ 0 h 66"/>
                  <a:gd name="T4" fmla="*/ 66 w 132"/>
                  <a:gd name="T5" fmla="*/ 66 h 66"/>
                  <a:gd name="T6" fmla="*/ 132 w 132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6">
                    <a:moveTo>
                      <a:pt x="132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10"/>
              <p:cNvSpPr/>
              <p:nvPr/>
            </p:nvSpPr>
            <p:spPr bwMode="auto">
              <a:xfrm>
                <a:off x="7467658" y="1384454"/>
                <a:ext cx="1433110" cy="733219"/>
              </a:xfrm>
              <a:custGeom>
                <a:avLst/>
                <a:gdLst>
                  <a:gd name="T0" fmla="*/ 129 w 129"/>
                  <a:gd name="T1" fmla="*/ 0 h 66"/>
                  <a:gd name="T2" fmla="*/ 0 w 129"/>
                  <a:gd name="T3" fmla="*/ 0 h 66"/>
                  <a:gd name="T4" fmla="*/ 64 w 129"/>
                  <a:gd name="T5" fmla="*/ 66 h 66"/>
                  <a:gd name="T6" fmla="*/ 129 w 12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66">
                    <a:moveTo>
                      <a:pt x="129" y="0"/>
                    </a:moveTo>
                    <a:lnTo>
                      <a:pt x="0" y="0"/>
                    </a:lnTo>
                    <a:lnTo>
                      <a:pt x="64" y="66"/>
                    </a:lnTo>
                    <a:lnTo>
                      <a:pt x="1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18"/>
              <p:cNvSpPr/>
              <p:nvPr/>
            </p:nvSpPr>
            <p:spPr bwMode="auto">
              <a:xfrm>
                <a:off x="8900768" y="1384454"/>
                <a:ext cx="1466438" cy="733219"/>
              </a:xfrm>
              <a:custGeom>
                <a:avLst/>
                <a:gdLst>
                  <a:gd name="T0" fmla="*/ 132 w 132"/>
                  <a:gd name="T1" fmla="*/ 0 h 66"/>
                  <a:gd name="T2" fmla="*/ 0 w 132"/>
                  <a:gd name="T3" fmla="*/ 0 h 66"/>
                  <a:gd name="T4" fmla="*/ 66 w 132"/>
                  <a:gd name="T5" fmla="*/ 66 h 66"/>
                  <a:gd name="T6" fmla="*/ 132 w 132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6">
                    <a:moveTo>
                      <a:pt x="132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26"/>
              <p:cNvSpPr/>
              <p:nvPr/>
            </p:nvSpPr>
            <p:spPr bwMode="auto">
              <a:xfrm>
                <a:off x="10367206" y="1384454"/>
                <a:ext cx="1333125" cy="733219"/>
              </a:xfrm>
              <a:custGeom>
                <a:avLst/>
                <a:gdLst>
                  <a:gd name="T0" fmla="*/ 120 w 120"/>
                  <a:gd name="T1" fmla="*/ 0 h 66"/>
                  <a:gd name="T2" fmla="*/ 0 w 120"/>
                  <a:gd name="T3" fmla="*/ 0 h 66"/>
                  <a:gd name="T4" fmla="*/ 65 w 120"/>
                  <a:gd name="T5" fmla="*/ 66 h 66"/>
                  <a:gd name="T6" fmla="*/ 120 w 120"/>
                  <a:gd name="T7" fmla="*/ 11 h 66"/>
                  <a:gd name="T8" fmla="*/ 120 w 12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6">
                    <a:moveTo>
                      <a:pt x="120" y="0"/>
                    </a:moveTo>
                    <a:lnTo>
                      <a:pt x="0" y="0"/>
                    </a:lnTo>
                    <a:lnTo>
                      <a:pt x="65" y="66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34"/>
              <p:cNvSpPr/>
              <p:nvPr/>
            </p:nvSpPr>
            <p:spPr bwMode="auto">
              <a:xfrm>
                <a:off x="324328" y="2839782"/>
                <a:ext cx="1322016" cy="733219"/>
              </a:xfrm>
              <a:custGeom>
                <a:avLst/>
                <a:gdLst>
                  <a:gd name="T0" fmla="*/ 119 w 119"/>
                  <a:gd name="T1" fmla="*/ 0 h 66"/>
                  <a:gd name="T2" fmla="*/ 0 w 119"/>
                  <a:gd name="T3" fmla="*/ 0 h 66"/>
                  <a:gd name="T4" fmla="*/ 0 w 119"/>
                  <a:gd name="T5" fmla="*/ 13 h 66"/>
                  <a:gd name="T6" fmla="*/ 53 w 119"/>
                  <a:gd name="T7" fmla="*/ 66 h 66"/>
                  <a:gd name="T8" fmla="*/ 119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19" y="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53" y="66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42"/>
              <p:cNvSpPr/>
              <p:nvPr/>
            </p:nvSpPr>
            <p:spPr bwMode="auto">
              <a:xfrm>
                <a:off x="1646344" y="2839782"/>
                <a:ext cx="1455329" cy="733219"/>
              </a:xfrm>
              <a:custGeom>
                <a:avLst/>
                <a:gdLst>
                  <a:gd name="T0" fmla="*/ 131 w 131"/>
                  <a:gd name="T1" fmla="*/ 0 h 66"/>
                  <a:gd name="T2" fmla="*/ 0 w 131"/>
                  <a:gd name="T3" fmla="*/ 0 h 66"/>
                  <a:gd name="T4" fmla="*/ 66 w 131"/>
                  <a:gd name="T5" fmla="*/ 66 h 66"/>
                  <a:gd name="T6" fmla="*/ 131 w 131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6">
                    <a:moveTo>
                      <a:pt x="131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50"/>
              <p:cNvSpPr/>
              <p:nvPr/>
            </p:nvSpPr>
            <p:spPr bwMode="auto">
              <a:xfrm>
                <a:off x="3101672" y="2839782"/>
                <a:ext cx="1444219" cy="733219"/>
              </a:xfrm>
              <a:custGeom>
                <a:avLst/>
                <a:gdLst>
                  <a:gd name="T0" fmla="*/ 130 w 130"/>
                  <a:gd name="T1" fmla="*/ 0 h 66"/>
                  <a:gd name="T2" fmla="*/ 0 w 130"/>
                  <a:gd name="T3" fmla="*/ 0 h 66"/>
                  <a:gd name="T4" fmla="*/ 64 w 130"/>
                  <a:gd name="T5" fmla="*/ 66 h 66"/>
                  <a:gd name="T6" fmla="*/ 130 w 130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66">
                    <a:moveTo>
                      <a:pt x="130" y="0"/>
                    </a:moveTo>
                    <a:lnTo>
                      <a:pt x="0" y="0"/>
                    </a:lnTo>
                    <a:lnTo>
                      <a:pt x="64" y="66"/>
                    </a:lnTo>
                    <a:lnTo>
                      <a:pt x="1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58"/>
              <p:cNvSpPr/>
              <p:nvPr/>
            </p:nvSpPr>
            <p:spPr bwMode="auto">
              <a:xfrm>
                <a:off x="4545892" y="2839782"/>
                <a:ext cx="1455329" cy="733219"/>
              </a:xfrm>
              <a:custGeom>
                <a:avLst/>
                <a:gdLst>
                  <a:gd name="T0" fmla="*/ 131 w 131"/>
                  <a:gd name="T1" fmla="*/ 0 h 66"/>
                  <a:gd name="T2" fmla="*/ 0 w 131"/>
                  <a:gd name="T3" fmla="*/ 0 h 66"/>
                  <a:gd name="T4" fmla="*/ 66 w 131"/>
                  <a:gd name="T5" fmla="*/ 66 h 66"/>
                  <a:gd name="T6" fmla="*/ 131 w 131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6">
                    <a:moveTo>
                      <a:pt x="131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66"/>
              <p:cNvSpPr/>
              <p:nvPr/>
            </p:nvSpPr>
            <p:spPr bwMode="auto">
              <a:xfrm>
                <a:off x="6001220" y="2839782"/>
                <a:ext cx="1466438" cy="733219"/>
              </a:xfrm>
              <a:custGeom>
                <a:avLst/>
                <a:gdLst>
                  <a:gd name="T0" fmla="*/ 132 w 132"/>
                  <a:gd name="T1" fmla="*/ 0 h 66"/>
                  <a:gd name="T2" fmla="*/ 0 w 132"/>
                  <a:gd name="T3" fmla="*/ 0 h 66"/>
                  <a:gd name="T4" fmla="*/ 66 w 132"/>
                  <a:gd name="T5" fmla="*/ 66 h 66"/>
                  <a:gd name="T6" fmla="*/ 132 w 132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6">
                    <a:moveTo>
                      <a:pt x="132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74"/>
              <p:cNvSpPr/>
              <p:nvPr/>
            </p:nvSpPr>
            <p:spPr bwMode="auto">
              <a:xfrm>
                <a:off x="7467658" y="2839782"/>
                <a:ext cx="1433110" cy="733219"/>
              </a:xfrm>
              <a:custGeom>
                <a:avLst/>
                <a:gdLst>
                  <a:gd name="T0" fmla="*/ 129 w 129"/>
                  <a:gd name="T1" fmla="*/ 0 h 66"/>
                  <a:gd name="T2" fmla="*/ 0 w 129"/>
                  <a:gd name="T3" fmla="*/ 0 h 66"/>
                  <a:gd name="T4" fmla="*/ 64 w 129"/>
                  <a:gd name="T5" fmla="*/ 66 h 66"/>
                  <a:gd name="T6" fmla="*/ 129 w 12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66">
                    <a:moveTo>
                      <a:pt x="129" y="0"/>
                    </a:moveTo>
                    <a:lnTo>
                      <a:pt x="0" y="0"/>
                    </a:lnTo>
                    <a:lnTo>
                      <a:pt x="64" y="66"/>
                    </a:lnTo>
                    <a:lnTo>
                      <a:pt x="1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82"/>
              <p:cNvSpPr/>
              <p:nvPr/>
            </p:nvSpPr>
            <p:spPr bwMode="auto">
              <a:xfrm>
                <a:off x="8900768" y="2839782"/>
                <a:ext cx="1466438" cy="733219"/>
              </a:xfrm>
              <a:custGeom>
                <a:avLst/>
                <a:gdLst>
                  <a:gd name="T0" fmla="*/ 132 w 132"/>
                  <a:gd name="T1" fmla="*/ 0 h 66"/>
                  <a:gd name="T2" fmla="*/ 0 w 132"/>
                  <a:gd name="T3" fmla="*/ 0 h 66"/>
                  <a:gd name="T4" fmla="*/ 66 w 132"/>
                  <a:gd name="T5" fmla="*/ 66 h 66"/>
                  <a:gd name="T6" fmla="*/ 132 w 132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6">
                    <a:moveTo>
                      <a:pt x="132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90"/>
              <p:cNvSpPr/>
              <p:nvPr/>
            </p:nvSpPr>
            <p:spPr bwMode="auto">
              <a:xfrm>
                <a:off x="10367206" y="2839782"/>
                <a:ext cx="1333125" cy="733219"/>
              </a:xfrm>
              <a:custGeom>
                <a:avLst/>
                <a:gdLst>
                  <a:gd name="T0" fmla="*/ 120 w 120"/>
                  <a:gd name="T1" fmla="*/ 0 h 66"/>
                  <a:gd name="T2" fmla="*/ 0 w 120"/>
                  <a:gd name="T3" fmla="*/ 0 h 66"/>
                  <a:gd name="T4" fmla="*/ 65 w 120"/>
                  <a:gd name="T5" fmla="*/ 66 h 66"/>
                  <a:gd name="T6" fmla="*/ 120 w 120"/>
                  <a:gd name="T7" fmla="*/ 10 h 66"/>
                  <a:gd name="T8" fmla="*/ 120 w 12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6">
                    <a:moveTo>
                      <a:pt x="120" y="0"/>
                    </a:moveTo>
                    <a:lnTo>
                      <a:pt x="0" y="0"/>
                    </a:lnTo>
                    <a:lnTo>
                      <a:pt x="65" y="66"/>
                    </a:lnTo>
                    <a:lnTo>
                      <a:pt x="120" y="1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98"/>
              <p:cNvSpPr/>
              <p:nvPr/>
            </p:nvSpPr>
            <p:spPr bwMode="auto">
              <a:xfrm>
                <a:off x="324328" y="4284001"/>
                <a:ext cx="1322016" cy="733219"/>
              </a:xfrm>
              <a:custGeom>
                <a:avLst/>
                <a:gdLst>
                  <a:gd name="T0" fmla="*/ 119 w 119"/>
                  <a:gd name="T1" fmla="*/ 0 h 66"/>
                  <a:gd name="T2" fmla="*/ 0 w 119"/>
                  <a:gd name="T3" fmla="*/ 0 h 66"/>
                  <a:gd name="T4" fmla="*/ 0 w 119"/>
                  <a:gd name="T5" fmla="*/ 13 h 66"/>
                  <a:gd name="T6" fmla="*/ 53 w 119"/>
                  <a:gd name="T7" fmla="*/ 66 h 66"/>
                  <a:gd name="T8" fmla="*/ 119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19" y="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53" y="66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207"/>
              <p:cNvSpPr/>
              <p:nvPr/>
            </p:nvSpPr>
            <p:spPr bwMode="auto">
              <a:xfrm>
                <a:off x="1646344" y="4284001"/>
                <a:ext cx="1455328" cy="733219"/>
              </a:xfrm>
              <a:custGeom>
                <a:avLst/>
                <a:gdLst>
                  <a:gd name="T0" fmla="*/ 131 w 131"/>
                  <a:gd name="T1" fmla="*/ 0 h 66"/>
                  <a:gd name="T2" fmla="*/ 0 w 131"/>
                  <a:gd name="T3" fmla="*/ 0 h 66"/>
                  <a:gd name="T4" fmla="*/ 66 w 131"/>
                  <a:gd name="T5" fmla="*/ 66 h 66"/>
                  <a:gd name="T6" fmla="*/ 131 w 131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6">
                    <a:moveTo>
                      <a:pt x="131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215"/>
              <p:cNvSpPr/>
              <p:nvPr/>
            </p:nvSpPr>
            <p:spPr bwMode="auto">
              <a:xfrm>
                <a:off x="3101673" y="4284001"/>
                <a:ext cx="1444219" cy="733219"/>
              </a:xfrm>
              <a:custGeom>
                <a:avLst/>
                <a:gdLst>
                  <a:gd name="T0" fmla="*/ 130 w 130"/>
                  <a:gd name="T1" fmla="*/ 0 h 66"/>
                  <a:gd name="T2" fmla="*/ 0 w 130"/>
                  <a:gd name="T3" fmla="*/ 0 h 66"/>
                  <a:gd name="T4" fmla="*/ 64 w 130"/>
                  <a:gd name="T5" fmla="*/ 66 h 66"/>
                  <a:gd name="T6" fmla="*/ 130 w 130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66">
                    <a:moveTo>
                      <a:pt x="130" y="0"/>
                    </a:moveTo>
                    <a:lnTo>
                      <a:pt x="0" y="0"/>
                    </a:lnTo>
                    <a:lnTo>
                      <a:pt x="64" y="66"/>
                    </a:lnTo>
                    <a:lnTo>
                      <a:pt x="1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223"/>
              <p:cNvSpPr/>
              <p:nvPr/>
            </p:nvSpPr>
            <p:spPr bwMode="auto">
              <a:xfrm>
                <a:off x="4545892" y="4284001"/>
                <a:ext cx="1455328" cy="733219"/>
              </a:xfrm>
              <a:custGeom>
                <a:avLst/>
                <a:gdLst>
                  <a:gd name="T0" fmla="*/ 131 w 131"/>
                  <a:gd name="T1" fmla="*/ 0 h 66"/>
                  <a:gd name="T2" fmla="*/ 0 w 131"/>
                  <a:gd name="T3" fmla="*/ 0 h 66"/>
                  <a:gd name="T4" fmla="*/ 66 w 131"/>
                  <a:gd name="T5" fmla="*/ 66 h 66"/>
                  <a:gd name="T6" fmla="*/ 131 w 131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6">
                    <a:moveTo>
                      <a:pt x="131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231"/>
              <p:cNvSpPr/>
              <p:nvPr/>
            </p:nvSpPr>
            <p:spPr bwMode="auto">
              <a:xfrm>
                <a:off x="6001220" y="4284001"/>
                <a:ext cx="1466438" cy="733219"/>
              </a:xfrm>
              <a:custGeom>
                <a:avLst/>
                <a:gdLst>
                  <a:gd name="T0" fmla="*/ 132 w 132"/>
                  <a:gd name="T1" fmla="*/ 0 h 66"/>
                  <a:gd name="T2" fmla="*/ 0 w 132"/>
                  <a:gd name="T3" fmla="*/ 0 h 66"/>
                  <a:gd name="T4" fmla="*/ 66 w 132"/>
                  <a:gd name="T5" fmla="*/ 66 h 66"/>
                  <a:gd name="T6" fmla="*/ 132 w 132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6">
                    <a:moveTo>
                      <a:pt x="132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239"/>
              <p:cNvSpPr/>
              <p:nvPr/>
            </p:nvSpPr>
            <p:spPr bwMode="auto">
              <a:xfrm>
                <a:off x="7467658" y="4284001"/>
                <a:ext cx="1433110" cy="733219"/>
              </a:xfrm>
              <a:custGeom>
                <a:avLst/>
                <a:gdLst>
                  <a:gd name="T0" fmla="*/ 129 w 129"/>
                  <a:gd name="T1" fmla="*/ 0 h 66"/>
                  <a:gd name="T2" fmla="*/ 0 w 129"/>
                  <a:gd name="T3" fmla="*/ 0 h 66"/>
                  <a:gd name="T4" fmla="*/ 64 w 129"/>
                  <a:gd name="T5" fmla="*/ 66 h 66"/>
                  <a:gd name="T6" fmla="*/ 129 w 12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66">
                    <a:moveTo>
                      <a:pt x="129" y="0"/>
                    </a:moveTo>
                    <a:lnTo>
                      <a:pt x="0" y="0"/>
                    </a:lnTo>
                    <a:lnTo>
                      <a:pt x="64" y="66"/>
                    </a:lnTo>
                    <a:lnTo>
                      <a:pt x="1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247"/>
              <p:cNvSpPr/>
              <p:nvPr/>
            </p:nvSpPr>
            <p:spPr bwMode="auto">
              <a:xfrm>
                <a:off x="8900768" y="4284001"/>
                <a:ext cx="1466438" cy="733219"/>
              </a:xfrm>
              <a:custGeom>
                <a:avLst/>
                <a:gdLst>
                  <a:gd name="T0" fmla="*/ 132 w 132"/>
                  <a:gd name="T1" fmla="*/ 0 h 66"/>
                  <a:gd name="T2" fmla="*/ 0 w 132"/>
                  <a:gd name="T3" fmla="*/ 0 h 66"/>
                  <a:gd name="T4" fmla="*/ 66 w 132"/>
                  <a:gd name="T5" fmla="*/ 66 h 66"/>
                  <a:gd name="T6" fmla="*/ 132 w 132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6">
                    <a:moveTo>
                      <a:pt x="132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255"/>
              <p:cNvSpPr/>
              <p:nvPr/>
            </p:nvSpPr>
            <p:spPr bwMode="auto">
              <a:xfrm>
                <a:off x="10367206" y="4284001"/>
                <a:ext cx="1333125" cy="733219"/>
              </a:xfrm>
              <a:custGeom>
                <a:avLst/>
                <a:gdLst>
                  <a:gd name="T0" fmla="*/ 120 w 120"/>
                  <a:gd name="T1" fmla="*/ 0 h 66"/>
                  <a:gd name="T2" fmla="*/ 0 w 120"/>
                  <a:gd name="T3" fmla="*/ 0 h 66"/>
                  <a:gd name="T4" fmla="*/ 65 w 120"/>
                  <a:gd name="T5" fmla="*/ 66 h 66"/>
                  <a:gd name="T6" fmla="*/ 120 w 120"/>
                  <a:gd name="T7" fmla="*/ 11 h 66"/>
                  <a:gd name="T8" fmla="*/ 120 w 12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6">
                    <a:moveTo>
                      <a:pt x="120" y="0"/>
                    </a:moveTo>
                    <a:lnTo>
                      <a:pt x="0" y="0"/>
                    </a:lnTo>
                    <a:lnTo>
                      <a:pt x="65" y="66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263"/>
              <p:cNvSpPr/>
              <p:nvPr/>
            </p:nvSpPr>
            <p:spPr bwMode="auto">
              <a:xfrm>
                <a:off x="324328" y="5739330"/>
                <a:ext cx="1322016" cy="733219"/>
              </a:xfrm>
              <a:custGeom>
                <a:avLst/>
                <a:gdLst>
                  <a:gd name="T0" fmla="*/ 119 w 119"/>
                  <a:gd name="T1" fmla="*/ 0 h 66"/>
                  <a:gd name="T2" fmla="*/ 0 w 119"/>
                  <a:gd name="T3" fmla="*/ 0 h 66"/>
                  <a:gd name="T4" fmla="*/ 0 w 119"/>
                  <a:gd name="T5" fmla="*/ 13 h 66"/>
                  <a:gd name="T6" fmla="*/ 53 w 119"/>
                  <a:gd name="T7" fmla="*/ 66 h 66"/>
                  <a:gd name="T8" fmla="*/ 119 w 11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6">
                    <a:moveTo>
                      <a:pt x="119" y="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53" y="66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271"/>
              <p:cNvSpPr/>
              <p:nvPr/>
            </p:nvSpPr>
            <p:spPr bwMode="auto">
              <a:xfrm>
                <a:off x="1646344" y="5739330"/>
                <a:ext cx="1455328" cy="733219"/>
              </a:xfrm>
              <a:custGeom>
                <a:avLst/>
                <a:gdLst>
                  <a:gd name="T0" fmla="*/ 131 w 131"/>
                  <a:gd name="T1" fmla="*/ 0 h 66"/>
                  <a:gd name="T2" fmla="*/ 0 w 131"/>
                  <a:gd name="T3" fmla="*/ 0 h 66"/>
                  <a:gd name="T4" fmla="*/ 66 w 131"/>
                  <a:gd name="T5" fmla="*/ 66 h 66"/>
                  <a:gd name="T6" fmla="*/ 131 w 131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6">
                    <a:moveTo>
                      <a:pt x="131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279"/>
              <p:cNvSpPr/>
              <p:nvPr/>
            </p:nvSpPr>
            <p:spPr bwMode="auto">
              <a:xfrm>
                <a:off x="3101673" y="5739330"/>
                <a:ext cx="1444219" cy="733219"/>
              </a:xfrm>
              <a:custGeom>
                <a:avLst/>
                <a:gdLst>
                  <a:gd name="T0" fmla="*/ 130 w 130"/>
                  <a:gd name="T1" fmla="*/ 0 h 66"/>
                  <a:gd name="T2" fmla="*/ 0 w 130"/>
                  <a:gd name="T3" fmla="*/ 0 h 66"/>
                  <a:gd name="T4" fmla="*/ 64 w 130"/>
                  <a:gd name="T5" fmla="*/ 66 h 66"/>
                  <a:gd name="T6" fmla="*/ 130 w 130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66">
                    <a:moveTo>
                      <a:pt x="130" y="0"/>
                    </a:moveTo>
                    <a:lnTo>
                      <a:pt x="0" y="0"/>
                    </a:lnTo>
                    <a:lnTo>
                      <a:pt x="64" y="66"/>
                    </a:lnTo>
                    <a:lnTo>
                      <a:pt x="1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287"/>
              <p:cNvSpPr/>
              <p:nvPr/>
            </p:nvSpPr>
            <p:spPr bwMode="auto">
              <a:xfrm>
                <a:off x="4545892" y="5739330"/>
                <a:ext cx="1455328" cy="733219"/>
              </a:xfrm>
              <a:custGeom>
                <a:avLst/>
                <a:gdLst>
                  <a:gd name="T0" fmla="*/ 131 w 131"/>
                  <a:gd name="T1" fmla="*/ 0 h 66"/>
                  <a:gd name="T2" fmla="*/ 0 w 131"/>
                  <a:gd name="T3" fmla="*/ 0 h 66"/>
                  <a:gd name="T4" fmla="*/ 66 w 131"/>
                  <a:gd name="T5" fmla="*/ 66 h 66"/>
                  <a:gd name="T6" fmla="*/ 131 w 131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6">
                    <a:moveTo>
                      <a:pt x="131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295"/>
              <p:cNvSpPr/>
              <p:nvPr/>
            </p:nvSpPr>
            <p:spPr bwMode="auto">
              <a:xfrm>
                <a:off x="6001220" y="5739330"/>
                <a:ext cx="1466438" cy="733219"/>
              </a:xfrm>
              <a:custGeom>
                <a:avLst/>
                <a:gdLst>
                  <a:gd name="T0" fmla="*/ 132 w 132"/>
                  <a:gd name="T1" fmla="*/ 0 h 66"/>
                  <a:gd name="T2" fmla="*/ 0 w 132"/>
                  <a:gd name="T3" fmla="*/ 0 h 66"/>
                  <a:gd name="T4" fmla="*/ 66 w 132"/>
                  <a:gd name="T5" fmla="*/ 66 h 66"/>
                  <a:gd name="T6" fmla="*/ 132 w 132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6">
                    <a:moveTo>
                      <a:pt x="132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303"/>
              <p:cNvSpPr/>
              <p:nvPr/>
            </p:nvSpPr>
            <p:spPr bwMode="auto">
              <a:xfrm>
                <a:off x="7467658" y="5739330"/>
                <a:ext cx="1433110" cy="733219"/>
              </a:xfrm>
              <a:custGeom>
                <a:avLst/>
                <a:gdLst>
                  <a:gd name="T0" fmla="*/ 129 w 129"/>
                  <a:gd name="T1" fmla="*/ 0 h 66"/>
                  <a:gd name="T2" fmla="*/ 0 w 129"/>
                  <a:gd name="T3" fmla="*/ 0 h 66"/>
                  <a:gd name="T4" fmla="*/ 64 w 129"/>
                  <a:gd name="T5" fmla="*/ 66 h 66"/>
                  <a:gd name="T6" fmla="*/ 129 w 12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66">
                    <a:moveTo>
                      <a:pt x="129" y="0"/>
                    </a:moveTo>
                    <a:lnTo>
                      <a:pt x="0" y="0"/>
                    </a:lnTo>
                    <a:lnTo>
                      <a:pt x="64" y="66"/>
                    </a:lnTo>
                    <a:lnTo>
                      <a:pt x="1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311"/>
              <p:cNvSpPr/>
              <p:nvPr/>
            </p:nvSpPr>
            <p:spPr bwMode="auto">
              <a:xfrm>
                <a:off x="8900768" y="5739330"/>
                <a:ext cx="1466438" cy="733219"/>
              </a:xfrm>
              <a:custGeom>
                <a:avLst/>
                <a:gdLst>
                  <a:gd name="T0" fmla="*/ 132 w 132"/>
                  <a:gd name="T1" fmla="*/ 0 h 66"/>
                  <a:gd name="T2" fmla="*/ 0 w 132"/>
                  <a:gd name="T3" fmla="*/ 0 h 66"/>
                  <a:gd name="T4" fmla="*/ 66 w 132"/>
                  <a:gd name="T5" fmla="*/ 66 h 66"/>
                  <a:gd name="T6" fmla="*/ 132 w 132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6">
                    <a:moveTo>
                      <a:pt x="132" y="0"/>
                    </a:moveTo>
                    <a:lnTo>
                      <a:pt x="0" y="0"/>
                    </a:lnTo>
                    <a:lnTo>
                      <a:pt x="66" y="66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319"/>
              <p:cNvSpPr/>
              <p:nvPr/>
            </p:nvSpPr>
            <p:spPr bwMode="auto">
              <a:xfrm>
                <a:off x="10367206" y="5739330"/>
                <a:ext cx="1333125" cy="733219"/>
              </a:xfrm>
              <a:custGeom>
                <a:avLst/>
                <a:gdLst>
                  <a:gd name="T0" fmla="*/ 120 w 120"/>
                  <a:gd name="T1" fmla="*/ 0 h 66"/>
                  <a:gd name="T2" fmla="*/ 0 w 120"/>
                  <a:gd name="T3" fmla="*/ 0 h 66"/>
                  <a:gd name="T4" fmla="*/ 65 w 120"/>
                  <a:gd name="T5" fmla="*/ 66 h 66"/>
                  <a:gd name="T6" fmla="*/ 120 w 120"/>
                  <a:gd name="T7" fmla="*/ 11 h 66"/>
                  <a:gd name="T8" fmla="*/ 120 w 12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6">
                    <a:moveTo>
                      <a:pt x="120" y="0"/>
                    </a:moveTo>
                    <a:lnTo>
                      <a:pt x="0" y="0"/>
                    </a:lnTo>
                    <a:lnTo>
                      <a:pt x="65" y="66"/>
                    </a:lnTo>
                    <a:lnTo>
                      <a:pt x="120" y="11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65" name="Freeform 320"/>
            <p:cNvSpPr/>
            <p:nvPr/>
          </p:nvSpPr>
          <p:spPr bwMode="auto">
            <a:xfrm>
              <a:off x="9300406" y="5104330"/>
              <a:ext cx="1333125" cy="733219"/>
            </a:xfrm>
            <a:custGeom>
              <a:avLst/>
              <a:gdLst>
                <a:gd name="T0" fmla="*/ 120 w 120"/>
                <a:gd name="T1" fmla="*/ 0 h 66"/>
                <a:gd name="T2" fmla="*/ 0 w 120"/>
                <a:gd name="T3" fmla="*/ 0 h 66"/>
                <a:gd name="T4" fmla="*/ 65 w 120"/>
                <a:gd name="T5" fmla="*/ 66 h 66"/>
                <a:gd name="T6" fmla="*/ 120 w 120"/>
                <a:gd name="T7" fmla="*/ 11 h 66"/>
                <a:gd name="T8" fmla="*/ 120 w 12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66">
                  <a:moveTo>
                    <a:pt x="120" y="0"/>
                  </a:moveTo>
                  <a:lnTo>
                    <a:pt x="0" y="0"/>
                  </a:lnTo>
                  <a:lnTo>
                    <a:pt x="65" y="66"/>
                  </a:lnTo>
                  <a:lnTo>
                    <a:pt x="120" y="11"/>
                  </a:lnTo>
                  <a:lnTo>
                    <a:pt x="1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322"/>
            <p:cNvSpPr/>
            <p:nvPr/>
          </p:nvSpPr>
          <p:spPr bwMode="auto">
            <a:xfrm>
              <a:off x="10022515" y="5226533"/>
              <a:ext cx="611016" cy="955407"/>
            </a:xfrm>
            <a:custGeom>
              <a:avLst/>
              <a:gdLst>
                <a:gd name="T0" fmla="*/ 55 w 55"/>
                <a:gd name="T1" fmla="*/ 0 h 86"/>
                <a:gd name="T2" fmla="*/ 0 w 55"/>
                <a:gd name="T3" fmla="*/ 55 h 86"/>
                <a:gd name="T4" fmla="*/ 32 w 55"/>
                <a:gd name="T5" fmla="*/ 86 h 86"/>
                <a:gd name="T6" fmla="*/ 55 w 55"/>
                <a:gd name="T7" fmla="*/ 86 h 86"/>
                <a:gd name="T8" fmla="*/ 55 w 55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86">
                  <a:moveTo>
                    <a:pt x="55" y="0"/>
                  </a:moveTo>
                  <a:lnTo>
                    <a:pt x="0" y="55"/>
                  </a:lnTo>
                  <a:lnTo>
                    <a:pt x="32" y="86"/>
                  </a:lnTo>
                  <a:lnTo>
                    <a:pt x="55" y="86"/>
                  </a:lnTo>
                  <a:lnTo>
                    <a:pt x="5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67" name="组合 166"/>
            <p:cNvGrpSpPr/>
            <p:nvPr/>
          </p:nvGrpSpPr>
          <p:grpSpPr>
            <a:xfrm>
              <a:off x="-742472" y="-294828"/>
              <a:ext cx="11376003" cy="6476768"/>
              <a:chOff x="324328" y="340172"/>
              <a:chExt cx="11376003" cy="6476768"/>
            </a:xfrm>
            <a:solidFill>
              <a:schemeClr val="tx1">
                <a:lumMod val="50000"/>
                <a:lumOff val="50000"/>
                <a:alpha val="20000"/>
              </a:schemeClr>
            </a:solidFill>
          </p:grpSpPr>
          <p:sp>
            <p:nvSpPr>
              <p:cNvPr id="211" name="Freeform 211"/>
              <p:cNvSpPr/>
              <p:nvPr/>
            </p:nvSpPr>
            <p:spPr bwMode="auto">
              <a:xfrm>
                <a:off x="1646344" y="4284001"/>
                <a:ext cx="733219" cy="1455329"/>
              </a:xfrm>
              <a:custGeom>
                <a:avLst/>
                <a:gdLst>
                  <a:gd name="T0" fmla="*/ 0 w 66"/>
                  <a:gd name="T1" fmla="*/ 0 h 131"/>
                  <a:gd name="T2" fmla="*/ 0 w 66"/>
                  <a:gd name="T3" fmla="*/ 0 h 131"/>
                  <a:gd name="T4" fmla="*/ 0 w 66"/>
                  <a:gd name="T5" fmla="*/ 131 h 131"/>
                  <a:gd name="T6" fmla="*/ 66 w 66"/>
                  <a:gd name="T7" fmla="*/ 66 h 131"/>
                  <a:gd name="T8" fmla="*/ 0 w 66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31">
                    <a:moveTo>
                      <a:pt x="0" y="0"/>
                    </a:moveTo>
                    <a:lnTo>
                      <a:pt x="0" y="0"/>
                    </a:lnTo>
                    <a:lnTo>
                      <a:pt x="0" y="131"/>
                    </a:lnTo>
                    <a:lnTo>
                      <a:pt x="66" y="6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212" name="组合 211"/>
              <p:cNvGrpSpPr/>
              <p:nvPr/>
            </p:nvGrpSpPr>
            <p:grpSpPr>
              <a:xfrm>
                <a:off x="324328" y="340172"/>
                <a:ext cx="11376003" cy="6476768"/>
                <a:chOff x="324328" y="340172"/>
                <a:chExt cx="11376003" cy="6476768"/>
              </a:xfrm>
              <a:grpFill/>
            </p:grpSpPr>
            <p:sp>
              <p:nvSpPr>
                <p:cNvPr id="213" name="Freeform 8"/>
                <p:cNvSpPr/>
                <p:nvPr/>
              </p:nvSpPr>
              <p:spPr bwMode="auto">
                <a:xfrm>
                  <a:off x="913125" y="340172"/>
                  <a:ext cx="733219" cy="1044282"/>
                </a:xfrm>
                <a:custGeom>
                  <a:avLst/>
                  <a:gdLst>
                    <a:gd name="T0" fmla="*/ 66 w 66"/>
                    <a:gd name="T1" fmla="*/ 0 h 94"/>
                    <a:gd name="T2" fmla="*/ 29 w 66"/>
                    <a:gd name="T3" fmla="*/ 0 h 94"/>
                    <a:gd name="T4" fmla="*/ 0 w 66"/>
                    <a:gd name="T5" fmla="*/ 29 h 94"/>
                    <a:gd name="T6" fmla="*/ 66 w 66"/>
                    <a:gd name="T7" fmla="*/ 94 h 94"/>
                    <a:gd name="T8" fmla="*/ 66 w 66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94">
                      <a:moveTo>
                        <a:pt x="66" y="0"/>
                      </a:moveTo>
                      <a:lnTo>
                        <a:pt x="29" y="0"/>
                      </a:lnTo>
                      <a:lnTo>
                        <a:pt x="0" y="29"/>
                      </a:lnTo>
                      <a:lnTo>
                        <a:pt x="66" y="94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4" name="Freeform 10"/>
                <p:cNvSpPr/>
                <p:nvPr/>
              </p:nvSpPr>
              <p:spPr bwMode="auto">
                <a:xfrm>
                  <a:off x="324328" y="340172"/>
                  <a:ext cx="588797" cy="910969"/>
                </a:xfrm>
                <a:custGeom>
                  <a:avLst/>
                  <a:gdLst>
                    <a:gd name="T0" fmla="*/ 25 w 53"/>
                    <a:gd name="T1" fmla="*/ 0 h 82"/>
                    <a:gd name="T2" fmla="*/ 0 w 53"/>
                    <a:gd name="T3" fmla="*/ 0 h 82"/>
                    <a:gd name="T4" fmla="*/ 0 w 53"/>
                    <a:gd name="T5" fmla="*/ 82 h 82"/>
                    <a:gd name="T6" fmla="*/ 53 w 53"/>
                    <a:gd name="T7" fmla="*/ 29 h 82"/>
                    <a:gd name="T8" fmla="*/ 25 w 53"/>
                    <a:gd name="T9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82">
                      <a:moveTo>
                        <a:pt x="25" y="0"/>
                      </a:move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53" y="29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5" name="Freeform 16"/>
                <p:cNvSpPr/>
                <p:nvPr/>
              </p:nvSpPr>
              <p:spPr bwMode="auto">
                <a:xfrm>
                  <a:off x="2379563" y="340172"/>
                  <a:ext cx="722110" cy="1044282"/>
                </a:xfrm>
                <a:custGeom>
                  <a:avLst/>
                  <a:gdLst>
                    <a:gd name="T0" fmla="*/ 65 w 65"/>
                    <a:gd name="T1" fmla="*/ 0 h 94"/>
                    <a:gd name="T2" fmla="*/ 28 w 65"/>
                    <a:gd name="T3" fmla="*/ 0 h 94"/>
                    <a:gd name="T4" fmla="*/ 0 w 65"/>
                    <a:gd name="T5" fmla="*/ 29 h 94"/>
                    <a:gd name="T6" fmla="*/ 65 w 65"/>
                    <a:gd name="T7" fmla="*/ 94 h 94"/>
                    <a:gd name="T8" fmla="*/ 65 w 6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4">
                      <a:moveTo>
                        <a:pt x="65" y="0"/>
                      </a:moveTo>
                      <a:lnTo>
                        <a:pt x="28" y="0"/>
                      </a:lnTo>
                      <a:lnTo>
                        <a:pt x="0" y="29"/>
                      </a:lnTo>
                      <a:lnTo>
                        <a:pt x="65" y="94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6" name="Freeform 18"/>
                <p:cNvSpPr/>
                <p:nvPr/>
              </p:nvSpPr>
              <p:spPr bwMode="auto">
                <a:xfrm>
                  <a:off x="1646344" y="340172"/>
                  <a:ext cx="733219" cy="1044282"/>
                </a:xfrm>
                <a:custGeom>
                  <a:avLst/>
                  <a:gdLst>
                    <a:gd name="T0" fmla="*/ 37 w 66"/>
                    <a:gd name="T1" fmla="*/ 0 h 94"/>
                    <a:gd name="T2" fmla="*/ 0 w 66"/>
                    <a:gd name="T3" fmla="*/ 0 h 94"/>
                    <a:gd name="T4" fmla="*/ 0 w 66"/>
                    <a:gd name="T5" fmla="*/ 94 h 94"/>
                    <a:gd name="T6" fmla="*/ 66 w 66"/>
                    <a:gd name="T7" fmla="*/ 29 h 94"/>
                    <a:gd name="T8" fmla="*/ 37 w 66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94">
                      <a:moveTo>
                        <a:pt x="37" y="0"/>
                      </a:moveTo>
                      <a:lnTo>
                        <a:pt x="0" y="0"/>
                      </a:lnTo>
                      <a:lnTo>
                        <a:pt x="0" y="94"/>
                      </a:lnTo>
                      <a:lnTo>
                        <a:pt x="66" y="29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7" name="Freeform 24"/>
                <p:cNvSpPr/>
                <p:nvPr/>
              </p:nvSpPr>
              <p:spPr bwMode="auto">
                <a:xfrm>
                  <a:off x="3812673" y="340172"/>
                  <a:ext cx="733219" cy="1044282"/>
                </a:xfrm>
                <a:custGeom>
                  <a:avLst/>
                  <a:gdLst>
                    <a:gd name="T0" fmla="*/ 66 w 66"/>
                    <a:gd name="T1" fmla="*/ 0 h 94"/>
                    <a:gd name="T2" fmla="*/ 29 w 66"/>
                    <a:gd name="T3" fmla="*/ 0 h 94"/>
                    <a:gd name="T4" fmla="*/ 0 w 66"/>
                    <a:gd name="T5" fmla="*/ 29 h 94"/>
                    <a:gd name="T6" fmla="*/ 66 w 66"/>
                    <a:gd name="T7" fmla="*/ 94 h 94"/>
                    <a:gd name="T8" fmla="*/ 66 w 66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94">
                      <a:moveTo>
                        <a:pt x="66" y="0"/>
                      </a:moveTo>
                      <a:lnTo>
                        <a:pt x="29" y="0"/>
                      </a:lnTo>
                      <a:lnTo>
                        <a:pt x="0" y="29"/>
                      </a:lnTo>
                      <a:lnTo>
                        <a:pt x="66" y="94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8" name="Freeform 26"/>
                <p:cNvSpPr/>
                <p:nvPr/>
              </p:nvSpPr>
              <p:spPr bwMode="auto">
                <a:xfrm>
                  <a:off x="3101672" y="340172"/>
                  <a:ext cx="711000" cy="1044282"/>
                </a:xfrm>
                <a:custGeom>
                  <a:avLst/>
                  <a:gdLst>
                    <a:gd name="T0" fmla="*/ 37 w 64"/>
                    <a:gd name="T1" fmla="*/ 0 h 94"/>
                    <a:gd name="T2" fmla="*/ 0 w 64"/>
                    <a:gd name="T3" fmla="*/ 0 h 94"/>
                    <a:gd name="T4" fmla="*/ 0 w 64"/>
                    <a:gd name="T5" fmla="*/ 94 h 94"/>
                    <a:gd name="T6" fmla="*/ 64 w 64"/>
                    <a:gd name="T7" fmla="*/ 29 h 94"/>
                    <a:gd name="T8" fmla="*/ 37 w 64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94">
                      <a:moveTo>
                        <a:pt x="37" y="0"/>
                      </a:moveTo>
                      <a:lnTo>
                        <a:pt x="0" y="0"/>
                      </a:lnTo>
                      <a:lnTo>
                        <a:pt x="0" y="94"/>
                      </a:lnTo>
                      <a:lnTo>
                        <a:pt x="64" y="29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9" name="Freeform 32"/>
                <p:cNvSpPr/>
                <p:nvPr/>
              </p:nvSpPr>
              <p:spPr bwMode="auto">
                <a:xfrm>
                  <a:off x="5279111" y="340172"/>
                  <a:ext cx="722110" cy="1044282"/>
                </a:xfrm>
                <a:custGeom>
                  <a:avLst/>
                  <a:gdLst>
                    <a:gd name="T0" fmla="*/ 65 w 65"/>
                    <a:gd name="T1" fmla="*/ 0 h 94"/>
                    <a:gd name="T2" fmla="*/ 28 w 65"/>
                    <a:gd name="T3" fmla="*/ 0 h 94"/>
                    <a:gd name="T4" fmla="*/ 0 w 65"/>
                    <a:gd name="T5" fmla="*/ 29 h 94"/>
                    <a:gd name="T6" fmla="*/ 65 w 65"/>
                    <a:gd name="T7" fmla="*/ 94 h 94"/>
                    <a:gd name="T8" fmla="*/ 65 w 6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4">
                      <a:moveTo>
                        <a:pt x="65" y="0"/>
                      </a:moveTo>
                      <a:lnTo>
                        <a:pt x="28" y="0"/>
                      </a:lnTo>
                      <a:lnTo>
                        <a:pt x="0" y="29"/>
                      </a:lnTo>
                      <a:lnTo>
                        <a:pt x="65" y="94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0" name="Freeform 34"/>
                <p:cNvSpPr/>
                <p:nvPr/>
              </p:nvSpPr>
              <p:spPr bwMode="auto">
                <a:xfrm>
                  <a:off x="4545892" y="340172"/>
                  <a:ext cx="733219" cy="1044282"/>
                </a:xfrm>
                <a:custGeom>
                  <a:avLst/>
                  <a:gdLst>
                    <a:gd name="T0" fmla="*/ 37 w 66"/>
                    <a:gd name="T1" fmla="*/ 0 h 94"/>
                    <a:gd name="T2" fmla="*/ 0 w 66"/>
                    <a:gd name="T3" fmla="*/ 0 h 94"/>
                    <a:gd name="T4" fmla="*/ 0 w 66"/>
                    <a:gd name="T5" fmla="*/ 94 h 94"/>
                    <a:gd name="T6" fmla="*/ 66 w 66"/>
                    <a:gd name="T7" fmla="*/ 29 h 94"/>
                    <a:gd name="T8" fmla="*/ 37 w 66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94">
                      <a:moveTo>
                        <a:pt x="37" y="0"/>
                      </a:moveTo>
                      <a:lnTo>
                        <a:pt x="0" y="0"/>
                      </a:lnTo>
                      <a:lnTo>
                        <a:pt x="0" y="94"/>
                      </a:lnTo>
                      <a:lnTo>
                        <a:pt x="66" y="29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1" name="Freeform 40"/>
                <p:cNvSpPr/>
                <p:nvPr/>
              </p:nvSpPr>
              <p:spPr bwMode="auto">
                <a:xfrm>
                  <a:off x="6734439" y="340172"/>
                  <a:ext cx="733219" cy="1044282"/>
                </a:xfrm>
                <a:custGeom>
                  <a:avLst/>
                  <a:gdLst>
                    <a:gd name="T0" fmla="*/ 66 w 66"/>
                    <a:gd name="T1" fmla="*/ 0 h 94"/>
                    <a:gd name="T2" fmla="*/ 29 w 66"/>
                    <a:gd name="T3" fmla="*/ 0 h 94"/>
                    <a:gd name="T4" fmla="*/ 0 w 66"/>
                    <a:gd name="T5" fmla="*/ 29 h 94"/>
                    <a:gd name="T6" fmla="*/ 66 w 66"/>
                    <a:gd name="T7" fmla="*/ 94 h 94"/>
                    <a:gd name="T8" fmla="*/ 66 w 66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94">
                      <a:moveTo>
                        <a:pt x="66" y="0"/>
                      </a:moveTo>
                      <a:lnTo>
                        <a:pt x="29" y="0"/>
                      </a:lnTo>
                      <a:lnTo>
                        <a:pt x="0" y="29"/>
                      </a:lnTo>
                      <a:lnTo>
                        <a:pt x="66" y="94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2" name="Freeform 42"/>
                <p:cNvSpPr/>
                <p:nvPr/>
              </p:nvSpPr>
              <p:spPr bwMode="auto">
                <a:xfrm>
                  <a:off x="6001220" y="340172"/>
                  <a:ext cx="733219" cy="1044282"/>
                </a:xfrm>
                <a:custGeom>
                  <a:avLst/>
                  <a:gdLst>
                    <a:gd name="T0" fmla="*/ 37 w 66"/>
                    <a:gd name="T1" fmla="*/ 0 h 94"/>
                    <a:gd name="T2" fmla="*/ 0 w 66"/>
                    <a:gd name="T3" fmla="*/ 0 h 94"/>
                    <a:gd name="T4" fmla="*/ 0 w 66"/>
                    <a:gd name="T5" fmla="*/ 94 h 94"/>
                    <a:gd name="T6" fmla="*/ 66 w 66"/>
                    <a:gd name="T7" fmla="*/ 29 h 94"/>
                    <a:gd name="T8" fmla="*/ 37 w 66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94">
                      <a:moveTo>
                        <a:pt x="37" y="0"/>
                      </a:moveTo>
                      <a:lnTo>
                        <a:pt x="0" y="0"/>
                      </a:lnTo>
                      <a:lnTo>
                        <a:pt x="0" y="94"/>
                      </a:lnTo>
                      <a:lnTo>
                        <a:pt x="66" y="29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3" name="Freeform 48"/>
                <p:cNvSpPr/>
                <p:nvPr/>
              </p:nvSpPr>
              <p:spPr bwMode="auto">
                <a:xfrm>
                  <a:off x="8178658" y="340172"/>
                  <a:ext cx="722110" cy="1044282"/>
                </a:xfrm>
                <a:custGeom>
                  <a:avLst/>
                  <a:gdLst>
                    <a:gd name="T0" fmla="*/ 65 w 65"/>
                    <a:gd name="T1" fmla="*/ 0 h 94"/>
                    <a:gd name="T2" fmla="*/ 29 w 65"/>
                    <a:gd name="T3" fmla="*/ 0 h 94"/>
                    <a:gd name="T4" fmla="*/ 0 w 65"/>
                    <a:gd name="T5" fmla="*/ 29 h 94"/>
                    <a:gd name="T6" fmla="*/ 65 w 65"/>
                    <a:gd name="T7" fmla="*/ 94 h 94"/>
                    <a:gd name="T8" fmla="*/ 65 w 6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4">
                      <a:moveTo>
                        <a:pt x="65" y="0"/>
                      </a:moveTo>
                      <a:lnTo>
                        <a:pt x="29" y="0"/>
                      </a:lnTo>
                      <a:lnTo>
                        <a:pt x="0" y="29"/>
                      </a:lnTo>
                      <a:lnTo>
                        <a:pt x="65" y="94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4" name="Freeform 50"/>
                <p:cNvSpPr/>
                <p:nvPr/>
              </p:nvSpPr>
              <p:spPr bwMode="auto">
                <a:xfrm>
                  <a:off x="7467658" y="340172"/>
                  <a:ext cx="711000" cy="1044282"/>
                </a:xfrm>
                <a:custGeom>
                  <a:avLst/>
                  <a:gdLst>
                    <a:gd name="T0" fmla="*/ 36 w 64"/>
                    <a:gd name="T1" fmla="*/ 0 h 94"/>
                    <a:gd name="T2" fmla="*/ 0 w 64"/>
                    <a:gd name="T3" fmla="*/ 0 h 94"/>
                    <a:gd name="T4" fmla="*/ 0 w 64"/>
                    <a:gd name="T5" fmla="*/ 94 h 94"/>
                    <a:gd name="T6" fmla="*/ 64 w 64"/>
                    <a:gd name="T7" fmla="*/ 29 h 94"/>
                    <a:gd name="T8" fmla="*/ 36 w 64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94">
                      <a:moveTo>
                        <a:pt x="36" y="0"/>
                      </a:moveTo>
                      <a:lnTo>
                        <a:pt x="0" y="0"/>
                      </a:lnTo>
                      <a:lnTo>
                        <a:pt x="0" y="94"/>
                      </a:lnTo>
                      <a:lnTo>
                        <a:pt x="64" y="29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5" name="Freeform 56"/>
                <p:cNvSpPr/>
                <p:nvPr/>
              </p:nvSpPr>
              <p:spPr bwMode="auto">
                <a:xfrm>
                  <a:off x="9633987" y="340172"/>
                  <a:ext cx="733219" cy="1044282"/>
                </a:xfrm>
                <a:custGeom>
                  <a:avLst/>
                  <a:gdLst>
                    <a:gd name="T0" fmla="*/ 66 w 66"/>
                    <a:gd name="T1" fmla="*/ 0 h 94"/>
                    <a:gd name="T2" fmla="*/ 29 w 66"/>
                    <a:gd name="T3" fmla="*/ 0 h 94"/>
                    <a:gd name="T4" fmla="*/ 0 w 66"/>
                    <a:gd name="T5" fmla="*/ 29 h 94"/>
                    <a:gd name="T6" fmla="*/ 66 w 66"/>
                    <a:gd name="T7" fmla="*/ 94 h 94"/>
                    <a:gd name="T8" fmla="*/ 66 w 66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94">
                      <a:moveTo>
                        <a:pt x="66" y="0"/>
                      </a:moveTo>
                      <a:lnTo>
                        <a:pt x="29" y="0"/>
                      </a:lnTo>
                      <a:lnTo>
                        <a:pt x="0" y="29"/>
                      </a:lnTo>
                      <a:lnTo>
                        <a:pt x="66" y="94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6" name="Freeform 58"/>
                <p:cNvSpPr/>
                <p:nvPr/>
              </p:nvSpPr>
              <p:spPr bwMode="auto">
                <a:xfrm>
                  <a:off x="8900768" y="340172"/>
                  <a:ext cx="733219" cy="1044282"/>
                </a:xfrm>
                <a:custGeom>
                  <a:avLst/>
                  <a:gdLst>
                    <a:gd name="T0" fmla="*/ 37 w 66"/>
                    <a:gd name="T1" fmla="*/ 0 h 94"/>
                    <a:gd name="T2" fmla="*/ 0 w 66"/>
                    <a:gd name="T3" fmla="*/ 0 h 94"/>
                    <a:gd name="T4" fmla="*/ 0 w 66"/>
                    <a:gd name="T5" fmla="*/ 94 h 94"/>
                    <a:gd name="T6" fmla="*/ 66 w 66"/>
                    <a:gd name="T7" fmla="*/ 29 h 94"/>
                    <a:gd name="T8" fmla="*/ 37 w 66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94">
                      <a:moveTo>
                        <a:pt x="37" y="0"/>
                      </a:moveTo>
                      <a:lnTo>
                        <a:pt x="0" y="0"/>
                      </a:lnTo>
                      <a:lnTo>
                        <a:pt x="0" y="94"/>
                      </a:lnTo>
                      <a:lnTo>
                        <a:pt x="66" y="29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7" name="Freeform 64"/>
                <p:cNvSpPr/>
                <p:nvPr/>
              </p:nvSpPr>
              <p:spPr bwMode="auto">
                <a:xfrm>
                  <a:off x="11089315" y="340172"/>
                  <a:ext cx="611016" cy="922078"/>
                </a:xfrm>
                <a:custGeom>
                  <a:avLst/>
                  <a:gdLst>
                    <a:gd name="T0" fmla="*/ 55 w 55"/>
                    <a:gd name="T1" fmla="*/ 0 h 83"/>
                    <a:gd name="T2" fmla="*/ 29 w 55"/>
                    <a:gd name="T3" fmla="*/ 0 h 83"/>
                    <a:gd name="T4" fmla="*/ 0 w 55"/>
                    <a:gd name="T5" fmla="*/ 29 h 83"/>
                    <a:gd name="T6" fmla="*/ 55 w 55"/>
                    <a:gd name="T7" fmla="*/ 83 h 83"/>
                    <a:gd name="T8" fmla="*/ 55 w 55"/>
                    <a:gd name="T9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83">
                      <a:moveTo>
                        <a:pt x="55" y="0"/>
                      </a:moveTo>
                      <a:lnTo>
                        <a:pt x="29" y="0"/>
                      </a:lnTo>
                      <a:lnTo>
                        <a:pt x="0" y="29"/>
                      </a:lnTo>
                      <a:lnTo>
                        <a:pt x="55" y="83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8" name="Freeform 66"/>
                <p:cNvSpPr/>
                <p:nvPr/>
              </p:nvSpPr>
              <p:spPr bwMode="auto">
                <a:xfrm>
                  <a:off x="10367206" y="340172"/>
                  <a:ext cx="722110" cy="1044282"/>
                </a:xfrm>
                <a:custGeom>
                  <a:avLst/>
                  <a:gdLst>
                    <a:gd name="T0" fmla="*/ 37 w 65"/>
                    <a:gd name="T1" fmla="*/ 0 h 94"/>
                    <a:gd name="T2" fmla="*/ 0 w 65"/>
                    <a:gd name="T3" fmla="*/ 0 h 94"/>
                    <a:gd name="T4" fmla="*/ 0 w 65"/>
                    <a:gd name="T5" fmla="*/ 94 h 94"/>
                    <a:gd name="T6" fmla="*/ 65 w 65"/>
                    <a:gd name="T7" fmla="*/ 29 h 94"/>
                    <a:gd name="T8" fmla="*/ 37 w 6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4">
                      <a:moveTo>
                        <a:pt x="37" y="0"/>
                      </a:moveTo>
                      <a:lnTo>
                        <a:pt x="0" y="0"/>
                      </a:lnTo>
                      <a:lnTo>
                        <a:pt x="0" y="94"/>
                      </a:lnTo>
                      <a:lnTo>
                        <a:pt x="65" y="29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9" name="Freeform 72"/>
                <p:cNvSpPr/>
                <p:nvPr/>
              </p:nvSpPr>
              <p:spPr bwMode="auto">
                <a:xfrm>
                  <a:off x="913125" y="1384454"/>
                  <a:ext cx="733219" cy="1455329"/>
                </a:xfrm>
                <a:custGeom>
                  <a:avLst/>
                  <a:gdLst>
                    <a:gd name="T0" fmla="*/ 66 w 66"/>
                    <a:gd name="T1" fmla="*/ 0 h 131"/>
                    <a:gd name="T2" fmla="*/ 66 w 66"/>
                    <a:gd name="T3" fmla="*/ 0 h 131"/>
                    <a:gd name="T4" fmla="*/ 0 w 66"/>
                    <a:gd name="T5" fmla="*/ 66 h 131"/>
                    <a:gd name="T6" fmla="*/ 66 w 66"/>
                    <a:gd name="T7" fmla="*/ 131 h 131"/>
                    <a:gd name="T8" fmla="*/ 66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0" name="Freeform 74"/>
                <p:cNvSpPr/>
                <p:nvPr/>
              </p:nvSpPr>
              <p:spPr bwMode="auto">
                <a:xfrm>
                  <a:off x="324328" y="1517766"/>
                  <a:ext cx="588797" cy="1188704"/>
                </a:xfrm>
                <a:custGeom>
                  <a:avLst/>
                  <a:gdLst>
                    <a:gd name="T0" fmla="*/ 0 w 53"/>
                    <a:gd name="T1" fmla="*/ 0 h 107"/>
                    <a:gd name="T2" fmla="*/ 0 w 53"/>
                    <a:gd name="T3" fmla="*/ 107 h 107"/>
                    <a:gd name="T4" fmla="*/ 53 w 53"/>
                    <a:gd name="T5" fmla="*/ 54 h 107"/>
                    <a:gd name="T6" fmla="*/ 0 w 53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07">
                      <a:moveTo>
                        <a:pt x="0" y="0"/>
                      </a:moveTo>
                      <a:lnTo>
                        <a:pt x="0" y="107"/>
                      </a:lnTo>
                      <a:lnTo>
                        <a:pt x="53" y="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1" name="Freeform 80"/>
                <p:cNvSpPr/>
                <p:nvPr/>
              </p:nvSpPr>
              <p:spPr bwMode="auto">
                <a:xfrm>
                  <a:off x="2379563" y="1384454"/>
                  <a:ext cx="722110" cy="1455329"/>
                </a:xfrm>
                <a:custGeom>
                  <a:avLst/>
                  <a:gdLst>
                    <a:gd name="T0" fmla="*/ 65 w 65"/>
                    <a:gd name="T1" fmla="*/ 0 h 131"/>
                    <a:gd name="T2" fmla="*/ 65 w 65"/>
                    <a:gd name="T3" fmla="*/ 0 h 131"/>
                    <a:gd name="T4" fmla="*/ 0 w 65"/>
                    <a:gd name="T5" fmla="*/ 66 h 131"/>
                    <a:gd name="T6" fmla="*/ 65 w 65"/>
                    <a:gd name="T7" fmla="*/ 131 h 131"/>
                    <a:gd name="T8" fmla="*/ 65 w 65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1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65" y="131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2" name="Freeform 82"/>
                <p:cNvSpPr/>
                <p:nvPr/>
              </p:nvSpPr>
              <p:spPr bwMode="auto">
                <a:xfrm>
                  <a:off x="1646344" y="1384454"/>
                  <a:ext cx="733219" cy="1455329"/>
                </a:xfrm>
                <a:custGeom>
                  <a:avLst/>
                  <a:gdLst>
                    <a:gd name="T0" fmla="*/ 0 w 66"/>
                    <a:gd name="T1" fmla="*/ 0 h 131"/>
                    <a:gd name="T2" fmla="*/ 0 w 66"/>
                    <a:gd name="T3" fmla="*/ 0 h 131"/>
                    <a:gd name="T4" fmla="*/ 0 w 66"/>
                    <a:gd name="T5" fmla="*/ 131 h 131"/>
                    <a:gd name="T6" fmla="*/ 66 w 66"/>
                    <a:gd name="T7" fmla="*/ 66 h 131"/>
                    <a:gd name="T8" fmla="*/ 0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3" name="Freeform 88"/>
                <p:cNvSpPr/>
                <p:nvPr/>
              </p:nvSpPr>
              <p:spPr bwMode="auto">
                <a:xfrm>
                  <a:off x="3812673" y="1384454"/>
                  <a:ext cx="733219" cy="1455329"/>
                </a:xfrm>
                <a:custGeom>
                  <a:avLst/>
                  <a:gdLst>
                    <a:gd name="T0" fmla="*/ 66 w 66"/>
                    <a:gd name="T1" fmla="*/ 0 h 131"/>
                    <a:gd name="T2" fmla="*/ 66 w 66"/>
                    <a:gd name="T3" fmla="*/ 0 h 131"/>
                    <a:gd name="T4" fmla="*/ 0 w 66"/>
                    <a:gd name="T5" fmla="*/ 66 h 131"/>
                    <a:gd name="T6" fmla="*/ 66 w 66"/>
                    <a:gd name="T7" fmla="*/ 131 h 131"/>
                    <a:gd name="T8" fmla="*/ 66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4" name="Freeform 90"/>
                <p:cNvSpPr/>
                <p:nvPr/>
              </p:nvSpPr>
              <p:spPr bwMode="auto">
                <a:xfrm>
                  <a:off x="3101672" y="1384454"/>
                  <a:ext cx="711000" cy="1455329"/>
                </a:xfrm>
                <a:custGeom>
                  <a:avLst/>
                  <a:gdLst>
                    <a:gd name="T0" fmla="*/ 0 w 64"/>
                    <a:gd name="T1" fmla="*/ 0 h 131"/>
                    <a:gd name="T2" fmla="*/ 0 w 64"/>
                    <a:gd name="T3" fmla="*/ 0 h 131"/>
                    <a:gd name="T4" fmla="*/ 0 w 64"/>
                    <a:gd name="T5" fmla="*/ 131 h 131"/>
                    <a:gd name="T6" fmla="*/ 64 w 64"/>
                    <a:gd name="T7" fmla="*/ 66 h 131"/>
                    <a:gd name="T8" fmla="*/ 0 w 64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4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5" name="Freeform 96"/>
                <p:cNvSpPr/>
                <p:nvPr/>
              </p:nvSpPr>
              <p:spPr bwMode="auto">
                <a:xfrm>
                  <a:off x="5279111" y="1384454"/>
                  <a:ext cx="722110" cy="1455329"/>
                </a:xfrm>
                <a:custGeom>
                  <a:avLst/>
                  <a:gdLst>
                    <a:gd name="T0" fmla="*/ 65 w 65"/>
                    <a:gd name="T1" fmla="*/ 0 h 131"/>
                    <a:gd name="T2" fmla="*/ 65 w 65"/>
                    <a:gd name="T3" fmla="*/ 0 h 131"/>
                    <a:gd name="T4" fmla="*/ 0 w 65"/>
                    <a:gd name="T5" fmla="*/ 66 h 131"/>
                    <a:gd name="T6" fmla="*/ 65 w 65"/>
                    <a:gd name="T7" fmla="*/ 131 h 131"/>
                    <a:gd name="T8" fmla="*/ 65 w 65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1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65" y="131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6" name="Freeform 98"/>
                <p:cNvSpPr/>
                <p:nvPr/>
              </p:nvSpPr>
              <p:spPr bwMode="auto">
                <a:xfrm>
                  <a:off x="4545892" y="1384454"/>
                  <a:ext cx="733219" cy="1455329"/>
                </a:xfrm>
                <a:custGeom>
                  <a:avLst/>
                  <a:gdLst>
                    <a:gd name="T0" fmla="*/ 0 w 66"/>
                    <a:gd name="T1" fmla="*/ 0 h 131"/>
                    <a:gd name="T2" fmla="*/ 0 w 66"/>
                    <a:gd name="T3" fmla="*/ 0 h 131"/>
                    <a:gd name="T4" fmla="*/ 0 w 66"/>
                    <a:gd name="T5" fmla="*/ 131 h 131"/>
                    <a:gd name="T6" fmla="*/ 66 w 66"/>
                    <a:gd name="T7" fmla="*/ 66 h 131"/>
                    <a:gd name="T8" fmla="*/ 0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7" name="Freeform 104"/>
                <p:cNvSpPr/>
                <p:nvPr/>
              </p:nvSpPr>
              <p:spPr bwMode="auto">
                <a:xfrm>
                  <a:off x="6734439" y="1384454"/>
                  <a:ext cx="733219" cy="1455329"/>
                </a:xfrm>
                <a:custGeom>
                  <a:avLst/>
                  <a:gdLst>
                    <a:gd name="T0" fmla="*/ 66 w 66"/>
                    <a:gd name="T1" fmla="*/ 0 h 131"/>
                    <a:gd name="T2" fmla="*/ 66 w 66"/>
                    <a:gd name="T3" fmla="*/ 0 h 131"/>
                    <a:gd name="T4" fmla="*/ 0 w 66"/>
                    <a:gd name="T5" fmla="*/ 66 h 131"/>
                    <a:gd name="T6" fmla="*/ 66 w 66"/>
                    <a:gd name="T7" fmla="*/ 131 h 131"/>
                    <a:gd name="T8" fmla="*/ 66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8" name="Freeform 106"/>
                <p:cNvSpPr/>
                <p:nvPr/>
              </p:nvSpPr>
              <p:spPr bwMode="auto">
                <a:xfrm>
                  <a:off x="6001220" y="1384454"/>
                  <a:ext cx="733219" cy="1455329"/>
                </a:xfrm>
                <a:custGeom>
                  <a:avLst/>
                  <a:gdLst>
                    <a:gd name="T0" fmla="*/ 0 w 66"/>
                    <a:gd name="T1" fmla="*/ 0 h 131"/>
                    <a:gd name="T2" fmla="*/ 0 w 66"/>
                    <a:gd name="T3" fmla="*/ 0 h 131"/>
                    <a:gd name="T4" fmla="*/ 0 w 66"/>
                    <a:gd name="T5" fmla="*/ 131 h 131"/>
                    <a:gd name="T6" fmla="*/ 66 w 66"/>
                    <a:gd name="T7" fmla="*/ 66 h 131"/>
                    <a:gd name="T8" fmla="*/ 0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9" name="Freeform 112"/>
                <p:cNvSpPr/>
                <p:nvPr/>
              </p:nvSpPr>
              <p:spPr bwMode="auto">
                <a:xfrm>
                  <a:off x="8178658" y="1384454"/>
                  <a:ext cx="722110" cy="1455329"/>
                </a:xfrm>
                <a:custGeom>
                  <a:avLst/>
                  <a:gdLst>
                    <a:gd name="T0" fmla="*/ 65 w 65"/>
                    <a:gd name="T1" fmla="*/ 0 h 131"/>
                    <a:gd name="T2" fmla="*/ 65 w 65"/>
                    <a:gd name="T3" fmla="*/ 0 h 131"/>
                    <a:gd name="T4" fmla="*/ 0 w 65"/>
                    <a:gd name="T5" fmla="*/ 66 h 131"/>
                    <a:gd name="T6" fmla="*/ 65 w 65"/>
                    <a:gd name="T7" fmla="*/ 131 h 131"/>
                    <a:gd name="T8" fmla="*/ 65 w 65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1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65" y="131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0" name="Freeform 114"/>
                <p:cNvSpPr/>
                <p:nvPr/>
              </p:nvSpPr>
              <p:spPr bwMode="auto">
                <a:xfrm>
                  <a:off x="7467658" y="1384454"/>
                  <a:ext cx="711000" cy="1455329"/>
                </a:xfrm>
                <a:custGeom>
                  <a:avLst/>
                  <a:gdLst>
                    <a:gd name="T0" fmla="*/ 0 w 64"/>
                    <a:gd name="T1" fmla="*/ 0 h 131"/>
                    <a:gd name="T2" fmla="*/ 0 w 64"/>
                    <a:gd name="T3" fmla="*/ 0 h 131"/>
                    <a:gd name="T4" fmla="*/ 0 w 64"/>
                    <a:gd name="T5" fmla="*/ 131 h 131"/>
                    <a:gd name="T6" fmla="*/ 64 w 64"/>
                    <a:gd name="T7" fmla="*/ 66 h 131"/>
                    <a:gd name="T8" fmla="*/ 0 w 64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4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1" name="Freeform 120"/>
                <p:cNvSpPr/>
                <p:nvPr/>
              </p:nvSpPr>
              <p:spPr bwMode="auto">
                <a:xfrm>
                  <a:off x="9633987" y="1384454"/>
                  <a:ext cx="733219" cy="1455329"/>
                </a:xfrm>
                <a:custGeom>
                  <a:avLst/>
                  <a:gdLst>
                    <a:gd name="T0" fmla="*/ 66 w 66"/>
                    <a:gd name="T1" fmla="*/ 0 h 131"/>
                    <a:gd name="T2" fmla="*/ 66 w 66"/>
                    <a:gd name="T3" fmla="*/ 0 h 131"/>
                    <a:gd name="T4" fmla="*/ 0 w 66"/>
                    <a:gd name="T5" fmla="*/ 66 h 131"/>
                    <a:gd name="T6" fmla="*/ 66 w 66"/>
                    <a:gd name="T7" fmla="*/ 131 h 131"/>
                    <a:gd name="T8" fmla="*/ 66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2" name="Freeform 122"/>
                <p:cNvSpPr/>
                <p:nvPr/>
              </p:nvSpPr>
              <p:spPr bwMode="auto">
                <a:xfrm>
                  <a:off x="8900768" y="1384454"/>
                  <a:ext cx="733219" cy="1455329"/>
                </a:xfrm>
                <a:custGeom>
                  <a:avLst/>
                  <a:gdLst>
                    <a:gd name="T0" fmla="*/ 0 w 66"/>
                    <a:gd name="T1" fmla="*/ 0 h 131"/>
                    <a:gd name="T2" fmla="*/ 0 w 66"/>
                    <a:gd name="T3" fmla="*/ 0 h 131"/>
                    <a:gd name="T4" fmla="*/ 0 w 66"/>
                    <a:gd name="T5" fmla="*/ 131 h 131"/>
                    <a:gd name="T6" fmla="*/ 66 w 66"/>
                    <a:gd name="T7" fmla="*/ 66 h 131"/>
                    <a:gd name="T8" fmla="*/ 0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3" name="Freeform 128"/>
                <p:cNvSpPr/>
                <p:nvPr/>
              </p:nvSpPr>
              <p:spPr bwMode="auto">
                <a:xfrm>
                  <a:off x="11089315" y="1506657"/>
                  <a:ext cx="611016" cy="1210922"/>
                </a:xfrm>
                <a:custGeom>
                  <a:avLst/>
                  <a:gdLst>
                    <a:gd name="T0" fmla="*/ 55 w 55"/>
                    <a:gd name="T1" fmla="*/ 0 h 109"/>
                    <a:gd name="T2" fmla="*/ 0 w 55"/>
                    <a:gd name="T3" fmla="*/ 55 h 109"/>
                    <a:gd name="T4" fmla="*/ 55 w 55"/>
                    <a:gd name="T5" fmla="*/ 109 h 109"/>
                    <a:gd name="T6" fmla="*/ 55 w 55"/>
                    <a:gd name="T7" fmla="*/ 0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5" h="109">
                      <a:moveTo>
                        <a:pt x="55" y="0"/>
                      </a:moveTo>
                      <a:lnTo>
                        <a:pt x="0" y="55"/>
                      </a:lnTo>
                      <a:lnTo>
                        <a:pt x="55" y="109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4" name="Freeform 130"/>
                <p:cNvSpPr/>
                <p:nvPr/>
              </p:nvSpPr>
              <p:spPr bwMode="auto">
                <a:xfrm>
                  <a:off x="10367206" y="1384454"/>
                  <a:ext cx="722110" cy="1455329"/>
                </a:xfrm>
                <a:custGeom>
                  <a:avLst/>
                  <a:gdLst>
                    <a:gd name="T0" fmla="*/ 0 w 65"/>
                    <a:gd name="T1" fmla="*/ 0 h 131"/>
                    <a:gd name="T2" fmla="*/ 0 w 65"/>
                    <a:gd name="T3" fmla="*/ 0 h 131"/>
                    <a:gd name="T4" fmla="*/ 0 w 65"/>
                    <a:gd name="T5" fmla="*/ 131 h 131"/>
                    <a:gd name="T6" fmla="*/ 65 w 65"/>
                    <a:gd name="T7" fmla="*/ 66 h 131"/>
                    <a:gd name="T8" fmla="*/ 0 w 65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5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5" name="Freeform 136"/>
                <p:cNvSpPr/>
                <p:nvPr/>
              </p:nvSpPr>
              <p:spPr bwMode="auto">
                <a:xfrm>
                  <a:off x="913125" y="2839782"/>
                  <a:ext cx="733219" cy="1444219"/>
                </a:xfrm>
                <a:custGeom>
                  <a:avLst/>
                  <a:gdLst>
                    <a:gd name="T0" fmla="*/ 66 w 66"/>
                    <a:gd name="T1" fmla="*/ 0 h 130"/>
                    <a:gd name="T2" fmla="*/ 66 w 66"/>
                    <a:gd name="T3" fmla="*/ 0 h 130"/>
                    <a:gd name="T4" fmla="*/ 0 w 66"/>
                    <a:gd name="T5" fmla="*/ 66 h 130"/>
                    <a:gd name="T6" fmla="*/ 66 w 66"/>
                    <a:gd name="T7" fmla="*/ 130 h 130"/>
                    <a:gd name="T8" fmla="*/ 66 w 66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0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0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6" name="Freeform 138"/>
                <p:cNvSpPr/>
                <p:nvPr/>
              </p:nvSpPr>
              <p:spPr bwMode="auto">
                <a:xfrm>
                  <a:off x="324328" y="2984204"/>
                  <a:ext cx="588797" cy="1166485"/>
                </a:xfrm>
                <a:custGeom>
                  <a:avLst/>
                  <a:gdLst>
                    <a:gd name="T0" fmla="*/ 0 w 53"/>
                    <a:gd name="T1" fmla="*/ 0 h 105"/>
                    <a:gd name="T2" fmla="*/ 0 w 53"/>
                    <a:gd name="T3" fmla="*/ 105 h 105"/>
                    <a:gd name="T4" fmla="*/ 53 w 53"/>
                    <a:gd name="T5" fmla="*/ 53 h 105"/>
                    <a:gd name="T6" fmla="*/ 0 w 53"/>
                    <a:gd name="T7" fmla="*/ 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05">
                      <a:moveTo>
                        <a:pt x="0" y="0"/>
                      </a:moveTo>
                      <a:lnTo>
                        <a:pt x="0" y="105"/>
                      </a:lnTo>
                      <a:lnTo>
                        <a:pt x="53" y="5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7" name="Freeform 144"/>
                <p:cNvSpPr/>
                <p:nvPr/>
              </p:nvSpPr>
              <p:spPr bwMode="auto">
                <a:xfrm>
                  <a:off x="2379563" y="2839782"/>
                  <a:ext cx="722110" cy="1444219"/>
                </a:xfrm>
                <a:custGeom>
                  <a:avLst/>
                  <a:gdLst>
                    <a:gd name="T0" fmla="*/ 65 w 65"/>
                    <a:gd name="T1" fmla="*/ 0 h 130"/>
                    <a:gd name="T2" fmla="*/ 65 w 65"/>
                    <a:gd name="T3" fmla="*/ 0 h 130"/>
                    <a:gd name="T4" fmla="*/ 0 w 65"/>
                    <a:gd name="T5" fmla="*/ 66 h 130"/>
                    <a:gd name="T6" fmla="*/ 65 w 65"/>
                    <a:gd name="T7" fmla="*/ 130 h 130"/>
                    <a:gd name="T8" fmla="*/ 65 w 65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0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65" y="130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8" name="Freeform 146"/>
                <p:cNvSpPr/>
                <p:nvPr/>
              </p:nvSpPr>
              <p:spPr bwMode="auto">
                <a:xfrm>
                  <a:off x="1646344" y="2839782"/>
                  <a:ext cx="733219" cy="1444219"/>
                </a:xfrm>
                <a:custGeom>
                  <a:avLst/>
                  <a:gdLst>
                    <a:gd name="T0" fmla="*/ 0 w 66"/>
                    <a:gd name="T1" fmla="*/ 0 h 130"/>
                    <a:gd name="T2" fmla="*/ 0 w 66"/>
                    <a:gd name="T3" fmla="*/ 0 h 130"/>
                    <a:gd name="T4" fmla="*/ 0 w 66"/>
                    <a:gd name="T5" fmla="*/ 130 h 130"/>
                    <a:gd name="T6" fmla="*/ 66 w 66"/>
                    <a:gd name="T7" fmla="*/ 66 h 130"/>
                    <a:gd name="T8" fmla="*/ 0 w 66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9" name="Freeform 152"/>
                <p:cNvSpPr/>
                <p:nvPr/>
              </p:nvSpPr>
              <p:spPr bwMode="auto">
                <a:xfrm>
                  <a:off x="3812673" y="2839782"/>
                  <a:ext cx="733219" cy="1444219"/>
                </a:xfrm>
                <a:custGeom>
                  <a:avLst/>
                  <a:gdLst>
                    <a:gd name="T0" fmla="*/ 66 w 66"/>
                    <a:gd name="T1" fmla="*/ 0 h 130"/>
                    <a:gd name="T2" fmla="*/ 66 w 66"/>
                    <a:gd name="T3" fmla="*/ 0 h 130"/>
                    <a:gd name="T4" fmla="*/ 0 w 66"/>
                    <a:gd name="T5" fmla="*/ 66 h 130"/>
                    <a:gd name="T6" fmla="*/ 66 w 66"/>
                    <a:gd name="T7" fmla="*/ 130 h 130"/>
                    <a:gd name="T8" fmla="*/ 66 w 66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0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0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0" name="Freeform 154"/>
                <p:cNvSpPr/>
                <p:nvPr/>
              </p:nvSpPr>
              <p:spPr bwMode="auto">
                <a:xfrm>
                  <a:off x="3101672" y="2839782"/>
                  <a:ext cx="711000" cy="1444219"/>
                </a:xfrm>
                <a:custGeom>
                  <a:avLst/>
                  <a:gdLst>
                    <a:gd name="T0" fmla="*/ 0 w 64"/>
                    <a:gd name="T1" fmla="*/ 0 h 130"/>
                    <a:gd name="T2" fmla="*/ 0 w 64"/>
                    <a:gd name="T3" fmla="*/ 0 h 130"/>
                    <a:gd name="T4" fmla="*/ 0 w 64"/>
                    <a:gd name="T5" fmla="*/ 130 h 130"/>
                    <a:gd name="T6" fmla="*/ 64 w 64"/>
                    <a:gd name="T7" fmla="*/ 66 h 130"/>
                    <a:gd name="T8" fmla="*/ 0 w 64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3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64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1" name="Freeform 160"/>
                <p:cNvSpPr/>
                <p:nvPr/>
              </p:nvSpPr>
              <p:spPr bwMode="auto">
                <a:xfrm>
                  <a:off x="5279111" y="2839782"/>
                  <a:ext cx="722110" cy="1444219"/>
                </a:xfrm>
                <a:custGeom>
                  <a:avLst/>
                  <a:gdLst>
                    <a:gd name="T0" fmla="*/ 65 w 65"/>
                    <a:gd name="T1" fmla="*/ 0 h 130"/>
                    <a:gd name="T2" fmla="*/ 65 w 65"/>
                    <a:gd name="T3" fmla="*/ 0 h 130"/>
                    <a:gd name="T4" fmla="*/ 0 w 65"/>
                    <a:gd name="T5" fmla="*/ 66 h 130"/>
                    <a:gd name="T6" fmla="*/ 65 w 65"/>
                    <a:gd name="T7" fmla="*/ 130 h 130"/>
                    <a:gd name="T8" fmla="*/ 65 w 65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0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65" y="130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2" name="Freeform 162"/>
                <p:cNvSpPr/>
                <p:nvPr/>
              </p:nvSpPr>
              <p:spPr bwMode="auto">
                <a:xfrm>
                  <a:off x="4545892" y="2839782"/>
                  <a:ext cx="733219" cy="1444219"/>
                </a:xfrm>
                <a:custGeom>
                  <a:avLst/>
                  <a:gdLst>
                    <a:gd name="T0" fmla="*/ 0 w 66"/>
                    <a:gd name="T1" fmla="*/ 0 h 130"/>
                    <a:gd name="T2" fmla="*/ 0 w 66"/>
                    <a:gd name="T3" fmla="*/ 0 h 130"/>
                    <a:gd name="T4" fmla="*/ 0 w 66"/>
                    <a:gd name="T5" fmla="*/ 130 h 130"/>
                    <a:gd name="T6" fmla="*/ 66 w 66"/>
                    <a:gd name="T7" fmla="*/ 66 h 130"/>
                    <a:gd name="T8" fmla="*/ 0 w 66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3" name="Freeform 168"/>
                <p:cNvSpPr/>
                <p:nvPr/>
              </p:nvSpPr>
              <p:spPr bwMode="auto">
                <a:xfrm>
                  <a:off x="6734439" y="2839782"/>
                  <a:ext cx="733219" cy="1444219"/>
                </a:xfrm>
                <a:custGeom>
                  <a:avLst/>
                  <a:gdLst>
                    <a:gd name="T0" fmla="*/ 66 w 66"/>
                    <a:gd name="T1" fmla="*/ 0 h 130"/>
                    <a:gd name="T2" fmla="*/ 66 w 66"/>
                    <a:gd name="T3" fmla="*/ 0 h 130"/>
                    <a:gd name="T4" fmla="*/ 0 w 66"/>
                    <a:gd name="T5" fmla="*/ 66 h 130"/>
                    <a:gd name="T6" fmla="*/ 66 w 66"/>
                    <a:gd name="T7" fmla="*/ 130 h 130"/>
                    <a:gd name="T8" fmla="*/ 66 w 66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0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0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4" name="Freeform 170"/>
                <p:cNvSpPr/>
                <p:nvPr/>
              </p:nvSpPr>
              <p:spPr bwMode="auto">
                <a:xfrm>
                  <a:off x="6001220" y="2839782"/>
                  <a:ext cx="733219" cy="1444219"/>
                </a:xfrm>
                <a:custGeom>
                  <a:avLst/>
                  <a:gdLst>
                    <a:gd name="T0" fmla="*/ 0 w 66"/>
                    <a:gd name="T1" fmla="*/ 0 h 130"/>
                    <a:gd name="T2" fmla="*/ 0 w 66"/>
                    <a:gd name="T3" fmla="*/ 0 h 130"/>
                    <a:gd name="T4" fmla="*/ 0 w 66"/>
                    <a:gd name="T5" fmla="*/ 130 h 130"/>
                    <a:gd name="T6" fmla="*/ 66 w 66"/>
                    <a:gd name="T7" fmla="*/ 66 h 130"/>
                    <a:gd name="T8" fmla="*/ 0 w 66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5" name="Freeform 176"/>
                <p:cNvSpPr/>
                <p:nvPr/>
              </p:nvSpPr>
              <p:spPr bwMode="auto">
                <a:xfrm>
                  <a:off x="8178658" y="2839782"/>
                  <a:ext cx="722110" cy="1444219"/>
                </a:xfrm>
                <a:custGeom>
                  <a:avLst/>
                  <a:gdLst>
                    <a:gd name="T0" fmla="*/ 65 w 65"/>
                    <a:gd name="T1" fmla="*/ 0 h 130"/>
                    <a:gd name="T2" fmla="*/ 65 w 65"/>
                    <a:gd name="T3" fmla="*/ 0 h 130"/>
                    <a:gd name="T4" fmla="*/ 0 w 65"/>
                    <a:gd name="T5" fmla="*/ 66 h 130"/>
                    <a:gd name="T6" fmla="*/ 65 w 65"/>
                    <a:gd name="T7" fmla="*/ 130 h 130"/>
                    <a:gd name="T8" fmla="*/ 65 w 65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0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65" y="130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6" name="Freeform 178"/>
                <p:cNvSpPr/>
                <p:nvPr/>
              </p:nvSpPr>
              <p:spPr bwMode="auto">
                <a:xfrm>
                  <a:off x="7467658" y="2839782"/>
                  <a:ext cx="711000" cy="1444219"/>
                </a:xfrm>
                <a:custGeom>
                  <a:avLst/>
                  <a:gdLst>
                    <a:gd name="T0" fmla="*/ 0 w 64"/>
                    <a:gd name="T1" fmla="*/ 0 h 130"/>
                    <a:gd name="T2" fmla="*/ 0 w 64"/>
                    <a:gd name="T3" fmla="*/ 0 h 130"/>
                    <a:gd name="T4" fmla="*/ 0 w 64"/>
                    <a:gd name="T5" fmla="*/ 130 h 130"/>
                    <a:gd name="T6" fmla="*/ 64 w 64"/>
                    <a:gd name="T7" fmla="*/ 66 h 130"/>
                    <a:gd name="T8" fmla="*/ 0 w 64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3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64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7" name="Freeform 184"/>
                <p:cNvSpPr/>
                <p:nvPr/>
              </p:nvSpPr>
              <p:spPr bwMode="auto">
                <a:xfrm>
                  <a:off x="9633987" y="2839782"/>
                  <a:ext cx="733219" cy="1444219"/>
                </a:xfrm>
                <a:custGeom>
                  <a:avLst/>
                  <a:gdLst>
                    <a:gd name="T0" fmla="*/ 66 w 66"/>
                    <a:gd name="T1" fmla="*/ 0 h 130"/>
                    <a:gd name="T2" fmla="*/ 66 w 66"/>
                    <a:gd name="T3" fmla="*/ 0 h 130"/>
                    <a:gd name="T4" fmla="*/ 0 w 66"/>
                    <a:gd name="T5" fmla="*/ 66 h 130"/>
                    <a:gd name="T6" fmla="*/ 66 w 66"/>
                    <a:gd name="T7" fmla="*/ 130 h 130"/>
                    <a:gd name="T8" fmla="*/ 66 w 66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0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0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8" name="Freeform 186"/>
                <p:cNvSpPr/>
                <p:nvPr/>
              </p:nvSpPr>
              <p:spPr bwMode="auto">
                <a:xfrm>
                  <a:off x="8900768" y="2839782"/>
                  <a:ext cx="733219" cy="1444219"/>
                </a:xfrm>
                <a:custGeom>
                  <a:avLst/>
                  <a:gdLst>
                    <a:gd name="T0" fmla="*/ 0 w 66"/>
                    <a:gd name="T1" fmla="*/ 0 h 130"/>
                    <a:gd name="T2" fmla="*/ 0 w 66"/>
                    <a:gd name="T3" fmla="*/ 0 h 130"/>
                    <a:gd name="T4" fmla="*/ 0 w 66"/>
                    <a:gd name="T5" fmla="*/ 130 h 130"/>
                    <a:gd name="T6" fmla="*/ 66 w 66"/>
                    <a:gd name="T7" fmla="*/ 66 h 130"/>
                    <a:gd name="T8" fmla="*/ 0 w 66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9" name="Freeform 192"/>
                <p:cNvSpPr/>
                <p:nvPr/>
              </p:nvSpPr>
              <p:spPr bwMode="auto">
                <a:xfrm>
                  <a:off x="11089315" y="2950876"/>
                  <a:ext cx="611016" cy="1233141"/>
                </a:xfrm>
                <a:custGeom>
                  <a:avLst/>
                  <a:gdLst>
                    <a:gd name="T0" fmla="*/ 55 w 55"/>
                    <a:gd name="T1" fmla="*/ 0 h 111"/>
                    <a:gd name="T2" fmla="*/ 0 w 55"/>
                    <a:gd name="T3" fmla="*/ 56 h 111"/>
                    <a:gd name="T4" fmla="*/ 55 w 55"/>
                    <a:gd name="T5" fmla="*/ 111 h 111"/>
                    <a:gd name="T6" fmla="*/ 55 w 55"/>
                    <a:gd name="T7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5" h="111">
                      <a:moveTo>
                        <a:pt x="55" y="0"/>
                      </a:moveTo>
                      <a:lnTo>
                        <a:pt x="0" y="56"/>
                      </a:lnTo>
                      <a:lnTo>
                        <a:pt x="55" y="111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0" name="Freeform 194"/>
                <p:cNvSpPr/>
                <p:nvPr/>
              </p:nvSpPr>
              <p:spPr bwMode="auto">
                <a:xfrm>
                  <a:off x="10367206" y="2839782"/>
                  <a:ext cx="722110" cy="1444219"/>
                </a:xfrm>
                <a:custGeom>
                  <a:avLst/>
                  <a:gdLst>
                    <a:gd name="T0" fmla="*/ 0 w 65"/>
                    <a:gd name="T1" fmla="*/ 0 h 130"/>
                    <a:gd name="T2" fmla="*/ 0 w 65"/>
                    <a:gd name="T3" fmla="*/ 0 h 130"/>
                    <a:gd name="T4" fmla="*/ 0 w 65"/>
                    <a:gd name="T5" fmla="*/ 130 h 130"/>
                    <a:gd name="T6" fmla="*/ 65 w 65"/>
                    <a:gd name="T7" fmla="*/ 66 h 130"/>
                    <a:gd name="T8" fmla="*/ 0 w 65"/>
                    <a:gd name="T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65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1" name="Freeform 200"/>
                <p:cNvSpPr/>
                <p:nvPr/>
              </p:nvSpPr>
              <p:spPr bwMode="auto">
                <a:xfrm>
                  <a:off x="913125" y="4284001"/>
                  <a:ext cx="733219" cy="1455329"/>
                </a:xfrm>
                <a:custGeom>
                  <a:avLst/>
                  <a:gdLst>
                    <a:gd name="T0" fmla="*/ 66 w 66"/>
                    <a:gd name="T1" fmla="*/ 0 h 131"/>
                    <a:gd name="T2" fmla="*/ 66 w 66"/>
                    <a:gd name="T3" fmla="*/ 0 h 131"/>
                    <a:gd name="T4" fmla="*/ 0 w 66"/>
                    <a:gd name="T5" fmla="*/ 66 h 131"/>
                    <a:gd name="T6" fmla="*/ 66 w 66"/>
                    <a:gd name="T7" fmla="*/ 131 h 131"/>
                    <a:gd name="T8" fmla="*/ 66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2" name="Freeform 202"/>
                <p:cNvSpPr/>
                <p:nvPr/>
              </p:nvSpPr>
              <p:spPr bwMode="auto">
                <a:xfrm>
                  <a:off x="324328" y="4428423"/>
                  <a:ext cx="588797" cy="1177594"/>
                </a:xfrm>
                <a:custGeom>
                  <a:avLst/>
                  <a:gdLst>
                    <a:gd name="T0" fmla="*/ 0 w 53"/>
                    <a:gd name="T1" fmla="*/ 0 h 106"/>
                    <a:gd name="T2" fmla="*/ 0 w 53"/>
                    <a:gd name="T3" fmla="*/ 106 h 106"/>
                    <a:gd name="T4" fmla="*/ 53 w 53"/>
                    <a:gd name="T5" fmla="*/ 53 h 106"/>
                    <a:gd name="T6" fmla="*/ 0 w 53"/>
                    <a:gd name="T7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106">
                      <a:moveTo>
                        <a:pt x="0" y="0"/>
                      </a:moveTo>
                      <a:lnTo>
                        <a:pt x="0" y="106"/>
                      </a:lnTo>
                      <a:lnTo>
                        <a:pt x="53" y="5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3" name="Freeform 209"/>
                <p:cNvSpPr/>
                <p:nvPr/>
              </p:nvSpPr>
              <p:spPr bwMode="auto">
                <a:xfrm>
                  <a:off x="2379563" y="4284001"/>
                  <a:ext cx="722110" cy="1455329"/>
                </a:xfrm>
                <a:custGeom>
                  <a:avLst/>
                  <a:gdLst>
                    <a:gd name="T0" fmla="*/ 65 w 65"/>
                    <a:gd name="T1" fmla="*/ 0 h 131"/>
                    <a:gd name="T2" fmla="*/ 65 w 65"/>
                    <a:gd name="T3" fmla="*/ 0 h 131"/>
                    <a:gd name="T4" fmla="*/ 0 w 65"/>
                    <a:gd name="T5" fmla="*/ 66 h 131"/>
                    <a:gd name="T6" fmla="*/ 65 w 65"/>
                    <a:gd name="T7" fmla="*/ 131 h 131"/>
                    <a:gd name="T8" fmla="*/ 65 w 65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1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65" y="131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4" name="Freeform 217"/>
                <p:cNvSpPr/>
                <p:nvPr/>
              </p:nvSpPr>
              <p:spPr bwMode="auto">
                <a:xfrm>
                  <a:off x="3812673" y="4284001"/>
                  <a:ext cx="733219" cy="1455329"/>
                </a:xfrm>
                <a:custGeom>
                  <a:avLst/>
                  <a:gdLst>
                    <a:gd name="T0" fmla="*/ 66 w 66"/>
                    <a:gd name="T1" fmla="*/ 0 h 131"/>
                    <a:gd name="T2" fmla="*/ 66 w 66"/>
                    <a:gd name="T3" fmla="*/ 0 h 131"/>
                    <a:gd name="T4" fmla="*/ 0 w 66"/>
                    <a:gd name="T5" fmla="*/ 66 h 131"/>
                    <a:gd name="T6" fmla="*/ 66 w 66"/>
                    <a:gd name="T7" fmla="*/ 131 h 131"/>
                    <a:gd name="T8" fmla="*/ 66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5" name="Freeform 219"/>
                <p:cNvSpPr/>
                <p:nvPr/>
              </p:nvSpPr>
              <p:spPr bwMode="auto">
                <a:xfrm>
                  <a:off x="3101673" y="4284001"/>
                  <a:ext cx="711000" cy="1455329"/>
                </a:xfrm>
                <a:custGeom>
                  <a:avLst/>
                  <a:gdLst>
                    <a:gd name="T0" fmla="*/ 0 w 64"/>
                    <a:gd name="T1" fmla="*/ 0 h 131"/>
                    <a:gd name="T2" fmla="*/ 0 w 64"/>
                    <a:gd name="T3" fmla="*/ 0 h 131"/>
                    <a:gd name="T4" fmla="*/ 0 w 64"/>
                    <a:gd name="T5" fmla="*/ 131 h 131"/>
                    <a:gd name="T6" fmla="*/ 64 w 64"/>
                    <a:gd name="T7" fmla="*/ 66 h 131"/>
                    <a:gd name="T8" fmla="*/ 0 w 64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4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6" name="Freeform 225"/>
                <p:cNvSpPr/>
                <p:nvPr/>
              </p:nvSpPr>
              <p:spPr bwMode="auto">
                <a:xfrm>
                  <a:off x="5279111" y="4284001"/>
                  <a:ext cx="722110" cy="1455329"/>
                </a:xfrm>
                <a:custGeom>
                  <a:avLst/>
                  <a:gdLst>
                    <a:gd name="T0" fmla="*/ 65 w 65"/>
                    <a:gd name="T1" fmla="*/ 0 h 131"/>
                    <a:gd name="T2" fmla="*/ 65 w 65"/>
                    <a:gd name="T3" fmla="*/ 0 h 131"/>
                    <a:gd name="T4" fmla="*/ 0 w 65"/>
                    <a:gd name="T5" fmla="*/ 66 h 131"/>
                    <a:gd name="T6" fmla="*/ 65 w 65"/>
                    <a:gd name="T7" fmla="*/ 131 h 131"/>
                    <a:gd name="T8" fmla="*/ 65 w 65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1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65" y="131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7" name="Freeform 227"/>
                <p:cNvSpPr/>
                <p:nvPr/>
              </p:nvSpPr>
              <p:spPr bwMode="auto">
                <a:xfrm>
                  <a:off x="4545892" y="4284001"/>
                  <a:ext cx="733219" cy="1455329"/>
                </a:xfrm>
                <a:custGeom>
                  <a:avLst/>
                  <a:gdLst>
                    <a:gd name="T0" fmla="*/ 0 w 66"/>
                    <a:gd name="T1" fmla="*/ 0 h 131"/>
                    <a:gd name="T2" fmla="*/ 0 w 66"/>
                    <a:gd name="T3" fmla="*/ 0 h 131"/>
                    <a:gd name="T4" fmla="*/ 0 w 66"/>
                    <a:gd name="T5" fmla="*/ 131 h 131"/>
                    <a:gd name="T6" fmla="*/ 66 w 66"/>
                    <a:gd name="T7" fmla="*/ 66 h 131"/>
                    <a:gd name="T8" fmla="*/ 0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8" name="Freeform 233"/>
                <p:cNvSpPr/>
                <p:nvPr/>
              </p:nvSpPr>
              <p:spPr bwMode="auto">
                <a:xfrm>
                  <a:off x="6734439" y="4284001"/>
                  <a:ext cx="733219" cy="1455329"/>
                </a:xfrm>
                <a:custGeom>
                  <a:avLst/>
                  <a:gdLst>
                    <a:gd name="T0" fmla="*/ 66 w 66"/>
                    <a:gd name="T1" fmla="*/ 0 h 131"/>
                    <a:gd name="T2" fmla="*/ 66 w 66"/>
                    <a:gd name="T3" fmla="*/ 0 h 131"/>
                    <a:gd name="T4" fmla="*/ 0 w 66"/>
                    <a:gd name="T5" fmla="*/ 66 h 131"/>
                    <a:gd name="T6" fmla="*/ 66 w 66"/>
                    <a:gd name="T7" fmla="*/ 131 h 131"/>
                    <a:gd name="T8" fmla="*/ 66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9" name="Freeform 235"/>
                <p:cNvSpPr/>
                <p:nvPr/>
              </p:nvSpPr>
              <p:spPr bwMode="auto">
                <a:xfrm>
                  <a:off x="6001220" y="4284001"/>
                  <a:ext cx="733219" cy="1455329"/>
                </a:xfrm>
                <a:custGeom>
                  <a:avLst/>
                  <a:gdLst>
                    <a:gd name="T0" fmla="*/ 0 w 66"/>
                    <a:gd name="T1" fmla="*/ 0 h 131"/>
                    <a:gd name="T2" fmla="*/ 0 w 66"/>
                    <a:gd name="T3" fmla="*/ 0 h 131"/>
                    <a:gd name="T4" fmla="*/ 0 w 66"/>
                    <a:gd name="T5" fmla="*/ 131 h 131"/>
                    <a:gd name="T6" fmla="*/ 66 w 66"/>
                    <a:gd name="T7" fmla="*/ 66 h 131"/>
                    <a:gd name="T8" fmla="*/ 0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0" name="Freeform 241"/>
                <p:cNvSpPr/>
                <p:nvPr/>
              </p:nvSpPr>
              <p:spPr bwMode="auto">
                <a:xfrm>
                  <a:off x="8178658" y="4284001"/>
                  <a:ext cx="722110" cy="1455329"/>
                </a:xfrm>
                <a:custGeom>
                  <a:avLst/>
                  <a:gdLst>
                    <a:gd name="T0" fmla="*/ 65 w 65"/>
                    <a:gd name="T1" fmla="*/ 0 h 131"/>
                    <a:gd name="T2" fmla="*/ 65 w 65"/>
                    <a:gd name="T3" fmla="*/ 0 h 131"/>
                    <a:gd name="T4" fmla="*/ 0 w 65"/>
                    <a:gd name="T5" fmla="*/ 66 h 131"/>
                    <a:gd name="T6" fmla="*/ 65 w 65"/>
                    <a:gd name="T7" fmla="*/ 131 h 131"/>
                    <a:gd name="T8" fmla="*/ 65 w 65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1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65" y="131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1" name="Freeform 243"/>
                <p:cNvSpPr/>
                <p:nvPr/>
              </p:nvSpPr>
              <p:spPr bwMode="auto">
                <a:xfrm>
                  <a:off x="7467658" y="4284001"/>
                  <a:ext cx="711000" cy="1455329"/>
                </a:xfrm>
                <a:custGeom>
                  <a:avLst/>
                  <a:gdLst>
                    <a:gd name="T0" fmla="*/ 0 w 64"/>
                    <a:gd name="T1" fmla="*/ 0 h 131"/>
                    <a:gd name="T2" fmla="*/ 0 w 64"/>
                    <a:gd name="T3" fmla="*/ 0 h 131"/>
                    <a:gd name="T4" fmla="*/ 0 w 64"/>
                    <a:gd name="T5" fmla="*/ 131 h 131"/>
                    <a:gd name="T6" fmla="*/ 64 w 64"/>
                    <a:gd name="T7" fmla="*/ 66 h 131"/>
                    <a:gd name="T8" fmla="*/ 0 w 64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4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2" name="Freeform 249"/>
                <p:cNvSpPr/>
                <p:nvPr/>
              </p:nvSpPr>
              <p:spPr bwMode="auto">
                <a:xfrm>
                  <a:off x="9633987" y="4284001"/>
                  <a:ext cx="733219" cy="1455329"/>
                </a:xfrm>
                <a:custGeom>
                  <a:avLst/>
                  <a:gdLst>
                    <a:gd name="T0" fmla="*/ 66 w 66"/>
                    <a:gd name="T1" fmla="*/ 0 h 131"/>
                    <a:gd name="T2" fmla="*/ 66 w 66"/>
                    <a:gd name="T3" fmla="*/ 0 h 131"/>
                    <a:gd name="T4" fmla="*/ 0 w 66"/>
                    <a:gd name="T5" fmla="*/ 66 h 131"/>
                    <a:gd name="T6" fmla="*/ 66 w 66"/>
                    <a:gd name="T7" fmla="*/ 131 h 131"/>
                    <a:gd name="T8" fmla="*/ 66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66" y="13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3" name="Freeform 251"/>
                <p:cNvSpPr/>
                <p:nvPr/>
              </p:nvSpPr>
              <p:spPr bwMode="auto">
                <a:xfrm>
                  <a:off x="8900768" y="4284001"/>
                  <a:ext cx="733219" cy="1455329"/>
                </a:xfrm>
                <a:custGeom>
                  <a:avLst/>
                  <a:gdLst>
                    <a:gd name="T0" fmla="*/ 0 w 66"/>
                    <a:gd name="T1" fmla="*/ 0 h 131"/>
                    <a:gd name="T2" fmla="*/ 0 w 66"/>
                    <a:gd name="T3" fmla="*/ 0 h 131"/>
                    <a:gd name="T4" fmla="*/ 0 w 66"/>
                    <a:gd name="T5" fmla="*/ 131 h 131"/>
                    <a:gd name="T6" fmla="*/ 66 w 66"/>
                    <a:gd name="T7" fmla="*/ 66 h 131"/>
                    <a:gd name="T8" fmla="*/ 0 w 66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4" name="Freeform 257"/>
                <p:cNvSpPr/>
                <p:nvPr/>
              </p:nvSpPr>
              <p:spPr bwMode="auto">
                <a:xfrm>
                  <a:off x="11089315" y="4406204"/>
                  <a:ext cx="611016" cy="1210922"/>
                </a:xfrm>
                <a:custGeom>
                  <a:avLst/>
                  <a:gdLst>
                    <a:gd name="T0" fmla="*/ 55 w 55"/>
                    <a:gd name="T1" fmla="*/ 0 h 109"/>
                    <a:gd name="T2" fmla="*/ 0 w 55"/>
                    <a:gd name="T3" fmla="*/ 55 h 109"/>
                    <a:gd name="T4" fmla="*/ 55 w 55"/>
                    <a:gd name="T5" fmla="*/ 109 h 109"/>
                    <a:gd name="T6" fmla="*/ 55 w 55"/>
                    <a:gd name="T7" fmla="*/ 0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5" h="109">
                      <a:moveTo>
                        <a:pt x="55" y="0"/>
                      </a:moveTo>
                      <a:lnTo>
                        <a:pt x="0" y="55"/>
                      </a:lnTo>
                      <a:lnTo>
                        <a:pt x="55" y="109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5" name="Freeform 259"/>
                <p:cNvSpPr/>
                <p:nvPr/>
              </p:nvSpPr>
              <p:spPr bwMode="auto">
                <a:xfrm>
                  <a:off x="10367206" y="4284001"/>
                  <a:ext cx="722110" cy="1455329"/>
                </a:xfrm>
                <a:custGeom>
                  <a:avLst/>
                  <a:gdLst>
                    <a:gd name="T0" fmla="*/ 0 w 65"/>
                    <a:gd name="T1" fmla="*/ 0 h 131"/>
                    <a:gd name="T2" fmla="*/ 0 w 65"/>
                    <a:gd name="T3" fmla="*/ 0 h 131"/>
                    <a:gd name="T4" fmla="*/ 0 w 65"/>
                    <a:gd name="T5" fmla="*/ 131 h 131"/>
                    <a:gd name="T6" fmla="*/ 65 w 65"/>
                    <a:gd name="T7" fmla="*/ 66 h 131"/>
                    <a:gd name="T8" fmla="*/ 0 w 65"/>
                    <a:gd name="T9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3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65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6" name="Freeform 265"/>
                <p:cNvSpPr/>
                <p:nvPr/>
              </p:nvSpPr>
              <p:spPr bwMode="auto">
                <a:xfrm>
                  <a:off x="913125" y="5739330"/>
                  <a:ext cx="733219" cy="1077610"/>
                </a:xfrm>
                <a:custGeom>
                  <a:avLst/>
                  <a:gdLst>
                    <a:gd name="T0" fmla="*/ 66 w 66"/>
                    <a:gd name="T1" fmla="*/ 0 h 97"/>
                    <a:gd name="T2" fmla="*/ 66 w 66"/>
                    <a:gd name="T3" fmla="*/ 0 h 97"/>
                    <a:gd name="T4" fmla="*/ 0 w 66"/>
                    <a:gd name="T5" fmla="*/ 66 h 97"/>
                    <a:gd name="T6" fmla="*/ 32 w 66"/>
                    <a:gd name="T7" fmla="*/ 97 h 97"/>
                    <a:gd name="T8" fmla="*/ 66 w 66"/>
                    <a:gd name="T9" fmla="*/ 97 h 97"/>
                    <a:gd name="T10" fmla="*/ 66 w 66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97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32" y="97"/>
                      </a:lnTo>
                      <a:lnTo>
                        <a:pt x="66" y="97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7" name="Freeform 267"/>
                <p:cNvSpPr/>
                <p:nvPr/>
              </p:nvSpPr>
              <p:spPr bwMode="auto">
                <a:xfrm>
                  <a:off x="324328" y="5883752"/>
                  <a:ext cx="588797" cy="933188"/>
                </a:xfrm>
                <a:custGeom>
                  <a:avLst/>
                  <a:gdLst>
                    <a:gd name="T0" fmla="*/ 0 w 53"/>
                    <a:gd name="T1" fmla="*/ 0 h 84"/>
                    <a:gd name="T2" fmla="*/ 0 w 53"/>
                    <a:gd name="T3" fmla="*/ 84 h 84"/>
                    <a:gd name="T4" fmla="*/ 22 w 53"/>
                    <a:gd name="T5" fmla="*/ 84 h 84"/>
                    <a:gd name="T6" fmla="*/ 53 w 53"/>
                    <a:gd name="T7" fmla="*/ 53 h 84"/>
                    <a:gd name="T8" fmla="*/ 0 w 53"/>
                    <a:gd name="T9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84">
                      <a:moveTo>
                        <a:pt x="0" y="0"/>
                      </a:moveTo>
                      <a:lnTo>
                        <a:pt x="0" y="84"/>
                      </a:lnTo>
                      <a:lnTo>
                        <a:pt x="22" y="84"/>
                      </a:lnTo>
                      <a:lnTo>
                        <a:pt x="53" y="5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8" name="Freeform 273"/>
                <p:cNvSpPr/>
                <p:nvPr/>
              </p:nvSpPr>
              <p:spPr bwMode="auto">
                <a:xfrm>
                  <a:off x="2379563" y="5739330"/>
                  <a:ext cx="722110" cy="1077610"/>
                </a:xfrm>
                <a:custGeom>
                  <a:avLst/>
                  <a:gdLst>
                    <a:gd name="T0" fmla="*/ 65 w 65"/>
                    <a:gd name="T1" fmla="*/ 0 h 97"/>
                    <a:gd name="T2" fmla="*/ 65 w 65"/>
                    <a:gd name="T3" fmla="*/ 0 h 97"/>
                    <a:gd name="T4" fmla="*/ 0 w 65"/>
                    <a:gd name="T5" fmla="*/ 66 h 97"/>
                    <a:gd name="T6" fmla="*/ 31 w 65"/>
                    <a:gd name="T7" fmla="*/ 97 h 97"/>
                    <a:gd name="T8" fmla="*/ 65 w 65"/>
                    <a:gd name="T9" fmla="*/ 97 h 97"/>
                    <a:gd name="T10" fmla="*/ 65 w 65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5" h="97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31" y="97"/>
                      </a:lnTo>
                      <a:lnTo>
                        <a:pt x="65" y="97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9" name="Freeform 275"/>
                <p:cNvSpPr/>
                <p:nvPr/>
              </p:nvSpPr>
              <p:spPr bwMode="auto">
                <a:xfrm>
                  <a:off x="1646344" y="5739330"/>
                  <a:ext cx="733219" cy="1077610"/>
                </a:xfrm>
                <a:custGeom>
                  <a:avLst/>
                  <a:gdLst>
                    <a:gd name="T0" fmla="*/ 0 w 66"/>
                    <a:gd name="T1" fmla="*/ 0 h 97"/>
                    <a:gd name="T2" fmla="*/ 0 w 66"/>
                    <a:gd name="T3" fmla="*/ 0 h 97"/>
                    <a:gd name="T4" fmla="*/ 0 w 66"/>
                    <a:gd name="T5" fmla="*/ 97 h 97"/>
                    <a:gd name="T6" fmla="*/ 34 w 66"/>
                    <a:gd name="T7" fmla="*/ 97 h 97"/>
                    <a:gd name="T8" fmla="*/ 66 w 66"/>
                    <a:gd name="T9" fmla="*/ 66 h 97"/>
                    <a:gd name="T10" fmla="*/ 0 w 66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9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97"/>
                      </a:lnTo>
                      <a:lnTo>
                        <a:pt x="34" y="97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0" name="Freeform 281"/>
                <p:cNvSpPr/>
                <p:nvPr/>
              </p:nvSpPr>
              <p:spPr bwMode="auto">
                <a:xfrm>
                  <a:off x="3812673" y="5739330"/>
                  <a:ext cx="733219" cy="1077610"/>
                </a:xfrm>
                <a:custGeom>
                  <a:avLst/>
                  <a:gdLst>
                    <a:gd name="T0" fmla="*/ 66 w 66"/>
                    <a:gd name="T1" fmla="*/ 0 h 97"/>
                    <a:gd name="T2" fmla="*/ 66 w 66"/>
                    <a:gd name="T3" fmla="*/ 0 h 97"/>
                    <a:gd name="T4" fmla="*/ 0 w 66"/>
                    <a:gd name="T5" fmla="*/ 66 h 97"/>
                    <a:gd name="T6" fmla="*/ 33 w 66"/>
                    <a:gd name="T7" fmla="*/ 97 h 97"/>
                    <a:gd name="T8" fmla="*/ 66 w 66"/>
                    <a:gd name="T9" fmla="*/ 97 h 97"/>
                    <a:gd name="T10" fmla="*/ 66 w 66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97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33" y="97"/>
                      </a:lnTo>
                      <a:lnTo>
                        <a:pt x="66" y="97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1" name="Freeform 283"/>
                <p:cNvSpPr/>
                <p:nvPr/>
              </p:nvSpPr>
              <p:spPr bwMode="auto">
                <a:xfrm>
                  <a:off x="3101673" y="5739330"/>
                  <a:ext cx="711000" cy="1077610"/>
                </a:xfrm>
                <a:custGeom>
                  <a:avLst/>
                  <a:gdLst>
                    <a:gd name="T0" fmla="*/ 0 w 64"/>
                    <a:gd name="T1" fmla="*/ 0 h 97"/>
                    <a:gd name="T2" fmla="*/ 0 w 64"/>
                    <a:gd name="T3" fmla="*/ 0 h 97"/>
                    <a:gd name="T4" fmla="*/ 0 w 64"/>
                    <a:gd name="T5" fmla="*/ 97 h 97"/>
                    <a:gd name="T6" fmla="*/ 33 w 64"/>
                    <a:gd name="T7" fmla="*/ 97 h 97"/>
                    <a:gd name="T8" fmla="*/ 64 w 64"/>
                    <a:gd name="T9" fmla="*/ 66 h 97"/>
                    <a:gd name="T10" fmla="*/ 0 w 64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9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97"/>
                      </a:lnTo>
                      <a:lnTo>
                        <a:pt x="33" y="97"/>
                      </a:lnTo>
                      <a:lnTo>
                        <a:pt x="64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2" name="Freeform 289"/>
                <p:cNvSpPr/>
                <p:nvPr/>
              </p:nvSpPr>
              <p:spPr bwMode="auto">
                <a:xfrm>
                  <a:off x="5279111" y="5739330"/>
                  <a:ext cx="722110" cy="1077610"/>
                </a:xfrm>
                <a:custGeom>
                  <a:avLst/>
                  <a:gdLst>
                    <a:gd name="T0" fmla="*/ 65 w 65"/>
                    <a:gd name="T1" fmla="*/ 0 h 97"/>
                    <a:gd name="T2" fmla="*/ 65 w 65"/>
                    <a:gd name="T3" fmla="*/ 0 h 97"/>
                    <a:gd name="T4" fmla="*/ 0 w 65"/>
                    <a:gd name="T5" fmla="*/ 66 h 97"/>
                    <a:gd name="T6" fmla="*/ 31 w 65"/>
                    <a:gd name="T7" fmla="*/ 97 h 97"/>
                    <a:gd name="T8" fmla="*/ 65 w 65"/>
                    <a:gd name="T9" fmla="*/ 97 h 97"/>
                    <a:gd name="T10" fmla="*/ 65 w 65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5" h="97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31" y="97"/>
                      </a:lnTo>
                      <a:lnTo>
                        <a:pt x="65" y="97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3" name="Freeform 291"/>
                <p:cNvSpPr/>
                <p:nvPr/>
              </p:nvSpPr>
              <p:spPr bwMode="auto">
                <a:xfrm>
                  <a:off x="4545892" y="5739330"/>
                  <a:ext cx="733219" cy="1077610"/>
                </a:xfrm>
                <a:custGeom>
                  <a:avLst/>
                  <a:gdLst>
                    <a:gd name="T0" fmla="*/ 0 w 66"/>
                    <a:gd name="T1" fmla="*/ 0 h 97"/>
                    <a:gd name="T2" fmla="*/ 0 w 66"/>
                    <a:gd name="T3" fmla="*/ 0 h 97"/>
                    <a:gd name="T4" fmla="*/ 0 w 66"/>
                    <a:gd name="T5" fmla="*/ 97 h 97"/>
                    <a:gd name="T6" fmla="*/ 34 w 66"/>
                    <a:gd name="T7" fmla="*/ 97 h 97"/>
                    <a:gd name="T8" fmla="*/ 66 w 66"/>
                    <a:gd name="T9" fmla="*/ 66 h 97"/>
                    <a:gd name="T10" fmla="*/ 0 w 66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9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97"/>
                      </a:lnTo>
                      <a:lnTo>
                        <a:pt x="34" y="97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4" name="Freeform 297"/>
                <p:cNvSpPr/>
                <p:nvPr/>
              </p:nvSpPr>
              <p:spPr bwMode="auto">
                <a:xfrm>
                  <a:off x="6734439" y="5739330"/>
                  <a:ext cx="733219" cy="1077610"/>
                </a:xfrm>
                <a:custGeom>
                  <a:avLst/>
                  <a:gdLst>
                    <a:gd name="T0" fmla="*/ 66 w 66"/>
                    <a:gd name="T1" fmla="*/ 0 h 97"/>
                    <a:gd name="T2" fmla="*/ 66 w 66"/>
                    <a:gd name="T3" fmla="*/ 0 h 97"/>
                    <a:gd name="T4" fmla="*/ 0 w 66"/>
                    <a:gd name="T5" fmla="*/ 66 h 97"/>
                    <a:gd name="T6" fmla="*/ 31 w 66"/>
                    <a:gd name="T7" fmla="*/ 97 h 97"/>
                    <a:gd name="T8" fmla="*/ 66 w 66"/>
                    <a:gd name="T9" fmla="*/ 97 h 97"/>
                    <a:gd name="T10" fmla="*/ 66 w 66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97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31" y="97"/>
                      </a:lnTo>
                      <a:lnTo>
                        <a:pt x="66" y="97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5" name="Freeform 299"/>
                <p:cNvSpPr/>
                <p:nvPr/>
              </p:nvSpPr>
              <p:spPr bwMode="auto">
                <a:xfrm>
                  <a:off x="6001220" y="5739330"/>
                  <a:ext cx="733219" cy="1077610"/>
                </a:xfrm>
                <a:custGeom>
                  <a:avLst/>
                  <a:gdLst>
                    <a:gd name="T0" fmla="*/ 0 w 66"/>
                    <a:gd name="T1" fmla="*/ 0 h 97"/>
                    <a:gd name="T2" fmla="*/ 0 w 66"/>
                    <a:gd name="T3" fmla="*/ 0 h 97"/>
                    <a:gd name="T4" fmla="*/ 0 w 66"/>
                    <a:gd name="T5" fmla="*/ 97 h 97"/>
                    <a:gd name="T6" fmla="*/ 34 w 66"/>
                    <a:gd name="T7" fmla="*/ 97 h 97"/>
                    <a:gd name="T8" fmla="*/ 66 w 66"/>
                    <a:gd name="T9" fmla="*/ 66 h 97"/>
                    <a:gd name="T10" fmla="*/ 0 w 66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9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97"/>
                      </a:lnTo>
                      <a:lnTo>
                        <a:pt x="34" y="97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6" name="Freeform 305"/>
                <p:cNvSpPr/>
                <p:nvPr/>
              </p:nvSpPr>
              <p:spPr bwMode="auto">
                <a:xfrm>
                  <a:off x="8178658" y="5739330"/>
                  <a:ext cx="722110" cy="1077610"/>
                </a:xfrm>
                <a:custGeom>
                  <a:avLst/>
                  <a:gdLst>
                    <a:gd name="T0" fmla="*/ 65 w 65"/>
                    <a:gd name="T1" fmla="*/ 0 h 97"/>
                    <a:gd name="T2" fmla="*/ 65 w 65"/>
                    <a:gd name="T3" fmla="*/ 0 h 97"/>
                    <a:gd name="T4" fmla="*/ 0 w 65"/>
                    <a:gd name="T5" fmla="*/ 66 h 97"/>
                    <a:gd name="T6" fmla="*/ 33 w 65"/>
                    <a:gd name="T7" fmla="*/ 97 h 97"/>
                    <a:gd name="T8" fmla="*/ 65 w 65"/>
                    <a:gd name="T9" fmla="*/ 97 h 97"/>
                    <a:gd name="T10" fmla="*/ 65 w 65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5" h="97">
                      <a:moveTo>
                        <a:pt x="65" y="0"/>
                      </a:moveTo>
                      <a:lnTo>
                        <a:pt x="65" y="0"/>
                      </a:lnTo>
                      <a:lnTo>
                        <a:pt x="0" y="66"/>
                      </a:lnTo>
                      <a:lnTo>
                        <a:pt x="33" y="97"/>
                      </a:lnTo>
                      <a:lnTo>
                        <a:pt x="65" y="97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7" name="Freeform 307"/>
                <p:cNvSpPr/>
                <p:nvPr/>
              </p:nvSpPr>
              <p:spPr bwMode="auto">
                <a:xfrm>
                  <a:off x="7467658" y="5739330"/>
                  <a:ext cx="711000" cy="1077610"/>
                </a:xfrm>
                <a:custGeom>
                  <a:avLst/>
                  <a:gdLst>
                    <a:gd name="T0" fmla="*/ 0 w 64"/>
                    <a:gd name="T1" fmla="*/ 0 h 97"/>
                    <a:gd name="T2" fmla="*/ 0 w 64"/>
                    <a:gd name="T3" fmla="*/ 0 h 97"/>
                    <a:gd name="T4" fmla="*/ 0 w 64"/>
                    <a:gd name="T5" fmla="*/ 97 h 97"/>
                    <a:gd name="T6" fmla="*/ 32 w 64"/>
                    <a:gd name="T7" fmla="*/ 97 h 97"/>
                    <a:gd name="T8" fmla="*/ 64 w 64"/>
                    <a:gd name="T9" fmla="*/ 66 h 97"/>
                    <a:gd name="T10" fmla="*/ 0 w 64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9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97"/>
                      </a:lnTo>
                      <a:lnTo>
                        <a:pt x="32" y="97"/>
                      </a:lnTo>
                      <a:lnTo>
                        <a:pt x="64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8" name="Freeform 313"/>
                <p:cNvSpPr/>
                <p:nvPr/>
              </p:nvSpPr>
              <p:spPr bwMode="auto">
                <a:xfrm>
                  <a:off x="9633987" y="5739330"/>
                  <a:ext cx="733219" cy="1077610"/>
                </a:xfrm>
                <a:custGeom>
                  <a:avLst/>
                  <a:gdLst>
                    <a:gd name="T0" fmla="*/ 66 w 66"/>
                    <a:gd name="T1" fmla="*/ 0 h 97"/>
                    <a:gd name="T2" fmla="*/ 66 w 66"/>
                    <a:gd name="T3" fmla="*/ 0 h 97"/>
                    <a:gd name="T4" fmla="*/ 0 w 66"/>
                    <a:gd name="T5" fmla="*/ 66 h 97"/>
                    <a:gd name="T6" fmla="*/ 32 w 66"/>
                    <a:gd name="T7" fmla="*/ 97 h 97"/>
                    <a:gd name="T8" fmla="*/ 66 w 66"/>
                    <a:gd name="T9" fmla="*/ 97 h 97"/>
                    <a:gd name="T10" fmla="*/ 66 w 66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97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0" y="66"/>
                      </a:lnTo>
                      <a:lnTo>
                        <a:pt x="32" y="97"/>
                      </a:lnTo>
                      <a:lnTo>
                        <a:pt x="66" y="97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9" name="Freeform 315"/>
                <p:cNvSpPr/>
                <p:nvPr/>
              </p:nvSpPr>
              <p:spPr bwMode="auto">
                <a:xfrm>
                  <a:off x="8900768" y="5739330"/>
                  <a:ext cx="733219" cy="1077610"/>
                </a:xfrm>
                <a:custGeom>
                  <a:avLst/>
                  <a:gdLst>
                    <a:gd name="T0" fmla="*/ 0 w 66"/>
                    <a:gd name="T1" fmla="*/ 0 h 97"/>
                    <a:gd name="T2" fmla="*/ 0 w 66"/>
                    <a:gd name="T3" fmla="*/ 0 h 97"/>
                    <a:gd name="T4" fmla="*/ 0 w 66"/>
                    <a:gd name="T5" fmla="*/ 97 h 97"/>
                    <a:gd name="T6" fmla="*/ 35 w 66"/>
                    <a:gd name="T7" fmla="*/ 97 h 97"/>
                    <a:gd name="T8" fmla="*/ 66 w 66"/>
                    <a:gd name="T9" fmla="*/ 66 h 97"/>
                    <a:gd name="T10" fmla="*/ 0 w 66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9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97"/>
                      </a:lnTo>
                      <a:lnTo>
                        <a:pt x="35" y="97"/>
                      </a:lnTo>
                      <a:lnTo>
                        <a:pt x="66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0" name="Freeform 321"/>
                <p:cNvSpPr/>
                <p:nvPr/>
              </p:nvSpPr>
              <p:spPr bwMode="auto">
                <a:xfrm>
                  <a:off x="11089315" y="5861533"/>
                  <a:ext cx="611016" cy="955407"/>
                </a:xfrm>
                <a:custGeom>
                  <a:avLst/>
                  <a:gdLst>
                    <a:gd name="T0" fmla="*/ 55 w 55"/>
                    <a:gd name="T1" fmla="*/ 0 h 86"/>
                    <a:gd name="T2" fmla="*/ 0 w 55"/>
                    <a:gd name="T3" fmla="*/ 55 h 86"/>
                    <a:gd name="T4" fmla="*/ 32 w 55"/>
                    <a:gd name="T5" fmla="*/ 86 h 86"/>
                    <a:gd name="T6" fmla="*/ 55 w 55"/>
                    <a:gd name="T7" fmla="*/ 86 h 86"/>
                    <a:gd name="T8" fmla="*/ 55 w 55"/>
                    <a:gd name="T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86">
                      <a:moveTo>
                        <a:pt x="55" y="0"/>
                      </a:moveTo>
                      <a:lnTo>
                        <a:pt x="0" y="55"/>
                      </a:lnTo>
                      <a:lnTo>
                        <a:pt x="32" y="86"/>
                      </a:lnTo>
                      <a:lnTo>
                        <a:pt x="55" y="86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1" name="Freeform 323"/>
                <p:cNvSpPr/>
                <p:nvPr/>
              </p:nvSpPr>
              <p:spPr bwMode="auto">
                <a:xfrm>
                  <a:off x="10367206" y="5739330"/>
                  <a:ext cx="722110" cy="1077610"/>
                </a:xfrm>
                <a:custGeom>
                  <a:avLst/>
                  <a:gdLst>
                    <a:gd name="T0" fmla="*/ 0 w 65"/>
                    <a:gd name="T1" fmla="*/ 0 h 97"/>
                    <a:gd name="T2" fmla="*/ 0 w 65"/>
                    <a:gd name="T3" fmla="*/ 0 h 97"/>
                    <a:gd name="T4" fmla="*/ 0 w 65"/>
                    <a:gd name="T5" fmla="*/ 97 h 97"/>
                    <a:gd name="T6" fmla="*/ 34 w 65"/>
                    <a:gd name="T7" fmla="*/ 97 h 97"/>
                    <a:gd name="T8" fmla="*/ 65 w 65"/>
                    <a:gd name="T9" fmla="*/ 66 h 97"/>
                    <a:gd name="T10" fmla="*/ 0 w 65"/>
                    <a:gd name="T11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5" h="9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97"/>
                      </a:lnTo>
                      <a:lnTo>
                        <a:pt x="34" y="97"/>
                      </a:lnTo>
                      <a:lnTo>
                        <a:pt x="65" y="6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68" name="Freeform 324"/>
            <p:cNvSpPr/>
            <p:nvPr/>
          </p:nvSpPr>
          <p:spPr bwMode="auto">
            <a:xfrm>
              <a:off x="9300406" y="5104330"/>
              <a:ext cx="722110" cy="1077610"/>
            </a:xfrm>
            <a:custGeom>
              <a:avLst/>
              <a:gdLst>
                <a:gd name="T0" fmla="*/ 0 w 65"/>
                <a:gd name="T1" fmla="*/ 0 h 97"/>
                <a:gd name="T2" fmla="*/ 0 w 65"/>
                <a:gd name="T3" fmla="*/ 0 h 97"/>
                <a:gd name="T4" fmla="*/ 0 w 65"/>
                <a:gd name="T5" fmla="*/ 97 h 97"/>
                <a:gd name="T6" fmla="*/ 34 w 65"/>
                <a:gd name="T7" fmla="*/ 97 h 97"/>
                <a:gd name="T8" fmla="*/ 65 w 65"/>
                <a:gd name="T9" fmla="*/ 66 h 97"/>
                <a:gd name="T10" fmla="*/ 0 w 65"/>
                <a:gd name="T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97">
                  <a:moveTo>
                    <a:pt x="0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34" y="97"/>
                  </a:lnTo>
                  <a:lnTo>
                    <a:pt x="65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69" name="组合 168"/>
            <p:cNvGrpSpPr/>
            <p:nvPr/>
          </p:nvGrpSpPr>
          <p:grpSpPr>
            <a:xfrm>
              <a:off x="-742472" y="27344"/>
              <a:ext cx="11376003" cy="6154596"/>
              <a:chOff x="324328" y="662344"/>
              <a:chExt cx="11376003" cy="6154596"/>
            </a:xfrm>
            <a:solidFill>
              <a:schemeClr val="tx1">
                <a:lumMod val="50000"/>
                <a:lumOff val="50000"/>
                <a:alpha val="0"/>
              </a:schemeClr>
            </a:solidFill>
          </p:grpSpPr>
          <p:sp>
            <p:nvSpPr>
              <p:cNvPr id="171" name="Freeform 12"/>
              <p:cNvSpPr/>
              <p:nvPr/>
            </p:nvSpPr>
            <p:spPr bwMode="auto">
              <a:xfrm>
                <a:off x="324328" y="662344"/>
                <a:ext cx="1322016" cy="722110"/>
              </a:xfrm>
              <a:custGeom>
                <a:avLst/>
                <a:gdLst>
                  <a:gd name="T0" fmla="*/ 53 w 119"/>
                  <a:gd name="T1" fmla="*/ 0 h 65"/>
                  <a:gd name="T2" fmla="*/ 0 w 119"/>
                  <a:gd name="T3" fmla="*/ 53 h 65"/>
                  <a:gd name="T4" fmla="*/ 0 w 119"/>
                  <a:gd name="T5" fmla="*/ 65 h 65"/>
                  <a:gd name="T6" fmla="*/ 119 w 119"/>
                  <a:gd name="T7" fmla="*/ 65 h 65"/>
                  <a:gd name="T8" fmla="*/ 53 w 119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5">
                    <a:moveTo>
                      <a:pt x="53" y="0"/>
                    </a:moveTo>
                    <a:lnTo>
                      <a:pt x="0" y="53"/>
                    </a:lnTo>
                    <a:lnTo>
                      <a:pt x="0" y="65"/>
                    </a:lnTo>
                    <a:lnTo>
                      <a:pt x="119" y="65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20"/>
              <p:cNvSpPr/>
              <p:nvPr/>
            </p:nvSpPr>
            <p:spPr bwMode="auto">
              <a:xfrm>
                <a:off x="1646344" y="662344"/>
                <a:ext cx="1455329" cy="722110"/>
              </a:xfrm>
              <a:custGeom>
                <a:avLst/>
                <a:gdLst>
                  <a:gd name="T0" fmla="*/ 66 w 131"/>
                  <a:gd name="T1" fmla="*/ 0 h 65"/>
                  <a:gd name="T2" fmla="*/ 0 w 131"/>
                  <a:gd name="T3" fmla="*/ 65 h 65"/>
                  <a:gd name="T4" fmla="*/ 131 w 131"/>
                  <a:gd name="T5" fmla="*/ 65 h 65"/>
                  <a:gd name="T6" fmla="*/ 66 w 131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1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28"/>
              <p:cNvSpPr/>
              <p:nvPr/>
            </p:nvSpPr>
            <p:spPr bwMode="auto">
              <a:xfrm>
                <a:off x="3101672" y="662344"/>
                <a:ext cx="1444219" cy="722110"/>
              </a:xfrm>
              <a:custGeom>
                <a:avLst/>
                <a:gdLst>
                  <a:gd name="T0" fmla="*/ 64 w 130"/>
                  <a:gd name="T1" fmla="*/ 0 h 65"/>
                  <a:gd name="T2" fmla="*/ 0 w 130"/>
                  <a:gd name="T3" fmla="*/ 65 h 65"/>
                  <a:gd name="T4" fmla="*/ 130 w 130"/>
                  <a:gd name="T5" fmla="*/ 65 h 65"/>
                  <a:gd name="T6" fmla="*/ 64 w 130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65">
                    <a:moveTo>
                      <a:pt x="64" y="0"/>
                    </a:moveTo>
                    <a:lnTo>
                      <a:pt x="0" y="65"/>
                    </a:lnTo>
                    <a:lnTo>
                      <a:pt x="130" y="65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4545892" y="662344"/>
                <a:ext cx="1455329" cy="722110"/>
              </a:xfrm>
              <a:custGeom>
                <a:avLst/>
                <a:gdLst>
                  <a:gd name="T0" fmla="*/ 66 w 131"/>
                  <a:gd name="T1" fmla="*/ 0 h 65"/>
                  <a:gd name="T2" fmla="*/ 0 w 131"/>
                  <a:gd name="T3" fmla="*/ 65 h 65"/>
                  <a:gd name="T4" fmla="*/ 131 w 131"/>
                  <a:gd name="T5" fmla="*/ 65 h 65"/>
                  <a:gd name="T6" fmla="*/ 66 w 131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1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44"/>
              <p:cNvSpPr/>
              <p:nvPr/>
            </p:nvSpPr>
            <p:spPr bwMode="auto">
              <a:xfrm>
                <a:off x="6001220" y="662344"/>
                <a:ext cx="1466438" cy="722110"/>
              </a:xfrm>
              <a:custGeom>
                <a:avLst/>
                <a:gdLst>
                  <a:gd name="T0" fmla="*/ 66 w 132"/>
                  <a:gd name="T1" fmla="*/ 0 h 65"/>
                  <a:gd name="T2" fmla="*/ 0 w 132"/>
                  <a:gd name="T3" fmla="*/ 65 h 65"/>
                  <a:gd name="T4" fmla="*/ 132 w 132"/>
                  <a:gd name="T5" fmla="*/ 65 h 65"/>
                  <a:gd name="T6" fmla="*/ 66 w 132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2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52"/>
              <p:cNvSpPr/>
              <p:nvPr/>
            </p:nvSpPr>
            <p:spPr bwMode="auto">
              <a:xfrm>
                <a:off x="7467658" y="662344"/>
                <a:ext cx="1433110" cy="722110"/>
              </a:xfrm>
              <a:custGeom>
                <a:avLst/>
                <a:gdLst>
                  <a:gd name="T0" fmla="*/ 64 w 129"/>
                  <a:gd name="T1" fmla="*/ 0 h 65"/>
                  <a:gd name="T2" fmla="*/ 0 w 129"/>
                  <a:gd name="T3" fmla="*/ 65 h 65"/>
                  <a:gd name="T4" fmla="*/ 129 w 129"/>
                  <a:gd name="T5" fmla="*/ 65 h 65"/>
                  <a:gd name="T6" fmla="*/ 64 w 129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65">
                    <a:moveTo>
                      <a:pt x="64" y="0"/>
                    </a:moveTo>
                    <a:lnTo>
                      <a:pt x="0" y="65"/>
                    </a:lnTo>
                    <a:lnTo>
                      <a:pt x="129" y="65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60"/>
              <p:cNvSpPr/>
              <p:nvPr/>
            </p:nvSpPr>
            <p:spPr bwMode="auto">
              <a:xfrm>
                <a:off x="8900768" y="662344"/>
                <a:ext cx="1466438" cy="722110"/>
              </a:xfrm>
              <a:custGeom>
                <a:avLst/>
                <a:gdLst>
                  <a:gd name="T0" fmla="*/ 66 w 132"/>
                  <a:gd name="T1" fmla="*/ 0 h 65"/>
                  <a:gd name="T2" fmla="*/ 0 w 132"/>
                  <a:gd name="T3" fmla="*/ 65 h 65"/>
                  <a:gd name="T4" fmla="*/ 132 w 132"/>
                  <a:gd name="T5" fmla="*/ 65 h 65"/>
                  <a:gd name="T6" fmla="*/ 66 w 132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2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68"/>
              <p:cNvSpPr/>
              <p:nvPr/>
            </p:nvSpPr>
            <p:spPr bwMode="auto">
              <a:xfrm>
                <a:off x="10367206" y="662344"/>
                <a:ext cx="1333125" cy="722110"/>
              </a:xfrm>
              <a:custGeom>
                <a:avLst/>
                <a:gdLst>
                  <a:gd name="T0" fmla="*/ 65 w 120"/>
                  <a:gd name="T1" fmla="*/ 0 h 65"/>
                  <a:gd name="T2" fmla="*/ 0 w 120"/>
                  <a:gd name="T3" fmla="*/ 65 h 65"/>
                  <a:gd name="T4" fmla="*/ 120 w 120"/>
                  <a:gd name="T5" fmla="*/ 65 h 65"/>
                  <a:gd name="T6" fmla="*/ 120 w 120"/>
                  <a:gd name="T7" fmla="*/ 54 h 65"/>
                  <a:gd name="T8" fmla="*/ 65 w 120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5">
                    <a:moveTo>
                      <a:pt x="65" y="0"/>
                    </a:moveTo>
                    <a:lnTo>
                      <a:pt x="0" y="65"/>
                    </a:lnTo>
                    <a:lnTo>
                      <a:pt x="120" y="65"/>
                    </a:lnTo>
                    <a:lnTo>
                      <a:pt x="120" y="54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76"/>
              <p:cNvSpPr/>
              <p:nvPr/>
            </p:nvSpPr>
            <p:spPr bwMode="auto">
              <a:xfrm>
                <a:off x="324328" y="2117673"/>
                <a:ext cx="1322016" cy="722110"/>
              </a:xfrm>
              <a:custGeom>
                <a:avLst/>
                <a:gdLst>
                  <a:gd name="T0" fmla="*/ 53 w 119"/>
                  <a:gd name="T1" fmla="*/ 0 h 65"/>
                  <a:gd name="T2" fmla="*/ 0 w 119"/>
                  <a:gd name="T3" fmla="*/ 53 h 65"/>
                  <a:gd name="T4" fmla="*/ 0 w 119"/>
                  <a:gd name="T5" fmla="*/ 65 h 65"/>
                  <a:gd name="T6" fmla="*/ 119 w 119"/>
                  <a:gd name="T7" fmla="*/ 65 h 65"/>
                  <a:gd name="T8" fmla="*/ 53 w 119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5">
                    <a:moveTo>
                      <a:pt x="53" y="0"/>
                    </a:moveTo>
                    <a:lnTo>
                      <a:pt x="0" y="53"/>
                    </a:lnTo>
                    <a:lnTo>
                      <a:pt x="0" y="65"/>
                    </a:lnTo>
                    <a:lnTo>
                      <a:pt x="119" y="65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84"/>
              <p:cNvSpPr/>
              <p:nvPr/>
            </p:nvSpPr>
            <p:spPr bwMode="auto">
              <a:xfrm>
                <a:off x="1646344" y="2117673"/>
                <a:ext cx="1455329" cy="722110"/>
              </a:xfrm>
              <a:custGeom>
                <a:avLst/>
                <a:gdLst>
                  <a:gd name="T0" fmla="*/ 66 w 131"/>
                  <a:gd name="T1" fmla="*/ 0 h 65"/>
                  <a:gd name="T2" fmla="*/ 0 w 131"/>
                  <a:gd name="T3" fmla="*/ 65 h 65"/>
                  <a:gd name="T4" fmla="*/ 131 w 131"/>
                  <a:gd name="T5" fmla="*/ 65 h 65"/>
                  <a:gd name="T6" fmla="*/ 66 w 131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1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92"/>
              <p:cNvSpPr/>
              <p:nvPr/>
            </p:nvSpPr>
            <p:spPr bwMode="auto">
              <a:xfrm>
                <a:off x="3101672" y="2117673"/>
                <a:ext cx="1444219" cy="722110"/>
              </a:xfrm>
              <a:custGeom>
                <a:avLst/>
                <a:gdLst>
                  <a:gd name="T0" fmla="*/ 64 w 130"/>
                  <a:gd name="T1" fmla="*/ 0 h 65"/>
                  <a:gd name="T2" fmla="*/ 0 w 130"/>
                  <a:gd name="T3" fmla="*/ 65 h 65"/>
                  <a:gd name="T4" fmla="*/ 130 w 130"/>
                  <a:gd name="T5" fmla="*/ 65 h 65"/>
                  <a:gd name="T6" fmla="*/ 64 w 130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65">
                    <a:moveTo>
                      <a:pt x="64" y="0"/>
                    </a:moveTo>
                    <a:lnTo>
                      <a:pt x="0" y="65"/>
                    </a:lnTo>
                    <a:lnTo>
                      <a:pt x="130" y="65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00"/>
              <p:cNvSpPr/>
              <p:nvPr/>
            </p:nvSpPr>
            <p:spPr bwMode="auto">
              <a:xfrm>
                <a:off x="4545892" y="2117673"/>
                <a:ext cx="1455329" cy="722110"/>
              </a:xfrm>
              <a:custGeom>
                <a:avLst/>
                <a:gdLst>
                  <a:gd name="T0" fmla="*/ 66 w 131"/>
                  <a:gd name="T1" fmla="*/ 0 h 65"/>
                  <a:gd name="T2" fmla="*/ 0 w 131"/>
                  <a:gd name="T3" fmla="*/ 65 h 65"/>
                  <a:gd name="T4" fmla="*/ 131 w 131"/>
                  <a:gd name="T5" fmla="*/ 65 h 65"/>
                  <a:gd name="T6" fmla="*/ 66 w 131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1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08"/>
              <p:cNvSpPr/>
              <p:nvPr/>
            </p:nvSpPr>
            <p:spPr bwMode="auto">
              <a:xfrm>
                <a:off x="6001220" y="2117673"/>
                <a:ext cx="1466438" cy="722110"/>
              </a:xfrm>
              <a:custGeom>
                <a:avLst/>
                <a:gdLst>
                  <a:gd name="T0" fmla="*/ 66 w 132"/>
                  <a:gd name="T1" fmla="*/ 0 h 65"/>
                  <a:gd name="T2" fmla="*/ 0 w 132"/>
                  <a:gd name="T3" fmla="*/ 65 h 65"/>
                  <a:gd name="T4" fmla="*/ 132 w 132"/>
                  <a:gd name="T5" fmla="*/ 65 h 65"/>
                  <a:gd name="T6" fmla="*/ 66 w 132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2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116"/>
              <p:cNvSpPr/>
              <p:nvPr/>
            </p:nvSpPr>
            <p:spPr bwMode="auto">
              <a:xfrm>
                <a:off x="7467658" y="2117673"/>
                <a:ext cx="1433110" cy="722110"/>
              </a:xfrm>
              <a:custGeom>
                <a:avLst/>
                <a:gdLst>
                  <a:gd name="T0" fmla="*/ 64 w 129"/>
                  <a:gd name="T1" fmla="*/ 0 h 65"/>
                  <a:gd name="T2" fmla="*/ 0 w 129"/>
                  <a:gd name="T3" fmla="*/ 65 h 65"/>
                  <a:gd name="T4" fmla="*/ 129 w 129"/>
                  <a:gd name="T5" fmla="*/ 65 h 65"/>
                  <a:gd name="T6" fmla="*/ 64 w 129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65">
                    <a:moveTo>
                      <a:pt x="64" y="0"/>
                    </a:moveTo>
                    <a:lnTo>
                      <a:pt x="0" y="65"/>
                    </a:lnTo>
                    <a:lnTo>
                      <a:pt x="129" y="65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124"/>
              <p:cNvSpPr/>
              <p:nvPr/>
            </p:nvSpPr>
            <p:spPr bwMode="auto">
              <a:xfrm>
                <a:off x="8900768" y="2117673"/>
                <a:ext cx="1466438" cy="722110"/>
              </a:xfrm>
              <a:custGeom>
                <a:avLst/>
                <a:gdLst>
                  <a:gd name="T0" fmla="*/ 66 w 132"/>
                  <a:gd name="T1" fmla="*/ 0 h 65"/>
                  <a:gd name="T2" fmla="*/ 0 w 132"/>
                  <a:gd name="T3" fmla="*/ 65 h 65"/>
                  <a:gd name="T4" fmla="*/ 132 w 132"/>
                  <a:gd name="T5" fmla="*/ 65 h 65"/>
                  <a:gd name="T6" fmla="*/ 66 w 132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2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32"/>
              <p:cNvSpPr/>
              <p:nvPr/>
            </p:nvSpPr>
            <p:spPr bwMode="auto">
              <a:xfrm>
                <a:off x="10367206" y="2117673"/>
                <a:ext cx="1333125" cy="722110"/>
              </a:xfrm>
              <a:custGeom>
                <a:avLst/>
                <a:gdLst>
                  <a:gd name="T0" fmla="*/ 65 w 120"/>
                  <a:gd name="T1" fmla="*/ 0 h 65"/>
                  <a:gd name="T2" fmla="*/ 0 w 120"/>
                  <a:gd name="T3" fmla="*/ 65 h 65"/>
                  <a:gd name="T4" fmla="*/ 120 w 120"/>
                  <a:gd name="T5" fmla="*/ 65 h 65"/>
                  <a:gd name="T6" fmla="*/ 120 w 120"/>
                  <a:gd name="T7" fmla="*/ 54 h 65"/>
                  <a:gd name="T8" fmla="*/ 65 w 120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5">
                    <a:moveTo>
                      <a:pt x="65" y="0"/>
                    </a:moveTo>
                    <a:lnTo>
                      <a:pt x="0" y="65"/>
                    </a:lnTo>
                    <a:lnTo>
                      <a:pt x="120" y="65"/>
                    </a:lnTo>
                    <a:lnTo>
                      <a:pt x="120" y="54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40"/>
              <p:cNvSpPr/>
              <p:nvPr/>
            </p:nvSpPr>
            <p:spPr bwMode="auto">
              <a:xfrm>
                <a:off x="324328" y="3573001"/>
                <a:ext cx="1322016" cy="711000"/>
              </a:xfrm>
              <a:custGeom>
                <a:avLst/>
                <a:gdLst>
                  <a:gd name="T0" fmla="*/ 53 w 119"/>
                  <a:gd name="T1" fmla="*/ 0 h 64"/>
                  <a:gd name="T2" fmla="*/ 0 w 119"/>
                  <a:gd name="T3" fmla="*/ 52 h 64"/>
                  <a:gd name="T4" fmla="*/ 0 w 119"/>
                  <a:gd name="T5" fmla="*/ 64 h 64"/>
                  <a:gd name="T6" fmla="*/ 119 w 119"/>
                  <a:gd name="T7" fmla="*/ 64 h 64"/>
                  <a:gd name="T8" fmla="*/ 53 w 119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4">
                    <a:moveTo>
                      <a:pt x="53" y="0"/>
                    </a:moveTo>
                    <a:lnTo>
                      <a:pt x="0" y="52"/>
                    </a:lnTo>
                    <a:lnTo>
                      <a:pt x="0" y="64"/>
                    </a:lnTo>
                    <a:lnTo>
                      <a:pt x="119" y="64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48"/>
              <p:cNvSpPr/>
              <p:nvPr/>
            </p:nvSpPr>
            <p:spPr bwMode="auto">
              <a:xfrm>
                <a:off x="1646344" y="3573001"/>
                <a:ext cx="1455329" cy="711000"/>
              </a:xfrm>
              <a:custGeom>
                <a:avLst/>
                <a:gdLst>
                  <a:gd name="T0" fmla="*/ 66 w 131"/>
                  <a:gd name="T1" fmla="*/ 0 h 64"/>
                  <a:gd name="T2" fmla="*/ 0 w 131"/>
                  <a:gd name="T3" fmla="*/ 64 h 64"/>
                  <a:gd name="T4" fmla="*/ 131 w 131"/>
                  <a:gd name="T5" fmla="*/ 64 h 64"/>
                  <a:gd name="T6" fmla="*/ 66 w 13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4">
                    <a:moveTo>
                      <a:pt x="66" y="0"/>
                    </a:moveTo>
                    <a:lnTo>
                      <a:pt x="0" y="64"/>
                    </a:lnTo>
                    <a:lnTo>
                      <a:pt x="131" y="64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56"/>
              <p:cNvSpPr/>
              <p:nvPr/>
            </p:nvSpPr>
            <p:spPr bwMode="auto">
              <a:xfrm>
                <a:off x="3101672" y="3573001"/>
                <a:ext cx="1444219" cy="711000"/>
              </a:xfrm>
              <a:custGeom>
                <a:avLst/>
                <a:gdLst>
                  <a:gd name="T0" fmla="*/ 64 w 130"/>
                  <a:gd name="T1" fmla="*/ 0 h 64"/>
                  <a:gd name="T2" fmla="*/ 0 w 130"/>
                  <a:gd name="T3" fmla="*/ 64 h 64"/>
                  <a:gd name="T4" fmla="*/ 130 w 130"/>
                  <a:gd name="T5" fmla="*/ 64 h 64"/>
                  <a:gd name="T6" fmla="*/ 64 w 130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64">
                    <a:moveTo>
                      <a:pt x="64" y="0"/>
                    </a:moveTo>
                    <a:lnTo>
                      <a:pt x="0" y="64"/>
                    </a:lnTo>
                    <a:lnTo>
                      <a:pt x="130" y="64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64"/>
              <p:cNvSpPr/>
              <p:nvPr/>
            </p:nvSpPr>
            <p:spPr bwMode="auto">
              <a:xfrm>
                <a:off x="4545892" y="3573001"/>
                <a:ext cx="1455329" cy="711000"/>
              </a:xfrm>
              <a:custGeom>
                <a:avLst/>
                <a:gdLst>
                  <a:gd name="T0" fmla="*/ 66 w 131"/>
                  <a:gd name="T1" fmla="*/ 0 h 64"/>
                  <a:gd name="T2" fmla="*/ 0 w 131"/>
                  <a:gd name="T3" fmla="*/ 64 h 64"/>
                  <a:gd name="T4" fmla="*/ 131 w 131"/>
                  <a:gd name="T5" fmla="*/ 64 h 64"/>
                  <a:gd name="T6" fmla="*/ 66 w 13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4">
                    <a:moveTo>
                      <a:pt x="66" y="0"/>
                    </a:moveTo>
                    <a:lnTo>
                      <a:pt x="0" y="64"/>
                    </a:lnTo>
                    <a:lnTo>
                      <a:pt x="131" y="64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72"/>
              <p:cNvSpPr/>
              <p:nvPr/>
            </p:nvSpPr>
            <p:spPr bwMode="auto">
              <a:xfrm>
                <a:off x="6001220" y="3573001"/>
                <a:ext cx="1466438" cy="711000"/>
              </a:xfrm>
              <a:custGeom>
                <a:avLst/>
                <a:gdLst>
                  <a:gd name="T0" fmla="*/ 66 w 132"/>
                  <a:gd name="T1" fmla="*/ 0 h 64"/>
                  <a:gd name="T2" fmla="*/ 0 w 132"/>
                  <a:gd name="T3" fmla="*/ 64 h 64"/>
                  <a:gd name="T4" fmla="*/ 132 w 132"/>
                  <a:gd name="T5" fmla="*/ 64 h 64"/>
                  <a:gd name="T6" fmla="*/ 66 w 132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4">
                    <a:moveTo>
                      <a:pt x="66" y="0"/>
                    </a:moveTo>
                    <a:lnTo>
                      <a:pt x="0" y="64"/>
                    </a:lnTo>
                    <a:lnTo>
                      <a:pt x="132" y="64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80"/>
              <p:cNvSpPr/>
              <p:nvPr/>
            </p:nvSpPr>
            <p:spPr bwMode="auto">
              <a:xfrm>
                <a:off x="7467658" y="3573001"/>
                <a:ext cx="1433110" cy="711000"/>
              </a:xfrm>
              <a:custGeom>
                <a:avLst/>
                <a:gdLst>
                  <a:gd name="T0" fmla="*/ 64 w 129"/>
                  <a:gd name="T1" fmla="*/ 0 h 64"/>
                  <a:gd name="T2" fmla="*/ 0 w 129"/>
                  <a:gd name="T3" fmla="*/ 64 h 64"/>
                  <a:gd name="T4" fmla="*/ 129 w 129"/>
                  <a:gd name="T5" fmla="*/ 64 h 64"/>
                  <a:gd name="T6" fmla="*/ 64 w 129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64">
                    <a:moveTo>
                      <a:pt x="64" y="0"/>
                    </a:moveTo>
                    <a:lnTo>
                      <a:pt x="0" y="64"/>
                    </a:lnTo>
                    <a:lnTo>
                      <a:pt x="129" y="64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88"/>
              <p:cNvSpPr/>
              <p:nvPr/>
            </p:nvSpPr>
            <p:spPr bwMode="auto">
              <a:xfrm>
                <a:off x="8900768" y="3573001"/>
                <a:ext cx="1466438" cy="711000"/>
              </a:xfrm>
              <a:custGeom>
                <a:avLst/>
                <a:gdLst>
                  <a:gd name="T0" fmla="*/ 66 w 132"/>
                  <a:gd name="T1" fmla="*/ 0 h 64"/>
                  <a:gd name="T2" fmla="*/ 0 w 132"/>
                  <a:gd name="T3" fmla="*/ 64 h 64"/>
                  <a:gd name="T4" fmla="*/ 132 w 132"/>
                  <a:gd name="T5" fmla="*/ 64 h 64"/>
                  <a:gd name="T6" fmla="*/ 66 w 132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4">
                    <a:moveTo>
                      <a:pt x="66" y="0"/>
                    </a:moveTo>
                    <a:lnTo>
                      <a:pt x="0" y="64"/>
                    </a:lnTo>
                    <a:lnTo>
                      <a:pt x="132" y="64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96"/>
              <p:cNvSpPr/>
              <p:nvPr/>
            </p:nvSpPr>
            <p:spPr bwMode="auto">
              <a:xfrm>
                <a:off x="10367206" y="3573001"/>
                <a:ext cx="1333125" cy="711000"/>
              </a:xfrm>
              <a:custGeom>
                <a:avLst/>
                <a:gdLst>
                  <a:gd name="T0" fmla="*/ 65 w 120"/>
                  <a:gd name="T1" fmla="*/ 0 h 64"/>
                  <a:gd name="T2" fmla="*/ 0 w 120"/>
                  <a:gd name="T3" fmla="*/ 64 h 64"/>
                  <a:gd name="T4" fmla="*/ 120 w 120"/>
                  <a:gd name="T5" fmla="*/ 64 h 64"/>
                  <a:gd name="T6" fmla="*/ 120 w 120"/>
                  <a:gd name="T7" fmla="*/ 55 h 64"/>
                  <a:gd name="T8" fmla="*/ 65 w 120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4">
                    <a:moveTo>
                      <a:pt x="65" y="0"/>
                    </a:moveTo>
                    <a:lnTo>
                      <a:pt x="0" y="64"/>
                    </a:lnTo>
                    <a:lnTo>
                      <a:pt x="120" y="64"/>
                    </a:lnTo>
                    <a:lnTo>
                      <a:pt x="120" y="55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204"/>
              <p:cNvSpPr/>
              <p:nvPr/>
            </p:nvSpPr>
            <p:spPr bwMode="auto">
              <a:xfrm>
                <a:off x="324328" y="5017220"/>
                <a:ext cx="1322016" cy="722110"/>
              </a:xfrm>
              <a:custGeom>
                <a:avLst/>
                <a:gdLst>
                  <a:gd name="T0" fmla="*/ 53 w 119"/>
                  <a:gd name="T1" fmla="*/ 0 h 65"/>
                  <a:gd name="T2" fmla="*/ 0 w 119"/>
                  <a:gd name="T3" fmla="*/ 53 h 65"/>
                  <a:gd name="T4" fmla="*/ 0 w 119"/>
                  <a:gd name="T5" fmla="*/ 65 h 65"/>
                  <a:gd name="T6" fmla="*/ 119 w 119"/>
                  <a:gd name="T7" fmla="*/ 65 h 65"/>
                  <a:gd name="T8" fmla="*/ 53 w 119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65">
                    <a:moveTo>
                      <a:pt x="53" y="0"/>
                    </a:moveTo>
                    <a:lnTo>
                      <a:pt x="0" y="53"/>
                    </a:lnTo>
                    <a:lnTo>
                      <a:pt x="0" y="65"/>
                    </a:lnTo>
                    <a:lnTo>
                      <a:pt x="119" y="65"/>
                    </a:lnTo>
                    <a:lnTo>
                      <a:pt x="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213"/>
              <p:cNvSpPr/>
              <p:nvPr/>
            </p:nvSpPr>
            <p:spPr bwMode="auto">
              <a:xfrm>
                <a:off x="1646344" y="5017220"/>
                <a:ext cx="1455328" cy="722110"/>
              </a:xfrm>
              <a:custGeom>
                <a:avLst/>
                <a:gdLst>
                  <a:gd name="T0" fmla="*/ 66 w 131"/>
                  <a:gd name="T1" fmla="*/ 0 h 65"/>
                  <a:gd name="T2" fmla="*/ 0 w 131"/>
                  <a:gd name="T3" fmla="*/ 65 h 65"/>
                  <a:gd name="T4" fmla="*/ 131 w 131"/>
                  <a:gd name="T5" fmla="*/ 65 h 65"/>
                  <a:gd name="T6" fmla="*/ 66 w 131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1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221"/>
              <p:cNvSpPr/>
              <p:nvPr/>
            </p:nvSpPr>
            <p:spPr bwMode="auto">
              <a:xfrm>
                <a:off x="3101673" y="5017220"/>
                <a:ext cx="1444219" cy="722110"/>
              </a:xfrm>
              <a:custGeom>
                <a:avLst/>
                <a:gdLst>
                  <a:gd name="T0" fmla="*/ 64 w 130"/>
                  <a:gd name="T1" fmla="*/ 0 h 65"/>
                  <a:gd name="T2" fmla="*/ 0 w 130"/>
                  <a:gd name="T3" fmla="*/ 65 h 65"/>
                  <a:gd name="T4" fmla="*/ 130 w 130"/>
                  <a:gd name="T5" fmla="*/ 65 h 65"/>
                  <a:gd name="T6" fmla="*/ 64 w 130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65">
                    <a:moveTo>
                      <a:pt x="64" y="0"/>
                    </a:moveTo>
                    <a:lnTo>
                      <a:pt x="0" y="65"/>
                    </a:lnTo>
                    <a:lnTo>
                      <a:pt x="130" y="65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229"/>
              <p:cNvSpPr/>
              <p:nvPr/>
            </p:nvSpPr>
            <p:spPr bwMode="auto">
              <a:xfrm>
                <a:off x="4545892" y="5017220"/>
                <a:ext cx="1455328" cy="722110"/>
              </a:xfrm>
              <a:custGeom>
                <a:avLst/>
                <a:gdLst>
                  <a:gd name="T0" fmla="*/ 66 w 131"/>
                  <a:gd name="T1" fmla="*/ 0 h 65"/>
                  <a:gd name="T2" fmla="*/ 0 w 131"/>
                  <a:gd name="T3" fmla="*/ 65 h 65"/>
                  <a:gd name="T4" fmla="*/ 131 w 131"/>
                  <a:gd name="T5" fmla="*/ 65 h 65"/>
                  <a:gd name="T6" fmla="*/ 66 w 131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1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237"/>
              <p:cNvSpPr/>
              <p:nvPr/>
            </p:nvSpPr>
            <p:spPr bwMode="auto">
              <a:xfrm>
                <a:off x="6001220" y="5017220"/>
                <a:ext cx="1466438" cy="722110"/>
              </a:xfrm>
              <a:custGeom>
                <a:avLst/>
                <a:gdLst>
                  <a:gd name="T0" fmla="*/ 66 w 132"/>
                  <a:gd name="T1" fmla="*/ 0 h 65"/>
                  <a:gd name="T2" fmla="*/ 0 w 132"/>
                  <a:gd name="T3" fmla="*/ 65 h 65"/>
                  <a:gd name="T4" fmla="*/ 132 w 132"/>
                  <a:gd name="T5" fmla="*/ 65 h 65"/>
                  <a:gd name="T6" fmla="*/ 66 w 132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2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245"/>
              <p:cNvSpPr/>
              <p:nvPr/>
            </p:nvSpPr>
            <p:spPr bwMode="auto">
              <a:xfrm>
                <a:off x="7467658" y="5017220"/>
                <a:ext cx="1433110" cy="722110"/>
              </a:xfrm>
              <a:custGeom>
                <a:avLst/>
                <a:gdLst>
                  <a:gd name="T0" fmla="*/ 64 w 129"/>
                  <a:gd name="T1" fmla="*/ 0 h 65"/>
                  <a:gd name="T2" fmla="*/ 0 w 129"/>
                  <a:gd name="T3" fmla="*/ 65 h 65"/>
                  <a:gd name="T4" fmla="*/ 129 w 129"/>
                  <a:gd name="T5" fmla="*/ 65 h 65"/>
                  <a:gd name="T6" fmla="*/ 64 w 129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65">
                    <a:moveTo>
                      <a:pt x="64" y="0"/>
                    </a:moveTo>
                    <a:lnTo>
                      <a:pt x="0" y="65"/>
                    </a:lnTo>
                    <a:lnTo>
                      <a:pt x="129" y="65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253"/>
              <p:cNvSpPr/>
              <p:nvPr/>
            </p:nvSpPr>
            <p:spPr bwMode="auto">
              <a:xfrm>
                <a:off x="8900768" y="5017220"/>
                <a:ext cx="1466438" cy="722110"/>
              </a:xfrm>
              <a:custGeom>
                <a:avLst/>
                <a:gdLst>
                  <a:gd name="T0" fmla="*/ 66 w 132"/>
                  <a:gd name="T1" fmla="*/ 0 h 65"/>
                  <a:gd name="T2" fmla="*/ 0 w 132"/>
                  <a:gd name="T3" fmla="*/ 65 h 65"/>
                  <a:gd name="T4" fmla="*/ 132 w 132"/>
                  <a:gd name="T5" fmla="*/ 65 h 65"/>
                  <a:gd name="T6" fmla="*/ 66 w 132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65">
                    <a:moveTo>
                      <a:pt x="66" y="0"/>
                    </a:moveTo>
                    <a:lnTo>
                      <a:pt x="0" y="65"/>
                    </a:lnTo>
                    <a:lnTo>
                      <a:pt x="132" y="65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261"/>
              <p:cNvSpPr/>
              <p:nvPr/>
            </p:nvSpPr>
            <p:spPr bwMode="auto">
              <a:xfrm>
                <a:off x="10367206" y="5017220"/>
                <a:ext cx="1333125" cy="722110"/>
              </a:xfrm>
              <a:custGeom>
                <a:avLst/>
                <a:gdLst>
                  <a:gd name="T0" fmla="*/ 65 w 120"/>
                  <a:gd name="T1" fmla="*/ 0 h 65"/>
                  <a:gd name="T2" fmla="*/ 0 w 120"/>
                  <a:gd name="T3" fmla="*/ 65 h 65"/>
                  <a:gd name="T4" fmla="*/ 120 w 120"/>
                  <a:gd name="T5" fmla="*/ 65 h 65"/>
                  <a:gd name="T6" fmla="*/ 120 w 120"/>
                  <a:gd name="T7" fmla="*/ 54 h 65"/>
                  <a:gd name="T8" fmla="*/ 65 w 120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5">
                    <a:moveTo>
                      <a:pt x="65" y="0"/>
                    </a:moveTo>
                    <a:lnTo>
                      <a:pt x="0" y="65"/>
                    </a:lnTo>
                    <a:lnTo>
                      <a:pt x="120" y="65"/>
                    </a:lnTo>
                    <a:lnTo>
                      <a:pt x="120" y="54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269"/>
              <p:cNvSpPr/>
              <p:nvPr/>
            </p:nvSpPr>
            <p:spPr bwMode="auto">
              <a:xfrm>
                <a:off x="568734" y="6472549"/>
                <a:ext cx="699891" cy="344391"/>
              </a:xfrm>
              <a:custGeom>
                <a:avLst/>
                <a:gdLst>
                  <a:gd name="T0" fmla="*/ 31 w 63"/>
                  <a:gd name="T1" fmla="*/ 0 h 31"/>
                  <a:gd name="T2" fmla="*/ 0 w 63"/>
                  <a:gd name="T3" fmla="*/ 31 h 31"/>
                  <a:gd name="T4" fmla="*/ 63 w 63"/>
                  <a:gd name="T5" fmla="*/ 31 h 31"/>
                  <a:gd name="T6" fmla="*/ 31 w 63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1">
                    <a:moveTo>
                      <a:pt x="31" y="0"/>
                    </a:moveTo>
                    <a:lnTo>
                      <a:pt x="0" y="31"/>
                    </a:lnTo>
                    <a:lnTo>
                      <a:pt x="63" y="3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277"/>
              <p:cNvSpPr/>
              <p:nvPr/>
            </p:nvSpPr>
            <p:spPr bwMode="auto">
              <a:xfrm>
                <a:off x="2024063" y="6472549"/>
                <a:ext cx="699891" cy="344391"/>
              </a:xfrm>
              <a:custGeom>
                <a:avLst/>
                <a:gdLst>
                  <a:gd name="T0" fmla="*/ 32 w 63"/>
                  <a:gd name="T1" fmla="*/ 0 h 31"/>
                  <a:gd name="T2" fmla="*/ 0 w 63"/>
                  <a:gd name="T3" fmla="*/ 31 h 31"/>
                  <a:gd name="T4" fmla="*/ 63 w 63"/>
                  <a:gd name="T5" fmla="*/ 31 h 31"/>
                  <a:gd name="T6" fmla="*/ 32 w 63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1">
                    <a:moveTo>
                      <a:pt x="32" y="0"/>
                    </a:moveTo>
                    <a:lnTo>
                      <a:pt x="0" y="31"/>
                    </a:lnTo>
                    <a:lnTo>
                      <a:pt x="63" y="31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285"/>
              <p:cNvSpPr/>
              <p:nvPr/>
            </p:nvSpPr>
            <p:spPr bwMode="auto">
              <a:xfrm>
                <a:off x="3468282" y="6472549"/>
                <a:ext cx="711000" cy="344391"/>
              </a:xfrm>
              <a:custGeom>
                <a:avLst/>
                <a:gdLst>
                  <a:gd name="T0" fmla="*/ 31 w 64"/>
                  <a:gd name="T1" fmla="*/ 0 h 31"/>
                  <a:gd name="T2" fmla="*/ 0 w 64"/>
                  <a:gd name="T3" fmla="*/ 31 h 31"/>
                  <a:gd name="T4" fmla="*/ 64 w 64"/>
                  <a:gd name="T5" fmla="*/ 31 h 31"/>
                  <a:gd name="T6" fmla="*/ 31 w 64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31">
                    <a:moveTo>
                      <a:pt x="31" y="0"/>
                    </a:moveTo>
                    <a:lnTo>
                      <a:pt x="0" y="31"/>
                    </a:lnTo>
                    <a:lnTo>
                      <a:pt x="64" y="3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293"/>
              <p:cNvSpPr/>
              <p:nvPr/>
            </p:nvSpPr>
            <p:spPr bwMode="auto">
              <a:xfrm>
                <a:off x="4923610" y="6472549"/>
                <a:ext cx="699891" cy="344391"/>
              </a:xfrm>
              <a:custGeom>
                <a:avLst/>
                <a:gdLst>
                  <a:gd name="T0" fmla="*/ 32 w 63"/>
                  <a:gd name="T1" fmla="*/ 0 h 31"/>
                  <a:gd name="T2" fmla="*/ 0 w 63"/>
                  <a:gd name="T3" fmla="*/ 31 h 31"/>
                  <a:gd name="T4" fmla="*/ 63 w 63"/>
                  <a:gd name="T5" fmla="*/ 31 h 31"/>
                  <a:gd name="T6" fmla="*/ 32 w 63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1">
                    <a:moveTo>
                      <a:pt x="32" y="0"/>
                    </a:moveTo>
                    <a:lnTo>
                      <a:pt x="0" y="31"/>
                    </a:lnTo>
                    <a:lnTo>
                      <a:pt x="63" y="31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301"/>
              <p:cNvSpPr/>
              <p:nvPr/>
            </p:nvSpPr>
            <p:spPr bwMode="auto">
              <a:xfrm>
                <a:off x="6378939" y="6472549"/>
                <a:ext cx="699891" cy="344391"/>
              </a:xfrm>
              <a:custGeom>
                <a:avLst/>
                <a:gdLst>
                  <a:gd name="T0" fmla="*/ 32 w 63"/>
                  <a:gd name="T1" fmla="*/ 0 h 31"/>
                  <a:gd name="T2" fmla="*/ 0 w 63"/>
                  <a:gd name="T3" fmla="*/ 31 h 31"/>
                  <a:gd name="T4" fmla="*/ 63 w 63"/>
                  <a:gd name="T5" fmla="*/ 31 h 31"/>
                  <a:gd name="T6" fmla="*/ 32 w 63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1">
                    <a:moveTo>
                      <a:pt x="32" y="0"/>
                    </a:moveTo>
                    <a:lnTo>
                      <a:pt x="0" y="31"/>
                    </a:lnTo>
                    <a:lnTo>
                      <a:pt x="63" y="31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309"/>
              <p:cNvSpPr/>
              <p:nvPr/>
            </p:nvSpPr>
            <p:spPr bwMode="auto">
              <a:xfrm>
                <a:off x="7823158" y="6472549"/>
                <a:ext cx="722110" cy="344391"/>
              </a:xfrm>
              <a:custGeom>
                <a:avLst/>
                <a:gdLst>
                  <a:gd name="T0" fmla="*/ 32 w 65"/>
                  <a:gd name="T1" fmla="*/ 0 h 31"/>
                  <a:gd name="T2" fmla="*/ 0 w 65"/>
                  <a:gd name="T3" fmla="*/ 31 h 31"/>
                  <a:gd name="T4" fmla="*/ 65 w 65"/>
                  <a:gd name="T5" fmla="*/ 31 h 31"/>
                  <a:gd name="T6" fmla="*/ 32 w 65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31">
                    <a:moveTo>
                      <a:pt x="32" y="0"/>
                    </a:moveTo>
                    <a:lnTo>
                      <a:pt x="0" y="31"/>
                    </a:lnTo>
                    <a:lnTo>
                      <a:pt x="65" y="31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317"/>
              <p:cNvSpPr/>
              <p:nvPr/>
            </p:nvSpPr>
            <p:spPr bwMode="auto">
              <a:xfrm>
                <a:off x="9289596" y="6472549"/>
                <a:ext cx="699891" cy="344391"/>
              </a:xfrm>
              <a:custGeom>
                <a:avLst/>
                <a:gdLst>
                  <a:gd name="T0" fmla="*/ 31 w 63"/>
                  <a:gd name="T1" fmla="*/ 0 h 31"/>
                  <a:gd name="T2" fmla="*/ 0 w 63"/>
                  <a:gd name="T3" fmla="*/ 31 h 31"/>
                  <a:gd name="T4" fmla="*/ 63 w 63"/>
                  <a:gd name="T5" fmla="*/ 31 h 31"/>
                  <a:gd name="T6" fmla="*/ 31 w 63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1">
                    <a:moveTo>
                      <a:pt x="31" y="0"/>
                    </a:moveTo>
                    <a:lnTo>
                      <a:pt x="0" y="31"/>
                    </a:lnTo>
                    <a:lnTo>
                      <a:pt x="63" y="3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325"/>
              <p:cNvSpPr/>
              <p:nvPr/>
            </p:nvSpPr>
            <p:spPr bwMode="auto">
              <a:xfrm>
                <a:off x="10744924" y="6472549"/>
                <a:ext cx="699891" cy="344391"/>
              </a:xfrm>
              <a:custGeom>
                <a:avLst/>
                <a:gdLst>
                  <a:gd name="T0" fmla="*/ 31 w 63"/>
                  <a:gd name="T1" fmla="*/ 0 h 31"/>
                  <a:gd name="T2" fmla="*/ 0 w 63"/>
                  <a:gd name="T3" fmla="*/ 31 h 31"/>
                  <a:gd name="T4" fmla="*/ 63 w 63"/>
                  <a:gd name="T5" fmla="*/ 31 h 31"/>
                  <a:gd name="T6" fmla="*/ 31 w 63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31">
                    <a:moveTo>
                      <a:pt x="31" y="0"/>
                    </a:moveTo>
                    <a:lnTo>
                      <a:pt x="0" y="31"/>
                    </a:lnTo>
                    <a:lnTo>
                      <a:pt x="63" y="3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0" name="Freeform 326"/>
            <p:cNvSpPr/>
            <p:nvPr/>
          </p:nvSpPr>
          <p:spPr bwMode="auto">
            <a:xfrm>
              <a:off x="9678124" y="5837549"/>
              <a:ext cx="699891" cy="344391"/>
            </a:xfrm>
            <a:custGeom>
              <a:avLst/>
              <a:gdLst>
                <a:gd name="T0" fmla="*/ 31 w 63"/>
                <a:gd name="T1" fmla="*/ 0 h 31"/>
                <a:gd name="T2" fmla="*/ 0 w 63"/>
                <a:gd name="T3" fmla="*/ 31 h 31"/>
                <a:gd name="T4" fmla="*/ 63 w 63"/>
                <a:gd name="T5" fmla="*/ 31 h 31"/>
                <a:gd name="T6" fmla="*/ 31 w 63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1">
                  <a:moveTo>
                    <a:pt x="31" y="0"/>
                  </a:moveTo>
                  <a:lnTo>
                    <a:pt x="0" y="31"/>
                  </a:lnTo>
                  <a:lnTo>
                    <a:pt x="63" y="31"/>
                  </a:lnTo>
                  <a:lnTo>
                    <a:pt x="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17.jpeg"/><Relationship Id="rId7" Type="http://schemas.openxmlformats.org/officeDocument/2006/relationships/image" Target="../media/image16.png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jpeg"/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3672562" y="2638825"/>
            <a:ext cx="50321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5400000" scaled="0"/>
                </a:gradFill>
                <a:cs typeface="+mn-ea"/>
                <a:sym typeface="+mn-lt"/>
              </a:rPr>
              <a:t>商业策划计划书</a:t>
            </a:r>
            <a:endParaRPr lang="zh-CN" altLang="en-US" sz="5400" b="1" dirty="0">
              <a:gradFill>
                <a:gsLst>
                  <a:gs pos="0">
                    <a:srgbClr val="D5A356"/>
                  </a:gs>
                  <a:gs pos="29000">
                    <a:srgbClr val="EFCF78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43" name="TextBox 19"/>
          <p:cNvSpPr txBox="1"/>
          <p:nvPr/>
        </p:nvSpPr>
        <p:spPr>
          <a:xfrm>
            <a:off x="2903121" y="4023362"/>
            <a:ext cx="6492816" cy="40780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</a:pP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Lorem Ipsum has been the industry's standard dummy text ever since the 1500s</a:t>
            </a:r>
            <a:r>
              <a:rPr lang="id-ID" altLang="zh-CN" sz="10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id-ID" altLang="zh-CN" sz="1000" b="1" dirty="0">
                <a:solidFill>
                  <a:schemeClr val="bg1"/>
                </a:solidFill>
                <a:cs typeface="+mn-ea"/>
                <a:sym typeface="+mn-lt"/>
              </a:rPr>
              <a:t>Fusce som libero topi </a:t>
            </a:r>
            <a:r>
              <a:rPr lang="id-ID" altLang="zh-CN" sz="1050" b="1" dirty="0">
                <a:solidFill>
                  <a:schemeClr val="bg1"/>
                </a:solidFill>
                <a:cs typeface="+mn-ea"/>
                <a:sym typeface="+mn-lt"/>
              </a:rPr>
              <a:t>sombrero</a:t>
            </a:r>
            <a:r>
              <a:rPr lang="id-ID" altLang="zh-CN" sz="1000" b="1" dirty="0">
                <a:solidFill>
                  <a:schemeClr val="bg1"/>
                </a:solidFill>
                <a:cs typeface="+mn-ea"/>
                <a:sym typeface="+mn-lt"/>
              </a:rPr>
              <a:t> bikinan meksiko</a:t>
            </a: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 when an unknown printer took a galley of type and scrambled it to make a type specimen book</a:t>
            </a:r>
            <a:endParaRPr lang="id-ID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674825" y="4571912"/>
            <a:ext cx="4842351" cy="267784"/>
            <a:chOff x="3674825" y="4038512"/>
            <a:chExt cx="4842351" cy="267784"/>
          </a:xfrm>
        </p:grpSpPr>
        <p:sp>
          <p:nvSpPr>
            <p:cNvPr id="46" name="任意多边形 20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文本框 6"/>
          <p:cNvSpPr txBox="1">
            <a:spLocks noChangeArrowheads="1"/>
          </p:cNvSpPr>
          <p:nvPr/>
        </p:nvSpPr>
        <p:spPr bwMode="auto">
          <a:xfrm>
            <a:off x="2689921" y="3574840"/>
            <a:ext cx="69974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/>
            <a:r>
              <a:rPr lang="en-US" altLang="zh-CN" sz="1400" b="1" dirty="0">
                <a:gradFill>
                  <a:gsLst>
                    <a:gs pos="7000">
                      <a:srgbClr val="D5A356"/>
                    </a:gs>
                    <a:gs pos="70000">
                      <a:srgbClr val="EFCF78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2018 ANNUAL  BUSINESS  PLAN/</a:t>
            </a:r>
            <a:r>
              <a:rPr lang="en-US" altLang="zh-CN" sz="1400" b="1" cap="all" dirty="0">
                <a:gradFill>
                  <a:gsLst>
                    <a:gs pos="7000">
                      <a:srgbClr val="D5A356"/>
                    </a:gs>
                    <a:gs pos="70000">
                      <a:srgbClr val="EFCF78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Quarterly Summary POWERPOINT TEMPLATE </a:t>
            </a:r>
            <a:endParaRPr lang="zh-CN" altLang="en-US" sz="1400" b="1" cap="all" dirty="0">
              <a:gradFill>
                <a:gsLst>
                  <a:gs pos="7000">
                    <a:srgbClr val="D5A356"/>
                  </a:gs>
                  <a:gs pos="70000">
                    <a:srgbClr val="EFCF78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611410" y="491349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5400000" scaled="0"/>
                </a:gradFill>
                <a:cs typeface="+mn-ea"/>
                <a:sym typeface="+mn-lt"/>
              </a:rPr>
              <a:t>汇报人：</a:t>
            </a:r>
            <a:endParaRPr lang="zh-CN" altLang="en-US" b="1" dirty="0">
              <a:gradFill>
                <a:gsLst>
                  <a:gs pos="7000">
                    <a:srgbClr val="D5A356"/>
                  </a:gs>
                  <a:gs pos="70000">
                    <a:srgbClr val="EFCF78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154930" y="1602497"/>
            <a:ext cx="188214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5400000" scaled="0"/>
                </a:gradFill>
                <a:cs typeface="+mn-ea"/>
                <a:sym typeface="+mn-lt"/>
              </a:rPr>
              <a:t>2018</a:t>
            </a:r>
            <a:endParaRPr lang="zh-CN" altLang="en-US" sz="6600" b="1" dirty="0">
              <a:gradFill>
                <a:gsLst>
                  <a:gs pos="0">
                    <a:srgbClr val="D5A356"/>
                  </a:gs>
                  <a:gs pos="29000">
                    <a:srgbClr val="EFCF78"/>
                  </a:gs>
                </a:gsLst>
                <a:lin ang="5400000" scaled="0"/>
              </a:gradFill>
              <a:cs typeface="+mn-ea"/>
            </a:endParaRPr>
          </a:p>
        </p:txBody>
      </p:sp>
      <p:pic>
        <p:nvPicPr>
          <p:cNvPr id="12" name="Timeles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756592" y="26749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14:prism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2" grpId="0"/>
      <p:bldP spid="43" grpId="0"/>
      <p:bldP spid="50" grpId="0"/>
      <p:bldP spid="51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12092" y="3105807"/>
            <a:ext cx="930166" cy="930166"/>
          </a:xfrm>
          <a:prstGeom prst="rect">
            <a:avLst/>
          </a:prstGeom>
          <a:noFill/>
          <a:ln>
            <a:solidFill>
              <a:srgbClr val="D5A356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92587" y="3105807"/>
            <a:ext cx="930166" cy="930166"/>
          </a:xfrm>
          <a:prstGeom prst="rect">
            <a:avLst/>
          </a:prstGeom>
          <a:noFill/>
          <a:ln>
            <a:solidFill>
              <a:srgbClr val="D5A356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73082" y="3105807"/>
            <a:ext cx="930166" cy="930166"/>
          </a:xfrm>
          <a:prstGeom prst="rect">
            <a:avLst/>
          </a:prstGeom>
          <a:noFill/>
          <a:ln>
            <a:solidFill>
              <a:srgbClr val="D5A356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453578" y="3105807"/>
            <a:ext cx="930166" cy="930166"/>
          </a:xfrm>
          <a:prstGeom prst="rect">
            <a:avLst/>
          </a:prstGeom>
          <a:noFill/>
          <a:ln>
            <a:solidFill>
              <a:srgbClr val="D5A356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51850" y="3072127"/>
            <a:ext cx="1757581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gradFill>
                  <a:gsLst>
                    <a:gs pos="0">
                      <a:srgbClr val="D5A356"/>
                    </a:gs>
                    <a:gs pos="100000">
                      <a:srgbClr val="EFCF78"/>
                    </a:gs>
                  </a:gsLst>
                  <a:lin ang="0" scaled="1"/>
                </a:gradFill>
                <a:cs typeface="+mn-ea"/>
                <a:sym typeface="+mn-lt"/>
              </a:rPr>
              <a:t>01</a:t>
            </a:r>
            <a:endParaRPr lang="zh-CN" altLang="en-US" sz="6000" b="1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90418" y="3051920"/>
            <a:ext cx="1757581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solidFill>
                  <a:srgbClr val="DB204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Tahoma" panose="020B0604030504040204" pitchFamily="34" charset="0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D5A356"/>
                    </a:gs>
                    <a:gs pos="100000">
                      <a:srgbClr val="EFCF78"/>
                    </a:gs>
                  </a:gsLst>
                  <a:lin ang="0" scaled="1"/>
                </a:gra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61800" y="3058365"/>
            <a:ext cx="1757581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solidFill>
                  <a:srgbClr val="DB204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Tahoma" panose="020B0604030504040204" pitchFamily="34" charset="0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D5A356"/>
                    </a:gs>
                    <a:gs pos="100000">
                      <a:srgbClr val="EFCF78"/>
                    </a:gs>
                  </a:gsLst>
                  <a:lin ang="0" scaled="1"/>
                </a:gra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51902" y="3078822"/>
            <a:ext cx="1757581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solidFill>
                  <a:srgbClr val="DB204E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Tahoma" panose="020B0604030504040204" pitchFamily="34" charset="0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D5A356"/>
                    </a:gs>
                    <a:gs pos="100000">
                      <a:srgbClr val="EFCF78"/>
                    </a:gs>
                  </a:gsLst>
                  <a:lin ang="0" scaled="1"/>
                </a:gra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194545" y="3555123"/>
            <a:ext cx="567559" cy="63062"/>
            <a:chOff x="3270335" y="5483772"/>
            <a:chExt cx="567559" cy="63062"/>
          </a:xfrm>
          <a:solidFill>
            <a:srgbClr val="EFCF78"/>
          </a:solidFill>
        </p:grpSpPr>
        <p:sp>
          <p:nvSpPr>
            <p:cNvPr id="16" name="椭圆 15"/>
            <p:cNvSpPr/>
            <p:nvPr/>
          </p:nvSpPr>
          <p:spPr>
            <a:xfrm>
              <a:off x="3270335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371234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472133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774832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573032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673931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776506" y="3516897"/>
            <a:ext cx="567559" cy="63062"/>
            <a:chOff x="3270335" y="5483772"/>
            <a:chExt cx="567559" cy="63062"/>
          </a:xfrm>
          <a:solidFill>
            <a:srgbClr val="EFCF78"/>
          </a:solidFill>
        </p:grpSpPr>
        <p:sp>
          <p:nvSpPr>
            <p:cNvPr id="23" name="椭圆 22"/>
            <p:cNvSpPr/>
            <p:nvPr/>
          </p:nvSpPr>
          <p:spPr>
            <a:xfrm>
              <a:off x="3270335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371234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472133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774832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573032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673931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54107" y="3510089"/>
            <a:ext cx="567559" cy="63062"/>
            <a:chOff x="3270335" y="5483772"/>
            <a:chExt cx="567559" cy="63062"/>
          </a:xfrm>
          <a:solidFill>
            <a:srgbClr val="EFCF78"/>
          </a:solidFill>
        </p:grpSpPr>
        <p:sp>
          <p:nvSpPr>
            <p:cNvPr id="30" name="椭圆 29"/>
            <p:cNvSpPr/>
            <p:nvPr/>
          </p:nvSpPr>
          <p:spPr>
            <a:xfrm>
              <a:off x="3270335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371234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472133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774832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573032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673931" y="5483772"/>
              <a:ext cx="63062" cy="630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3459405" y="1008206"/>
            <a:ext cx="5361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D5A356"/>
                    </a:gs>
                    <a:gs pos="100000">
                      <a:srgbClr val="EFCF78"/>
                    </a:gs>
                  </a:gsLst>
                  <a:lin ang="0" scaled="1"/>
                </a:gradFill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457775" y="1878828"/>
            <a:ext cx="3403166" cy="0"/>
          </a:xfrm>
          <a:prstGeom prst="line">
            <a:avLst/>
          </a:prstGeom>
          <a:ln>
            <a:solidFill>
              <a:srgbClr val="D5A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073305" y="4583027"/>
            <a:ext cx="212124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D5A356"/>
                    </a:gs>
                    <a:gs pos="100000">
                      <a:srgbClr val="EFCF78"/>
                    </a:gs>
                  </a:gsLst>
                  <a:lin ang="0" scaled="1"/>
                </a:gradFill>
                <a:cs typeface="+mn-ea"/>
                <a:sym typeface="+mn-lt"/>
              </a:rPr>
              <a:t>项目概况</a:t>
            </a:r>
            <a:endParaRPr lang="en-US" altLang="zh-CN" sz="2000" b="1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  <a:p>
            <a:pPr algn="ctr"/>
            <a:endParaRPr lang="en-US" altLang="zh-CN" sz="800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  <a:p>
            <a:pPr lvl="0" algn="ctr">
              <a:lnSpc>
                <a:spcPct val="120000"/>
              </a:lnSpc>
            </a:pPr>
            <a:r>
              <a:rPr lang="en-US" altLang="zh-CN" sz="1200" dirty="0" err="1">
                <a:solidFill>
                  <a:schemeClr val="bg1">
                    <a:lumMod val="8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一句话描述商业计划项目的目标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/>
            <a:endParaRPr lang="zh-CN" altLang="en-US" sz="2000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27470" y="4579597"/>
            <a:ext cx="2245703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D5A356"/>
                    </a:gs>
                    <a:gs pos="100000">
                      <a:srgbClr val="EFCF78"/>
                    </a:gs>
                  </a:gsLst>
                  <a:lin ang="0" scaled="1"/>
                </a:gradFill>
                <a:cs typeface="+mn-ea"/>
                <a:sym typeface="+mn-lt"/>
              </a:rPr>
              <a:t>市场透视</a:t>
            </a:r>
            <a:endParaRPr lang="en-US" altLang="zh-CN" sz="2000" b="1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  <a:p>
            <a:pPr algn="ctr"/>
            <a:endParaRPr lang="en-US" altLang="zh-CN" sz="800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  <a:p>
            <a:pPr lvl="0" algn="ctr">
              <a:lnSpc>
                <a:spcPct val="120000"/>
              </a:lnSpc>
            </a:pPr>
            <a:r>
              <a:rPr lang="en-US" altLang="zh-CN" sz="1200" dirty="0" err="1">
                <a:solidFill>
                  <a:schemeClr val="bg1">
                    <a:lumMod val="8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你需要知道你的市场，客户的需求，客户在那里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/>
            <a:endParaRPr lang="zh-CN" altLang="en-US" sz="2000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81003" y="4574905"/>
            <a:ext cx="224570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D5A356"/>
                    </a:gs>
                    <a:gs pos="100000">
                      <a:srgbClr val="EFCF78"/>
                    </a:gs>
                  </a:gsLst>
                  <a:lin ang="0" scaled="1"/>
                </a:gradFill>
                <a:cs typeface="+mn-ea"/>
                <a:sym typeface="+mn-lt"/>
              </a:rPr>
              <a:t>整体规划</a:t>
            </a:r>
            <a:endParaRPr lang="en-US" altLang="zh-CN" sz="2000" b="1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  <a:p>
            <a:pPr algn="ctr"/>
            <a:endParaRPr lang="en-US" altLang="zh-CN" sz="800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  <a:p>
            <a:pPr lvl="0" algn="ctr">
              <a:lnSpc>
                <a:spcPts val="2100"/>
              </a:lnSpc>
            </a:pPr>
            <a:r>
              <a:rPr lang="en-US" altLang="zh-CN" sz="1200" dirty="0" err="1">
                <a:solidFill>
                  <a:schemeClr val="bg1">
                    <a:lumMod val="8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出色的计划摘要，与筹集资金最相干的细节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/>
            <a:endParaRPr lang="zh-CN" altLang="en-US" sz="2000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829098" y="4583027"/>
            <a:ext cx="2245703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D5A356"/>
                    </a:gs>
                    <a:gs pos="100000">
                      <a:srgbClr val="EFCF78"/>
                    </a:gs>
                  </a:gsLst>
                  <a:lin ang="0" scaled="1"/>
                </a:gradFill>
                <a:cs typeface="+mn-ea"/>
                <a:sym typeface="+mn-lt"/>
              </a:rPr>
              <a:t>财务分析</a:t>
            </a:r>
            <a:endParaRPr lang="en-US" altLang="zh-CN" sz="2000" b="1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  <a:p>
            <a:pPr algn="ctr"/>
            <a:endParaRPr lang="en-US" altLang="zh-CN" sz="800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  <a:p>
            <a:pPr lvl="0" algn="ctr">
              <a:lnSpc>
                <a:spcPts val="2100"/>
              </a:lnSpc>
            </a:pPr>
            <a:r>
              <a:rPr lang="en-US" altLang="zh-CN" sz="1200" dirty="0" err="1">
                <a:solidFill>
                  <a:schemeClr val="bg1">
                    <a:lumMod val="8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企业的实际财务状况，预期的资金来源和使用</a:t>
            </a:r>
            <a:endParaRPr lang="en-US" altLang="zh-CN" sz="1200" dirty="0">
              <a:solidFill>
                <a:schemeClr val="bg1">
                  <a:lumMod val="8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/>
            <a:endParaRPr lang="zh-CN" altLang="en-US" sz="2000" dirty="0">
              <a:gradFill>
                <a:gsLst>
                  <a:gs pos="0">
                    <a:srgbClr val="D5A356"/>
                  </a:gs>
                  <a:gs pos="100000">
                    <a:srgbClr val="EFCF78"/>
                  </a:gs>
                </a:gsLst>
                <a:lin ang="0" scaled="1"/>
              </a:gradFill>
              <a:cs typeface="+mn-ea"/>
              <a:sym typeface="+mn-lt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2318716" y="2032772"/>
            <a:ext cx="8065028" cy="5206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altLang="zh-CN" sz="1400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此处进行简短的整体概述以明确计划书的宗旨与目标纲要等。</a:t>
            </a:r>
            <a:endParaRPr lang="en-US" altLang="zh-CN" sz="1400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>
              <a:lnSpc>
                <a:spcPts val="1600"/>
              </a:lnSpc>
            </a:pP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Here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a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brief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overview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of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the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overall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plan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with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clear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goals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and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objectives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of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the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Platform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and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the</a:t>
            </a:r>
            <a:r>
              <a:rPr lang="en-US" altLang="zh-CN" sz="1400" dirty="0"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>
                <a:solidFill>
                  <a:srgbClr val="DAB96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" panose="020B0503020204020204" pitchFamily="18" charset="-122"/>
              </a:rPr>
              <a:t>like.</a:t>
            </a:r>
            <a:endParaRPr lang="en-US" altLang="zh-CN" sz="1400" dirty="0">
              <a:solidFill>
                <a:srgbClr val="DAB96E"/>
              </a:solidFill>
              <a:latin typeface="微软雅黑 Light" panose="020B0502040204020203" charset="-122"/>
              <a:ea typeface="微软雅黑 Light" panose="020B0502040204020203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14:prism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accel="10000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" presetClass="entr" presetSubtype="8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375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ccel="10000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44444"/>
                                  </p:iterate>
                                  <p:childTnLst>
                                    <p:animScale>
                                      <p:cBhvr>
                                        <p:cTn id="35" dur="9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xit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375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8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ccel="100000" fill="hold" grpId="1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44444"/>
                                  </p:iterate>
                                  <p:childTnLst>
                                    <p:animScale>
                                      <p:cBhvr>
                                        <p:cTn id="61" dur="9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xit" presetSubtype="8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1" presetClass="entr" presetSubtype="0" fill="hold" grpId="0" nodeType="withEffect">
                                  <p:stCondLst>
                                    <p:cond delay="5100"/>
                                  </p:stCondLst>
                                  <p:iterate type="lt">
                                    <p:tmPct val="375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8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mph" presetSubtype="0" accel="100000" fill="hold" grpId="1" nodeType="withEffect">
                                  <p:stCondLst>
                                    <p:cond delay="5100"/>
                                  </p:stCondLst>
                                  <p:iterate type="lt">
                                    <p:tmPct val="44444"/>
                                  </p:iterate>
                                  <p:childTnLst>
                                    <p:animScale>
                                      <p:cBhvr>
                                        <p:cTn id="87" dur="9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xit" presetSubtype="8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1" presetClass="entr" presetSubtype="0" fill="hold" grpId="0" nodeType="withEffect">
                                  <p:stCondLst>
                                    <p:cond delay="6900"/>
                                  </p:stCondLst>
                                  <p:iterate type="lt">
                                    <p:tmPct val="375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8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mph" presetSubtype="0" accel="100000" fill="hold" grpId="1" nodeType="withEffect">
                                  <p:stCondLst>
                                    <p:cond delay="6900"/>
                                  </p:stCondLst>
                                  <p:iterate type="lt">
                                    <p:tmPct val="44444"/>
                                  </p:iterate>
                                  <p:childTnLst>
                                    <p:animScale>
                                      <p:cBhvr>
                                        <p:cTn id="113" dur="9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7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38" grpId="0"/>
      <p:bldP spid="38" grpId="1"/>
      <p:bldP spid="40" grpId="0"/>
      <p:bldP spid="41" grpId="0"/>
      <p:bldP spid="42" grpId="0"/>
      <p:bldP spid="43" grpId="0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24127" y="2610164"/>
            <a:ext cx="65132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6000" dirty="0">
                <a:solidFill>
                  <a:srgbClr val="D5A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ONE</a:t>
            </a:r>
            <a:endParaRPr lang="bg-BG" altLang="zh-CN" sz="6000" dirty="0">
              <a:solidFill>
                <a:srgbClr val="D5A3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34785" y="1825743"/>
            <a:ext cx="2937418" cy="2937416"/>
          </a:xfrm>
          <a:prstGeom prst="rect">
            <a:avLst/>
          </a:prstGeom>
          <a:noFill/>
          <a:ln>
            <a:solidFill>
              <a:srgbClr val="D5A356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45335" y="1545534"/>
            <a:ext cx="2791606" cy="450892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b="1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cs typeface="+mn-ea"/>
                <a:sym typeface="+mn-lt"/>
              </a:rPr>
              <a:t>1</a:t>
            </a:r>
            <a:endParaRPr lang="zh-CN" altLang="en-US" sz="28700" b="1" dirty="0">
              <a:gradFill>
                <a:gsLst>
                  <a:gs pos="0">
                    <a:srgbClr val="D5A356"/>
                  </a:gs>
                  <a:gs pos="29000">
                    <a:srgbClr val="EFCF78"/>
                  </a:gs>
                </a:gsLst>
                <a:lin ang="0" scaled="0"/>
              </a:gra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24127" y="3552093"/>
            <a:ext cx="6861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85950" algn="l"/>
              </a:tabLst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  <a:sym typeface="+mn-lt"/>
              </a:rPr>
              <a:t>项目概况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62169" y="3603552"/>
            <a:ext cx="444937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err="1">
                <a:solidFill>
                  <a:schemeClr val="bg1">
                    <a:lumMod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一句话描述商业计划项目的目标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Sentence description of the project business plan objectives.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75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8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animScale>
                                          <p:cBhvr>
                                            <p:cTn id="13" dur="9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5" grpId="0"/>
          <p:bldP spid="5" grpId="1"/>
          <p:bldP spid="6" grpId="0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75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8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animScale>
                                          <p:cBhvr>
                                            <p:cTn id="13" dur="9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5" grpId="0"/>
          <p:bldP spid="5" grpId="1"/>
          <p:bldP spid="6" grpId="0"/>
          <p:bldP spid="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32"/>
          <p:cNvSpPr/>
          <p:nvPr/>
        </p:nvSpPr>
        <p:spPr>
          <a:xfrm rot="2245873">
            <a:off x="-905543" y="2051633"/>
            <a:ext cx="15035947" cy="6495908"/>
          </a:xfrm>
          <a:custGeom>
            <a:avLst/>
            <a:gdLst>
              <a:gd name="connsiteX0" fmla="*/ 0 w 7292340"/>
              <a:gd name="connsiteY0" fmla="*/ 0 h 1885361"/>
              <a:gd name="connsiteX1" fmla="*/ 7292340 w 7292340"/>
              <a:gd name="connsiteY1" fmla="*/ 0 h 1885361"/>
              <a:gd name="connsiteX2" fmla="*/ 7292340 w 7292340"/>
              <a:gd name="connsiteY2" fmla="*/ 1885361 h 1885361"/>
              <a:gd name="connsiteX3" fmla="*/ 0 w 7292340"/>
              <a:gd name="connsiteY3" fmla="*/ 1885361 h 1885361"/>
              <a:gd name="connsiteX4" fmla="*/ 0 w 7292340"/>
              <a:gd name="connsiteY4" fmla="*/ 0 h 1885361"/>
              <a:gd name="connsiteX0-1" fmla="*/ 0 w 7292340"/>
              <a:gd name="connsiteY0-2" fmla="*/ 0 h 2856911"/>
              <a:gd name="connsiteX1-3" fmla="*/ 7292340 w 7292340"/>
              <a:gd name="connsiteY1-4" fmla="*/ 0 h 2856911"/>
              <a:gd name="connsiteX2-5" fmla="*/ 2903220 w 7292340"/>
              <a:gd name="connsiteY2-6" fmla="*/ 2856911 h 2856911"/>
              <a:gd name="connsiteX3-7" fmla="*/ 0 w 7292340"/>
              <a:gd name="connsiteY3-8" fmla="*/ 1885361 h 2856911"/>
              <a:gd name="connsiteX4-9" fmla="*/ 0 w 7292340"/>
              <a:gd name="connsiteY4-10" fmla="*/ 0 h 28569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292340" h="2856911">
                <a:moveTo>
                  <a:pt x="0" y="0"/>
                </a:moveTo>
                <a:lnTo>
                  <a:pt x="7292340" y="0"/>
                </a:lnTo>
                <a:lnTo>
                  <a:pt x="2903220" y="2856911"/>
                </a:lnTo>
                <a:lnTo>
                  <a:pt x="0" y="18853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文本框 12"/>
          <p:cNvSpPr txBox="1"/>
          <p:nvPr/>
        </p:nvSpPr>
        <p:spPr>
          <a:xfrm>
            <a:off x="1264293" y="2672759"/>
            <a:ext cx="1824834" cy="1015663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cs typeface="+mn-ea"/>
                <a:sym typeface="+mn-lt"/>
              </a:rPr>
              <a:t>23</a:t>
            </a:r>
            <a:endParaRPr lang="en-US" sz="6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995959" y="4078007"/>
            <a:ext cx="2628937" cy="1371884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22"/>
          <p:cNvSpPr txBox="1"/>
          <p:nvPr/>
        </p:nvSpPr>
        <p:spPr>
          <a:xfrm>
            <a:off x="728524" y="3626695"/>
            <a:ext cx="2896372" cy="435632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2000" b="1" spc="170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  <a:sym typeface="+mn-lt"/>
              </a:rPr>
              <a:t>标题内容</a:t>
            </a:r>
            <a:endParaRPr lang="zh-CN" altLang="en-US" sz="2000" b="1" spc="170" dirty="0">
              <a:gradFill>
                <a:gsLst>
                  <a:gs pos="0">
                    <a:srgbClr val="D5A356"/>
                  </a:gs>
                  <a:gs pos="29000">
                    <a:srgbClr val="EFCF78"/>
                  </a:gs>
                </a:gsLst>
                <a:lin ang="0" scaled="0"/>
              </a:gradFill>
              <a:latin typeface="微软雅黑" panose="020B0503020204020204" pitchFamily="18" charset="-122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13" name="文本框 39"/>
          <p:cNvSpPr txBox="1"/>
          <p:nvPr/>
        </p:nvSpPr>
        <p:spPr>
          <a:xfrm>
            <a:off x="3874905" y="2672759"/>
            <a:ext cx="1824834" cy="1015663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cs typeface="+mn-ea"/>
                <a:sym typeface="+mn-lt"/>
              </a:rPr>
              <a:t>134</a:t>
            </a:r>
            <a:endParaRPr lang="en-US" sz="6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40"/>
          <p:cNvSpPr txBox="1"/>
          <p:nvPr/>
        </p:nvSpPr>
        <p:spPr>
          <a:xfrm>
            <a:off x="3487972" y="4016280"/>
            <a:ext cx="2531263" cy="1433611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文本框 41"/>
          <p:cNvSpPr txBox="1"/>
          <p:nvPr/>
        </p:nvSpPr>
        <p:spPr>
          <a:xfrm>
            <a:off x="3357461" y="3626695"/>
            <a:ext cx="2859722" cy="435632"/>
          </a:xfrm>
          <a:prstGeom prst="rect">
            <a:avLst/>
          </a:prstGeom>
          <a:noFill/>
        </p:spPr>
        <p:txBody>
          <a:bodyPr wrap="none">
            <a:normAutofit/>
          </a:bodyPr>
          <a:lstStyle>
            <a:defPPr>
              <a:defRPr lang="zh-CN"/>
            </a:defPPr>
            <a:lvl1pPr algn="ctr">
              <a:defRPr sz="2000" b="1" spc="17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标题内容</a:t>
            </a:r>
            <a:endParaRPr lang="zh-CN" altLang="en-US" dirty="0">
              <a:sym typeface="+mn-lt"/>
            </a:endParaRPr>
          </a:p>
        </p:txBody>
      </p:sp>
      <p:sp>
        <p:nvSpPr>
          <p:cNvPr id="17" name="文本框 42"/>
          <p:cNvSpPr txBox="1"/>
          <p:nvPr/>
        </p:nvSpPr>
        <p:spPr>
          <a:xfrm>
            <a:off x="6384170" y="2672759"/>
            <a:ext cx="1824834" cy="1015663"/>
          </a:xfrm>
          <a:prstGeom prst="rect">
            <a:avLst/>
          </a:prstGeom>
          <a:noFill/>
        </p:spPr>
        <p:txBody>
          <a:bodyPr wrap="square" anchor="t" anchorCtr="1"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cs typeface="+mn-ea"/>
                <a:sym typeface="+mn-lt"/>
              </a:rPr>
              <a:t>456</a:t>
            </a:r>
            <a:endParaRPr lang="en-US" sz="6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43"/>
          <p:cNvSpPr txBox="1"/>
          <p:nvPr/>
        </p:nvSpPr>
        <p:spPr>
          <a:xfrm>
            <a:off x="6089748" y="4016280"/>
            <a:ext cx="2455211" cy="1283307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文本框 44"/>
          <p:cNvSpPr txBox="1"/>
          <p:nvPr/>
        </p:nvSpPr>
        <p:spPr>
          <a:xfrm>
            <a:off x="5949748" y="3626695"/>
            <a:ext cx="2693679" cy="435632"/>
          </a:xfrm>
          <a:prstGeom prst="rect">
            <a:avLst/>
          </a:prstGeom>
          <a:noFill/>
        </p:spPr>
        <p:txBody>
          <a:bodyPr wrap="none">
            <a:normAutofit/>
          </a:bodyPr>
          <a:lstStyle>
            <a:defPPr>
              <a:defRPr lang="zh-CN"/>
            </a:defPPr>
            <a:lvl1pPr algn="ctr">
              <a:defRPr sz="2000" b="1" spc="17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标题内容</a:t>
            </a:r>
            <a:endParaRPr lang="zh-CN" altLang="en-US" dirty="0">
              <a:sym typeface="+mn-lt"/>
            </a:endParaRPr>
          </a:p>
        </p:txBody>
      </p:sp>
      <p:sp>
        <p:nvSpPr>
          <p:cNvPr id="21" name="文本框 45"/>
          <p:cNvSpPr txBox="1"/>
          <p:nvPr/>
        </p:nvSpPr>
        <p:spPr>
          <a:xfrm>
            <a:off x="8643426" y="2672759"/>
            <a:ext cx="2304107" cy="120320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cs typeface="+mn-ea"/>
                <a:sym typeface="+mn-lt"/>
              </a:rPr>
              <a:t>1349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文本框 46"/>
          <p:cNvSpPr txBox="1"/>
          <p:nvPr/>
        </p:nvSpPr>
        <p:spPr>
          <a:xfrm>
            <a:off x="8643426" y="3996529"/>
            <a:ext cx="2423306" cy="116540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3" name="文本框 47"/>
          <p:cNvSpPr txBox="1"/>
          <p:nvPr/>
        </p:nvSpPr>
        <p:spPr>
          <a:xfrm>
            <a:off x="8375991" y="3626695"/>
            <a:ext cx="2915031" cy="435632"/>
          </a:xfrm>
          <a:prstGeom prst="rect">
            <a:avLst/>
          </a:prstGeom>
          <a:noFill/>
        </p:spPr>
        <p:txBody>
          <a:bodyPr wrap="none">
            <a:normAutofit/>
          </a:bodyPr>
          <a:lstStyle>
            <a:defPPr>
              <a:defRPr lang="zh-CN"/>
            </a:defPPr>
            <a:lvl1pPr algn="ctr">
              <a:defRPr sz="2000" b="1" spc="17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标题内容</a:t>
            </a:r>
            <a:endParaRPr lang="zh-CN" altLang="en-US" dirty="0">
              <a:sym typeface="+mn-lt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33544" y="549908"/>
            <a:ext cx="4654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85950" algn="l"/>
              </a:tabLst>
            </a:pPr>
            <a:r>
              <a:rPr lang="en-US" altLang="zh-CN" sz="3600" b="1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  <a:sym typeface="+mn-lt"/>
              </a:rPr>
              <a:t>1.1 </a:t>
            </a:r>
            <a:r>
              <a:rPr lang="zh-CN" altLang="en-US" sz="3600" b="1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  <a:sym typeface="+mn-lt"/>
              </a:rPr>
              <a:t>项目介绍</a:t>
            </a:r>
            <a:endParaRPr lang="zh-CN" altLang="en-US" sz="3600" b="1" dirty="0">
              <a:gradFill>
                <a:gsLst>
                  <a:gs pos="0">
                    <a:srgbClr val="D5A356"/>
                  </a:gs>
                  <a:gs pos="29000">
                    <a:srgbClr val="EFCF78"/>
                  </a:gs>
                </a:gsLst>
                <a:lin ang="0" scaled="0"/>
              </a:gradFill>
              <a:latin typeface="微软雅黑" panose="020B0503020204020204" pitchFamily="18" charset="-122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27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3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4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7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7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7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7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6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6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7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7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7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/>
          <p:bldP spid="10" grpId="0"/>
          <p:bldP spid="11" grpId="0"/>
          <p:bldP spid="13" grpId="0"/>
          <p:bldP spid="14" grpId="0"/>
          <p:bldP spid="15" grpId="0"/>
          <p:bldP spid="17" grpId="0"/>
          <p:bldP spid="18" grpId="0"/>
          <p:bldP spid="19" grpId="0"/>
          <p:bldP spid="21" grpId="0"/>
          <p:bldP spid="22" grpId="0"/>
          <p:bldP spid="23" grpId="0"/>
          <p:bldP spid="26" grpId="0"/>
          <p:bldP spid="27" grpId="0" animBg="1"/>
          <p:bldP spid="27" grpId="1" animBg="1"/>
          <p:bldP spid="28" grpId="0" animBg="1"/>
          <p:bldP spid="28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7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7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7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7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/>
          <p:bldP spid="10" grpId="0"/>
          <p:bldP spid="11" grpId="0"/>
          <p:bldP spid="13" grpId="0"/>
          <p:bldP spid="14" grpId="0"/>
          <p:bldP spid="15" grpId="0"/>
          <p:bldP spid="17" grpId="0"/>
          <p:bldP spid="18" grpId="0"/>
          <p:bldP spid="19" grpId="0"/>
          <p:bldP spid="21" grpId="0"/>
          <p:bldP spid="22" grpId="0"/>
          <p:bldP spid="23" grpId="0"/>
          <p:bldP spid="26" grpId="0"/>
          <p:bldP spid="27" grpId="0" animBg="1"/>
          <p:bldP spid="27" grpId="1" animBg="1"/>
          <p:bldP spid="28" grpId="0" animBg="1"/>
          <p:bldP spid="28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32"/>
          <p:cNvSpPr/>
          <p:nvPr/>
        </p:nvSpPr>
        <p:spPr>
          <a:xfrm>
            <a:off x="331470" y="1053645"/>
            <a:ext cx="12569264" cy="4924245"/>
          </a:xfrm>
          <a:custGeom>
            <a:avLst/>
            <a:gdLst>
              <a:gd name="connsiteX0" fmla="*/ 0 w 7292340"/>
              <a:gd name="connsiteY0" fmla="*/ 0 h 1885361"/>
              <a:gd name="connsiteX1" fmla="*/ 7292340 w 7292340"/>
              <a:gd name="connsiteY1" fmla="*/ 0 h 1885361"/>
              <a:gd name="connsiteX2" fmla="*/ 7292340 w 7292340"/>
              <a:gd name="connsiteY2" fmla="*/ 1885361 h 1885361"/>
              <a:gd name="connsiteX3" fmla="*/ 0 w 7292340"/>
              <a:gd name="connsiteY3" fmla="*/ 1885361 h 1885361"/>
              <a:gd name="connsiteX4" fmla="*/ 0 w 7292340"/>
              <a:gd name="connsiteY4" fmla="*/ 0 h 1885361"/>
              <a:gd name="connsiteX0-1" fmla="*/ 0 w 7292340"/>
              <a:gd name="connsiteY0-2" fmla="*/ 0 h 2856911"/>
              <a:gd name="connsiteX1-3" fmla="*/ 7292340 w 7292340"/>
              <a:gd name="connsiteY1-4" fmla="*/ 0 h 2856911"/>
              <a:gd name="connsiteX2-5" fmla="*/ 2903220 w 7292340"/>
              <a:gd name="connsiteY2-6" fmla="*/ 2856911 h 2856911"/>
              <a:gd name="connsiteX3-7" fmla="*/ 0 w 7292340"/>
              <a:gd name="connsiteY3-8" fmla="*/ 1885361 h 2856911"/>
              <a:gd name="connsiteX4-9" fmla="*/ 0 w 7292340"/>
              <a:gd name="connsiteY4-10" fmla="*/ 0 h 28569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292340" h="2856911">
                <a:moveTo>
                  <a:pt x="0" y="0"/>
                </a:moveTo>
                <a:lnTo>
                  <a:pt x="7292340" y="0"/>
                </a:lnTo>
                <a:lnTo>
                  <a:pt x="2903220" y="2856911"/>
                </a:lnTo>
                <a:lnTo>
                  <a:pt x="0" y="188536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Freeform 9"/>
          <p:cNvSpPr/>
          <p:nvPr/>
        </p:nvSpPr>
        <p:spPr bwMode="auto">
          <a:xfrm>
            <a:off x="871866" y="1986496"/>
            <a:ext cx="2236591" cy="1745047"/>
          </a:xfrm>
          <a:custGeom>
            <a:avLst/>
            <a:gdLst>
              <a:gd name="T0" fmla="*/ 2147483647 w 1456"/>
              <a:gd name="T1" fmla="*/ 2147483647 h 1090"/>
              <a:gd name="T2" fmla="*/ 2147483647 w 1456"/>
              <a:gd name="T3" fmla="*/ 2147483647 h 1090"/>
              <a:gd name="T4" fmla="*/ 2147483647 w 1456"/>
              <a:gd name="T5" fmla="*/ 2147483647 h 1090"/>
              <a:gd name="T6" fmla="*/ 2147483647 w 1456"/>
              <a:gd name="T7" fmla="*/ 2147483647 h 1090"/>
              <a:gd name="T8" fmla="*/ 2147483647 w 1456"/>
              <a:gd name="T9" fmla="*/ 2147483647 h 1090"/>
              <a:gd name="T10" fmla="*/ 2147483647 w 1456"/>
              <a:gd name="T11" fmla="*/ 2147483647 h 1090"/>
              <a:gd name="T12" fmla="*/ 2147483647 w 1456"/>
              <a:gd name="T13" fmla="*/ 2147483647 h 1090"/>
              <a:gd name="T14" fmla="*/ 2147483647 w 1456"/>
              <a:gd name="T15" fmla="*/ 2147483647 h 1090"/>
              <a:gd name="T16" fmla="*/ 2147483647 w 1456"/>
              <a:gd name="T17" fmla="*/ 2147483647 h 1090"/>
              <a:gd name="T18" fmla="*/ 2147483647 w 1456"/>
              <a:gd name="T19" fmla="*/ 2147483647 h 1090"/>
              <a:gd name="T20" fmla="*/ 2147483647 w 1456"/>
              <a:gd name="T21" fmla="*/ 2147483647 h 1090"/>
              <a:gd name="T22" fmla="*/ 2147483647 w 1456"/>
              <a:gd name="T23" fmla="*/ 2147483647 h 1090"/>
              <a:gd name="T24" fmla="*/ 2147483647 w 1456"/>
              <a:gd name="T25" fmla="*/ 2147483647 h 1090"/>
              <a:gd name="T26" fmla="*/ 2147483647 w 1456"/>
              <a:gd name="T27" fmla="*/ 2147483647 h 1090"/>
              <a:gd name="T28" fmla="*/ 2147483647 w 1456"/>
              <a:gd name="T29" fmla="*/ 2147483647 h 1090"/>
              <a:gd name="T30" fmla="*/ 2147483647 w 1456"/>
              <a:gd name="T31" fmla="*/ 2147483647 h 1090"/>
              <a:gd name="T32" fmla="*/ 2147483647 w 1456"/>
              <a:gd name="T33" fmla="*/ 2147483647 h 1090"/>
              <a:gd name="T34" fmla="*/ 2147483647 w 1456"/>
              <a:gd name="T35" fmla="*/ 2147483647 h 1090"/>
              <a:gd name="T36" fmla="*/ 2147483647 w 1456"/>
              <a:gd name="T37" fmla="*/ 2147483647 h 1090"/>
              <a:gd name="T38" fmla="*/ 2147483647 w 1456"/>
              <a:gd name="T39" fmla="*/ 2147483647 h 1090"/>
              <a:gd name="T40" fmla="*/ 2147483647 w 1456"/>
              <a:gd name="T41" fmla="*/ 2147483647 h 1090"/>
              <a:gd name="T42" fmla="*/ 2147483647 w 1456"/>
              <a:gd name="T43" fmla="*/ 2147483647 h 1090"/>
              <a:gd name="T44" fmla="*/ 2147483647 w 1456"/>
              <a:gd name="T45" fmla="*/ 2147483647 h 1090"/>
              <a:gd name="T46" fmla="*/ 2147483647 w 1456"/>
              <a:gd name="T47" fmla="*/ 2147483647 h 1090"/>
              <a:gd name="T48" fmla="*/ 2147483647 w 1456"/>
              <a:gd name="T49" fmla="*/ 2147483647 h 1090"/>
              <a:gd name="T50" fmla="*/ 2147483647 w 1456"/>
              <a:gd name="T51" fmla="*/ 2147483647 h 1090"/>
              <a:gd name="T52" fmla="*/ 2147483647 w 1456"/>
              <a:gd name="T53" fmla="*/ 2147483647 h 1090"/>
              <a:gd name="T54" fmla="*/ 2147483647 w 1456"/>
              <a:gd name="T55" fmla="*/ 2147483647 h 1090"/>
              <a:gd name="T56" fmla="*/ 2147483647 w 1456"/>
              <a:gd name="T57" fmla="*/ 2147483647 h 1090"/>
              <a:gd name="T58" fmla="*/ 2147483647 w 1456"/>
              <a:gd name="T59" fmla="*/ 2147483647 h 1090"/>
              <a:gd name="T60" fmla="*/ 2147483647 w 1456"/>
              <a:gd name="T61" fmla="*/ 2147483647 h 1090"/>
              <a:gd name="T62" fmla="*/ 2147483647 w 1456"/>
              <a:gd name="T63" fmla="*/ 2147483647 h 1090"/>
              <a:gd name="T64" fmla="*/ 2147483647 w 1456"/>
              <a:gd name="T65" fmla="*/ 2147483647 h 1090"/>
              <a:gd name="T66" fmla="*/ 2147483647 w 1456"/>
              <a:gd name="T67" fmla="*/ 2147483647 h 1090"/>
              <a:gd name="T68" fmla="*/ 2147483647 w 1456"/>
              <a:gd name="T69" fmla="*/ 2147483647 h 1090"/>
              <a:gd name="T70" fmla="*/ 2147483647 w 1456"/>
              <a:gd name="T71" fmla="*/ 2147483647 h 1090"/>
              <a:gd name="T72" fmla="*/ 2147483647 w 1456"/>
              <a:gd name="T73" fmla="*/ 2147483647 h 1090"/>
              <a:gd name="T74" fmla="*/ 2147483647 w 1456"/>
              <a:gd name="T75" fmla="*/ 2147483647 h 1090"/>
              <a:gd name="T76" fmla="*/ 2147483647 w 1456"/>
              <a:gd name="T77" fmla="*/ 2147483647 h 1090"/>
              <a:gd name="T78" fmla="*/ 2147483647 w 1456"/>
              <a:gd name="T79" fmla="*/ 2147483647 h 1090"/>
              <a:gd name="T80" fmla="*/ 2147483647 w 1456"/>
              <a:gd name="T81" fmla="*/ 2147483647 h 1090"/>
              <a:gd name="T82" fmla="*/ 2147483647 w 1456"/>
              <a:gd name="T83" fmla="*/ 2147483647 h 1090"/>
              <a:gd name="T84" fmla="*/ 2147483647 w 1456"/>
              <a:gd name="T85" fmla="*/ 2147483647 h 1090"/>
              <a:gd name="T86" fmla="*/ 2147483647 w 1456"/>
              <a:gd name="T87" fmla="*/ 2147483647 h 1090"/>
              <a:gd name="T88" fmla="*/ 2147483647 w 1456"/>
              <a:gd name="T89" fmla="*/ 2147483647 h 1090"/>
              <a:gd name="T90" fmla="*/ 2147483647 w 1456"/>
              <a:gd name="T91" fmla="*/ 2147483647 h 1090"/>
              <a:gd name="T92" fmla="*/ 2147483647 w 1456"/>
              <a:gd name="T93" fmla="*/ 2147483647 h 1090"/>
              <a:gd name="T94" fmla="*/ 2147483647 w 1456"/>
              <a:gd name="T95" fmla="*/ 2147483647 h 1090"/>
              <a:gd name="T96" fmla="*/ 2147483647 w 1456"/>
              <a:gd name="T97" fmla="*/ 2147483647 h 1090"/>
              <a:gd name="T98" fmla="*/ 2147483647 w 1456"/>
              <a:gd name="T99" fmla="*/ 2147483647 h 1090"/>
              <a:gd name="T100" fmla="*/ 2147483647 w 1456"/>
              <a:gd name="T101" fmla="*/ 2147483647 h 1090"/>
              <a:gd name="T102" fmla="*/ 2147483647 w 1456"/>
              <a:gd name="T103" fmla="*/ 2147483647 h 1090"/>
              <a:gd name="T104" fmla="*/ 2147483647 w 1456"/>
              <a:gd name="T105" fmla="*/ 2147483647 h 1090"/>
              <a:gd name="T106" fmla="*/ 2147483647 w 1456"/>
              <a:gd name="T107" fmla="*/ 2147483647 h 1090"/>
              <a:gd name="T108" fmla="*/ 2147483647 w 1456"/>
              <a:gd name="T109" fmla="*/ 2147483647 h 1090"/>
              <a:gd name="T110" fmla="*/ 2147483647 w 1456"/>
              <a:gd name="T111" fmla="*/ 2147483647 h 1090"/>
              <a:gd name="T112" fmla="*/ 2147483647 w 1456"/>
              <a:gd name="T113" fmla="*/ 2147483647 h 1090"/>
              <a:gd name="T114" fmla="*/ 2147483647 w 1456"/>
              <a:gd name="T115" fmla="*/ 2147483647 h 1090"/>
              <a:gd name="T116" fmla="*/ 2147483647 w 1456"/>
              <a:gd name="T117" fmla="*/ 2147483647 h 1090"/>
              <a:gd name="T118" fmla="*/ 2147483647 w 1456"/>
              <a:gd name="T119" fmla="*/ 2147483647 h 1090"/>
              <a:gd name="T120" fmla="*/ 2147483647 w 1456"/>
              <a:gd name="T121" fmla="*/ 2147483647 h 1090"/>
              <a:gd name="T122" fmla="*/ 2147483647 w 1456"/>
              <a:gd name="T123" fmla="*/ 2147483647 h 109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456"/>
              <a:gd name="T187" fmla="*/ 0 h 1090"/>
              <a:gd name="T188" fmla="*/ 1456 w 1456"/>
              <a:gd name="T189" fmla="*/ 1090 h 109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456" h="1090">
                <a:moveTo>
                  <a:pt x="228" y="1074"/>
                </a:moveTo>
                <a:lnTo>
                  <a:pt x="220" y="1064"/>
                </a:lnTo>
                <a:lnTo>
                  <a:pt x="208" y="1056"/>
                </a:lnTo>
                <a:lnTo>
                  <a:pt x="197" y="1049"/>
                </a:lnTo>
                <a:lnTo>
                  <a:pt x="196" y="1048"/>
                </a:lnTo>
                <a:lnTo>
                  <a:pt x="195" y="1047"/>
                </a:lnTo>
                <a:lnTo>
                  <a:pt x="195" y="1046"/>
                </a:lnTo>
                <a:lnTo>
                  <a:pt x="192" y="1037"/>
                </a:lnTo>
                <a:lnTo>
                  <a:pt x="195" y="1018"/>
                </a:lnTo>
                <a:lnTo>
                  <a:pt x="193" y="988"/>
                </a:lnTo>
                <a:lnTo>
                  <a:pt x="194" y="976"/>
                </a:lnTo>
                <a:lnTo>
                  <a:pt x="176" y="972"/>
                </a:lnTo>
                <a:lnTo>
                  <a:pt x="161" y="964"/>
                </a:lnTo>
                <a:lnTo>
                  <a:pt x="143" y="954"/>
                </a:lnTo>
                <a:lnTo>
                  <a:pt x="122" y="938"/>
                </a:lnTo>
                <a:lnTo>
                  <a:pt x="114" y="925"/>
                </a:lnTo>
                <a:lnTo>
                  <a:pt x="112" y="924"/>
                </a:lnTo>
                <a:lnTo>
                  <a:pt x="111" y="924"/>
                </a:lnTo>
                <a:lnTo>
                  <a:pt x="110" y="923"/>
                </a:lnTo>
                <a:lnTo>
                  <a:pt x="109" y="922"/>
                </a:lnTo>
                <a:lnTo>
                  <a:pt x="107" y="922"/>
                </a:lnTo>
                <a:lnTo>
                  <a:pt x="106" y="921"/>
                </a:lnTo>
                <a:lnTo>
                  <a:pt x="105" y="920"/>
                </a:lnTo>
                <a:lnTo>
                  <a:pt x="103" y="919"/>
                </a:lnTo>
                <a:lnTo>
                  <a:pt x="101" y="918"/>
                </a:lnTo>
                <a:lnTo>
                  <a:pt x="99" y="918"/>
                </a:lnTo>
                <a:lnTo>
                  <a:pt x="97" y="917"/>
                </a:lnTo>
                <a:lnTo>
                  <a:pt x="95" y="916"/>
                </a:lnTo>
                <a:lnTo>
                  <a:pt x="93" y="915"/>
                </a:lnTo>
                <a:lnTo>
                  <a:pt x="91" y="915"/>
                </a:lnTo>
                <a:lnTo>
                  <a:pt x="90" y="914"/>
                </a:lnTo>
                <a:lnTo>
                  <a:pt x="88" y="913"/>
                </a:lnTo>
                <a:lnTo>
                  <a:pt x="87" y="913"/>
                </a:lnTo>
                <a:lnTo>
                  <a:pt x="84" y="912"/>
                </a:lnTo>
                <a:lnTo>
                  <a:pt x="85" y="903"/>
                </a:lnTo>
                <a:lnTo>
                  <a:pt x="85" y="902"/>
                </a:lnTo>
                <a:lnTo>
                  <a:pt x="84" y="902"/>
                </a:lnTo>
                <a:lnTo>
                  <a:pt x="84" y="901"/>
                </a:lnTo>
                <a:lnTo>
                  <a:pt x="84" y="900"/>
                </a:lnTo>
                <a:lnTo>
                  <a:pt x="83" y="899"/>
                </a:lnTo>
                <a:lnTo>
                  <a:pt x="83" y="898"/>
                </a:lnTo>
                <a:lnTo>
                  <a:pt x="83" y="896"/>
                </a:lnTo>
                <a:lnTo>
                  <a:pt x="82" y="895"/>
                </a:lnTo>
                <a:lnTo>
                  <a:pt x="82" y="894"/>
                </a:lnTo>
                <a:lnTo>
                  <a:pt x="81" y="892"/>
                </a:lnTo>
                <a:lnTo>
                  <a:pt x="81" y="891"/>
                </a:lnTo>
                <a:lnTo>
                  <a:pt x="81" y="889"/>
                </a:lnTo>
                <a:lnTo>
                  <a:pt x="81" y="888"/>
                </a:lnTo>
                <a:lnTo>
                  <a:pt x="81" y="886"/>
                </a:lnTo>
                <a:lnTo>
                  <a:pt x="81" y="884"/>
                </a:lnTo>
                <a:lnTo>
                  <a:pt x="81" y="883"/>
                </a:lnTo>
                <a:lnTo>
                  <a:pt x="81" y="881"/>
                </a:lnTo>
                <a:lnTo>
                  <a:pt x="81" y="880"/>
                </a:lnTo>
                <a:lnTo>
                  <a:pt x="81" y="878"/>
                </a:lnTo>
                <a:lnTo>
                  <a:pt x="82" y="877"/>
                </a:lnTo>
                <a:lnTo>
                  <a:pt x="83" y="875"/>
                </a:lnTo>
                <a:lnTo>
                  <a:pt x="84" y="874"/>
                </a:lnTo>
                <a:lnTo>
                  <a:pt x="85" y="872"/>
                </a:lnTo>
                <a:lnTo>
                  <a:pt x="85" y="871"/>
                </a:lnTo>
                <a:lnTo>
                  <a:pt x="86" y="870"/>
                </a:lnTo>
                <a:lnTo>
                  <a:pt x="87" y="868"/>
                </a:lnTo>
                <a:lnTo>
                  <a:pt x="88" y="867"/>
                </a:lnTo>
                <a:lnTo>
                  <a:pt x="89" y="866"/>
                </a:lnTo>
                <a:lnTo>
                  <a:pt x="90" y="865"/>
                </a:lnTo>
                <a:lnTo>
                  <a:pt x="90" y="864"/>
                </a:lnTo>
                <a:lnTo>
                  <a:pt x="90" y="863"/>
                </a:lnTo>
                <a:lnTo>
                  <a:pt x="90" y="862"/>
                </a:lnTo>
                <a:lnTo>
                  <a:pt x="90" y="860"/>
                </a:lnTo>
                <a:lnTo>
                  <a:pt x="90" y="859"/>
                </a:lnTo>
                <a:lnTo>
                  <a:pt x="89" y="858"/>
                </a:lnTo>
                <a:lnTo>
                  <a:pt x="89" y="857"/>
                </a:lnTo>
                <a:lnTo>
                  <a:pt x="89" y="856"/>
                </a:lnTo>
                <a:lnTo>
                  <a:pt x="89" y="855"/>
                </a:lnTo>
                <a:lnTo>
                  <a:pt x="88" y="854"/>
                </a:lnTo>
                <a:lnTo>
                  <a:pt x="88" y="853"/>
                </a:lnTo>
                <a:lnTo>
                  <a:pt x="88" y="852"/>
                </a:lnTo>
                <a:lnTo>
                  <a:pt x="88" y="850"/>
                </a:lnTo>
                <a:lnTo>
                  <a:pt x="87" y="846"/>
                </a:lnTo>
                <a:lnTo>
                  <a:pt x="84" y="837"/>
                </a:lnTo>
                <a:lnTo>
                  <a:pt x="83" y="836"/>
                </a:lnTo>
                <a:lnTo>
                  <a:pt x="83" y="835"/>
                </a:lnTo>
                <a:lnTo>
                  <a:pt x="82" y="834"/>
                </a:lnTo>
                <a:lnTo>
                  <a:pt x="81" y="834"/>
                </a:lnTo>
                <a:lnTo>
                  <a:pt x="68" y="828"/>
                </a:lnTo>
                <a:lnTo>
                  <a:pt x="61" y="808"/>
                </a:lnTo>
                <a:lnTo>
                  <a:pt x="32" y="795"/>
                </a:lnTo>
                <a:lnTo>
                  <a:pt x="27" y="789"/>
                </a:lnTo>
                <a:lnTo>
                  <a:pt x="27" y="788"/>
                </a:lnTo>
                <a:lnTo>
                  <a:pt x="26" y="788"/>
                </a:lnTo>
                <a:lnTo>
                  <a:pt x="25" y="787"/>
                </a:lnTo>
                <a:lnTo>
                  <a:pt x="24" y="787"/>
                </a:lnTo>
                <a:lnTo>
                  <a:pt x="22" y="786"/>
                </a:lnTo>
                <a:lnTo>
                  <a:pt x="21" y="786"/>
                </a:lnTo>
                <a:lnTo>
                  <a:pt x="20" y="785"/>
                </a:lnTo>
                <a:lnTo>
                  <a:pt x="18" y="784"/>
                </a:lnTo>
                <a:lnTo>
                  <a:pt x="17" y="784"/>
                </a:lnTo>
                <a:lnTo>
                  <a:pt x="15" y="783"/>
                </a:lnTo>
                <a:lnTo>
                  <a:pt x="14" y="782"/>
                </a:lnTo>
                <a:lnTo>
                  <a:pt x="13" y="781"/>
                </a:lnTo>
                <a:lnTo>
                  <a:pt x="12" y="780"/>
                </a:lnTo>
                <a:lnTo>
                  <a:pt x="11" y="778"/>
                </a:lnTo>
                <a:lnTo>
                  <a:pt x="10" y="777"/>
                </a:lnTo>
                <a:lnTo>
                  <a:pt x="10" y="776"/>
                </a:lnTo>
                <a:lnTo>
                  <a:pt x="10" y="774"/>
                </a:lnTo>
                <a:lnTo>
                  <a:pt x="10" y="773"/>
                </a:lnTo>
                <a:lnTo>
                  <a:pt x="10" y="772"/>
                </a:lnTo>
                <a:lnTo>
                  <a:pt x="10" y="770"/>
                </a:lnTo>
                <a:lnTo>
                  <a:pt x="11" y="769"/>
                </a:lnTo>
                <a:lnTo>
                  <a:pt x="11" y="767"/>
                </a:lnTo>
                <a:lnTo>
                  <a:pt x="12" y="766"/>
                </a:lnTo>
                <a:lnTo>
                  <a:pt x="13" y="765"/>
                </a:lnTo>
                <a:lnTo>
                  <a:pt x="14" y="763"/>
                </a:lnTo>
                <a:lnTo>
                  <a:pt x="15" y="762"/>
                </a:lnTo>
                <a:lnTo>
                  <a:pt x="15" y="761"/>
                </a:lnTo>
                <a:lnTo>
                  <a:pt x="16" y="760"/>
                </a:lnTo>
                <a:lnTo>
                  <a:pt x="17" y="760"/>
                </a:lnTo>
                <a:lnTo>
                  <a:pt x="18" y="759"/>
                </a:lnTo>
                <a:lnTo>
                  <a:pt x="19" y="758"/>
                </a:lnTo>
                <a:lnTo>
                  <a:pt x="20" y="758"/>
                </a:lnTo>
                <a:lnTo>
                  <a:pt x="20" y="757"/>
                </a:lnTo>
                <a:lnTo>
                  <a:pt x="21" y="757"/>
                </a:lnTo>
                <a:lnTo>
                  <a:pt x="22" y="757"/>
                </a:lnTo>
                <a:lnTo>
                  <a:pt x="22" y="756"/>
                </a:lnTo>
                <a:lnTo>
                  <a:pt x="23" y="756"/>
                </a:lnTo>
                <a:lnTo>
                  <a:pt x="24" y="756"/>
                </a:lnTo>
                <a:lnTo>
                  <a:pt x="25" y="756"/>
                </a:lnTo>
                <a:lnTo>
                  <a:pt x="26" y="757"/>
                </a:lnTo>
                <a:lnTo>
                  <a:pt x="27" y="757"/>
                </a:lnTo>
                <a:lnTo>
                  <a:pt x="28" y="757"/>
                </a:lnTo>
                <a:lnTo>
                  <a:pt x="30" y="758"/>
                </a:lnTo>
                <a:lnTo>
                  <a:pt x="32" y="759"/>
                </a:lnTo>
                <a:lnTo>
                  <a:pt x="34" y="759"/>
                </a:lnTo>
                <a:lnTo>
                  <a:pt x="36" y="760"/>
                </a:lnTo>
                <a:lnTo>
                  <a:pt x="38" y="761"/>
                </a:lnTo>
                <a:lnTo>
                  <a:pt x="41" y="761"/>
                </a:lnTo>
                <a:lnTo>
                  <a:pt x="43" y="762"/>
                </a:lnTo>
                <a:lnTo>
                  <a:pt x="45" y="763"/>
                </a:lnTo>
                <a:lnTo>
                  <a:pt x="47" y="763"/>
                </a:lnTo>
                <a:lnTo>
                  <a:pt x="48" y="764"/>
                </a:lnTo>
                <a:lnTo>
                  <a:pt x="50" y="764"/>
                </a:lnTo>
                <a:lnTo>
                  <a:pt x="51" y="764"/>
                </a:lnTo>
                <a:lnTo>
                  <a:pt x="53" y="765"/>
                </a:lnTo>
                <a:lnTo>
                  <a:pt x="54" y="765"/>
                </a:lnTo>
                <a:lnTo>
                  <a:pt x="55" y="765"/>
                </a:lnTo>
                <a:lnTo>
                  <a:pt x="56" y="765"/>
                </a:lnTo>
                <a:lnTo>
                  <a:pt x="56" y="764"/>
                </a:lnTo>
                <a:lnTo>
                  <a:pt x="57" y="764"/>
                </a:lnTo>
                <a:lnTo>
                  <a:pt x="58" y="763"/>
                </a:lnTo>
                <a:lnTo>
                  <a:pt x="58" y="762"/>
                </a:lnTo>
                <a:lnTo>
                  <a:pt x="59" y="762"/>
                </a:lnTo>
                <a:lnTo>
                  <a:pt x="58" y="761"/>
                </a:lnTo>
                <a:lnTo>
                  <a:pt x="58" y="760"/>
                </a:lnTo>
                <a:lnTo>
                  <a:pt x="57" y="759"/>
                </a:lnTo>
                <a:lnTo>
                  <a:pt x="57" y="758"/>
                </a:lnTo>
                <a:lnTo>
                  <a:pt x="56" y="757"/>
                </a:lnTo>
                <a:lnTo>
                  <a:pt x="56" y="756"/>
                </a:lnTo>
                <a:lnTo>
                  <a:pt x="55" y="755"/>
                </a:lnTo>
                <a:lnTo>
                  <a:pt x="54" y="753"/>
                </a:lnTo>
                <a:lnTo>
                  <a:pt x="54" y="752"/>
                </a:lnTo>
                <a:lnTo>
                  <a:pt x="53" y="750"/>
                </a:lnTo>
                <a:lnTo>
                  <a:pt x="52" y="749"/>
                </a:lnTo>
                <a:lnTo>
                  <a:pt x="52" y="748"/>
                </a:lnTo>
                <a:lnTo>
                  <a:pt x="51" y="746"/>
                </a:lnTo>
                <a:lnTo>
                  <a:pt x="51" y="745"/>
                </a:lnTo>
                <a:lnTo>
                  <a:pt x="51" y="744"/>
                </a:lnTo>
                <a:lnTo>
                  <a:pt x="51" y="743"/>
                </a:lnTo>
                <a:lnTo>
                  <a:pt x="51" y="742"/>
                </a:lnTo>
                <a:lnTo>
                  <a:pt x="51" y="741"/>
                </a:lnTo>
                <a:lnTo>
                  <a:pt x="51" y="740"/>
                </a:lnTo>
                <a:lnTo>
                  <a:pt x="51" y="738"/>
                </a:lnTo>
                <a:lnTo>
                  <a:pt x="52" y="738"/>
                </a:lnTo>
                <a:lnTo>
                  <a:pt x="52" y="737"/>
                </a:lnTo>
                <a:lnTo>
                  <a:pt x="53" y="736"/>
                </a:lnTo>
                <a:lnTo>
                  <a:pt x="54" y="735"/>
                </a:lnTo>
                <a:lnTo>
                  <a:pt x="54" y="734"/>
                </a:lnTo>
                <a:lnTo>
                  <a:pt x="56" y="732"/>
                </a:lnTo>
                <a:lnTo>
                  <a:pt x="56" y="731"/>
                </a:lnTo>
                <a:lnTo>
                  <a:pt x="56" y="730"/>
                </a:lnTo>
                <a:lnTo>
                  <a:pt x="57" y="729"/>
                </a:lnTo>
                <a:lnTo>
                  <a:pt x="57" y="728"/>
                </a:lnTo>
                <a:lnTo>
                  <a:pt x="58" y="727"/>
                </a:lnTo>
                <a:lnTo>
                  <a:pt x="58" y="725"/>
                </a:lnTo>
                <a:lnTo>
                  <a:pt x="59" y="724"/>
                </a:lnTo>
                <a:lnTo>
                  <a:pt x="59" y="723"/>
                </a:lnTo>
                <a:lnTo>
                  <a:pt x="59" y="721"/>
                </a:lnTo>
                <a:lnTo>
                  <a:pt x="59" y="720"/>
                </a:lnTo>
                <a:lnTo>
                  <a:pt x="59" y="718"/>
                </a:lnTo>
                <a:lnTo>
                  <a:pt x="59" y="717"/>
                </a:lnTo>
                <a:lnTo>
                  <a:pt x="59" y="716"/>
                </a:lnTo>
                <a:lnTo>
                  <a:pt x="59" y="714"/>
                </a:lnTo>
                <a:lnTo>
                  <a:pt x="59" y="713"/>
                </a:lnTo>
                <a:lnTo>
                  <a:pt x="58" y="712"/>
                </a:lnTo>
                <a:lnTo>
                  <a:pt x="58" y="711"/>
                </a:lnTo>
                <a:lnTo>
                  <a:pt x="58" y="710"/>
                </a:lnTo>
                <a:lnTo>
                  <a:pt x="58" y="709"/>
                </a:lnTo>
                <a:lnTo>
                  <a:pt x="58" y="708"/>
                </a:lnTo>
                <a:lnTo>
                  <a:pt x="57" y="708"/>
                </a:lnTo>
                <a:lnTo>
                  <a:pt x="57" y="707"/>
                </a:lnTo>
                <a:lnTo>
                  <a:pt x="57" y="706"/>
                </a:lnTo>
                <a:lnTo>
                  <a:pt x="57" y="705"/>
                </a:lnTo>
                <a:lnTo>
                  <a:pt x="57" y="704"/>
                </a:lnTo>
                <a:lnTo>
                  <a:pt x="57" y="703"/>
                </a:lnTo>
                <a:lnTo>
                  <a:pt x="56" y="702"/>
                </a:lnTo>
                <a:lnTo>
                  <a:pt x="57" y="701"/>
                </a:lnTo>
                <a:lnTo>
                  <a:pt x="57" y="699"/>
                </a:lnTo>
                <a:lnTo>
                  <a:pt x="57" y="697"/>
                </a:lnTo>
                <a:lnTo>
                  <a:pt x="57" y="696"/>
                </a:lnTo>
                <a:lnTo>
                  <a:pt x="57" y="694"/>
                </a:lnTo>
                <a:lnTo>
                  <a:pt x="58" y="692"/>
                </a:lnTo>
                <a:lnTo>
                  <a:pt x="58" y="691"/>
                </a:lnTo>
                <a:lnTo>
                  <a:pt x="58" y="690"/>
                </a:lnTo>
                <a:lnTo>
                  <a:pt x="58" y="689"/>
                </a:lnTo>
                <a:lnTo>
                  <a:pt x="59" y="688"/>
                </a:lnTo>
                <a:lnTo>
                  <a:pt x="59" y="687"/>
                </a:lnTo>
                <a:lnTo>
                  <a:pt x="59" y="686"/>
                </a:lnTo>
                <a:lnTo>
                  <a:pt x="59" y="685"/>
                </a:lnTo>
                <a:lnTo>
                  <a:pt x="60" y="684"/>
                </a:lnTo>
                <a:lnTo>
                  <a:pt x="67" y="675"/>
                </a:lnTo>
                <a:lnTo>
                  <a:pt x="62" y="667"/>
                </a:lnTo>
                <a:lnTo>
                  <a:pt x="51" y="661"/>
                </a:lnTo>
                <a:lnTo>
                  <a:pt x="50" y="660"/>
                </a:lnTo>
                <a:lnTo>
                  <a:pt x="49" y="659"/>
                </a:lnTo>
                <a:lnTo>
                  <a:pt x="48" y="659"/>
                </a:lnTo>
                <a:lnTo>
                  <a:pt x="47" y="659"/>
                </a:lnTo>
                <a:lnTo>
                  <a:pt x="46" y="658"/>
                </a:lnTo>
                <a:lnTo>
                  <a:pt x="45" y="658"/>
                </a:lnTo>
                <a:lnTo>
                  <a:pt x="44" y="657"/>
                </a:lnTo>
                <a:lnTo>
                  <a:pt x="43" y="657"/>
                </a:lnTo>
                <a:lnTo>
                  <a:pt x="42" y="657"/>
                </a:lnTo>
                <a:lnTo>
                  <a:pt x="40" y="656"/>
                </a:lnTo>
                <a:lnTo>
                  <a:pt x="39" y="656"/>
                </a:lnTo>
                <a:lnTo>
                  <a:pt x="38" y="656"/>
                </a:lnTo>
                <a:lnTo>
                  <a:pt x="37" y="656"/>
                </a:lnTo>
                <a:lnTo>
                  <a:pt x="36" y="656"/>
                </a:lnTo>
                <a:lnTo>
                  <a:pt x="35" y="656"/>
                </a:lnTo>
                <a:lnTo>
                  <a:pt x="34" y="656"/>
                </a:lnTo>
                <a:lnTo>
                  <a:pt x="33" y="656"/>
                </a:lnTo>
                <a:lnTo>
                  <a:pt x="32" y="656"/>
                </a:lnTo>
                <a:lnTo>
                  <a:pt x="29" y="657"/>
                </a:lnTo>
                <a:lnTo>
                  <a:pt x="28" y="657"/>
                </a:lnTo>
                <a:lnTo>
                  <a:pt x="27" y="657"/>
                </a:lnTo>
                <a:lnTo>
                  <a:pt x="26" y="657"/>
                </a:lnTo>
                <a:lnTo>
                  <a:pt x="25" y="658"/>
                </a:lnTo>
                <a:lnTo>
                  <a:pt x="23" y="658"/>
                </a:lnTo>
                <a:lnTo>
                  <a:pt x="22" y="658"/>
                </a:lnTo>
                <a:lnTo>
                  <a:pt x="20" y="657"/>
                </a:lnTo>
                <a:lnTo>
                  <a:pt x="19" y="657"/>
                </a:lnTo>
                <a:lnTo>
                  <a:pt x="17" y="657"/>
                </a:lnTo>
                <a:lnTo>
                  <a:pt x="16" y="656"/>
                </a:lnTo>
                <a:lnTo>
                  <a:pt x="15" y="655"/>
                </a:lnTo>
                <a:lnTo>
                  <a:pt x="13" y="654"/>
                </a:lnTo>
                <a:lnTo>
                  <a:pt x="12" y="653"/>
                </a:lnTo>
                <a:lnTo>
                  <a:pt x="10" y="651"/>
                </a:lnTo>
                <a:lnTo>
                  <a:pt x="9" y="650"/>
                </a:lnTo>
                <a:lnTo>
                  <a:pt x="8" y="648"/>
                </a:lnTo>
                <a:lnTo>
                  <a:pt x="7" y="646"/>
                </a:lnTo>
                <a:lnTo>
                  <a:pt x="6" y="644"/>
                </a:lnTo>
                <a:lnTo>
                  <a:pt x="5" y="642"/>
                </a:lnTo>
                <a:lnTo>
                  <a:pt x="4" y="640"/>
                </a:lnTo>
                <a:lnTo>
                  <a:pt x="3" y="638"/>
                </a:lnTo>
                <a:lnTo>
                  <a:pt x="2" y="636"/>
                </a:lnTo>
                <a:lnTo>
                  <a:pt x="2" y="635"/>
                </a:lnTo>
                <a:lnTo>
                  <a:pt x="1" y="633"/>
                </a:lnTo>
                <a:lnTo>
                  <a:pt x="0" y="630"/>
                </a:lnTo>
                <a:lnTo>
                  <a:pt x="1" y="618"/>
                </a:lnTo>
                <a:lnTo>
                  <a:pt x="16" y="612"/>
                </a:lnTo>
                <a:lnTo>
                  <a:pt x="10" y="602"/>
                </a:lnTo>
                <a:lnTo>
                  <a:pt x="10" y="585"/>
                </a:lnTo>
                <a:lnTo>
                  <a:pt x="10" y="584"/>
                </a:lnTo>
                <a:lnTo>
                  <a:pt x="10" y="583"/>
                </a:lnTo>
                <a:lnTo>
                  <a:pt x="10" y="582"/>
                </a:lnTo>
                <a:lnTo>
                  <a:pt x="10" y="581"/>
                </a:lnTo>
                <a:lnTo>
                  <a:pt x="10" y="580"/>
                </a:lnTo>
                <a:lnTo>
                  <a:pt x="11" y="579"/>
                </a:lnTo>
                <a:lnTo>
                  <a:pt x="11" y="578"/>
                </a:lnTo>
                <a:lnTo>
                  <a:pt x="12" y="577"/>
                </a:lnTo>
                <a:lnTo>
                  <a:pt x="12" y="576"/>
                </a:lnTo>
                <a:lnTo>
                  <a:pt x="13" y="575"/>
                </a:lnTo>
                <a:lnTo>
                  <a:pt x="14" y="574"/>
                </a:lnTo>
                <a:lnTo>
                  <a:pt x="15" y="573"/>
                </a:lnTo>
                <a:lnTo>
                  <a:pt x="16" y="572"/>
                </a:lnTo>
                <a:lnTo>
                  <a:pt x="17" y="572"/>
                </a:lnTo>
                <a:lnTo>
                  <a:pt x="18" y="571"/>
                </a:lnTo>
                <a:lnTo>
                  <a:pt x="19" y="571"/>
                </a:lnTo>
                <a:lnTo>
                  <a:pt x="20" y="570"/>
                </a:lnTo>
                <a:lnTo>
                  <a:pt x="21" y="570"/>
                </a:lnTo>
                <a:lnTo>
                  <a:pt x="22" y="569"/>
                </a:lnTo>
                <a:lnTo>
                  <a:pt x="23" y="569"/>
                </a:lnTo>
                <a:lnTo>
                  <a:pt x="24" y="569"/>
                </a:lnTo>
                <a:lnTo>
                  <a:pt x="25" y="569"/>
                </a:lnTo>
                <a:lnTo>
                  <a:pt x="26" y="569"/>
                </a:lnTo>
                <a:lnTo>
                  <a:pt x="27" y="569"/>
                </a:lnTo>
                <a:lnTo>
                  <a:pt x="38" y="573"/>
                </a:lnTo>
                <a:lnTo>
                  <a:pt x="41" y="568"/>
                </a:lnTo>
                <a:lnTo>
                  <a:pt x="41" y="565"/>
                </a:lnTo>
                <a:lnTo>
                  <a:pt x="41" y="564"/>
                </a:lnTo>
                <a:lnTo>
                  <a:pt x="40" y="563"/>
                </a:lnTo>
                <a:lnTo>
                  <a:pt x="40" y="561"/>
                </a:lnTo>
                <a:lnTo>
                  <a:pt x="40" y="560"/>
                </a:lnTo>
                <a:lnTo>
                  <a:pt x="40" y="558"/>
                </a:lnTo>
                <a:lnTo>
                  <a:pt x="40" y="557"/>
                </a:lnTo>
                <a:lnTo>
                  <a:pt x="40" y="556"/>
                </a:lnTo>
                <a:lnTo>
                  <a:pt x="41" y="555"/>
                </a:lnTo>
                <a:lnTo>
                  <a:pt x="41" y="554"/>
                </a:lnTo>
                <a:lnTo>
                  <a:pt x="41" y="553"/>
                </a:lnTo>
                <a:lnTo>
                  <a:pt x="42" y="552"/>
                </a:lnTo>
                <a:lnTo>
                  <a:pt x="42" y="551"/>
                </a:lnTo>
                <a:lnTo>
                  <a:pt x="42" y="550"/>
                </a:lnTo>
                <a:lnTo>
                  <a:pt x="43" y="549"/>
                </a:lnTo>
                <a:lnTo>
                  <a:pt x="43" y="548"/>
                </a:lnTo>
                <a:lnTo>
                  <a:pt x="44" y="548"/>
                </a:lnTo>
                <a:lnTo>
                  <a:pt x="44" y="547"/>
                </a:lnTo>
                <a:lnTo>
                  <a:pt x="45" y="546"/>
                </a:lnTo>
                <a:lnTo>
                  <a:pt x="50" y="541"/>
                </a:lnTo>
                <a:lnTo>
                  <a:pt x="51" y="540"/>
                </a:lnTo>
                <a:lnTo>
                  <a:pt x="52" y="539"/>
                </a:lnTo>
                <a:lnTo>
                  <a:pt x="52" y="538"/>
                </a:lnTo>
                <a:lnTo>
                  <a:pt x="53" y="538"/>
                </a:lnTo>
                <a:lnTo>
                  <a:pt x="54" y="537"/>
                </a:lnTo>
                <a:lnTo>
                  <a:pt x="56" y="536"/>
                </a:lnTo>
                <a:lnTo>
                  <a:pt x="57" y="535"/>
                </a:lnTo>
                <a:lnTo>
                  <a:pt x="58" y="534"/>
                </a:lnTo>
                <a:lnTo>
                  <a:pt x="60" y="533"/>
                </a:lnTo>
                <a:lnTo>
                  <a:pt x="61" y="532"/>
                </a:lnTo>
                <a:lnTo>
                  <a:pt x="63" y="531"/>
                </a:lnTo>
                <a:lnTo>
                  <a:pt x="64" y="531"/>
                </a:lnTo>
                <a:lnTo>
                  <a:pt x="66" y="531"/>
                </a:lnTo>
                <a:lnTo>
                  <a:pt x="67" y="531"/>
                </a:lnTo>
                <a:lnTo>
                  <a:pt x="68" y="531"/>
                </a:lnTo>
                <a:lnTo>
                  <a:pt x="70" y="531"/>
                </a:lnTo>
                <a:lnTo>
                  <a:pt x="71" y="532"/>
                </a:lnTo>
                <a:lnTo>
                  <a:pt x="72" y="532"/>
                </a:lnTo>
                <a:lnTo>
                  <a:pt x="73" y="532"/>
                </a:lnTo>
                <a:lnTo>
                  <a:pt x="75" y="532"/>
                </a:lnTo>
                <a:lnTo>
                  <a:pt x="76" y="532"/>
                </a:lnTo>
                <a:lnTo>
                  <a:pt x="77" y="533"/>
                </a:lnTo>
                <a:lnTo>
                  <a:pt x="78" y="533"/>
                </a:lnTo>
                <a:lnTo>
                  <a:pt x="79" y="533"/>
                </a:lnTo>
                <a:lnTo>
                  <a:pt x="80" y="533"/>
                </a:lnTo>
                <a:lnTo>
                  <a:pt x="81" y="533"/>
                </a:lnTo>
                <a:lnTo>
                  <a:pt x="82" y="534"/>
                </a:lnTo>
                <a:lnTo>
                  <a:pt x="83" y="534"/>
                </a:lnTo>
                <a:lnTo>
                  <a:pt x="84" y="535"/>
                </a:lnTo>
                <a:lnTo>
                  <a:pt x="85" y="535"/>
                </a:lnTo>
                <a:lnTo>
                  <a:pt x="86" y="536"/>
                </a:lnTo>
                <a:lnTo>
                  <a:pt x="87" y="536"/>
                </a:lnTo>
                <a:lnTo>
                  <a:pt x="88" y="536"/>
                </a:lnTo>
                <a:lnTo>
                  <a:pt x="89" y="536"/>
                </a:lnTo>
                <a:lnTo>
                  <a:pt x="90" y="535"/>
                </a:lnTo>
                <a:lnTo>
                  <a:pt x="91" y="535"/>
                </a:lnTo>
                <a:lnTo>
                  <a:pt x="92" y="535"/>
                </a:lnTo>
                <a:lnTo>
                  <a:pt x="93" y="535"/>
                </a:lnTo>
                <a:lnTo>
                  <a:pt x="94" y="535"/>
                </a:lnTo>
                <a:lnTo>
                  <a:pt x="94" y="534"/>
                </a:lnTo>
                <a:lnTo>
                  <a:pt x="95" y="534"/>
                </a:lnTo>
                <a:lnTo>
                  <a:pt x="98" y="531"/>
                </a:lnTo>
                <a:lnTo>
                  <a:pt x="99" y="531"/>
                </a:lnTo>
                <a:lnTo>
                  <a:pt x="99" y="530"/>
                </a:lnTo>
                <a:lnTo>
                  <a:pt x="100" y="530"/>
                </a:lnTo>
                <a:lnTo>
                  <a:pt x="101" y="530"/>
                </a:lnTo>
                <a:lnTo>
                  <a:pt x="101" y="529"/>
                </a:lnTo>
                <a:lnTo>
                  <a:pt x="102" y="529"/>
                </a:lnTo>
                <a:lnTo>
                  <a:pt x="103" y="529"/>
                </a:lnTo>
                <a:lnTo>
                  <a:pt x="104" y="529"/>
                </a:lnTo>
                <a:lnTo>
                  <a:pt x="105" y="529"/>
                </a:lnTo>
                <a:lnTo>
                  <a:pt x="107" y="528"/>
                </a:lnTo>
                <a:lnTo>
                  <a:pt x="108" y="528"/>
                </a:lnTo>
                <a:lnTo>
                  <a:pt x="109" y="528"/>
                </a:lnTo>
                <a:lnTo>
                  <a:pt x="110" y="528"/>
                </a:lnTo>
                <a:lnTo>
                  <a:pt x="111" y="527"/>
                </a:lnTo>
                <a:lnTo>
                  <a:pt x="112" y="527"/>
                </a:lnTo>
                <a:lnTo>
                  <a:pt x="113" y="527"/>
                </a:lnTo>
                <a:lnTo>
                  <a:pt x="114" y="527"/>
                </a:lnTo>
                <a:lnTo>
                  <a:pt x="115" y="527"/>
                </a:lnTo>
                <a:lnTo>
                  <a:pt x="116" y="527"/>
                </a:lnTo>
                <a:lnTo>
                  <a:pt x="117" y="527"/>
                </a:lnTo>
                <a:lnTo>
                  <a:pt x="117" y="526"/>
                </a:lnTo>
                <a:lnTo>
                  <a:pt x="117" y="525"/>
                </a:lnTo>
                <a:lnTo>
                  <a:pt x="117" y="524"/>
                </a:lnTo>
                <a:lnTo>
                  <a:pt x="118" y="524"/>
                </a:lnTo>
                <a:lnTo>
                  <a:pt x="118" y="523"/>
                </a:lnTo>
                <a:lnTo>
                  <a:pt x="118" y="522"/>
                </a:lnTo>
                <a:lnTo>
                  <a:pt x="118" y="521"/>
                </a:lnTo>
                <a:lnTo>
                  <a:pt x="118" y="520"/>
                </a:lnTo>
                <a:lnTo>
                  <a:pt x="118" y="519"/>
                </a:lnTo>
                <a:lnTo>
                  <a:pt x="119" y="518"/>
                </a:lnTo>
                <a:lnTo>
                  <a:pt x="120" y="517"/>
                </a:lnTo>
                <a:lnTo>
                  <a:pt x="121" y="517"/>
                </a:lnTo>
                <a:lnTo>
                  <a:pt x="122" y="516"/>
                </a:lnTo>
                <a:lnTo>
                  <a:pt x="123" y="515"/>
                </a:lnTo>
                <a:lnTo>
                  <a:pt x="124" y="515"/>
                </a:lnTo>
                <a:lnTo>
                  <a:pt x="125" y="515"/>
                </a:lnTo>
                <a:lnTo>
                  <a:pt x="126" y="515"/>
                </a:lnTo>
                <a:lnTo>
                  <a:pt x="127" y="515"/>
                </a:lnTo>
                <a:lnTo>
                  <a:pt x="128" y="515"/>
                </a:lnTo>
                <a:lnTo>
                  <a:pt x="129" y="514"/>
                </a:lnTo>
                <a:lnTo>
                  <a:pt x="130" y="515"/>
                </a:lnTo>
                <a:lnTo>
                  <a:pt x="131" y="515"/>
                </a:lnTo>
                <a:lnTo>
                  <a:pt x="132" y="515"/>
                </a:lnTo>
                <a:lnTo>
                  <a:pt x="133" y="516"/>
                </a:lnTo>
                <a:lnTo>
                  <a:pt x="134" y="516"/>
                </a:lnTo>
                <a:lnTo>
                  <a:pt x="135" y="517"/>
                </a:lnTo>
                <a:lnTo>
                  <a:pt x="136" y="518"/>
                </a:lnTo>
                <a:lnTo>
                  <a:pt x="137" y="519"/>
                </a:lnTo>
                <a:lnTo>
                  <a:pt x="138" y="520"/>
                </a:lnTo>
                <a:lnTo>
                  <a:pt x="139" y="521"/>
                </a:lnTo>
                <a:lnTo>
                  <a:pt x="139" y="522"/>
                </a:lnTo>
                <a:lnTo>
                  <a:pt x="140" y="522"/>
                </a:lnTo>
                <a:lnTo>
                  <a:pt x="141" y="523"/>
                </a:lnTo>
                <a:lnTo>
                  <a:pt x="142" y="524"/>
                </a:lnTo>
                <a:lnTo>
                  <a:pt x="143" y="524"/>
                </a:lnTo>
                <a:lnTo>
                  <a:pt x="144" y="524"/>
                </a:lnTo>
                <a:lnTo>
                  <a:pt x="145" y="524"/>
                </a:lnTo>
                <a:lnTo>
                  <a:pt x="146" y="524"/>
                </a:lnTo>
                <a:lnTo>
                  <a:pt x="147" y="524"/>
                </a:lnTo>
                <a:lnTo>
                  <a:pt x="148" y="524"/>
                </a:lnTo>
                <a:lnTo>
                  <a:pt x="149" y="524"/>
                </a:lnTo>
                <a:lnTo>
                  <a:pt x="150" y="524"/>
                </a:lnTo>
                <a:lnTo>
                  <a:pt x="151" y="524"/>
                </a:lnTo>
                <a:lnTo>
                  <a:pt x="152" y="524"/>
                </a:lnTo>
                <a:lnTo>
                  <a:pt x="153" y="523"/>
                </a:lnTo>
                <a:lnTo>
                  <a:pt x="155" y="523"/>
                </a:lnTo>
                <a:lnTo>
                  <a:pt x="156" y="523"/>
                </a:lnTo>
                <a:lnTo>
                  <a:pt x="156" y="522"/>
                </a:lnTo>
                <a:lnTo>
                  <a:pt x="157" y="522"/>
                </a:lnTo>
                <a:lnTo>
                  <a:pt x="158" y="522"/>
                </a:lnTo>
                <a:lnTo>
                  <a:pt x="159" y="521"/>
                </a:lnTo>
                <a:lnTo>
                  <a:pt x="160" y="521"/>
                </a:lnTo>
                <a:lnTo>
                  <a:pt x="161" y="521"/>
                </a:lnTo>
                <a:lnTo>
                  <a:pt x="161" y="520"/>
                </a:lnTo>
                <a:lnTo>
                  <a:pt x="162" y="520"/>
                </a:lnTo>
                <a:lnTo>
                  <a:pt x="163" y="520"/>
                </a:lnTo>
                <a:lnTo>
                  <a:pt x="164" y="520"/>
                </a:lnTo>
                <a:lnTo>
                  <a:pt x="165" y="519"/>
                </a:lnTo>
                <a:lnTo>
                  <a:pt x="166" y="519"/>
                </a:lnTo>
                <a:lnTo>
                  <a:pt x="167" y="519"/>
                </a:lnTo>
                <a:lnTo>
                  <a:pt x="168" y="519"/>
                </a:lnTo>
                <a:lnTo>
                  <a:pt x="169" y="518"/>
                </a:lnTo>
                <a:lnTo>
                  <a:pt x="170" y="518"/>
                </a:lnTo>
                <a:lnTo>
                  <a:pt x="171" y="519"/>
                </a:lnTo>
                <a:lnTo>
                  <a:pt x="175" y="519"/>
                </a:lnTo>
                <a:lnTo>
                  <a:pt x="176" y="519"/>
                </a:lnTo>
                <a:lnTo>
                  <a:pt x="176" y="520"/>
                </a:lnTo>
                <a:lnTo>
                  <a:pt x="177" y="520"/>
                </a:lnTo>
                <a:lnTo>
                  <a:pt x="180" y="525"/>
                </a:lnTo>
                <a:lnTo>
                  <a:pt x="180" y="534"/>
                </a:lnTo>
                <a:lnTo>
                  <a:pt x="180" y="549"/>
                </a:lnTo>
                <a:lnTo>
                  <a:pt x="182" y="550"/>
                </a:lnTo>
                <a:lnTo>
                  <a:pt x="183" y="550"/>
                </a:lnTo>
                <a:lnTo>
                  <a:pt x="184" y="550"/>
                </a:lnTo>
                <a:lnTo>
                  <a:pt x="185" y="550"/>
                </a:lnTo>
                <a:lnTo>
                  <a:pt x="186" y="550"/>
                </a:lnTo>
                <a:lnTo>
                  <a:pt x="188" y="550"/>
                </a:lnTo>
                <a:lnTo>
                  <a:pt x="189" y="550"/>
                </a:lnTo>
                <a:lnTo>
                  <a:pt x="190" y="550"/>
                </a:lnTo>
                <a:lnTo>
                  <a:pt x="191" y="549"/>
                </a:lnTo>
                <a:lnTo>
                  <a:pt x="192" y="549"/>
                </a:lnTo>
                <a:lnTo>
                  <a:pt x="194" y="549"/>
                </a:lnTo>
                <a:lnTo>
                  <a:pt x="195" y="548"/>
                </a:lnTo>
                <a:lnTo>
                  <a:pt x="196" y="548"/>
                </a:lnTo>
                <a:lnTo>
                  <a:pt x="197" y="547"/>
                </a:lnTo>
                <a:lnTo>
                  <a:pt x="198" y="547"/>
                </a:lnTo>
                <a:lnTo>
                  <a:pt x="199" y="547"/>
                </a:lnTo>
                <a:lnTo>
                  <a:pt x="200" y="547"/>
                </a:lnTo>
                <a:lnTo>
                  <a:pt x="201" y="546"/>
                </a:lnTo>
                <a:lnTo>
                  <a:pt x="202" y="546"/>
                </a:lnTo>
                <a:lnTo>
                  <a:pt x="203" y="546"/>
                </a:lnTo>
                <a:lnTo>
                  <a:pt x="204" y="546"/>
                </a:lnTo>
                <a:lnTo>
                  <a:pt x="205" y="546"/>
                </a:lnTo>
                <a:lnTo>
                  <a:pt x="206" y="547"/>
                </a:lnTo>
                <a:lnTo>
                  <a:pt x="213" y="553"/>
                </a:lnTo>
                <a:lnTo>
                  <a:pt x="213" y="554"/>
                </a:lnTo>
                <a:lnTo>
                  <a:pt x="214" y="554"/>
                </a:lnTo>
                <a:lnTo>
                  <a:pt x="215" y="554"/>
                </a:lnTo>
                <a:lnTo>
                  <a:pt x="216" y="554"/>
                </a:lnTo>
                <a:lnTo>
                  <a:pt x="217" y="553"/>
                </a:lnTo>
                <a:lnTo>
                  <a:pt x="218" y="552"/>
                </a:lnTo>
                <a:lnTo>
                  <a:pt x="219" y="552"/>
                </a:lnTo>
                <a:lnTo>
                  <a:pt x="219" y="551"/>
                </a:lnTo>
                <a:lnTo>
                  <a:pt x="220" y="550"/>
                </a:lnTo>
                <a:lnTo>
                  <a:pt x="221" y="549"/>
                </a:lnTo>
                <a:lnTo>
                  <a:pt x="222" y="548"/>
                </a:lnTo>
                <a:lnTo>
                  <a:pt x="222" y="547"/>
                </a:lnTo>
                <a:lnTo>
                  <a:pt x="223" y="547"/>
                </a:lnTo>
                <a:lnTo>
                  <a:pt x="223" y="546"/>
                </a:lnTo>
                <a:lnTo>
                  <a:pt x="224" y="545"/>
                </a:lnTo>
                <a:lnTo>
                  <a:pt x="224" y="544"/>
                </a:lnTo>
                <a:lnTo>
                  <a:pt x="225" y="544"/>
                </a:lnTo>
                <a:lnTo>
                  <a:pt x="225" y="543"/>
                </a:lnTo>
                <a:lnTo>
                  <a:pt x="226" y="542"/>
                </a:lnTo>
                <a:lnTo>
                  <a:pt x="226" y="541"/>
                </a:lnTo>
                <a:lnTo>
                  <a:pt x="227" y="541"/>
                </a:lnTo>
                <a:lnTo>
                  <a:pt x="235" y="527"/>
                </a:lnTo>
                <a:lnTo>
                  <a:pt x="236" y="526"/>
                </a:lnTo>
                <a:lnTo>
                  <a:pt x="236" y="525"/>
                </a:lnTo>
                <a:lnTo>
                  <a:pt x="237" y="524"/>
                </a:lnTo>
                <a:lnTo>
                  <a:pt x="241" y="519"/>
                </a:lnTo>
                <a:lnTo>
                  <a:pt x="242" y="518"/>
                </a:lnTo>
                <a:lnTo>
                  <a:pt x="242" y="517"/>
                </a:lnTo>
                <a:lnTo>
                  <a:pt x="243" y="517"/>
                </a:lnTo>
                <a:lnTo>
                  <a:pt x="244" y="516"/>
                </a:lnTo>
                <a:lnTo>
                  <a:pt x="245" y="516"/>
                </a:lnTo>
                <a:lnTo>
                  <a:pt x="246" y="515"/>
                </a:lnTo>
                <a:lnTo>
                  <a:pt x="247" y="515"/>
                </a:lnTo>
                <a:lnTo>
                  <a:pt x="248" y="514"/>
                </a:lnTo>
                <a:lnTo>
                  <a:pt x="249" y="514"/>
                </a:lnTo>
                <a:lnTo>
                  <a:pt x="251" y="513"/>
                </a:lnTo>
                <a:lnTo>
                  <a:pt x="252" y="513"/>
                </a:lnTo>
                <a:lnTo>
                  <a:pt x="253" y="513"/>
                </a:lnTo>
                <a:lnTo>
                  <a:pt x="255" y="513"/>
                </a:lnTo>
                <a:lnTo>
                  <a:pt x="257" y="513"/>
                </a:lnTo>
                <a:lnTo>
                  <a:pt x="258" y="513"/>
                </a:lnTo>
                <a:lnTo>
                  <a:pt x="260" y="513"/>
                </a:lnTo>
                <a:lnTo>
                  <a:pt x="261" y="513"/>
                </a:lnTo>
                <a:lnTo>
                  <a:pt x="263" y="513"/>
                </a:lnTo>
                <a:lnTo>
                  <a:pt x="264" y="513"/>
                </a:lnTo>
                <a:lnTo>
                  <a:pt x="265" y="513"/>
                </a:lnTo>
                <a:lnTo>
                  <a:pt x="266" y="513"/>
                </a:lnTo>
                <a:lnTo>
                  <a:pt x="268" y="513"/>
                </a:lnTo>
                <a:lnTo>
                  <a:pt x="268" y="514"/>
                </a:lnTo>
                <a:lnTo>
                  <a:pt x="269" y="514"/>
                </a:lnTo>
                <a:lnTo>
                  <a:pt x="270" y="514"/>
                </a:lnTo>
                <a:lnTo>
                  <a:pt x="271" y="514"/>
                </a:lnTo>
                <a:lnTo>
                  <a:pt x="272" y="514"/>
                </a:lnTo>
                <a:lnTo>
                  <a:pt x="273" y="515"/>
                </a:lnTo>
                <a:lnTo>
                  <a:pt x="275" y="516"/>
                </a:lnTo>
                <a:lnTo>
                  <a:pt x="276" y="517"/>
                </a:lnTo>
                <a:lnTo>
                  <a:pt x="277" y="518"/>
                </a:lnTo>
                <a:lnTo>
                  <a:pt x="278" y="519"/>
                </a:lnTo>
                <a:lnTo>
                  <a:pt x="280" y="519"/>
                </a:lnTo>
                <a:lnTo>
                  <a:pt x="281" y="520"/>
                </a:lnTo>
                <a:lnTo>
                  <a:pt x="282" y="521"/>
                </a:lnTo>
                <a:lnTo>
                  <a:pt x="284" y="521"/>
                </a:lnTo>
                <a:lnTo>
                  <a:pt x="285" y="522"/>
                </a:lnTo>
                <a:lnTo>
                  <a:pt x="286" y="522"/>
                </a:lnTo>
                <a:lnTo>
                  <a:pt x="287" y="523"/>
                </a:lnTo>
                <a:lnTo>
                  <a:pt x="288" y="523"/>
                </a:lnTo>
                <a:lnTo>
                  <a:pt x="289" y="523"/>
                </a:lnTo>
                <a:lnTo>
                  <a:pt x="290" y="523"/>
                </a:lnTo>
                <a:lnTo>
                  <a:pt x="291" y="524"/>
                </a:lnTo>
                <a:lnTo>
                  <a:pt x="297" y="526"/>
                </a:lnTo>
                <a:lnTo>
                  <a:pt x="300" y="525"/>
                </a:lnTo>
                <a:lnTo>
                  <a:pt x="302" y="525"/>
                </a:lnTo>
                <a:lnTo>
                  <a:pt x="303" y="524"/>
                </a:lnTo>
                <a:lnTo>
                  <a:pt x="304" y="524"/>
                </a:lnTo>
                <a:lnTo>
                  <a:pt x="306" y="523"/>
                </a:lnTo>
                <a:lnTo>
                  <a:pt x="308" y="523"/>
                </a:lnTo>
                <a:lnTo>
                  <a:pt x="309" y="522"/>
                </a:lnTo>
                <a:lnTo>
                  <a:pt x="310" y="521"/>
                </a:lnTo>
                <a:lnTo>
                  <a:pt x="312" y="521"/>
                </a:lnTo>
                <a:lnTo>
                  <a:pt x="313" y="521"/>
                </a:lnTo>
                <a:lnTo>
                  <a:pt x="314" y="520"/>
                </a:lnTo>
                <a:lnTo>
                  <a:pt x="315" y="519"/>
                </a:lnTo>
                <a:lnTo>
                  <a:pt x="316" y="519"/>
                </a:lnTo>
                <a:lnTo>
                  <a:pt x="317" y="519"/>
                </a:lnTo>
                <a:lnTo>
                  <a:pt x="317" y="518"/>
                </a:lnTo>
                <a:lnTo>
                  <a:pt x="318" y="518"/>
                </a:lnTo>
                <a:lnTo>
                  <a:pt x="319" y="518"/>
                </a:lnTo>
                <a:lnTo>
                  <a:pt x="320" y="518"/>
                </a:lnTo>
                <a:lnTo>
                  <a:pt x="321" y="518"/>
                </a:lnTo>
                <a:lnTo>
                  <a:pt x="322" y="518"/>
                </a:lnTo>
                <a:lnTo>
                  <a:pt x="323" y="517"/>
                </a:lnTo>
                <a:lnTo>
                  <a:pt x="324" y="517"/>
                </a:lnTo>
                <a:lnTo>
                  <a:pt x="325" y="517"/>
                </a:lnTo>
                <a:lnTo>
                  <a:pt x="326" y="517"/>
                </a:lnTo>
                <a:lnTo>
                  <a:pt x="327" y="517"/>
                </a:lnTo>
                <a:lnTo>
                  <a:pt x="328" y="517"/>
                </a:lnTo>
                <a:lnTo>
                  <a:pt x="329" y="517"/>
                </a:lnTo>
                <a:lnTo>
                  <a:pt x="330" y="516"/>
                </a:lnTo>
                <a:lnTo>
                  <a:pt x="331" y="516"/>
                </a:lnTo>
                <a:lnTo>
                  <a:pt x="332" y="516"/>
                </a:lnTo>
                <a:lnTo>
                  <a:pt x="333" y="515"/>
                </a:lnTo>
                <a:lnTo>
                  <a:pt x="334" y="514"/>
                </a:lnTo>
                <a:lnTo>
                  <a:pt x="335" y="514"/>
                </a:lnTo>
                <a:lnTo>
                  <a:pt x="336" y="514"/>
                </a:lnTo>
                <a:lnTo>
                  <a:pt x="336" y="513"/>
                </a:lnTo>
                <a:lnTo>
                  <a:pt x="337" y="512"/>
                </a:lnTo>
                <a:lnTo>
                  <a:pt x="338" y="512"/>
                </a:lnTo>
                <a:lnTo>
                  <a:pt x="339" y="512"/>
                </a:lnTo>
                <a:lnTo>
                  <a:pt x="339" y="511"/>
                </a:lnTo>
                <a:lnTo>
                  <a:pt x="340" y="511"/>
                </a:lnTo>
                <a:lnTo>
                  <a:pt x="341" y="511"/>
                </a:lnTo>
                <a:lnTo>
                  <a:pt x="342" y="510"/>
                </a:lnTo>
                <a:lnTo>
                  <a:pt x="343" y="510"/>
                </a:lnTo>
                <a:lnTo>
                  <a:pt x="344" y="509"/>
                </a:lnTo>
                <a:lnTo>
                  <a:pt x="345" y="509"/>
                </a:lnTo>
                <a:lnTo>
                  <a:pt x="346" y="508"/>
                </a:lnTo>
                <a:lnTo>
                  <a:pt x="347" y="508"/>
                </a:lnTo>
                <a:lnTo>
                  <a:pt x="348" y="508"/>
                </a:lnTo>
                <a:lnTo>
                  <a:pt x="350" y="507"/>
                </a:lnTo>
                <a:lnTo>
                  <a:pt x="351" y="507"/>
                </a:lnTo>
                <a:lnTo>
                  <a:pt x="352" y="507"/>
                </a:lnTo>
                <a:lnTo>
                  <a:pt x="353" y="507"/>
                </a:lnTo>
                <a:lnTo>
                  <a:pt x="355" y="507"/>
                </a:lnTo>
                <a:lnTo>
                  <a:pt x="357" y="507"/>
                </a:lnTo>
                <a:lnTo>
                  <a:pt x="358" y="507"/>
                </a:lnTo>
                <a:lnTo>
                  <a:pt x="359" y="507"/>
                </a:lnTo>
                <a:lnTo>
                  <a:pt x="360" y="507"/>
                </a:lnTo>
                <a:lnTo>
                  <a:pt x="360" y="506"/>
                </a:lnTo>
                <a:lnTo>
                  <a:pt x="361" y="506"/>
                </a:lnTo>
                <a:lnTo>
                  <a:pt x="362" y="506"/>
                </a:lnTo>
                <a:lnTo>
                  <a:pt x="363" y="506"/>
                </a:lnTo>
                <a:lnTo>
                  <a:pt x="364" y="506"/>
                </a:lnTo>
                <a:lnTo>
                  <a:pt x="365" y="506"/>
                </a:lnTo>
                <a:lnTo>
                  <a:pt x="373" y="504"/>
                </a:lnTo>
                <a:lnTo>
                  <a:pt x="389" y="498"/>
                </a:lnTo>
                <a:lnTo>
                  <a:pt x="406" y="494"/>
                </a:lnTo>
                <a:lnTo>
                  <a:pt x="420" y="490"/>
                </a:lnTo>
                <a:lnTo>
                  <a:pt x="421" y="489"/>
                </a:lnTo>
                <a:lnTo>
                  <a:pt x="422" y="489"/>
                </a:lnTo>
                <a:lnTo>
                  <a:pt x="423" y="489"/>
                </a:lnTo>
                <a:lnTo>
                  <a:pt x="424" y="489"/>
                </a:lnTo>
                <a:lnTo>
                  <a:pt x="425" y="489"/>
                </a:lnTo>
                <a:lnTo>
                  <a:pt x="426" y="488"/>
                </a:lnTo>
                <a:lnTo>
                  <a:pt x="427" y="488"/>
                </a:lnTo>
                <a:lnTo>
                  <a:pt x="443" y="486"/>
                </a:lnTo>
                <a:lnTo>
                  <a:pt x="444" y="486"/>
                </a:lnTo>
                <a:lnTo>
                  <a:pt x="445" y="485"/>
                </a:lnTo>
                <a:lnTo>
                  <a:pt x="446" y="485"/>
                </a:lnTo>
                <a:lnTo>
                  <a:pt x="447" y="485"/>
                </a:lnTo>
                <a:lnTo>
                  <a:pt x="448" y="485"/>
                </a:lnTo>
                <a:lnTo>
                  <a:pt x="449" y="484"/>
                </a:lnTo>
                <a:lnTo>
                  <a:pt x="456" y="479"/>
                </a:lnTo>
                <a:lnTo>
                  <a:pt x="457" y="479"/>
                </a:lnTo>
                <a:lnTo>
                  <a:pt x="458" y="478"/>
                </a:lnTo>
                <a:lnTo>
                  <a:pt x="459" y="478"/>
                </a:lnTo>
                <a:lnTo>
                  <a:pt x="460" y="478"/>
                </a:lnTo>
                <a:lnTo>
                  <a:pt x="466" y="477"/>
                </a:lnTo>
                <a:lnTo>
                  <a:pt x="467" y="477"/>
                </a:lnTo>
                <a:lnTo>
                  <a:pt x="468" y="476"/>
                </a:lnTo>
                <a:lnTo>
                  <a:pt x="474" y="474"/>
                </a:lnTo>
                <a:lnTo>
                  <a:pt x="474" y="472"/>
                </a:lnTo>
                <a:lnTo>
                  <a:pt x="474" y="471"/>
                </a:lnTo>
                <a:lnTo>
                  <a:pt x="474" y="470"/>
                </a:lnTo>
                <a:lnTo>
                  <a:pt x="474" y="469"/>
                </a:lnTo>
                <a:lnTo>
                  <a:pt x="474" y="468"/>
                </a:lnTo>
                <a:lnTo>
                  <a:pt x="475" y="467"/>
                </a:lnTo>
                <a:lnTo>
                  <a:pt x="475" y="466"/>
                </a:lnTo>
                <a:lnTo>
                  <a:pt x="475" y="464"/>
                </a:lnTo>
                <a:lnTo>
                  <a:pt x="475" y="462"/>
                </a:lnTo>
                <a:lnTo>
                  <a:pt x="475" y="461"/>
                </a:lnTo>
                <a:lnTo>
                  <a:pt x="475" y="458"/>
                </a:lnTo>
                <a:lnTo>
                  <a:pt x="475" y="457"/>
                </a:lnTo>
                <a:lnTo>
                  <a:pt x="476" y="453"/>
                </a:lnTo>
                <a:lnTo>
                  <a:pt x="476" y="451"/>
                </a:lnTo>
                <a:lnTo>
                  <a:pt x="476" y="449"/>
                </a:lnTo>
                <a:lnTo>
                  <a:pt x="476" y="447"/>
                </a:lnTo>
                <a:lnTo>
                  <a:pt x="476" y="446"/>
                </a:lnTo>
                <a:lnTo>
                  <a:pt x="476" y="444"/>
                </a:lnTo>
                <a:lnTo>
                  <a:pt x="477" y="443"/>
                </a:lnTo>
                <a:lnTo>
                  <a:pt x="477" y="441"/>
                </a:lnTo>
                <a:lnTo>
                  <a:pt x="477" y="440"/>
                </a:lnTo>
                <a:lnTo>
                  <a:pt x="478" y="439"/>
                </a:lnTo>
                <a:lnTo>
                  <a:pt x="478" y="438"/>
                </a:lnTo>
                <a:lnTo>
                  <a:pt x="479" y="437"/>
                </a:lnTo>
                <a:lnTo>
                  <a:pt x="479" y="436"/>
                </a:lnTo>
                <a:lnTo>
                  <a:pt x="480" y="435"/>
                </a:lnTo>
                <a:lnTo>
                  <a:pt x="481" y="434"/>
                </a:lnTo>
                <a:lnTo>
                  <a:pt x="482" y="433"/>
                </a:lnTo>
                <a:lnTo>
                  <a:pt x="483" y="432"/>
                </a:lnTo>
                <a:lnTo>
                  <a:pt x="484" y="431"/>
                </a:lnTo>
                <a:lnTo>
                  <a:pt x="485" y="430"/>
                </a:lnTo>
                <a:lnTo>
                  <a:pt x="486" y="429"/>
                </a:lnTo>
                <a:lnTo>
                  <a:pt x="487" y="428"/>
                </a:lnTo>
                <a:lnTo>
                  <a:pt x="488" y="427"/>
                </a:lnTo>
                <a:lnTo>
                  <a:pt x="489" y="426"/>
                </a:lnTo>
                <a:lnTo>
                  <a:pt x="490" y="425"/>
                </a:lnTo>
                <a:lnTo>
                  <a:pt x="491" y="424"/>
                </a:lnTo>
                <a:lnTo>
                  <a:pt x="492" y="424"/>
                </a:lnTo>
                <a:lnTo>
                  <a:pt x="493" y="423"/>
                </a:lnTo>
                <a:lnTo>
                  <a:pt x="494" y="423"/>
                </a:lnTo>
                <a:lnTo>
                  <a:pt x="496" y="423"/>
                </a:lnTo>
                <a:lnTo>
                  <a:pt x="497" y="423"/>
                </a:lnTo>
                <a:lnTo>
                  <a:pt x="499" y="423"/>
                </a:lnTo>
                <a:lnTo>
                  <a:pt x="500" y="423"/>
                </a:lnTo>
                <a:lnTo>
                  <a:pt x="501" y="423"/>
                </a:lnTo>
                <a:lnTo>
                  <a:pt x="502" y="423"/>
                </a:lnTo>
                <a:lnTo>
                  <a:pt x="503" y="423"/>
                </a:lnTo>
                <a:lnTo>
                  <a:pt x="506" y="423"/>
                </a:lnTo>
                <a:lnTo>
                  <a:pt x="504" y="422"/>
                </a:lnTo>
                <a:lnTo>
                  <a:pt x="503" y="421"/>
                </a:lnTo>
                <a:lnTo>
                  <a:pt x="503" y="420"/>
                </a:lnTo>
                <a:lnTo>
                  <a:pt x="502" y="419"/>
                </a:lnTo>
                <a:lnTo>
                  <a:pt x="501" y="418"/>
                </a:lnTo>
                <a:lnTo>
                  <a:pt x="500" y="417"/>
                </a:lnTo>
                <a:lnTo>
                  <a:pt x="500" y="416"/>
                </a:lnTo>
                <a:lnTo>
                  <a:pt x="499" y="415"/>
                </a:lnTo>
                <a:lnTo>
                  <a:pt x="499" y="414"/>
                </a:lnTo>
                <a:lnTo>
                  <a:pt x="499" y="412"/>
                </a:lnTo>
                <a:lnTo>
                  <a:pt x="499" y="410"/>
                </a:lnTo>
                <a:lnTo>
                  <a:pt x="500" y="410"/>
                </a:lnTo>
                <a:lnTo>
                  <a:pt x="500" y="409"/>
                </a:lnTo>
                <a:lnTo>
                  <a:pt x="501" y="408"/>
                </a:lnTo>
                <a:lnTo>
                  <a:pt x="502" y="407"/>
                </a:lnTo>
                <a:lnTo>
                  <a:pt x="503" y="406"/>
                </a:lnTo>
                <a:lnTo>
                  <a:pt x="504" y="406"/>
                </a:lnTo>
                <a:lnTo>
                  <a:pt x="505" y="405"/>
                </a:lnTo>
                <a:lnTo>
                  <a:pt x="506" y="404"/>
                </a:lnTo>
                <a:lnTo>
                  <a:pt x="507" y="404"/>
                </a:lnTo>
                <a:lnTo>
                  <a:pt x="508" y="403"/>
                </a:lnTo>
                <a:lnTo>
                  <a:pt x="510" y="403"/>
                </a:lnTo>
                <a:lnTo>
                  <a:pt x="511" y="402"/>
                </a:lnTo>
                <a:lnTo>
                  <a:pt x="512" y="402"/>
                </a:lnTo>
                <a:lnTo>
                  <a:pt x="514" y="402"/>
                </a:lnTo>
                <a:lnTo>
                  <a:pt x="515" y="402"/>
                </a:lnTo>
                <a:lnTo>
                  <a:pt x="516" y="402"/>
                </a:lnTo>
                <a:lnTo>
                  <a:pt x="518" y="403"/>
                </a:lnTo>
                <a:lnTo>
                  <a:pt x="519" y="403"/>
                </a:lnTo>
                <a:lnTo>
                  <a:pt x="521" y="403"/>
                </a:lnTo>
                <a:lnTo>
                  <a:pt x="522" y="403"/>
                </a:lnTo>
                <a:lnTo>
                  <a:pt x="523" y="403"/>
                </a:lnTo>
                <a:lnTo>
                  <a:pt x="524" y="403"/>
                </a:lnTo>
                <a:lnTo>
                  <a:pt x="525" y="403"/>
                </a:lnTo>
                <a:lnTo>
                  <a:pt x="526" y="403"/>
                </a:lnTo>
                <a:lnTo>
                  <a:pt x="527" y="403"/>
                </a:lnTo>
                <a:lnTo>
                  <a:pt x="527" y="402"/>
                </a:lnTo>
                <a:lnTo>
                  <a:pt x="528" y="391"/>
                </a:lnTo>
                <a:lnTo>
                  <a:pt x="528" y="390"/>
                </a:lnTo>
                <a:lnTo>
                  <a:pt x="528" y="389"/>
                </a:lnTo>
                <a:lnTo>
                  <a:pt x="527" y="383"/>
                </a:lnTo>
                <a:lnTo>
                  <a:pt x="527" y="382"/>
                </a:lnTo>
                <a:lnTo>
                  <a:pt x="527" y="381"/>
                </a:lnTo>
                <a:lnTo>
                  <a:pt x="527" y="380"/>
                </a:lnTo>
                <a:lnTo>
                  <a:pt x="527" y="366"/>
                </a:lnTo>
                <a:lnTo>
                  <a:pt x="527" y="365"/>
                </a:lnTo>
                <a:lnTo>
                  <a:pt x="527" y="364"/>
                </a:lnTo>
                <a:lnTo>
                  <a:pt x="527" y="363"/>
                </a:lnTo>
                <a:lnTo>
                  <a:pt x="526" y="362"/>
                </a:lnTo>
                <a:lnTo>
                  <a:pt x="526" y="361"/>
                </a:lnTo>
                <a:lnTo>
                  <a:pt x="526" y="360"/>
                </a:lnTo>
                <a:lnTo>
                  <a:pt x="524" y="342"/>
                </a:lnTo>
                <a:lnTo>
                  <a:pt x="524" y="341"/>
                </a:lnTo>
                <a:lnTo>
                  <a:pt x="524" y="340"/>
                </a:lnTo>
                <a:lnTo>
                  <a:pt x="524" y="339"/>
                </a:lnTo>
                <a:lnTo>
                  <a:pt x="523" y="338"/>
                </a:lnTo>
                <a:lnTo>
                  <a:pt x="523" y="337"/>
                </a:lnTo>
                <a:lnTo>
                  <a:pt x="523" y="336"/>
                </a:lnTo>
                <a:lnTo>
                  <a:pt x="520" y="322"/>
                </a:lnTo>
                <a:lnTo>
                  <a:pt x="520" y="321"/>
                </a:lnTo>
                <a:lnTo>
                  <a:pt x="520" y="320"/>
                </a:lnTo>
                <a:lnTo>
                  <a:pt x="520" y="319"/>
                </a:lnTo>
                <a:lnTo>
                  <a:pt x="520" y="318"/>
                </a:lnTo>
                <a:lnTo>
                  <a:pt x="520" y="317"/>
                </a:lnTo>
                <a:lnTo>
                  <a:pt x="520" y="316"/>
                </a:lnTo>
                <a:lnTo>
                  <a:pt x="520" y="315"/>
                </a:lnTo>
                <a:lnTo>
                  <a:pt x="520" y="313"/>
                </a:lnTo>
                <a:lnTo>
                  <a:pt x="521" y="312"/>
                </a:lnTo>
                <a:lnTo>
                  <a:pt x="521" y="310"/>
                </a:lnTo>
                <a:lnTo>
                  <a:pt x="521" y="308"/>
                </a:lnTo>
                <a:lnTo>
                  <a:pt x="522" y="307"/>
                </a:lnTo>
                <a:lnTo>
                  <a:pt x="522" y="305"/>
                </a:lnTo>
                <a:lnTo>
                  <a:pt x="523" y="303"/>
                </a:lnTo>
                <a:lnTo>
                  <a:pt x="523" y="302"/>
                </a:lnTo>
                <a:lnTo>
                  <a:pt x="524" y="300"/>
                </a:lnTo>
                <a:lnTo>
                  <a:pt x="525" y="299"/>
                </a:lnTo>
                <a:lnTo>
                  <a:pt x="525" y="298"/>
                </a:lnTo>
                <a:lnTo>
                  <a:pt x="526" y="297"/>
                </a:lnTo>
                <a:lnTo>
                  <a:pt x="526" y="296"/>
                </a:lnTo>
                <a:lnTo>
                  <a:pt x="527" y="295"/>
                </a:lnTo>
                <a:lnTo>
                  <a:pt x="528" y="294"/>
                </a:lnTo>
                <a:lnTo>
                  <a:pt x="528" y="293"/>
                </a:lnTo>
                <a:lnTo>
                  <a:pt x="528" y="292"/>
                </a:lnTo>
                <a:lnTo>
                  <a:pt x="528" y="291"/>
                </a:lnTo>
                <a:lnTo>
                  <a:pt x="528" y="283"/>
                </a:lnTo>
                <a:lnTo>
                  <a:pt x="527" y="282"/>
                </a:lnTo>
                <a:lnTo>
                  <a:pt x="526" y="281"/>
                </a:lnTo>
                <a:lnTo>
                  <a:pt x="525" y="280"/>
                </a:lnTo>
                <a:lnTo>
                  <a:pt x="525" y="279"/>
                </a:lnTo>
                <a:lnTo>
                  <a:pt x="524" y="278"/>
                </a:lnTo>
                <a:lnTo>
                  <a:pt x="523" y="277"/>
                </a:lnTo>
                <a:lnTo>
                  <a:pt x="523" y="276"/>
                </a:lnTo>
                <a:lnTo>
                  <a:pt x="522" y="274"/>
                </a:lnTo>
                <a:lnTo>
                  <a:pt x="521" y="273"/>
                </a:lnTo>
                <a:lnTo>
                  <a:pt x="520" y="272"/>
                </a:lnTo>
                <a:lnTo>
                  <a:pt x="518" y="271"/>
                </a:lnTo>
                <a:lnTo>
                  <a:pt x="518" y="270"/>
                </a:lnTo>
                <a:lnTo>
                  <a:pt x="516" y="269"/>
                </a:lnTo>
                <a:lnTo>
                  <a:pt x="516" y="268"/>
                </a:lnTo>
                <a:lnTo>
                  <a:pt x="515" y="267"/>
                </a:lnTo>
                <a:lnTo>
                  <a:pt x="515" y="266"/>
                </a:lnTo>
                <a:lnTo>
                  <a:pt x="514" y="265"/>
                </a:lnTo>
                <a:lnTo>
                  <a:pt x="514" y="264"/>
                </a:lnTo>
                <a:lnTo>
                  <a:pt x="514" y="263"/>
                </a:lnTo>
                <a:lnTo>
                  <a:pt x="514" y="261"/>
                </a:lnTo>
                <a:lnTo>
                  <a:pt x="515" y="260"/>
                </a:lnTo>
                <a:lnTo>
                  <a:pt x="515" y="259"/>
                </a:lnTo>
                <a:lnTo>
                  <a:pt x="515" y="258"/>
                </a:lnTo>
                <a:lnTo>
                  <a:pt x="516" y="257"/>
                </a:lnTo>
                <a:lnTo>
                  <a:pt x="516" y="256"/>
                </a:lnTo>
                <a:lnTo>
                  <a:pt x="518" y="254"/>
                </a:lnTo>
                <a:lnTo>
                  <a:pt x="519" y="254"/>
                </a:lnTo>
                <a:lnTo>
                  <a:pt x="520" y="253"/>
                </a:lnTo>
                <a:lnTo>
                  <a:pt x="521" y="253"/>
                </a:lnTo>
                <a:lnTo>
                  <a:pt x="522" y="252"/>
                </a:lnTo>
                <a:lnTo>
                  <a:pt x="523" y="251"/>
                </a:lnTo>
                <a:lnTo>
                  <a:pt x="525" y="250"/>
                </a:lnTo>
                <a:lnTo>
                  <a:pt x="527" y="250"/>
                </a:lnTo>
                <a:lnTo>
                  <a:pt x="528" y="249"/>
                </a:lnTo>
                <a:lnTo>
                  <a:pt x="530" y="248"/>
                </a:lnTo>
                <a:lnTo>
                  <a:pt x="532" y="248"/>
                </a:lnTo>
                <a:lnTo>
                  <a:pt x="534" y="247"/>
                </a:lnTo>
                <a:lnTo>
                  <a:pt x="536" y="247"/>
                </a:lnTo>
                <a:lnTo>
                  <a:pt x="538" y="247"/>
                </a:lnTo>
                <a:lnTo>
                  <a:pt x="539" y="247"/>
                </a:lnTo>
                <a:lnTo>
                  <a:pt x="541" y="246"/>
                </a:lnTo>
                <a:lnTo>
                  <a:pt x="542" y="246"/>
                </a:lnTo>
                <a:lnTo>
                  <a:pt x="543" y="246"/>
                </a:lnTo>
                <a:lnTo>
                  <a:pt x="544" y="246"/>
                </a:lnTo>
                <a:lnTo>
                  <a:pt x="545" y="246"/>
                </a:lnTo>
                <a:lnTo>
                  <a:pt x="546" y="245"/>
                </a:lnTo>
                <a:lnTo>
                  <a:pt x="547" y="245"/>
                </a:lnTo>
                <a:lnTo>
                  <a:pt x="556" y="244"/>
                </a:lnTo>
                <a:lnTo>
                  <a:pt x="557" y="243"/>
                </a:lnTo>
                <a:lnTo>
                  <a:pt x="558" y="243"/>
                </a:lnTo>
                <a:lnTo>
                  <a:pt x="559" y="243"/>
                </a:lnTo>
                <a:lnTo>
                  <a:pt x="560" y="244"/>
                </a:lnTo>
                <a:lnTo>
                  <a:pt x="561" y="244"/>
                </a:lnTo>
                <a:lnTo>
                  <a:pt x="575" y="248"/>
                </a:lnTo>
                <a:lnTo>
                  <a:pt x="576" y="249"/>
                </a:lnTo>
                <a:lnTo>
                  <a:pt x="577" y="249"/>
                </a:lnTo>
                <a:lnTo>
                  <a:pt x="578" y="249"/>
                </a:lnTo>
                <a:lnTo>
                  <a:pt x="579" y="249"/>
                </a:lnTo>
                <a:lnTo>
                  <a:pt x="580" y="249"/>
                </a:lnTo>
                <a:lnTo>
                  <a:pt x="581" y="248"/>
                </a:lnTo>
                <a:lnTo>
                  <a:pt x="582" y="248"/>
                </a:lnTo>
                <a:lnTo>
                  <a:pt x="584" y="247"/>
                </a:lnTo>
                <a:lnTo>
                  <a:pt x="586" y="247"/>
                </a:lnTo>
                <a:lnTo>
                  <a:pt x="588" y="246"/>
                </a:lnTo>
                <a:lnTo>
                  <a:pt x="591" y="246"/>
                </a:lnTo>
                <a:lnTo>
                  <a:pt x="593" y="245"/>
                </a:lnTo>
                <a:lnTo>
                  <a:pt x="596" y="244"/>
                </a:lnTo>
                <a:lnTo>
                  <a:pt x="599" y="244"/>
                </a:lnTo>
                <a:lnTo>
                  <a:pt x="602" y="243"/>
                </a:lnTo>
                <a:lnTo>
                  <a:pt x="605" y="243"/>
                </a:lnTo>
                <a:lnTo>
                  <a:pt x="608" y="242"/>
                </a:lnTo>
                <a:lnTo>
                  <a:pt x="610" y="242"/>
                </a:lnTo>
                <a:lnTo>
                  <a:pt x="613" y="242"/>
                </a:lnTo>
                <a:lnTo>
                  <a:pt x="616" y="242"/>
                </a:lnTo>
                <a:lnTo>
                  <a:pt x="618" y="242"/>
                </a:lnTo>
                <a:lnTo>
                  <a:pt x="621" y="242"/>
                </a:lnTo>
                <a:lnTo>
                  <a:pt x="623" y="243"/>
                </a:lnTo>
                <a:lnTo>
                  <a:pt x="625" y="243"/>
                </a:lnTo>
                <a:lnTo>
                  <a:pt x="627" y="243"/>
                </a:lnTo>
                <a:lnTo>
                  <a:pt x="629" y="244"/>
                </a:lnTo>
                <a:lnTo>
                  <a:pt x="631" y="244"/>
                </a:lnTo>
                <a:lnTo>
                  <a:pt x="633" y="245"/>
                </a:lnTo>
                <a:lnTo>
                  <a:pt x="634" y="245"/>
                </a:lnTo>
                <a:lnTo>
                  <a:pt x="635" y="246"/>
                </a:lnTo>
                <a:lnTo>
                  <a:pt x="637" y="247"/>
                </a:lnTo>
                <a:lnTo>
                  <a:pt x="638" y="247"/>
                </a:lnTo>
                <a:lnTo>
                  <a:pt x="639" y="248"/>
                </a:lnTo>
                <a:lnTo>
                  <a:pt x="639" y="249"/>
                </a:lnTo>
                <a:lnTo>
                  <a:pt x="640" y="250"/>
                </a:lnTo>
                <a:lnTo>
                  <a:pt x="641" y="251"/>
                </a:lnTo>
                <a:lnTo>
                  <a:pt x="642" y="252"/>
                </a:lnTo>
                <a:lnTo>
                  <a:pt x="643" y="253"/>
                </a:lnTo>
                <a:lnTo>
                  <a:pt x="644" y="254"/>
                </a:lnTo>
                <a:lnTo>
                  <a:pt x="645" y="255"/>
                </a:lnTo>
                <a:lnTo>
                  <a:pt x="646" y="256"/>
                </a:lnTo>
                <a:lnTo>
                  <a:pt x="648" y="258"/>
                </a:lnTo>
                <a:lnTo>
                  <a:pt x="649" y="259"/>
                </a:lnTo>
                <a:lnTo>
                  <a:pt x="650" y="260"/>
                </a:lnTo>
                <a:lnTo>
                  <a:pt x="652" y="261"/>
                </a:lnTo>
                <a:lnTo>
                  <a:pt x="653" y="262"/>
                </a:lnTo>
                <a:lnTo>
                  <a:pt x="654" y="262"/>
                </a:lnTo>
                <a:lnTo>
                  <a:pt x="655" y="263"/>
                </a:lnTo>
                <a:lnTo>
                  <a:pt x="656" y="264"/>
                </a:lnTo>
                <a:lnTo>
                  <a:pt x="657" y="264"/>
                </a:lnTo>
                <a:lnTo>
                  <a:pt x="658" y="264"/>
                </a:lnTo>
                <a:lnTo>
                  <a:pt x="669" y="268"/>
                </a:lnTo>
                <a:lnTo>
                  <a:pt x="668" y="266"/>
                </a:lnTo>
                <a:lnTo>
                  <a:pt x="668" y="265"/>
                </a:lnTo>
                <a:lnTo>
                  <a:pt x="667" y="264"/>
                </a:lnTo>
                <a:lnTo>
                  <a:pt x="667" y="263"/>
                </a:lnTo>
                <a:lnTo>
                  <a:pt x="667" y="262"/>
                </a:lnTo>
                <a:lnTo>
                  <a:pt x="666" y="260"/>
                </a:lnTo>
                <a:lnTo>
                  <a:pt x="666" y="259"/>
                </a:lnTo>
                <a:lnTo>
                  <a:pt x="665" y="257"/>
                </a:lnTo>
                <a:lnTo>
                  <a:pt x="664" y="256"/>
                </a:lnTo>
                <a:lnTo>
                  <a:pt x="663" y="254"/>
                </a:lnTo>
                <a:lnTo>
                  <a:pt x="662" y="252"/>
                </a:lnTo>
                <a:lnTo>
                  <a:pt x="661" y="251"/>
                </a:lnTo>
                <a:lnTo>
                  <a:pt x="660" y="249"/>
                </a:lnTo>
                <a:lnTo>
                  <a:pt x="659" y="247"/>
                </a:lnTo>
                <a:lnTo>
                  <a:pt x="658" y="245"/>
                </a:lnTo>
                <a:lnTo>
                  <a:pt x="657" y="244"/>
                </a:lnTo>
                <a:lnTo>
                  <a:pt x="657" y="242"/>
                </a:lnTo>
                <a:lnTo>
                  <a:pt x="656" y="240"/>
                </a:lnTo>
                <a:lnTo>
                  <a:pt x="656" y="239"/>
                </a:lnTo>
                <a:lnTo>
                  <a:pt x="656" y="237"/>
                </a:lnTo>
                <a:lnTo>
                  <a:pt x="656" y="235"/>
                </a:lnTo>
                <a:lnTo>
                  <a:pt x="656" y="234"/>
                </a:lnTo>
                <a:lnTo>
                  <a:pt x="656" y="233"/>
                </a:lnTo>
                <a:lnTo>
                  <a:pt x="656" y="232"/>
                </a:lnTo>
                <a:lnTo>
                  <a:pt x="657" y="231"/>
                </a:lnTo>
                <a:lnTo>
                  <a:pt x="657" y="229"/>
                </a:lnTo>
                <a:lnTo>
                  <a:pt x="666" y="213"/>
                </a:lnTo>
                <a:lnTo>
                  <a:pt x="669" y="208"/>
                </a:lnTo>
                <a:lnTo>
                  <a:pt x="669" y="207"/>
                </a:lnTo>
                <a:lnTo>
                  <a:pt x="671" y="205"/>
                </a:lnTo>
                <a:lnTo>
                  <a:pt x="672" y="203"/>
                </a:lnTo>
                <a:lnTo>
                  <a:pt x="673" y="201"/>
                </a:lnTo>
                <a:lnTo>
                  <a:pt x="674" y="199"/>
                </a:lnTo>
                <a:lnTo>
                  <a:pt x="676" y="197"/>
                </a:lnTo>
                <a:lnTo>
                  <a:pt x="677" y="195"/>
                </a:lnTo>
                <a:lnTo>
                  <a:pt x="679" y="193"/>
                </a:lnTo>
                <a:lnTo>
                  <a:pt x="680" y="190"/>
                </a:lnTo>
                <a:lnTo>
                  <a:pt x="682" y="188"/>
                </a:lnTo>
                <a:lnTo>
                  <a:pt x="683" y="186"/>
                </a:lnTo>
                <a:lnTo>
                  <a:pt x="685" y="183"/>
                </a:lnTo>
                <a:lnTo>
                  <a:pt x="686" y="182"/>
                </a:lnTo>
                <a:lnTo>
                  <a:pt x="687" y="180"/>
                </a:lnTo>
                <a:lnTo>
                  <a:pt x="688" y="179"/>
                </a:lnTo>
                <a:lnTo>
                  <a:pt x="690" y="175"/>
                </a:lnTo>
                <a:lnTo>
                  <a:pt x="697" y="164"/>
                </a:lnTo>
                <a:lnTo>
                  <a:pt x="706" y="145"/>
                </a:lnTo>
                <a:lnTo>
                  <a:pt x="707" y="144"/>
                </a:lnTo>
                <a:lnTo>
                  <a:pt x="708" y="143"/>
                </a:lnTo>
                <a:lnTo>
                  <a:pt x="708" y="142"/>
                </a:lnTo>
                <a:lnTo>
                  <a:pt x="708" y="141"/>
                </a:lnTo>
                <a:lnTo>
                  <a:pt x="709" y="141"/>
                </a:lnTo>
                <a:lnTo>
                  <a:pt x="709" y="140"/>
                </a:lnTo>
                <a:lnTo>
                  <a:pt x="710" y="139"/>
                </a:lnTo>
                <a:lnTo>
                  <a:pt x="710" y="138"/>
                </a:lnTo>
                <a:lnTo>
                  <a:pt x="711" y="137"/>
                </a:lnTo>
                <a:lnTo>
                  <a:pt x="713" y="134"/>
                </a:lnTo>
                <a:lnTo>
                  <a:pt x="715" y="132"/>
                </a:lnTo>
                <a:lnTo>
                  <a:pt x="716" y="131"/>
                </a:lnTo>
                <a:lnTo>
                  <a:pt x="718" y="129"/>
                </a:lnTo>
                <a:lnTo>
                  <a:pt x="719" y="127"/>
                </a:lnTo>
                <a:lnTo>
                  <a:pt x="722" y="123"/>
                </a:lnTo>
                <a:lnTo>
                  <a:pt x="723" y="121"/>
                </a:lnTo>
                <a:lnTo>
                  <a:pt x="725" y="120"/>
                </a:lnTo>
                <a:lnTo>
                  <a:pt x="726" y="118"/>
                </a:lnTo>
                <a:lnTo>
                  <a:pt x="727" y="117"/>
                </a:lnTo>
                <a:lnTo>
                  <a:pt x="728" y="115"/>
                </a:lnTo>
                <a:lnTo>
                  <a:pt x="730" y="114"/>
                </a:lnTo>
                <a:lnTo>
                  <a:pt x="731" y="113"/>
                </a:lnTo>
                <a:lnTo>
                  <a:pt x="732" y="113"/>
                </a:lnTo>
                <a:lnTo>
                  <a:pt x="734" y="112"/>
                </a:lnTo>
                <a:lnTo>
                  <a:pt x="735" y="112"/>
                </a:lnTo>
                <a:lnTo>
                  <a:pt x="737" y="112"/>
                </a:lnTo>
                <a:lnTo>
                  <a:pt x="739" y="113"/>
                </a:lnTo>
                <a:lnTo>
                  <a:pt x="740" y="113"/>
                </a:lnTo>
                <a:lnTo>
                  <a:pt x="743" y="115"/>
                </a:lnTo>
                <a:lnTo>
                  <a:pt x="745" y="116"/>
                </a:lnTo>
                <a:lnTo>
                  <a:pt x="748" y="118"/>
                </a:lnTo>
                <a:lnTo>
                  <a:pt x="752" y="121"/>
                </a:lnTo>
                <a:lnTo>
                  <a:pt x="755" y="124"/>
                </a:lnTo>
                <a:lnTo>
                  <a:pt x="759" y="127"/>
                </a:lnTo>
                <a:lnTo>
                  <a:pt x="762" y="130"/>
                </a:lnTo>
                <a:lnTo>
                  <a:pt x="766" y="132"/>
                </a:lnTo>
                <a:lnTo>
                  <a:pt x="769" y="135"/>
                </a:lnTo>
                <a:lnTo>
                  <a:pt x="773" y="137"/>
                </a:lnTo>
                <a:lnTo>
                  <a:pt x="776" y="139"/>
                </a:lnTo>
                <a:lnTo>
                  <a:pt x="778" y="141"/>
                </a:lnTo>
                <a:lnTo>
                  <a:pt x="781" y="142"/>
                </a:lnTo>
                <a:lnTo>
                  <a:pt x="783" y="142"/>
                </a:lnTo>
                <a:lnTo>
                  <a:pt x="784" y="143"/>
                </a:lnTo>
                <a:lnTo>
                  <a:pt x="786" y="144"/>
                </a:lnTo>
                <a:lnTo>
                  <a:pt x="787" y="144"/>
                </a:lnTo>
                <a:lnTo>
                  <a:pt x="788" y="144"/>
                </a:lnTo>
                <a:lnTo>
                  <a:pt x="791" y="145"/>
                </a:lnTo>
                <a:lnTo>
                  <a:pt x="805" y="147"/>
                </a:lnTo>
                <a:lnTo>
                  <a:pt x="818" y="149"/>
                </a:lnTo>
                <a:lnTo>
                  <a:pt x="819" y="149"/>
                </a:lnTo>
                <a:lnTo>
                  <a:pt x="820" y="150"/>
                </a:lnTo>
                <a:lnTo>
                  <a:pt x="821" y="150"/>
                </a:lnTo>
                <a:lnTo>
                  <a:pt x="822" y="150"/>
                </a:lnTo>
                <a:lnTo>
                  <a:pt x="829" y="152"/>
                </a:lnTo>
                <a:lnTo>
                  <a:pt x="830" y="152"/>
                </a:lnTo>
                <a:lnTo>
                  <a:pt x="831" y="152"/>
                </a:lnTo>
                <a:lnTo>
                  <a:pt x="831" y="153"/>
                </a:lnTo>
                <a:lnTo>
                  <a:pt x="835" y="157"/>
                </a:lnTo>
                <a:lnTo>
                  <a:pt x="836" y="158"/>
                </a:lnTo>
                <a:lnTo>
                  <a:pt x="836" y="159"/>
                </a:lnTo>
                <a:lnTo>
                  <a:pt x="836" y="160"/>
                </a:lnTo>
                <a:lnTo>
                  <a:pt x="836" y="161"/>
                </a:lnTo>
                <a:lnTo>
                  <a:pt x="837" y="161"/>
                </a:lnTo>
                <a:lnTo>
                  <a:pt x="837" y="162"/>
                </a:lnTo>
                <a:lnTo>
                  <a:pt x="838" y="163"/>
                </a:lnTo>
                <a:lnTo>
                  <a:pt x="839" y="164"/>
                </a:lnTo>
                <a:lnTo>
                  <a:pt x="840" y="164"/>
                </a:lnTo>
                <a:lnTo>
                  <a:pt x="841" y="164"/>
                </a:lnTo>
                <a:lnTo>
                  <a:pt x="842" y="165"/>
                </a:lnTo>
                <a:lnTo>
                  <a:pt x="843" y="165"/>
                </a:lnTo>
                <a:lnTo>
                  <a:pt x="844" y="165"/>
                </a:lnTo>
                <a:lnTo>
                  <a:pt x="845" y="164"/>
                </a:lnTo>
                <a:lnTo>
                  <a:pt x="853" y="160"/>
                </a:lnTo>
                <a:lnTo>
                  <a:pt x="864" y="156"/>
                </a:lnTo>
                <a:lnTo>
                  <a:pt x="865" y="156"/>
                </a:lnTo>
                <a:lnTo>
                  <a:pt x="866" y="156"/>
                </a:lnTo>
                <a:lnTo>
                  <a:pt x="866" y="155"/>
                </a:lnTo>
                <a:lnTo>
                  <a:pt x="867" y="155"/>
                </a:lnTo>
                <a:lnTo>
                  <a:pt x="867" y="154"/>
                </a:lnTo>
                <a:lnTo>
                  <a:pt x="868" y="154"/>
                </a:lnTo>
                <a:lnTo>
                  <a:pt x="869" y="153"/>
                </a:lnTo>
                <a:lnTo>
                  <a:pt x="870" y="152"/>
                </a:lnTo>
                <a:lnTo>
                  <a:pt x="871" y="151"/>
                </a:lnTo>
                <a:lnTo>
                  <a:pt x="871" y="149"/>
                </a:lnTo>
                <a:lnTo>
                  <a:pt x="872" y="148"/>
                </a:lnTo>
                <a:lnTo>
                  <a:pt x="872" y="147"/>
                </a:lnTo>
                <a:lnTo>
                  <a:pt x="872" y="146"/>
                </a:lnTo>
                <a:lnTo>
                  <a:pt x="872" y="145"/>
                </a:lnTo>
                <a:lnTo>
                  <a:pt x="873" y="143"/>
                </a:lnTo>
                <a:lnTo>
                  <a:pt x="873" y="142"/>
                </a:lnTo>
                <a:lnTo>
                  <a:pt x="873" y="141"/>
                </a:lnTo>
                <a:lnTo>
                  <a:pt x="873" y="140"/>
                </a:lnTo>
                <a:lnTo>
                  <a:pt x="873" y="138"/>
                </a:lnTo>
                <a:lnTo>
                  <a:pt x="875" y="111"/>
                </a:lnTo>
                <a:lnTo>
                  <a:pt x="876" y="96"/>
                </a:lnTo>
                <a:lnTo>
                  <a:pt x="876" y="95"/>
                </a:lnTo>
                <a:lnTo>
                  <a:pt x="876" y="94"/>
                </a:lnTo>
                <a:lnTo>
                  <a:pt x="876" y="93"/>
                </a:lnTo>
                <a:lnTo>
                  <a:pt x="877" y="92"/>
                </a:lnTo>
                <a:lnTo>
                  <a:pt x="877" y="91"/>
                </a:lnTo>
                <a:lnTo>
                  <a:pt x="877" y="90"/>
                </a:lnTo>
                <a:lnTo>
                  <a:pt x="877" y="89"/>
                </a:lnTo>
                <a:lnTo>
                  <a:pt x="877" y="88"/>
                </a:lnTo>
                <a:lnTo>
                  <a:pt x="878" y="86"/>
                </a:lnTo>
                <a:lnTo>
                  <a:pt x="878" y="84"/>
                </a:lnTo>
                <a:lnTo>
                  <a:pt x="879" y="83"/>
                </a:lnTo>
                <a:lnTo>
                  <a:pt x="879" y="81"/>
                </a:lnTo>
                <a:lnTo>
                  <a:pt x="880" y="79"/>
                </a:lnTo>
                <a:lnTo>
                  <a:pt x="880" y="77"/>
                </a:lnTo>
                <a:lnTo>
                  <a:pt x="881" y="75"/>
                </a:lnTo>
                <a:lnTo>
                  <a:pt x="882" y="73"/>
                </a:lnTo>
                <a:lnTo>
                  <a:pt x="883" y="71"/>
                </a:lnTo>
                <a:lnTo>
                  <a:pt x="883" y="69"/>
                </a:lnTo>
                <a:lnTo>
                  <a:pt x="884" y="68"/>
                </a:lnTo>
                <a:lnTo>
                  <a:pt x="885" y="66"/>
                </a:lnTo>
                <a:lnTo>
                  <a:pt x="886" y="64"/>
                </a:lnTo>
                <a:lnTo>
                  <a:pt x="888" y="62"/>
                </a:lnTo>
                <a:lnTo>
                  <a:pt x="889" y="60"/>
                </a:lnTo>
                <a:lnTo>
                  <a:pt x="890" y="58"/>
                </a:lnTo>
                <a:lnTo>
                  <a:pt x="891" y="57"/>
                </a:lnTo>
                <a:lnTo>
                  <a:pt x="893" y="55"/>
                </a:lnTo>
                <a:lnTo>
                  <a:pt x="894" y="53"/>
                </a:lnTo>
                <a:lnTo>
                  <a:pt x="896" y="52"/>
                </a:lnTo>
                <a:lnTo>
                  <a:pt x="897" y="51"/>
                </a:lnTo>
                <a:lnTo>
                  <a:pt x="899" y="50"/>
                </a:lnTo>
                <a:lnTo>
                  <a:pt x="900" y="49"/>
                </a:lnTo>
                <a:lnTo>
                  <a:pt x="902" y="49"/>
                </a:lnTo>
                <a:lnTo>
                  <a:pt x="904" y="48"/>
                </a:lnTo>
                <a:lnTo>
                  <a:pt x="906" y="48"/>
                </a:lnTo>
                <a:lnTo>
                  <a:pt x="908" y="48"/>
                </a:lnTo>
                <a:lnTo>
                  <a:pt x="910" y="48"/>
                </a:lnTo>
                <a:lnTo>
                  <a:pt x="913" y="48"/>
                </a:lnTo>
                <a:lnTo>
                  <a:pt x="915" y="48"/>
                </a:lnTo>
                <a:lnTo>
                  <a:pt x="918" y="48"/>
                </a:lnTo>
                <a:lnTo>
                  <a:pt x="921" y="48"/>
                </a:lnTo>
                <a:lnTo>
                  <a:pt x="924" y="49"/>
                </a:lnTo>
                <a:lnTo>
                  <a:pt x="927" y="49"/>
                </a:lnTo>
                <a:lnTo>
                  <a:pt x="929" y="49"/>
                </a:lnTo>
                <a:lnTo>
                  <a:pt x="932" y="49"/>
                </a:lnTo>
                <a:lnTo>
                  <a:pt x="934" y="49"/>
                </a:lnTo>
                <a:lnTo>
                  <a:pt x="936" y="49"/>
                </a:lnTo>
                <a:lnTo>
                  <a:pt x="938" y="48"/>
                </a:lnTo>
                <a:lnTo>
                  <a:pt x="939" y="48"/>
                </a:lnTo>
                <a:lnTo>
                  <a:pt x="941" y="47"/>
                </a:lnTo>
                <a:lnTo>
                  <a:pt x="942" y="47"/>
                </a:lnTo>
                <a:lnTo>
                  <a:pt x="943" y="47"/>
                </a:lnTo>
                <a:lnTo>
                  <a:pt x="944" y="46"/>
                </a:lnTo>
                <a:lnTo>
                  <a:pt x="946" y="45"/>
                </a:lnTo>
                <a:lnTo>
                  <a:pt x="947" y="44"/>
                </a:lnTo>
                <a:lnTo>
                  <a:pt x="948" y="44"/>
                </a:lnTo>
                <a:lnTo>
                  <a:pt x="948" y="43"/>
                </a:lnTo>
                <a:lnTo>
                  <a:pt x="949" y="43"/>
                </a:lnTo>
                <a:lnTo>
                  <a:pt x="950" y="42"/>
                </a:lnTo>
                <a:lnTo>
                  <a:pt x="951" y="41"/>
                </a:lnTo>
                <a:lnTo>
                  <a:pt x="952" y="40"/>
                </a:lnTo>
                <a:lnTo>
                  <a:pt x="952" y="39"/>
                </a:lnTo>
                <a:lnTo>
                  <a:pt x="953" y="38"/>
                </a:lnTo>
                <a:lnTo>
                  <a:pt x="953" y="37"/>
                </a:lnTo>
                <a:lnTo>
                  <a:pt x="954" y="36"/>
                </a:lnTo>
                <a:lnTo>
                  <a:pt x="954" y="35"/>
                </a:lnTo>
                <a:lnTo>
                  <a:pt x="954" y="34"/>
                </a:lnTo>
                <a:lnTo>
                  <a:pt x="954" y="33"/>
                </a:lnTo>
                <a:lnTo>
                  <a:pt x="954" y="32"/>
                </a:lnTo>
                <a:lnTo>
                  <a:pt x="954" y="31"/>
                </a:lnTo>
                <a:lnTo>
                  <a:pt x="954" y="30"/>
                </a:lnTo>
                <a:lnTo>
                  <a:pt x="954" y="29"/>
                </a:lnTo>
                <a:lnTo>
                  <a:pt x="954" y="28"/>
                </a:lnTo>
                <a:lnTo>
                  <a:pt x="953" y="27"/>
                </a:lnTo>
                <a:lnTo>
                  <a:pt x="953" y="26"/>
                </a:lnTo>
                <a:lnTo>
                  <a:pt x="953" y="25"/>
                </a:lnTo>
                <a:lnTo>
                  <a:pt x="952" y="24"/>
                </a:lnTo>
                <a:lnTo>
                  <a:pt x="952" y="23"/>
                </a:lnTo>
                <a:lnTo>
                  <a:pt x="952" y="22"/>
                </a:lnTo>
                <a:lnTo>
                  <a:pt x="952" y="21"/>
                </a:lnTo>
                <a:lnTo>
                  <a:pt x="952" y="20"/>
                </a:lnTo>
                <a:lnTo>
                  <a:pt x="952" y="19"/>
                </a:lnTo>
                <a:lnTo>
                  <a:pt x="952" y="17"/>
                </a:lnTo>
                <a:lnTo>
                  <a:pt x="953" y="16"/>
                </a:lnTo>
                <a:lnTo>
                  <a:pt x="954" y="15"/>
                </a:lnTo>
                <a:lnTo>
                  <a:pt x="955" y="13"/>
                </a:lnTo>
                <a:lnTo>
                  <a:pt x="956" y="12"/>
                </a:lnTo>
                <a:lnTo>
                  <a:pt x="958" y="10"/>
                </a:lnTo>
                <a:lnTo>
                  <a:pt x="960" y="9"/>
                </a:lnTo>
                <a:lnTo>
                  <a:pt x="962" y="7"/>
                </a:lnTo>
                <a:lnTo>
                  <a:pt x="964" y="6"/>
                </a:lnTo>
                <a:lnTo>
                  <a:pt x="966" y="4"/>
                </a:lnTo>
                <a:lnTo>
                  <a:pt x="969" y="3"/>
                </a:lnTo>
                <a:lnTo>
                  <a:pt x="971" y="2"/>
                </a:lnTo>
                <a:lnTo>
                  <a:pt x="973" y="1"/>
                </a:lnTo>
                <a:lnTo>
                  <a:pt x="974" y="1"/>
                </a:lnTo>
                <a:lnTo>
                  <a:pt x="976" y="0"/>
                </a:lnTo>
                <a:lnTo>
                  <a:pt x="978" y="0"/>
                </a:lnTo>
                <a:lnTo>
                  <a:pt x="979" y="0"/>
                </a:lnTo>
                <a:lnTo>
                  <a:pt x="981" y="0"/>
                </a:lnTo>
                <a:lnTo>
                  <a:pt x="982" y="1"/>
                </a:lnTo>
                <a:lnTo>
                  <a:pt x="984" y="1"/>
                </a:lnTo>
                <a:lnTo>
                  <a:pt x="986" y="2"/>
                </a:lnTo>
                <a:lnTo>
                  <a:pt x="988" y="2"/>
                </a:lnTo>
                <a:lnTo>
                  <a:pt x="990" y="3"/>
                </a:lnTo>
                <a:lnTo>
                  <a:pt x="993" y="4"/>
                </a:lnTo>
                <a:lnTo>
                  <a:pt x="995" y="5"/>
                </a:lnTo>
                <a:lnTo>
                  <a:pt x="997" y="6"/>
                </a:lnTo>
                <a:lnTo>
                  <a:pt x="1000" y="6"/>
                </a:lnTo>
                <a:lnTo>
                  <a:pt x="1002" y="7"/>
                </a:lnTo>
                <a:lnTo>
                  <a:pt x="1004" y="7"/>
                </a:lnTo>
                <a:lnTo>
                  <a:pt x="1006" y="7"/>
                </a:lnTo>
                <a:lnTo>
                  <a:pt x="1008" y="7"/>
                </a:lnTo>
                <a:lnTo>
                  <a:pt x="1010" y="7"/>
                </a:lnTo>
                <a:lnTo>
                  <a:pt x="1012" y="7"/>
                </a:lnTo>
                <a:lnTo>
                  <a:pt x="1014" y="6"/>
                </a:lnTo>
                <a:lnTo>
                  <a:pt x="1015" y="6"/>
                </a:lnTo>
                <a:lnTo>
                  <a:pt x="1017" y="6"/>
                </a:lnTo>
                <a:lnTo>
                  <a:pt x="1018" y="6"/>
                </a:lnTo>
                <a:lnTo>
                  <a:pt x="1020" y="6"/>
                </a:lnTo>
                <a:lnTo>
                  <a:pt x="1021" y="6"/>
                </a:lnTo>
                <a:lnTo>
                  <a:pt x="1022" y="6"/>
                </a:lnTo>
                <a:lnTo>
                  <a:pt x="1024" y="6"/>
                </a:lnTo>
                <a:lnTo>
                  <a:pt x="1025" y="7"/>
                </a:lnTo>
                <a:lnTo>
                  <a:pt x="1026" y="7"/>
                </a:lnTo>
                <a:lnTo>
                  <a:pt x="1027" y="8"/>
                </a:lnTo>
                <a:lnTo>
                  <a:pt x="1028" y="9"/>
                </a:lnTo>
                <a:lnTo>
                  <a:pt x="1029" y="10"/>
                </a:lnTo>
                <a:lnTo>
                  <a:pt x="1030" y="11"/>
                </a:lnTo>
                <a:lnTo>
                  <a:pt x="1031" y="11"/>
                </a:lnTo>
                <a:lnTo>
                  <a:pt x="1032" y="12"/>
                </a:lnTo>
                <a:lnTo>
                  <a:pt x="1032" y="13"/>
                </a:lnTo>
                <a:lnTo>
                  <a:pt x="1033" y="14"/>
                </a:lnTo>
                <a:lnTo>
                  <a:pt x="1033" y="15"/>
                </a:lnTo>
                <a:lnTo>
                  <a:pt x="1034" y="15"/>
                </a:lnTo>
                <a:lnTo>
                  <a:pt x="1034" y="16"/>
                </a:lnTo>
                <a:lnTo>
                  <a:pt x="1034" y="17"/>
                </a:lnTo>
                <a:lnTo>
                  <a:pt x="1034" y="18"/>
                </a:lnTo>
                <a:lnTo>
                  <a:pt x="1034" y="19"/>
                </a:lnTo>
                <a:lnTo>
                  <a:pt x="1034" y="20"/>
                </a:lnTo>
                <a:lnTo>
                  <a:pt x="1034" y="21"/>
                </a:lnTo>
                <a:lnTo>
                  <a:pt x="1034" y="22"/>
                </a:lnTo>
                <a:lnTo>
                  <a:pt x="1034" y="23"/>
                </a:lnTo>
                <a:lnTo>
                  <a:pt x="1034" y="25"/>
                </a:lnTo>
                <a:lnTo>
                  <a:pt x="1034" y="26"/>
                </a:lnTo>
                <a:lnTo>
                  <a:pt x="1034" y="28"/>
                </a:lnTo>
                <a:lnTo>
                  <a:pt x="1034" y="29"/>
                </a:lnTo>
                <a:lnTo>
                  <a:pt x="1033" y="30"/>
                </a:lnTo>
                <a:lnTo>
                  <a:pt x="1033" y="31"/>
                </a:lnTo>
                <a:lnTo>
                  <a:pt x="1032" y="32"/>
                </a:lnTo>
                <a:lnTo>
                  <a:pt x="1032" y="33"/>
                </a:lnTo>
                <a:lnTo>
                  <a:pt x="1031" y="34"/>
                </a:lnTo>
                <a:lnTo>
                  <a:pt x="1031" y="35"/>
                </a:lnTo>
                <a:lnTo>
                  <a:pt x="1030" y="36"/>
                </a:lnTo>
                <a:lnTo>
                  <a:pt x="1030" y="37"/>
                </a:lnTo>
                <a:lnTo>
                  <a:pt x="1030" y="38"/>
                </a:lnTo>
                <a:lnTo>
                  <a:pt x="1030" y="39"/>
                </a:lnTo>
                <a:lnTo>
                  <a:pt x="1031" y="40"/>
                </a:lnTo>
                <a:lnTo>
                  <a:pt x="1032" y="41"/>
                </a:lnTo>
                <a:lnTo>
                  <a:pt x="1032" y="42"/>
                </a:lnTo>
                <a:lnTo>
                  <a:pt x="1033" y="43"/>
                </a:lnTo>
                <a:lnTo>
                  <a:pt x="1034" y="45"/>
                </a:lnTo>
                <a:lnTo>
                  <a:pt x="1034" y="46"/>
                </a:lnTo>
                <a:lnTo>
                  <a:pt x="1035" y="47"/>
                </a:lnTo>
                <a:lnTo>
                  <a:pt x="1035" y="48"/>
                </a:lnTo>
                <a:lnTo>
                  <a:pt x="1036" y="49"/>
                </a:lnTo>
                <a:lnTo>
                  <a:pt x="1036" y="50"/>
                </a:lnTo>
                <a:lnTo>
                  <a:pt x="1037" y="51"/>
                </a:lnTo>
                <a:lnTo>
                  <a:pt x="1037" y="52"/>
                </a:lnTo>
                <a:lnTo>
                  <a:pt x="1038" y="53"/>
                </a:lnTo>
                <a:lnTo>
                  <a:pt x="1038" y="55"/>
                </a:lnTo>
                <a:lnTo>
                  <a:pt x="1038" y="56"/>
                </a:lnTo>
                <a:lnTo>
                  <a:pt x="1038" y="57"/>
                </a:lnTo>
                <a:lnTo>
                  <a:pt x="1038" y="58"/>
                </a:lnTo>
                <a:lnTo>
                  <a:pt x="1038" y="59"/>
                </a:lnTo>
                <a:lnTo>
                  <a:pt x="1039" y="60"/>
                </a:lnTo>
                <a:lnTo>
                  <a:pt x="1039" y="61"/>
                </a:lnTo>
                <a:lnTo>
                  <a:pt x="1040" y="61"/>
                </a:lnTo>
                <a:lnTo>
                  <a:pt x="1040" y="62"/>
                </a:lnTo>
                <a:lnTo>
                  <a:pt x="1041" y="63"/>
                </a:lnTo>
                <a:lnTo>
                  <a:pt x="1042" y="63"/>
                </a:lnTo>
                <a:lnTo>
                  <a:pt x="1043" y="64"/>
                </a:lnTo>
                <a:lnTo>
                  <a:pt x="1044" y="64"/>
                </a:lnTo>
                <a:lnTo>
                  <a:pt x="1044" y="65"/>
                </a:lnTo>
                <a:lnTo>
                  <a:pt x="1045" y="65"/>
                </a:lnTo>
                <a:lnTo>
                  <a:pt x="1046" y="66"/>
                </a:lnTo>
                <a:lnTo>
                  <a:pt x="1047" y="67"/>
                </a:lnTo>
                <a:lnTo>
                  <a:pt x="1055" y="74"/>
                </a:lnTo>
                <a:lnTo>
                  <a:pt x="1056" y="74"/>
                </a:lnTo>
                <a:lnTo>
                  <a:pt x="1056" y="75"/>
                </a:lnTo>
                <a:lnTo>
                  <a:pt x="1057" y="75"/>
                </a:lnTo>
                <a:lnTo>
                  <a:pt x="1057" y="76"/>
                </a:lnTo>
                <a:lnTo>
                  <a:pt x="1058" y="77"/>
                </a:lnTo>
                <a:lnTo>
                  <a:pt x="1058" y="78"/>
                </a:lnTo>
                <a:lnTo>
                  <a:pt x="1059" y="79"/>
                </a:lnTo>
                <a:lnTo>
                  <a:pt x="1059" y="80"/>
                </a:lnTo>
                <a:lnTo>
                  <a:pt x="1060" y="81"/>
                </a:lnTo>
                <a:lnTo>
                  <a:pt x="1060" y="82"/>
                </a:lnTo>
                <a:lnTo>
                  <a:pt x="1061" y="83"/>
                </a:lnTo>
                <a:lnTo>
                  <a:pt x="1061" y="84"/>
                </a:lnTo>
                <a:lnTo>
                  <a:pt x="1062" y="86"/>
                </a:lnTo>
                <a:lnTo>
                  <a:pt x="1062" y="87"/>
                </a:lnTo>
                <a:lnTo>
                  <a:pt x="1062" y="88"/>
                </a:lnTo>
                <a:lnTo>
                  <a:pt x="1062" y="89"/>
                </a:lnTo>
                <a:lnTo>
                  <a:pt x="1063" y="90"/>
                </a:lnTo>
                <a:lnTo>
                  <a:pt x="1063" y="91"/>
                </a:lnTo>
                <a:lnTo>
                  <a:pt x="1063" y="92"/>
                </a:lnTo>
                <a:lnTo>
                  <a:pt x="1063" y="93"/>
                </a:lnTo>
                <a:lnTo>
                  <a:pt x="1063" y="94"/>
                </a:lnTo>
                <a:lnTo>
                  <a:pt x="1063" y="95"/>
                </a:lnTo>
                <a:lnTo>
                  <a:pt x="1064" y="95"/>
                </a:lnTo>
                <a:lnTo>
                  <a:pt x="1064" y="96"/>
                </a:lnTo>
                <a:lnTo>
                  <a:pt x="1065" y="97"/>
                </a:lnTo>
                <a:lnTo>
                  <a:pt x="1065" y="98"/>
                </a:lnTo>
                <a:lnTo>
                  <a:pt x="1066" y="98"/>
                </a:lnTo>
                <a:lnTo>
                  <a:pt x="1066" y="99"/>
                </a:lnTo>
                <a:lnTo>
                  <a:pt x="1067" y="99"/>
                </a:lnTo>
                <a:lnTo>
                  <a:pt x="1067" y="100"/>
                </a:lnTo>
                <a:lnTo>
                  <a:pt x="1068" y="100"/>
                </a:lnTo>
                <a:lnTo>
                  <a:pt x="1068" y="101"/>
                </a:lnTo>
                <a:lnTo>
                  <a:pt x="1069" y="101"/>
                </a:lnTo>
                <a:lnTo>
                  <a:pt x="1070" y="102"/>
                </a:lnTo>
                <a:lnTo>
                  <a:pt x="1070" y="103"/>
                </a:lnTo>
                <a:lnTo>
                  <a:pt x="1071" y="103"/>
                </a:lnTo>
                <a:lnTo>
                  <a:pt x="1072" y="104"/>
                </a:lnTo>
                <a:lnTo>
                  <a:pt x="1073" y="105"/>
                </a:lnTo>
                <a:lnTo>
                  <a:pt x="1073" y="106"/>
                </a:lnTo>
                <a:lnTo>
                  <a:pt x="1074" y="106"/>
                </a:lnTo>
                <a:lnTo>
                  <a:pt x="1075" y="107"/>
                </a:lnTo>
                <a:lnTo>
                  <a:pt x="1075" y="108"/>
                </a:lnTo>
                <a:lnTo>
                  <a:pt x="1076" y="108"/>
                </a:lnTo>
                <a:lnTo>
                  <a:pt x="1077" y="109"/>
                </a:lnTo>
                <a:lnTo>
                  <a:pt x="1078" y="109"/>
                </a:lnTo>
                <a:lnTo>
                  <a:pt x="1078" y="110"/>
                </a:lnTo>
                <a:lnTo>
                  <a:pt x="1079" y="110"/>
                </a:lnTo>
                <a:lnTo>
                  <a:pt x="1088" y="114"/>
                </a:lnTo>
                <a:lnTo>
                  <a:pt x="1088" y="115"/>
                </a:lnTo>
                <a:lnTo>
                  <a:pt x="1089" y="115"/>
                </a:lnTo>
                <a:lnTo>
                  <a:pt x="1090" y="115"/>
                </a:lnTo>
                <a:lnTo>
                  <a:pt x="1090" y="116"/>
                </a:lnTo>
                <a:lnTo>
                  <a:pt x="1091" y="116"/>
                </a:lnTo>
                <a:lnTo>
                  <a:pt x="1092" y="116"/>
                </a:lnTo>
                <a:lnTo>
                  <a:pt x="1094" y="116"/>
                </a:lnTo>
                <a:lnTo>
                  <a:pt x="1095" y="116"/>
                </a:lnTo>
                <a:lnTo>
                  <a:pt x="1097" y="117"/>
                </a:lnTo>
                <a:lnTo>
                  <a:pt x="1099" y="117"/>
                </a:lnTo>
                <a:lnTo>
                  <a:pt x="1101" y="117"/>
                </a:lnTo>
                <a:lnTo>
                  <a:pt x="1102" y="118"/>
                </a:lnTo>
                <a:lnTo>
                  <a:pt x="1104" y="118"/>
                </a:lnTo>
                <a:lnTo>
                  <a:pt x="1106" y="118"/>
                </a:lnTo>
                <a:lnTo>
                  <a:pt x="1107" y="119"/>
                </a:lnTo>
                <a:lnTo>
                  <a:pt x="1108" y="120"/>
                </a:lnTo>
                <a:lnTo>
                  <a:pt x="1110" y="120"/>
                </a:lnTo>
                <a:lnTo>
                  <a:pt x="1111" y="121"/>
                </a:lnTo>
                <a:lnTo>
                  <a:pt x="1112" y="121"/>
                </a:lnTo>
                <a:lnTo>
                  <a:pt x="1113" y="122"/>
                </a:lnTo>
                <a:lnTo>
                  <a:pt x="1114" y="123"/>
                </a:lnTo>
                <a:lnTo>
                  <a:pt x="1115" y="124"/>
                </a:lnTo>
                <a:lnTo>
                  <a:pt x="1116" y="125"/>
                </a:lnTo>
                <a:lnTo>
                  <a:pt x="1117" y="126"/>
                </a:lnTo>
                <a:lnTo>
                  <a:pt x="1117" y="127"/>
                </a:lnTo>
                <a:lnTo>
                  <a:pt x="1118" y="128"/>
                </a:lnTo>
                <a:lnTo>
                  <a:pt x="1119" y="130"/>
                </a:lnTo>
                <a:lnTo>
                  <a:pt x="1120" y="130"/>
                </a:lnTo>
                <a:lnTo>
                  <a:pt x="1121" y="131"/>
                </a:lnTo>
                <a:lnTo>
                  <a:pt x="1122" y="132"/>
                </a:lnTo>
                <a:lnTo>
                  <a:pt x="1122" y="133"/>
                </a:lnTo>
                <a:lnTo>
                  <a:pt x="1123" y="133"/>
                </a:lnTo>
                <a:lnTo>
                  <a:pt x="1124" y="134"/>
                </a:lnTo>
                <a:lnTo>
                  <a:pt x="1125" y="134"/>
                </a:lnTo>
                <a:lnTo>
                  <a:pt x="1126" y="134"/>
                </a:lnTo>
                <a:lnTo>
                  <a:pt x="1127" y="134"/>
                </a:lnTo>
                <a:lnTo>
                  <a:pt x="1128" y="134"/>
                </a:lnTo>
                <a:lnTo>
                  <a:pt x="1128" y="133"/>
                </a:lnTo>
                <a:lnTo>
                  <a:pt x="1129" y="133"/>
                </a:lnTo>
                <a:lnTo>
                  <a:pt x="1130" y="133"/>
                </a:lnTo>
                <a:lnTo>
                  <a:pt x="1131" y="132"/>
                </a:lnTo>
                <a:lnTo>
                  <a:pt x="1132" y="132"/>
                </a:lnTo>
                <a:lnTo>
                  <a:pt x="1133" y="133"/>
                </a:lnTo>
                <a:lnTo>
                  <a:pt x="1134" y="133"/>
                </a:lnTo>
                <a:lnTo>
                  <a:pt x="1135" y="133"/>
                </a:lnTo>
                <a:lnTo>
                  <a:pt x="1136" y="134"/>
                </a:lnTo>
                <a:lnTo>
                  <a:pt x="1137" y="134"/>
                </a:lnTo>
                <a:lnTo>
                  <a:pt x="1137" y="135"/>
                </a:lnTo>
                <a:lnTo>
                  <a:pt x="1138" y="136"/>
                </a:lnTo>
                <a:lnTo>
                  <a:pt x="1138" y="137"/>
                </a:lnTo>
                <a:lnTo>
                  <a:pt x="1138" y="138"/>
                </a:lnTo>
                <a:lnTo>
                  <a:pt x="1138" y="139"/>
                </a:lnTo>
                <a:lnTo>
                  <a:pt x="1138" y="140"/>
                </a:lnTo>
                <a:lnTo>
                  <a:pt x="1138" y="141"/>
                </a:lnTo>
                <a:lnTo>
                  <a:pt x="1137" y="141"/>
                </a:lnTo>
                <a:lnTo>
                  <a:pt x="1137" y="142"/>
                </a:lnTo>
                <a:lnTo>
                  <a:pt x="1138" y="142"/>
                </a:lnTo>
                <a:lnTo>
                  <a:pt x="1138" y="143"/>
                </a:lnTo>
                <a:lnTo>
                  <a:pt x="1138" y="144"/>
                </a:lnTo>
                <a:lnTo>
                  <a:pt x="1139" y="145"/>
                </a:lnTo>
                <a:lnTo>
                  <a:pt x="1140" y="146"/>
                </a:lnTo>
                <a:lnTo>
                  <a:pt x="1153" y="163"/>
                </a:lnTo>
                <a:lnTo>
                  <a:pt x="1156" y="180"/>
                </a:lnTo>
                <a:lnTo>
                  <a:pt x="1154" y="186"/>
                </a:lnTo>
                <a:lnTo>
                  <a:pt x="1154" y="187"/>
                </a:lnTo>
                <a:lnTo>
                  <a:pt x="1154" y="188"/>
                </a:lnTo>
                <a:lnTo>
                  <a:pt x="1155" y="189"/>
                </a:lnTo>
                <a:lnTo>
                  <a:pt x="1157" y="196"/>
                </a:lnTo>
                <a:lnTo>
                  <a:pt x="1158" y="196"/>
                </a:lnTo>
                <a:lnTo>
                  <a:pt x="1158" y="197"/>
                </a:lnTo>
                <a:lnTo>
                  <a:pt x="1158" y="198"/>
                </a:lnTo>
                <a:lnTo>
                  <a:pt x="1162" y="204"/>
                </a:lnTo>
                <a:lnTo>
                  <a:pt x="1165" y="208"/>
                </a:lnTo>
                <a:lnTo>
                  <a:pt x="1165" y="209"/>
                </a:lnTo>
                <a:lnTo>
                  <a:pt x="1165" y="210"/>
                </a:lnTo>
                <a:lnTo>
                  <a:pt x="1166" y="210"/>
                </a:lnTo>
                <a:lnTo>
                  <a:pt x="1167" y="212"/>
                </a:lnTo>
                <a:lnTo>
                  <a:pt x="1168" y="214"/>
                </a:lnTo>
                <a:lnTo>
                  <a:pt x="1168" y="215"/>
                </a:lnTo>
                <a:lnTo>
                  <a:pt x="1169" y="217"/>
                </a:lnTo>
                <a:lnTo>
                  <a:pt x="1170" y="218"/>
                </a:lnTo>
                <a:lnTo>
                  <a:pt x="1171" y="220"/>
                </a:lnTo>
                <a:lnTo>
                  <a:pt x="1172" y="221"/>
                </a:lnTo>
                <a:lnTo>
                  <a:pt x="1173" y="223"/>
                </a:lnTo>
                <a:lnTo>
                  <a:pt x="1174" y="225"/>
                </a:lnTo>
                <a:lnTo>
                  <a:pt x="1175" y="226"/>
                </a:lnTo>
                <a:lnTo>
                  <a:pt x="1175" y="228"/>
                </a:lnTo>
                <a:lnTo>
                  <a:pt x="1176" y="229"/>
                </a:lnTo>
                <a:lnTo>
                  <a:pt x="1176" y="230"/>
                </a:lnTo>
                <a:lnTo>
                  <a:pt x="1177" y="231"/>
                </a:lnTo>
                <a:lnTo>
                  <a:pt x="1177" y="232"/>
                </a:lnTo>
                <a:lnTo>
                  <a:pt x="1177" y="233"/>
                </a:lnTo>
                <a:lnTo>
                  <a:pt x="1178" y="234"/>
                </a:lnTo>
                <a:lnTo>
                  <a:pt x="1178" y="235"/>
                </a:lnTo>
                <a:lnTo>
                  <a:pt x="1178" y="236"/>
                </a:lnTo>
                <a:lnTo>
                  <a:pt x="1178" y="237"/>
                </a:lnTo>
                <a:lnTo>
                  <a:pt x="1178" y="244"/>
                </a:lnTo>
                <a:lnTo>
                  <a:pt x="1176" y="259"/>
                </a:lnTo>
                <a:lnTo>
                  <a:pt x="1176" y="260"/>
                </a:lnTo>
                <a:lnTo>
                  <a:pt x="1176" y="261"/>
                </a:lnTo>
                <a:lnTo>
                  <a:pt x="1176" y="262"/>
                </a:lnTo>
                <a:lnTo>
                  <a:pt x="1175" y="263"/>
                </a:lnTo>
                <a:lnTo>
                  <a:pt x="1174" y="264"/>
                </a:lnTo>
                <a:lnTo>
                  <a:pt x="1173" y="265"/>
                </a:lnTo>
                <a:lnTo>
                  <a:pt x="1173" y="267"/>
                </a:lnTo>
                <a:lnTo>
                  <a:pt x="1172" y="269"/>
                </a:lnTo>
                <a:lnTo>
                  <a:pt x="1170" y="270"/>
                </a:lnTo>
                <a:lnTo>
                  <a:pt x="1170" y="272"/>
                </a:lnTo>
                <a:lnTo>
                  <a:pt x="1169" y="274"/>
                </a:lnTo>
                <a:lnTo>
                  <a:pt x="1168" y="277"/>
                </a:lnTo>
                <a:lnTo>
                  <a:pt x="1167" y="279"/>
                </a:lnTo>
                <a:lnTo>
                  <a:pt x="1167" y="281"/>
                </a:lnTo>
                <a:lnTo>
                  <a:pt x="1166" y="284"/>
                </a:lnTo>
                <a:lnTo>
                  <a:pt x="1166" y="287"/>
                </a:lnTo>
                <a:lnTo>
                  <a:pt x="1166" y="289"/>
                </a:lnTo>
                <a:lnTo>
                  <a:pt x="1166" y="292"/>
                </a:lnTo>
                <a:lnTo>
                  <a:pt x="1166" y="294"/>
                </a:lnTo>
                <a:lnTo>
                  <a:pt x="1165" y="296"/>
                </a:lnTo>
                <a:lnTo>
                  <a:pt x="1165" y="298"/>
                </a:lnTo>
                <a:lnTo>
                  <a:pt x="1165" y="300"/>
                </a:lnTo>
                <a:lnTo>
                  <a:pt x="1164" y="302"/>
                </a:lnTo>
                <a:lnTo>
                  <a:pt x="1163" y="303"/>
                </a:lnTo>
                <a:lnTo>
                  <a:pt x="1163" y="305"/>
                </a:lnTo>
                <a:lnTo>
                  <a:pt x="1162" y="306"/>
                </a:lnTo>
                <a:lnTo>
                  <a:pt x="1161" y="307"/>
                </a:lnTo>
                <a:lnTo>
                  <a:pt x="1160" y="308"/>
                </a:lnTo>
                <a:lnTo>
                  <a:pt x="1159" y="309"/>
                </a:lnTo>
                <a:lnTo>
                  <a:pt x="1159" y="310"/>
                </a:lnTo>
                <a:lnTo>
                  <a:pt x="1158" y="310"/>
                </a:lnTo>
                <a:lnTo>
                  <a:pt x="1158" y="311"/>
                </a:lnTo>
                <a:lnTo>
                  <a:pt x="1157" y="311"/>
                </a:lnTo>
                <a:lnTo>
                  <a:pt x="1156" y="312"/>
                </a:lnTo>
                <a:lnTo>
                  <a:pt x="1156" y="313"/>
                </a:lnTo>
                <a:lnTo>
                  <a:pt x="1155" y="313"/>
                </a:lnTo>
                <a:lnTo>
                  <a:pt x="1154" y="314"/>
                </a:lnTo>
                <a:lnTo>
                  <a:pt x="1153" y="315"/>
                </a:lnTo>
                <a:lnTo>
                  <a:pt x="1152" y="317"/>
                </a:lnTo>
                <a:lnTo>
                  <a:pt x="1151" y="318"/>
                </a:lnTo>
                <a:lnTo>
                  <a:pt x="1151" y="319"/>
                </a:lnTo>
                <a:lnTo>
                  <a:pt x="1150" y="321"/>
                </a:lnTo>
                <a:lnTo>
                  <a:pt x="1149" y="322"/>
                </a:lnTo>
                <a:lnTo>
                  <a:pt x="1148" y="324"/>
                </a:lnTo>
                <a:lnTo>
                  <a:pt x="1147" y="326"/>
                </a:lnTo>
                <a:lnTo>
                  <a:pt x="1146" y="327"/>
                </a:lnTo>
                <a:lnTo>
                  <a:pt x="1146" y="329"/>
                </a:lnTo>
                <a:lnTo>
                  <a:pt x="1146" y="331"/>
                </a:lnTo>
                <a:lnTo>
                  <a:pt x="1145" y="332"/>
                </a:lnTo>
                <a:lnTo>
                  <a:pt x="1145" y="333"/>
                </a:lnTo>
                <a:lnTo>
                  <a:pt x="1145" y="334"/>
                </a:lnTo>
                <a:lnTo>
                  <a:pt x="1145" y="336"/>
                </a:lnTo>
                <a:lnTo>
                  <a:pt x="1145" y="337"/>
                </a:lnTo>
                <a:lnTo>
                  <a:pt x="1146" y="338"/>
                </a:lnTo>
                <a:lnTo>
                  <a:pt x="1146" y="339"/>
                </a:lnTo>
                <a:lnTo>
                  <a:pt x="1146" y="340"/>
                </a:lnTo>
                <a:lnTo>
                  <a:pt x="1147" y="341"/>
                </a:lnTo>
                <a:lnTo>
                  <a:pt x="1148" y="342"/>
                </a:lnTo>
                <a:lnTo>
                  <a:pt x="1148" y="343"/>
                </a:lnTo>
                <a:lnTo>
                  <a:pt x="1148" y="344"/>
                </a:lnTo>
                <a:lnTo>
                  <a:pt x="1149" y="345"/>
                </a:lnTo>
                <a:lnTo>
                  <a:pt x="1150" y="347"/>
                </a:lnTo>
                <a:lnTo>
                  <a:pt x="1152" y="354"/>
                </a:lnTo>
                <a:lnTo>
                  <a:pt x="1155" y="357"/>
                </a:lnTo>
                <a:lnTo>
                  <a:pt x="1156" y="357"/>
                </a:lnTo>
                <a:lnTo>
                  <a:pt x="1156" y="358"/>
                </a:lnTo>
                <a:lnTo>
                  <a:pt x="1157" y="358"/>
                </a:lnTo>
                <a:lnTo>
                  <a:pt x="1158" y="358"/>
                </a:lnTo>
                <a:lnTo>
                  <a:pt x="1167" y="363"/>
                </a:lnTo>
                <a:lnTo>
                  <a:pt x="1168" y="363"/>
                </a:lnTo>
                <a:lnTo>
                  <a:pt x="1169" y="363"/>
                </a:lnTo>
                <a:lnTo>
                  <a:pt x="1170" y="364"/>
                </a:lnTo>
                <a:lnTo>
                  <a:pt x="1171" y="364"/>
                </a:lnTo>
                <a:lnTo>
                  <a:pt x="1172" y="365"/>
                </a:lnTo>
                <a:lnTo>
                  <a:pt x="1173" y="365"/>
                </a:lnTo>
                <a:lnTo>
                  <a:pt x="1175" y="366"/>
                </a:lnTo>
                <a:lnTo>
                  <a:pt x="1176" y="366"/>
                </a:lnTo>
                <a:lnTo>
                  <a:pt x="1177" y="367"/>
                </a:lnTo>
                <a:lnTo>
                  <a:pt x="1178" y="368"/>
                </a:lnTo>
                <a:lnTo>
                  <a:pt x="1180" y="368"/>
                </a:lnTo>
                <a:lnTo>
                  <a:pt x="1181" y="369"/>
                </a:lnTo>
                <a:lnTo>
                  <a:pt x="1182" y="370"/>
                </a:lnTo>
                <a:lnTo>
                  <a:pt x="1183" y="370"/>
                </a:lnTo>
                <a:lnTo>
                  <a:pt x="1184" y="371"/>
                </a:lnTo>
                <a:lnTo>
                  <a:pt x="1185" y="371"/>
                </a:lnTo>
                <a:lnTo>
                  <a:pt x="1185" y="372"/>
                </a:lnTo>
                <a:lnTo>
                  <a:pt x="1186" y="372"/>
                </a:lnTo>
                <a:lnTo>
                  <a:pt x="1187" y="373"/>
                </a:lnTo>
                <a:lnTo>
                  <a:pt x="1196" y="374"/>
                </a:lnTo>
                <a:lnTo>
                  <a:pt x="1209" y="376"/>
                </a:lnTo>
                <a:lnTo>
                  <a:pt x="1224" y="380"/>
                </a:lnTo>
                <a:lnTo>
                  <a:pt x="1225" y="380"/>
                </a:lnTo>
                <a:lnTo>
                  <a:pt x="1225" y="381"/>
                </a:lnTo>
                <a:lnTo>
                  <a:pt x="1226" y="381"/>
                </a:lnTo>
                <a:lnTo>
                  <a:pt x="1227" y="381"/>
                </a:lnTo>
                <a:lnTo>
                  <a:pt x="1228" y="381"/>
                </a:lnTo>
                <a:lnTo>
                  <a:pt x="1235" y="383"/>
                </a:lnTo>
                <a:lnTo>
                  <a:pt x="1236" y="383"/>
                </a:lnTo>
                <a:lnTo>
                  <a:pt x="1237" y="383"/>
                </a:lnTo>
                <a:lnTo>
                  <a:pt x="1238" y="383"/>
                </a:lnTo>
                <a:lnTo>
                  <a:pt x="1239" y="383"/>
                </a:lnTo>
                <a:lnTo>
                  <a:pt x="1250" y="380"/>
                </a:lnTo>
                <a:lnTo>
                  <a:pt x="1265" y="383"/>
                </a:lnTo>
                <a:lnTo>
                  <a:pt x="1274" y="385"/>
                </a:lnTo>
                <a:lnTo>
                  <a:pt x="1275" y="385"/>
                </a:lnTo>
                <a:lnTo>
                  <a:pt x="1275" y="386"/>
                </a:lnTo>
                <a:lnTo>
                  <a:pt x="1276" y="386"/>
                </a:lnTo>
                <a:lnTo>
                  <a:pt x="1277" y="386"/>
                </a:lnTo>
                <a:lnTo>
                  <a:pt x="1287" y="390"/>
                </a:lnTo>
                <a:lnTo>
                  <a:pt x="1289" y="390"/>
                </a:lnTo>
                <a:lnTo>
                  <a:pt x="1289" y="391"/>
                </a:lnTo>
                <a:lnTo>
                  <a:pt x="1290" y="391"/>
                </a:lnTo>
                <a:lnTo>
                  <a:pt x="1292" y="392"/>
                </a:lnTo>
                <a:lnTo>
                  <a:pt x="1293" y="392"/>
                </a:lnTo>
                <a:lnTo>
                  <a:pt x="1294" y="393"/>
                </a:lnTo>
                <a:lnTo>
                  <a:pt x="1296" y="393"/>
                </a:lnTo>
                <a:lnTo>
                  <a:pt x="1298" y="394"/>
                </a:lnTo>
                <a:lnTo>
                  <a:pt x="1299" y="395"/>
                </a:lnTo>
                <a:lnTo>
                  <a:pt x="1301" y="397"/>
                </a:lnTo>
                <a:lnTo>
                  <a:pt x="1303" y="398"/>
                </a:lnTo>
                <a:lnTo>
                  <a:pt x="1305" y="399"/>
                </a:lnTo>
                <a:lnTo>
                  <a:pt x="1307" y="401"/>
                </a:lnTo>
                <a:lnTo>
                  <a:pt x="1309" y="402"/>
                </a:lnTo>
                <a:lnTo>
                  <a:pt x="1311" y="404"/>
                </a:lnTo>
                <a:lnTo>
                  <a:pt x="1314" y="406"/>
                </a:lnTo>
                <a:lnTo>
                  <a:pt x="1316" y="408"/>
                </a:lnTo>
                <a:lnTo>
                  <a:pt x="1322" y="412"/>
                </a:lnTo>
                <a:lnTo>
                  <a:pt x="1325" y="415"/>
                </a:lnTo>
                <a:lnTo>
                  <a:pt x="1328" y="417"/>
                </a:lnTo>
                <a:lnTo>
                  <a:pt x="1331" y="419"/>
                </a:lnTo>
                <a:lnTo>
                  <a:pt x="1333" y="422"/>
                </a:lnTo>
                <a:lnTo>
                  <a:pt x="1336" y="424"/>
                </a:lnTo>
                <a:lnTo>
                  <a:pt x="1339" y="427"/>
                </a:lnTo>
                <a:lnTo>
                  <a:pt x="1342" y="429"/>
                </a:lnTo>
                <a:lnTo>
                  <a:pt x="1344" y="431"/>
                </a:lnTo>
                <a:lnTo>
                  <a:pt x="1346" y="433"/>
                </a:lnTo>
                <a:lnTo>
                  <a:pt x="1348" y="435"/>
                </a:lnTo>
                <a:lnTo>
                  <a:pt x="1350" y="437"/>
                </a:lnTo>
                <a:lnTo>
                  <a:pt x="1352" y="439"/>
                </a:lnTo>
                <a:lnTo>
                  <a:pt x="1353" y="440"/>
                </a:lnTo>
                <a:lnTo>
                  <a:pt x="1355" y="441"/>
                </a:lnTo>
                <a:lnTo>
                  <a:pt x="1356" y="443"/>
                </a:lnTo>
                <a:lnTo>
                  <a:pt x="1357" y="443"/>
                </a:lnTo>
                <a:lnTo>
                  <a:pt x="1357" y="444"/>
                </a:lnTo>
                <a:lnTo>
                  <a:pt x="1358" y="444"/>
                </a:lnTo>
                <a:lnTo>
                  <a:pt x="1358" y="445"/>
                </a:lnTo>
                <a:lnTo>
                  <a:pt x="1359" y="445"/>
                </a:lnTo>
                <a:lnTo>
                  <a:pt x="1360" y="446"/>
                </a:lnTo>
                <a:lnTo>
                  <a:pt x="1361" y="447"/>
                </a:lnTo>
                <a:lnTo>
                  <a:pt x="1362" y="448"/>
                </a:lnTo>
                <a:lnTo>
                  <a:pt x="1363" y="449"/>
                </a:lnTo>
                <a:lnTo>
                  <a:pt x="1365" y="450"/>
                </a:lnTo>
                <a:lnTo>
                  <a:pt x="1366" y="451"/>
                </a:lnTo>
                <a:lnTo>
                  <a:pt x="1367" y="453"/>
                </a:lnTo>
                <a:lnTo>
                  <a:pt x="1368" y="453"/>
                </a:lnTo>
                <a:lnTo>
                  <a:pt x="1370" y="455"/>
                </a:lnTo>
                <a:lnTo>
                  <a:pt x="1371" y="456"/>
                </a:lnTo>
                <a:lnTo>
                  <a:pt x="1373" y="457"/>
                </a:lnTo>
                <a:lnTo>
                  <a:pt x="1374" y="458"/>
                </a:lnTo>
                <a:lnTo>
                  <a:pt x="1376" y="459"/>
                </a:lnTo>
                <a:lnTo>
                  <a:pt x="1378" y="459"/>
                </a:lnTo>
                <a:lnTo>
                  <a:pt x="1379" y="460"/>
                </a:lnTo>
                <a:lnTo>
                  <a:pt x="1381" y="461"/>
                </a:lnTo>
                <a:lnTo>
                  <a:pt x="1383" y="461"/>
                </a:lnTo>
                <a:lnTo>
                  <a:pt x="1385" y="461"/>
                </a:lnTo>
                <a:lnTo>
                  <a:pt x="1386" y="461"/>
                </a:lnTo>
                <a:lnTo>
                  <a:pt x="1388" y="462"/>
                </a:lnTo>
                <a:lnTo>
                  <a:pt x="1390" y="462"/>
                </a:lnTo>
                <a:lnTo>
                  <a:pt x="1391" y="462"/>
                </a:lnTo>
                <a:lnTo>
                  <a:pt x="1393" y="462"/>
                </a:lnTo>
                <a:lnTo>
                  <a:pt x="1395" y="462"/>
                </a:lnTo>
                <a:lnTo>
                  <a:pt x="1396" y="462"/>
                </a:lnTo>
                <a:lnTo>
                  <a:pt x="1398" y="462"/>
                </a:lnTo>
                <a:lnTo>
                  <a:pt x="1399" y="462"/>
                </a:lnTo>
                <a:lnTo>
                  <a:pt x="1401" y="462"/>
                </a:lnTo>
                <a:lnTo>
                  <a:pt x="1402" y="463"/>
                </a:lnTo>
                <a:lnTo>
                  <a:pt x="1403" y="463"/>
                </a:lnTo>
                <a:lnTo>
                  <a:pt x="1404" y="463"/>
                </a:lnTo>
                <a:lnTo>
                  <a:pt x="1405" y="463"/>
                </a:lnTo>
                <a:lnTo>
                  <a:pt x="1406" y="463"/>
                </a:lnTo>
                <a:lnTo>
                  <a:pt x="1406" y="464"/>
                </a:lnTo>
                <a:lnTo>
                  <a:pt x="1408" y="470"/>
                </a:lnTo>
                <a:lnTo>
                  <a:pt x="1409" y="470"/>
                </a:lnTo>
                <a:lnTo>
                  <a:pt x="1409" y="471"/>
                </a:lnTo>
                <a:lnTo>
                  <a:pt x="1409" y="472"/>
                </a:lnTo>
                <a:lnTo>
                  <a:pt x="1408" y="472"/>
                </a:lnTo>
                <a:lnTo>
                  <a:pt x="1408" y="473"/>
                </a:lnTo>
                <a:lnTo>
                  <a:pt x="1404" y="481"/>
                </a:lnTo>
                <a:lnTo>
                  <a:pt x="1410" y="486"/>
                </a:lnTo>
                <a:lnTo>
                  <a:pt x="1410" y="487"/>
                </a:lnTo>
                <a:lnTo>
                  <a:pt x="1411" y="487"/>
                </a:lnTo>
                <a:lnTo>
                  <a:pt x="1411" y="488"/>
                </a:lnTo>
                <a:lnTo>
                  <a:pt x="1411" y="489"/>
                </a:lnTo>
                <a:lnTo>
                  <a:pt x="1412" y="490"/>
                </a:lnTo>
                <a:lnTo>
                  <a:pt x="1416" y="499"/>
                </a:lnTo>
                <a:lnTo>
                  <a:pt x="1417" y="511"/>
                </a:lnTo>
                <a:lnTo>
                  <a:pt x="1421" y="522"/>
                </a:lnTo>
                <a:lnTo>
                  <a:pt x="1426" y="535"/>
                </a:lnTo>
                <a:lnTo>
                  <a:pt x="1428" y="548"/>
                </a:lnTo>
                <a:lnTo>
                  <a:pt x="1439" y="563"/>
                </a:lnTo>
                <a:lnTo>
                  <a:pt x="1449" y="577"/>
                </a:lnTo>
                <a:lnTo>
                  <a:pt x="1455" y="591"/>
                </a:lnTo>
                <a:lnTo>
                  <a:pt x="1456" y="592"/>
                </a:lnTo>
                <a:lnTo>
                  <a:pt x="1456" y="593"/>
                </a:lnTo>
                <a:lnTo>
                  <a:pt x="1441" y="602"/>
                </a:lnTo>
                <a:lnTo>
                  <a:pt x="1433" y="612"/>
                </a:lnTo>
                <a:lnTo>
                  <a:pt x="1428" y="615"/>
                </a:lnTo>
                <a:lnTo>
                  <a:pt x="1424" y="620"/>
                </a:lnTo>
                <a:lnTo>
                  <a:pt x="1425" y="627"/>
                </a:lnTo>
                <a:lnTo>
                  <a:pt x="1430" y="632"/>
                </a:lnTo>
                <a:lnTo>
                  <a:pt x="1428" y="637"/>
                </a:lnTo>
                <a:lnTo>
                  <a:pt x="1428" y="643"/>
                </a:lnTo>
                <a:lnTo>
                  <a:pt x="1435" y="650"/>
                </a:lnTo>
                <a:lnTo>
                  <a:pt x="1428" y="658"/>
                </a:lnTo>
                <a:lnTo>
                  <a:pt x="1423" y="661"/>
                </a:lnTo>
                <a:lnTo>
                  <a:pt x="1421" y="661"/>
                </a:lnTo>
                <a:lnTo>
                  <a:pt x="1421" y="663"/>
                </a:lnTo>
                <a:lnTo>
                  <a:pt x="1416" y="663"/>
                </a:lnTo>
                <a:lnTo>
                  <a:pt x="1415" y="664"/>
                </a:lnTo>
                <a:lnTo>
                  <a:pt x="1402" y="665"/>
                </a:lnTo>
                <a:lnTo>
                  <a:pt x="1400" y="666"/>
                </a:lnTo>
                <a:lnTo>
                  <a:pt x="1395" y="667"/>
                </a:lnTo>
                <a:lnTo>
                  <a:pt x="1390" y="670"/>
                </a:lnTo>
                <a:lnTo>
                  <a:pt x="1384" y="678"/>
                </a:lnTo>
                <a:lnTo>
                  <a:pt x="1374" y="670"/>
                </a:lnTo>
                <a:lnTo>
                  <a:pt x="1352" y="672"/>
                </a:lnTo>
                <a:lnTo>
                  <a:pt x="1344" y="676"/>
                </a:lnTo>
                <a:lnTo>
                  <a:pt x="1341" y="679"/>
                </a:lnTo>
                <a:lnTo>
                  <a:pt x="1313" y="696"/>
                </a:lnTo>
                <a:lnTo>
                  <a:pt x="1288" y="724"/>
                </a:lnTo>
                <a:lnTo>
                  <a:pt x="1288" y="726"/>
                </a:lnTo>
                <a:lnTo>
                  <a:pt x="1262" y="754"/>
                </a:lnTo>
                <a:lnTo>
                  <a:pt x="1250" y="760"/>
                </a:lnTo>
                <a:lnTo>
                  <a:pt x="1248" y="762"/>
                </a:lnTo>
                <a:lnTo>
                  <a:pt x="1246" y="760"/>
                </a:lnTo>
                <a:lnTo>
                  <a:pt x="1236" y="759"/>
                </a:lnTo>
                <a:lnTo>
                  <a:pt x="1235" y="758"/>
                </a:lnTo>
                <a:lnTo>
                  <a:pt x="1226" y="757"/>
                </a:lnTo>
                <a:lnTo>
                  <a:pt x="1225" y="756"/>
                </a:lnTo>
                <a:lnTo>
                  <a:pt x="1218" y="756"/>
                </a:lnTo>
                <a:lnTo>
                  <a:pt x="1214" y="760"/>
                </a:lnTo>
                <a:lnTo>
                  <a:pt x="1215" y="765"/>
                </a:lnTo>
                <a:lnTo>
                  <a:pt x="1214" y="766"/>
                </a:lnTo>
                <a:lnTo>
                  <a:pt x="1214" y="771"/>
                </a:lnTo>
                <a:lnTo>
                  <a:pt x="1212" y="775"/>
                </a:lnTo>
                <a:lnTo>
                  <a:pt x="1213" y="778"/>
                </a:lnTo>
                <a:lnTo>
                  <a:pt x="1212" y="780"/>
                </a:lnTo>
                <a:lnTo>
                  <a:pt x="1210" y="793"/>
                </a:lnTo>
                <a:lnTo>
                  <a:pt x="1208" y="799"/>
                </a:lnTo>
                <a:lnTo>
                  <a:pt x="1206" y="801"/>
                </a:lnTo>
                <a:lnTo>
                  <a:pt x="1204" y="806"/>
                </a:lnTo>
                <a:lnTo>
                  <a:pt x="1207" y="849"/>
                </a:lnTo>
                <a:lnTo>
                  <a:pt x="1206" y="851"/>
                </a:lnTo>
                <a:lnTo>
                  <a:pt x="1206" y="855"/>
                </a:lnTo>
                <a:lnTo>
                  <a:pt x="1204" y="855"/>
                </a:lnTo>
                <a:lnTo>
                  <a:pt x="1204" y="858"/>
                </a:lnTo>
                <a:lnTo>
                  <a:pt x="1200" y="864"/>
                </a:lnTo>
                <a:lnTo>
                  <a:pt x="1186" y="864"/>
                </a:lnTo>
                <a:lnTo>
                  <a:pt x="1174" y="867"/>
                </a:lnTo>
                <a:lnTo>
                  <a:pt x="1172" y="868"/>
                </a:lnTo>
                <a:lnTo>
                  <a:pt x="1154" y="869"/>
                </a:lnTo>
                <a:lnTo>
                  <a:pt x="1153" y="870"/>
                </a:lnTo>
                <a:lnTo>
                  <a:pt x="1134" y="871"/>
                </a:lnTo>
                <a:lnTo>
                  <a:pt x="1132" y="873"/>
                </a:lnTo>
                <a:lnTo>
                  <a:pt x="1115" y="874"/>
                </a:lnTo>
                <a:lnTo>
                  <a:pt x="1113" y="875"/>
                </a:lnTo>
                <a:lnTo>
                  <a:pt x="1101" y="876"/>
                </a:lnTo>
                <a:lnTo>
                  <a:pt x="1100" y="877"/>
                </a:lnTo>
                <a:lnTo>
                  <a:pt x="1086" y="879"/>
                </a:lnTo>
                <a:lnTo>
                  <a:pt x="1085" y="881"/>
                </a:lnTo>
                <a:lnTo>
                  <a:pt x="1072" y="883"/>
                </a:lnTo>
                <a:lnTo>
                  <a:pt x="1070" y="884"/>
                </a:lnTo>
                <a:lnTo>
                  <a:pt x="1056" y="886"/>
                </a:lnTo>
                <a:lnTo>
                  <a:pt x="1054" y="888"/>
                </a:lnTo>
                <a:lnTo>
                  <a:pt x="1049" y="888"/>
                </a:lnTo>
                <a:lnTo>
                  <a:pt x="1047" y="889"/>
                </a:lnTo>
                <a:lnTo>
                  <a:pt x="1041" y="890"/>
                </a:lnTo>
                <a:lnTo>
                  <a:pt x="1040" y="891"/>
                </a:lnTo>
                <a:lnTo>
                  <a:pt x="1034" y="891"/>
                </a:lnTo>
                <a:lnTo>
                  <a:pt x="1033" y="893"/>
                </a:lnTo>
                <a:lnTo>
                  <a:pt x="1027" y="893"/>
                </a:lnTo>
                <a:lnTo>
                  <a:pt x="1023" y="897"/>
                </a:lnTo>
                <a:lnTo>
                  <a:pt x="1025" y="909"/>
                </a:lnTo>
                <a:lnTo>
                  <a:pt x="1028" y="914"/>
                </a:lnTo>
                <a:lnTo>
                  <a:pt x="1029" y="918"/>
                </a:lnTo>
                <a:lnTo>
                  <a:pt x="1032" y="923"/>
                </a:lnTo>
                <a:lnTo>
                  <a:pt x="1033" y="932"/>
                </a:lnTo>
                <a:lnTo>
                  <a:pt x="1035" y="934"/>
                </a:lnTo>
                <a:lnTo>
                  <a:pt x="1036" y="953"/>
                </a:lnTo>
                <a:lnTo>
                  <a:pt x="1070" y="984"/>
                </a:lnTo>
                <a:lnTo>
                  <a:pt x="1073" y="1001"/>
                </a:lnTo>
                <a:lnTo>
                  <a:pt x="1080" y="1010"/>
                </a:lnTo>
                <a:lnTo>
                  <a:pt x="1080" y="1018"/>
                </a:lnTo>
                <a:lnTo>
                  <a:pt x="1079" y="1020"/>
                </a:lnTo>
                <a:lnTo>
                  <a:pt x="1063" y="1020"/>
                </a:lnTo>
                <a:lnTo>
                  <a:pt x="1061" y="1022"/>
                </a:lnTo>
                <a:lnTo>
                  <a:pt x="1060" y="1021"/>
                </a:lnTo>
                <a:lnTo>
                  <a:pt x="1048" y="1026"/>
                </a:lnTo>
                <a:lnTo>
                  <a:pt x="1041" y="1030"/>
                </a:lnTo>
                <a:lnTo>
                  <a:pt x="1039" y="1030"/>
                </a:lnTo>
                <a:lnTo>
                  <a:pt x="1036" y="1033"/>
                </a:lnTo>
                <a:lnTo>
                  <a:pt x="1036" y="1049"/>
                </a:lnTo>
                <a:lnTo>
                  <a:pt x="1038" y="1052"/>
                </a:lnTo>
                <a:lnTo>
                  <a:pt x="1046" y="1053"/>
                </a:lnTo>
                <a:lnTo>
                  <a:pt x="1046" y="1054"/>
                </a:lnTo>
                <a:lnTo>
                  <a:pt x="1054" y="1055"/>
                </a:lnTo>
                <a:lnTo>
                  <a:pt x="1057" y="1058"/>
                </a:lnTo>
                <a:lnTo>
                  <a:pt x="1058" y="1089"/>
                </a:lnTo>
                <a:lnTo>
                  <a:pt x="1040" y="1090"/>
                </a:lnTo>
                <a:lnTo>
                  <a:pt x="1033" y="1083"/>
                </a:lnTo>
                <a:lnTo>
                  <a:pt x="1031" y="1083"/>
                </a:lnTo>
                <a:lnTo>
                  <a:pt x="1030" y="1082"/>
                </a:lnTo>
                <a:lnTo>
                  <a:pt x="1027" y="1082"/>
                </a:lnTo>
                <a:lnTo>
                  <a:pt x="1021" y="1079"/>
                </a:lnTo>
                <a:lnTo>
                  <a:pt x="1013" y="1078"/>
                </a:lnTo>
                <a:lnTo>
                  <a:pt x="1012" y="1077"/>
                </a:lnTo>
                <a:lnTo>
                  <a:pt x="1009" y="1077"/>
                </a:lnTo>
                <a:lnTo>
                  <a:pt x="1003" y="1073"/>
                </a:lnTo>
                <a:lnTo>
                  <a:pt x="1002" y="1074"/>
                </a:lnTo>
                <a:lnTo>
                  <a:pt x="998" y="1070"/>
                </a:lnTo>
                <a:lnTo>
                  <a:pt x="996" y="1070"/>
                </a:lnTo>
                <a:lnTo>
                  <a:pt x="993" y="1067"/>
                </a:lnTo>
                <a:lnTo>
                  <a:pt x="989" y="1068"/>
                </a:lnTo>
                <a:lnTo>
                  <a:pt x="986" y="1074"/>
                </a:lnTo>
                <a:lnTo>
                  <a:pt x="983" y="1077"/>
                </a:lnTo>
                <a:lnTo>
                  <a:pt x="967" y="1078"/>
                </a:lnTo>
                <a:lnTo>
                  <a:pt x="929" y="1051"/>
                </a:lnTo>
                <a:lnTo>
                  <a:pt x="918" y="1050"/>
                </a:lnTo>
                <a:lnTo>
                  <a:pt x="917" y="1049"/>
                </a:lnTo>
                <a:lnTo>
                  <a:pt x="913" y="1048"/>
                </a:lnTo>
                <a:lnTo>
                  <a:pt x="912" y="1049"/>
                </a:lnTo>
                <a:lnTo>
                  <a:pt x="910" y="1048"/>
                </a:lnTo>
                <a:lnTo>
                  <a:pt x="908" y="1048"/>
                </a:lnTo>
                <a:lnTo>
                  <a:pt x="904" y="1042"/>
                </a:lnTo>
                <a:lnTo>
                  <a:pt x="904" y="1038"/>
                </a:lnTo>
                <a:lnTo>
                  <a:pt x="897" y="1034"/>
                </a:lnTo>
                <a:lnTo>
                  <a:pt x="895" y="1035"/>
                </a:lnTo>
                <a:lnTo>
                  <a:pt x="892" y="1033"/>
                </a:lnTo>
                <a:lnTo>
                  <a:pt x="888" y="1033"/>
                </a:lnTo>
                <a:lnTo>
                  <a:pt x="886" y="1032"/>
                </a:lnTo>
                <a:lnTo>
                  <a:pt x="882" y="1033"/>
                </a:lnTo>
                <a:lnTo>
                  <a:pt x="880" y="1031"/>
                </a:lnTo>
                <a:lnTo>
                  <a:pt x="876" y="1031"/>
                </a:lnTo>
                <a:lnTo>
                  <a:pt x="875" y="1030"/>
                </a:lnTo>
                <a:lnTo>
                  <a:pt x="856" y="1032"/>
                </a:lnTo>
                <a:lnTo>
                  <a:pt x="854" y="1030"/>
                </a:lnTo>
                <a:lnTo>
                  <a:pt x="824" y="1032"/>
                </a:lnTo>
                <a:lnTo>
                  <a:pt x="821" y="1030"/>
                </a:lnTo>
                <a:lnTo>
                  <a:pt x="789" y="1032"/>
                </a:lnTo>
                <a:lnTo>
                  <a:pt x="785" y="1031"/>
                </a:lnTo>
                <a:lnTo>
                  <a:pt x="771" y="1032"/>
                </a:lnTo>
                <a:lnTo>
                  <a:pt x="765" y="1029"/>
                </a:lnTo>
                <a:lnTo>
                  <a:pt x="758" y="1029"/>
                </a:lnTo>
                <a:lnTo>
                  <a:pt x="757" y="1031"/>
                </a:lnTo>
                <a:lnTo>
                  <a:pt x="750" y="1032"/>
                </a:lnTo>
                <a:lnTo>
                  <a:pt x="748" y="1031"/>
                </a:lnTo>
                <a:lnTo>
                  <a:pt x="746" y="1033"/>
                </a:lnTo>
                <a:lnTo>
                  <a:pt x="744" y="1033"/>
                </a:lnTo>
                <a:lnTo>
                  <a:pt x="736" y="1043"/>
                </a:lnTo>
                <a:lnTo>
                  <a:pt x="734" y="1049"/>
                </a:lnTo>
                <a:lnTo>
                  <a:pt x="731" y="1052"/>
                </a:lnTo>
                <a:lnTo>
                  <a:pt x="731" y="1054"/>
                </a:lnTo>
                <a:lnTo>
                  <a:pt x="696" y="1059"/>
                </a:lnTo>
                <a:lnTo>
                  <a:pt x="691" y="1056"/>
                </a:lnTo>
                <a:lnTo>
                  <a:pt x="688" y="1055"/>
                </a:lnTo>
                <a:lnTo>
                  <a:pt x="676" y="1050"/>
                </a:lnTo>
                <a:lnTo>
                  <a:pt x="669" y="1050"/>
                </a:lnTo>
                <a:lnTo>
                  <a:pt x="664" y="1053"/>
                </a:lnTo>
                <a:lnTo>
                  <a:pt x="647" y="1054"/>
                </a:lnTo>
                <a:lnTo>
                  <a:pt x="645" y="1055"/>
                </a:lnTo>
                <a:lnTo>
                  <a:pt x="638" y="1055"/>
                </a:lnTo>
                <a:lnTo>
                  <a:pt x="636" y="1057"/>
                </a:lnTo>
                <a:lnTo>
                  <a:pt x="625" y="1057"/>
                </a:lnTo>
                <a:lnTo>
                  <a:pt x="620" y="1059"/>
                </a:lnTo>
                <a:lnTo>
                  <a:pt x="616" y="1062"/>
                </a:lnTo>
                <a:lnTo>
                  <a:pt x="614" y="1061"/>
                </a:lnTo>
                <a:lnTo>
                  <a:pt x="613" y="1064"/>
                </a:lnTo>
                <a:lnTo>
                  <a:pt x="610" y="1064"/>
                </a:lnTo>
                <a:lnTo>
                  <a:pt x="606" y="1066"/>
                </a:lnTo>
                <a:lnTo>
                  <a:pt x="603" y="1067"/>
                </a:lnTo>
                <a:lnTo>
                  <a:pt x="601" y="1065"/>
                </a:lnTo>
                <a:lnTo>
                  <a:pt x="598" y="1065"/>
                </a:lnTo>
                <a:lnTo>
                  <a:pt x="592" y="1066"/>
                </a:lnTo>
                <a:lnTo>
                  <a:pt x="590" y="1065"/>
                </a:lnTo>
                <a:lnTo>
                  <a:pt x="580" y="1065"/>
                </a:lnTo>
                <a:lnTo>
                  <a:pt x="579" y="1064"/>
                </a:lnTo>
                <a:lnTo>
                  <a:pt x="575" y="1064"/>
                </a:lnTo>
                <a:lnTo>
                  <a:pt x="572" y="1064"/>
                </a:lnTo>
                <a:lnTo>
                  <a:pt x="569" y="1063"/>
                </a:lnTo>
                <a:lnTo>
                  <a:pt x="565" y="1063"/>
                </a:lnTo>
                <a:lnTo>
                  <a:pt x="536" y="1051"/>
                </a:lnTo>
                <a:lnTo>
                  <a:pt x="532" y="1047"/>
                </a:lnTo>
                <a:lnTo>
                  <a:pt x="529" y="1042"/>
                </a:lnTo>
                <a:lnTo>
                  <a:pt x="529" y="1039"/>
                </a:lnTo>
                <a:lnTo>
                  <a:pt x="526" y="1036"/>
                </a:lnTo>
                <a:lnTo>
                  <a:pt x="526" y="1033"/>
                </a:lnTo>
                <a:lnTo>
                  <a:pt x="525" y="1032"/>
                </a:lnTo>
                <a:lnTo>
                  <a:pt x="523" y="1027"/>
                </a:lnTo>
                <a:lnTo>
                  <a:pt x="522" y="1027"/>
                </a:lnTo>
                <a:lnTo>
                  <a:pt x="521" y="1025"/>
                </a:lnTo>
                <a:lnTo>
                  <a:pt x="518" y="1021"/>
                </a:lnTo>
                <a:lnTo>
                  <a:pt x="517" y="1021"/>
                </a:lnTo>
                <a:lnTo>
                  <a:pt x="516" y="1022"/>
                </a:lnTo>
                <a:lnTo>
                  <a:pt x="513" y="1022"/>
                </a:lnTo>
                <a:lnTo>
                  <a:pt x="511" y="1024"/>
                </a:lnTo>
                <a:lnTo>
                  <a:pt x="509" y="1024"/>
                </a:lnTo>
                <a:lnTo>
                  <a:pt x="495" y="1018"/>
                </a:lnTo>
                <a:lnTo>
                  <a:pt x="490" y="1018"/>
                </a:lnTo>
                <a:lnTo>
                  <a:pt x="490" y="1020"/>
                </a:lnTo>
                <a:lnTo>
                  <a:pt x="461" y="1036"/>
                </a:lnTo>
                <a:lnTo>
                  <a:pt x="458" y="1036"/>
                </a:lnTo>
                <a:lnTo>
                  <a:pt x="454" y="1039"/>
                </a:lnTo>
                <a:lnTo>
                  <a:pt x="438" y="1040"/>
                </a:lnTo>
                <a:lnTo>
                  <a:pt x="424" y="1030"/>
                </a:lnTo>
                <a:lnTo>
                  <a:pt x="411" y="1025"/>
                </a:lnTo>
                <a:lnTo>
                  <a:pt x="409" y="1022"/>
                </a:lnTo>
                <a:lnTo>
                  <a:pt x="404" y="1023"/>
                </a:lnTo>
                <a:lnTo>
                  <a:pt x="403" y="1021"/>
                </a:lnTo>
                <a:lnTo>
                  <a:pt x="393" y="1022"/>
                </a:lnTo>
                <a:lnTo>
                  <a:pt x="392" y="1021"/>
                </a:lnTo>
                <a:lnTo>
                  <a:pt x="385" y="1021"/>
                </a:lnTo>
                <a:lnTo>
                  <a:pt x="372" y="1010"/>
                </a:lnTo>
                <a:lnTo>
                  <a:pt x="370" y="1008"/>
                </a:lnTo>
                <a:lnTo>
                  <a:pt x="366" y="1008"/>
                </a:lnTo>
                <a:lnTo>
                  <a:pt x="363" y="1006"/>
                </a:lnTo>
                <a:lnTo>
                  <a:pt x="360" y="1006"/>
                </a:lnTo>
                <a:lnTo>
                  <a:pt x="359" y="1005"/>
                </a:lnTo>
                <a:lnTo>
                  <a:pt x="355" y="1005"/>
                </a:lnTo>
                <a:lnTo>
                  <a:pt x="352" y="1009"/>
                </a:lnTo>
                <a:lnTo>
                  <a:pt x="352" y="1011"/>
                </a:lnTo>
                <a:lnTo>
                  <a:pt x="342" y="1023"/>
                </a:lnTo>
                <a:lnTo>
                  <a:pt x="336" y="1025"/>
                </a:lnTo>
                <a:lnTo>
                  <a:pt x="335" y="1026"/>
                </a:lnTo>
                <a:lnTo>
                  <a:pt x="330" y="1027"/>
                </a:lnTo>
                <a:lnTo>
                  <a:pt x="329" y="1028"/>
                </a:lnTo>
                <a:lnTo>
                  <a:pt x="326" y="1028"/>
                </a:lnTo>
                <a:lnTo>
                  <a:pt x="321" y="1032"/>
                </a:lnTo>
                <a:lnTo>
                  <a:pt x="321" y="1034"/>
                </a:lnTo>
                <a:lnTo>
                  <a:pt x="317" y="1038"/>
                </a:lnTo>
                <a:lnTo>
                  <a:pt x="318" y="1040"/>
                </a:lnTo>
                <a:lnTo>
                  <a:pt x="314" y="1046"/>
                </a:lnTo>
                <a:lnTo>
                  <a:pt x="312" y="1056"/>
                </a:lnTo>
                <a:lnTo>
                  <a:pt x="310" y="1058"/>
                </a:lnTo>
                <a:lnTo>
                  <a:pt x="311" y="1061"/>
                </a:lnTo>
                <a:lnTo>
                  <a:pt x="307" y="1066"/>
                </a:lnTo>
                <a:lnTo>
                  <a:pt x="285" y="1067"/>
                </a:lnTo>
                <a:lnTo>
                  <a:pt x="280" y="1066"/>
                </a:lnTo>
                <a:lnTo>
                  <a:pt x="274" y="1066"/>
                </a:lnTo>
                <a:lnTo>
                  <a:pt x="273" y="1065"/>
                </a:lnTo>
                <a:lnTo>
                  <a:pt x="268" y="1066"/>
                </a:lnTo>
                <a:lnTo>
                  <a:pt x="264" y="1064"/>
                </a:lnTo>
                <a:lnTo>
                  <a:pt x="259" y="1065"/>
                </a:lnTo>
                <a:lnTo>
                  <a:pt x="257" y="1064"/>
                </a:lnTo>
                <a:lnTo>
                  <a:pt x="251" y="1063"/>
                </a:lnTo>
                <a:lnTo>
                  <a:pt x="228" y="1074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1106261" y="3593586"/>
            <a:ext cx="2142012" cy="1364067"/>
          </a:xfrm>
          <a:custGeom>
            <a:avLst/>
            <a:gdLst>
              <a:gd name="T0" fmla="*/ 2147483647 w 1395"/>
              <a:gd name="T1" fmla="*/ 2147483647 h 852"/>
              <a:gd name="T2" fmla="*/ 2147483647 w 1395"/>
              <a:gd name="T3" fmla="*/ 2147483647 h 852"/>
              <a:gd name="T4" fmla="*/ 2147483647 w 1395"/>
              <a:gd name="T5" fmla="*/ 2147483647 h 852"/>
              <a:gd name="T6" fmla="*/ 2147483647 w 1395"/>
              <a:gd name="T7" fmla="*/ 2147483647 h 852"/>
              <a:gd name="T8" fmla="*/ 2147483647 w 1395"/>
              <a:gd name="T9" fmla="*/ 2147483647 h 852"/>
              <a:gd name="T10" fmla="*/ 2147483647 w 1395"/>
              <a:gd name="T11" fmla="*/ 2147483647 h 852"/>
              <a:gd name="T12" fmla="*/ 2147483647 w 1395"/>
              <a:gd name="T13" fmla="*/ 2147483647 h 852"/>
              <a:gd name="T14" fmla="*/ 2147483647 w 1395"/>
              <a:gd name="T15" fmla="*/ 2147483647 h 852"/>
              <a:gd name="T16" fmla="*/ 2147483647 w 1395"/>
              <a:gd name="T17" fmla="*/ 2147483647 h 852"/>
              <a:gd name="T18" fmla="*/ 2147483647 w 1395"/>
              <a:gd name="T19" fmla="*/ 2147483647 h 852"/>
              <a:gd name="T20" fmla="*/ 2147483647 w 1395"/>
              <a:gd name="T21" fmla="*/ 2147483647 h 852"/>
              <a:gd name="T22" fmla="*/ 2147483647 w 1395"/>
              <a:gd name="T23" fmla="*/ 2147483647 h 852"/>
              <a:gd name="T24" fmla="*/ 2147483647 w 1395"/>
              <a:gd name="T25" fmla="*/ 2147483647 h 852"/>
              <a:gd name="T26" fmla="*/ 2147483647 w 1395"/>
              <a:gd name="T27" fmla="*/ 2147483647 h 852"/>
              <a:gd name="T28" fmla="*/ 2147483647 w 1395"/>
              <a:gd name="T29" fmla="*/ 2147483647 h 852"/>
              <a:gd name="T30" fmla="*/ 2147483647 w 1395"/>
              <a:gd name="T31" fmla="*/ 2147483647 h 852"/>
              <a:gd name="T32" fmla="*/ 2147483647 w 1395"/>
              <a:gd name="T33" fmla="*/ 2147483647 h 852"/>
              <a:gd name="T34" fmla="*/ 2147483647 w 1395"/>
              <a:gd name="T35" fmla="*/ 2147483647 h 852"/>
              <a:gd name="T36" fmla="*/ 2147483647 w 1395"/>
              <a:gd name="T37" fmla="*/ 2147483647 h 852"/>
              <a:gd name="T38" fmla="*/ 2147483647 w 1395"/>
              <a:gd name="T39" fmla="*/ 2147483647 h 852"/>
              <a:gd name="T40" fmla="*/ 2147483647 w 1395"/>
              <a:gd name="T41" fmla="*/ 2147483647 h 852"/>
              <a:gd name="T42" fmla="*/ 2147483647 w 1395"/>
              <a:gd name="T43" fmla="*/ 2147483647 h 852"/>
              <a:gd name="T44" fmla="*/ 2147483647 w 1395"/>
              <a:gd name="T45" fmla="*/ 2147483647 h 852"/>
              <a:gd name="T46" fmla="*/ 2147483647 w 1395"/>
              <a:gd name="T47" fmla="*/ 2147483647 h 852"/>
              <a:gd name="T48" fmla="*/ 2147483647 w 1395"/>
              <a:gd name="T49" fmla="*/ 2147483647 h 852"/>
              <a:gd name="T50" fmla="*/ 2147483647 w 1395"/>
              <a:gd name="T51" fmla="*/ 2147483647 h 852"/>
              <a:gd name="T52" fmla="*/ 2147483647 w 1395"/>
              <a:gd name="T53" fmla="*/ 2147483647 h 852"/>
              <a:gd name="T54" fmla="*/ 2147483647 w 1395"/>
              <a:gd name="T55" fmla="*/ 2147483647 h 852"/>
              <a:gd name="T56" fmla="*/ 2147483647 w 1395"/>
              <a:gd name="T57" fmla="*/ 2147483647 h 852"/>
              <a:gd name="T58" fmla="*/ 2147483647 w 1395"/>
              <a:gd name="T59" fmla="*/ 2147483647 h 852"/>
              <a:gd name="T60" fmla="*/ 2147483647 w 1395"/>
              <a:gd name="T61" fmla="*/ 2147483647 h 852"/>
              <a:gd name="T62" fmla="*/ 2147483647 w 1395"/>
              <a:gd name="T63" fmla="*/ 2147483647 h 852"/>
              <a:gd name="T64" fmla="*/ 2147483647 w 1395"/>
              <a:gd name="T65" fmla="*/ 2147483647 h 852"/>
              <a:gd name="T66" fmla="*/ 2147483647 w 1395"/>
              <a:gd name="T67" fmla="*/ 2147483647 h 852"/>
              <a:gd name="T68" fmla="*/ 2147483647 w 1395"/>
              <a:gd name="T69" fmla="*/ 2147483647 h 852"/>
              <a:gd name="T70" fmla="*/ 2147483647 w 1395"/>
              <a:gd name="T71" fmla="*/ 2147483647 h 852"/>
              <a:gd name="T72" fmla="*/ 2147483647 w 1395"/>
              <a:gd name="T73" fmla="*/ 2147483647 h 852"/>
              <a:gd name="T74" fmla="*/ 2147483647 w 1395"/>
              <a:gd name="T75" fmla="*/ 2147483647 h 852"/>
              <a:gd name="T76" fmla="*/ 2147483647 w 1395"/>
              <a:gd name="T77" fmla="*/ 2147483647 h 852"/>
              <a:gd name="T78" fmla="*/ 2147483647 w 1395"/>
              <a:gd name="T79" fmla="*/ 2147483647 h 852"/>
              <a:gd name="T80" fmla="*/ 2147483647 w 1395"/>
              <a:gd name="T81" fmla="*/ 2147483647 h 852"/>
              <a:gd name="T82" fmla="*/ 2147483647 w 1395"/>
              <a:gd name="T83" fmla="*/ 2147483647 h 852"/>
              <a:gd name="T84" fmla="*/ 2147483647 w 1395"/>
              <a:gd name="T85" fmla="*/ 2147483647 h 852"/>
              <a:gd name="T86" fmla="*/ 2147483647 w 1395"/>
              <a:gd name="T87" fmla="*/ 2147483647 h 852"/>
              <a:gd name="T88" fmla="*/ 2147483647 w 1395"/>
              <a:gd name="T89" fmla="*/ 2147483647 h 852"/>
              <a:gd name="T90" fmla="*/ 2147483647 w 1395"/>
              <a:gd name="T91" fmla="*/ 2147483647 h 852"/>
              <a:gd name="T92" fmla="*/ 2147483647 w 1395"/>
              <a:gd name="T93" fmla="*/ 2147483647 h 852"/>
              <a:gd name="T94" fmla="*/ 2147483647 w 1395"/>
              <a:gd name="T95" fmla="*/ 2147483647 h 852"/>
              <a:gd name="T96" fmla="*/ 2147483647 w 1395"/>
              <a:gd name="T97" fmla="*/ 2147483647 h 852"/>
              <a:gd name="T98" fmla="*/ 2147483647 w 1395"/>
              <a:gd name="T99" fmla="*/ 2147483647 h 852"/>
              <a:gd name="T100" fmla="*/ 2147483647 w 1395"/>
              <a:gd name="T101" fmla="*/ 2147483647 h 852"/>
              <a:gd name="T102" fmla="*/ 2147483647 w 1395"/>
              <a:gd name="T103" fmla="*/ 2147483647 h 852"/>
              <a:gd name="T104" fmla="*/ 2147483647 w 1395"/>
              <a:gd name="T105" fmla="*/ 2147483647 h 852"/>
              <a:gd name="T106" fmla="*/ 2147483647 w 1395"/>
              <a:gd name="T107" fmla="*/ 2147483647 h 852"/>
              <a:gd name="T108" fmla="*/ 2147483647 w 1395"/>
              <a:gd name="T109" fmla="*/ 2147483647 h 852"/>
              <a:gd name="T110" fmla="*/ 2147483647 w 1395"/>
              <a:gd name="T111" fmla="*/ 2147483647 h 852"/>
              <a:gd name="T112" fmla="*/ 2147483647 w 1395"/>
              <a:gd name="T113" fmla="*/ 2147483647 h 852"/>
              <a:gd name="T114" fmla="*/ 2147483647 w 1395"/>
              <a:gd name="T115" fmla="*/ 2147483647 h 852"/>
              <a:gd name="T116" fmla="*/ 2147483647 w 1395"/>
              <a:gd name="T117" fmla="*/ 2147483647 h 852"/>
              <a:gd name="T118" fmla="*/ 2147483647 w 1395"/>
              <a:gd name="T119" fmla="*/ 2147483647 h 852"/>
              <a:gd name="T120" fmla="*/ 2147483647 w 1395"/>
              <a:gd name="T121" fmla="*/ 2147483647 h 85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395"/>
              <a:gd name="T184" fmla="*/ 0 h 852"/>
              <a:gd name="T185" fmla="*/ 1395 w 1395"/>
              <a:gd name="T186" fmla="*/ 852 h 852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395" h="852">
                <a:moveTo>
                  <a:pt x="1314" y="779"/>
                </a:moveTo>
                <a:lnTo>
                  <a:pt x="1311" y="775"/>
                </a:lnTo>
                <a:lnTo>
                  <a:pt x="1311" y="774"/>
                </a:lnTo>
                <a:lnTo>
                  <a:pt x="1310" y="774"/>
                </a:lnTo>
                <a:lnTo>
                  <a:pt x="1309" y="773"/>
                </a:lnTo>
                <a:lnTo>
                  <a:pt x="1309" y="772"/>
                </a:lnTo>
                <a:lnTo>
                  <a:pt x="1308" y="771"/>
                </a:lnTo>
                <a:lnTo>
                  <a:pt x="1307" y="770"/>
                </a:lnTo>
                <a:lnTo>
                  <a:pt x="1306" y="769"/>
                </a:lnTo>
                <a:lnTo>
                  <a:pt x="1305" y="768"/>
                </a:lnTo>
                <a:lnTo>
                  <a:pt x="1304" y="767"/>
                </a:lnTo>
                <a:lnTo>
                  <a:pt x="1303" y="766"/>
                </a:lnTo>
                <a:lnTo>
                  <a:pt x="1302" y="766"/>
                </a:lnTo>
                <a:lnTo>
                  <a:pt x="1302" y="765"/>
                </a:lnTo>
                <a:lnTo>
                  <a:pt x="1301" y="765"/>
                </a:lnTo>
                <a:lnTo>
                  <a:pt x="1300" y="764"/>
                </a:lnTo>
                <a:lnTo>
                  <a:pt x="1299" y="763"/>
                </a:lnTo>
                <a:lnTo>
                  <a:pt x="1298" y="763"/>
                </a:lnTo>
                <a:lnTo>
                  <a:pt x="1298" y="762"/>
                </a:lnTo>
                <a:lnTo>
                  <a:pt x="1296" y="761"/>
                </a:lnTo>
                <a:lnTo>
                  <a:pt x="1295" y="761"/>
                </a:lnTo>
                <a:lnTo>
                  <a:pt x="1295" y="760"/>
                </a:lnTo>
                <a:lnTo>
                  <a:pt x="1294" y="760"/>
                </a:lnTo>
                <a:lnTo>
                  <a:pt x="1291" y="758"/>
                </a:lnTo>
                <a:lnTo>
                  <a:pt x="1286" y="753"/>
                </a:lnTo>
                <a:lnTo>
                  <a:pt x="1285" y="753"/>
                </a:lnTo>
                <a:lnTo>
                  <a:pt x="1285" y="752"/>
                </a:lnTo>
                <a:lnTo>
                  <a:pt x="1284" y="752"/>
                </a:lnTo>
                <a:lnTo>
                  <a:pt x="1284" y="753"/>
                </a:lnTo>
                <a:lnTo>
                  <a:pt x="1283" y="754"/>
                </a:lnTo>
                <a:lnTo>
                  <a:pt x="1282" y="754"/>
                </a:lnTo>
                <a:lnTo>
                  <a:pt x="1282" y="755"/>
                </a:lnTo>
                <a:lnTo>
                  <a:pt x="1281" y="756"/>
                </a:lnTo>
                <a:lnTo>
                  <a:pt x="1281" y="757"/>
                </a:lnTo>
                <a:lnTo>
                  <a:pt x="1280" y="757"/>
                </a:lnTo>
                <a:lnTo>
                  <a:pt x="1280" y="758"/>
                </a:lnTo>
                <a:lnTo>
                  <a:pt x="1279" y="758"/>
                </a:lnTo>
                <a:lnTo>
                  <a:pt x="1279" y="759"/>
                </a:lnTo>
                <a:lnTo>
                  <a:pt x="1278" y="760"/>
                </a:lnTo>
                <a:lnTo>
                  <a:pt x="1278" y="761"/>
                </a:lnTo>
                <a:lnTo>
                  <a:pt x="1277" y="762"/>
                </a:lnTo>
                <a:lnTo>
                  <a:pt x="1277" y="763"/>
                </a:lnTo>
                <a:lnTo>
                  <a:pt x="1276" y="764"/>
                </a:lnTo>
                <a:lnTo>
                  <a:pt x="1275" y="765"/>
                </a:lnTo>
                <a:lnTo>
                  <a:pt x="1275" y="766"/>
                </a:lnTo>
                <a:lnTo>
                  <a:pt x="1274" y="766"/>
                </a:lnTo>
                <a:lnTo>
                  <a:pt x="1274" y="767"/>
                </a:lnTo>
                <a:lnTo>
                  <a:pt x="1273" y="767"/>
                </a:lnTo>
                <a:lnTo>
                  <a:pt x="1273" y="768"/>
                </a:lnTo>
                <a:lnTo>
                  <a:pt x="1273" y="769"/>
                </a:lnTo>
                <a:lnTo>
                  <a:pt x="1272" y="769"/>
                </a:lnTo>
                <a:lnTo>
                  <a:pt x="1272" y="770"/>
                </a:lnTo>
                <a:lnTo>
                  <a:pt x="1272" y="771"/>
                </a:lnTo>
                <a:lnTo>
                  <a:pt x="1272" y="772"/>
                </a:lnTo>
                <a:lnTo>
                  <a:pt x="1271" y="773"/>
                </a:lnTo>
                <a:lnTo>
                  <a:pt x="1271" y="774"/>
                </a:lnTo>
                <a:lnTo>
                  <a:pt x="1271" y="775"/>
                </a:lnTo>
                <a:lnTo>
                  <a:pt x="1271" y="776"/>
                </a:lnTo>
                <a:lnTo>
                  <a:pt x="1271" y="777"/>
                </a:lnTo>
                <a:lnTo>
                  <a:pt x="1272" y="778"/>
                </a:lnTo>
                <a:lnTo>
                  <a:pt x="1272" y="779"/>
                </a:lnTo>
                <a:lnTo>
                  <a:pt x="1272" y="780"/>
                </a:lnTo>
                <a:lnTo>
                  <a:pt x="1272" y="781"/>
                </a:lnTo>
                <a:lnTo>
                  <a:pt x="1272" y="782"/>
                </a:lnTo>
                <a:lnTo>
                  <a:pt x="1272" y="783"/>
                </a:lnTo>
                <a:lnTo>
                  <a:pt x="1272" y="784"/>
                </a:lnTo>
                <a:lnTo>
                  <a:pt x="1272" y="785"/>
                </a:lnTo>
                <a:lnTo>
                  <a:pt x="1272" y="787"/>
                </a:lnTo>
                <a:lnTo>
                  <a:pt x="1272" y="788"/>
                </a:lnTo>
                <a:lnTo>
                  <a:pt x="1272" y="789"/>
                </a:lnTo>
                <a:lnTo>
                  <a:pt x="1272" y="790"/>
                </a:lnTo>
                <a:lnTo>
                  <a:pt x="1272" y="791"/>
                </a:lnTo>
                <a:lnTo>
                  <a:pt x="1272" y="792"/>
                </a:lnTo>
                <a:lnTo>
                  <a:pt x="1272" y="793"/>
                </a:lnTo>
                <a:lnTo>
                  <a:pt x="1271" y="793"/>
                </a:lnTo>
                <a:lnTo>
                  <a:pt x="1271" y="794"/>
                </a:lnTo>
                <a:lnTo>
                  <a:pt x="1270" y="795"/>
                </a:lnTo>
                <a:lnTo>
                  <a:pt x="1269" y="795"/>
                </a:lnTo>
                <a:lnTo>
                  <a:pt x="1268" y="796"/>
                </a:lnTo>
                <a:lnTo>
                  <a:pt x="1267" y="797"/>
                </a:lnTo>
                <a:lnTo>
                  <a:pt x="1266" y="797"/>
                </a:lnTo>
                <a:lnTo>
                  <a:pt x="1266" y="798"/>
                </a:lnTo>
                <a:lnTo>
                  <a:pt x="1265" y="798"/>
                </a:lnTo>
                <a:lnTo>
                  <a:pt x="1264" y="798"/>
                </a:lnTo>
                <a:lnTo>
                  <a:pt x="1263" y="798"/>
                </a:lnTo>
                <a:lnTo>
                  <a:pt x="1263" y="799"/>
                </a:lnTo>
                <a:lnTo>
                  <a:pt x="1262" y="799"/>
                </a:lnTo>
                <a:lnTo>
                  <a:pt x="1262" y="800"/>
                </a:lnTo>
                <a:lnTo>
                  <a:pt x="1261" y="800"/>
                </a:lnTo>
                <a:lnTo>
                  <a:pt x="1260" y="801"/>
                </a:lnTo>
                <a:lnTo>
                  <a:pt x="1259" y="801"/>
                </a:lnTo>
                <a:lnTo>
                  <a:pt x="1258" y="802"/>
                </a:lnTo>
                <a:lnTo>
                  <a:pt x="1257" y="802"/>
                </a:lnTo>
                <a:lnTo>
                  <a:pt x="1256" y="803"/>
                </a:lnTo>
                <a:lnTo>
                  <a:pt x="1255" y="803"/>
                </a:lnTo>
                <a:lnTo>
                  <a:pt x="1254" y="804"/>
                </a:lnTo>
                <a:lnTo>
                  <a:pt x="1253" y="804"/>
                </a:lnTo>
                <a:lnTo>
                  <a:pt x="1251" y="805"/>
                </a:lnTo>
                <a:lnTo>
                  <a:pt x="1250" y="806"/>
                </a:lnTo>
                <a:lnTo>
                  <a:pt x="1249" y="806"/>
                </a:lnTo>
                <a:lnTo>
                  <a:pt x="1248" y="806"/>
                </a:lnTo>
                <a:lnTo>
                  <a:pt x="1247" y="806"/>
                </a:lnTo>
                <a:lnTo>
                  <a:pt x="1246" y="806"/>
                </a:lnTo>
                <a:lnTo>
                  <a:pt x="1245" y="806"/>
                </a:lnTo>
                <a:lnTo>
                  <a:pt x="1244" y="806"/>
                </a:lnTo>
                <a:lnTo>
                  <a:pt x="1243" y="806"/>
                </a:lnTo>
                <a:lnTo>
                  <a:pt x="1242" y="805"/>
                </a:lnTo>
                <a:lnTo>
                  <a:pt x="1241" y="805"/>
                </a:lnTo>
                <a:lnTo>
                  <a:pt x="1240" y="804"/>
                </a:lnTo>
                <a:lnTo>
                  <a:pt x="1239" y="803"/>
                </a:lnTo>
                <a:lnTo>
                  <a:pt x="1238" y="803"/>
                </a:lnTo>
                <a:lnTo>
                  <a:pt x="1238" y="802"/>
                </a:lnTo>
                <a:lnTo>
                  <a:pt x="1236" y="802"/>
                </a:lnTo>
                <a:lnTo>
                  <a:pt x="1235" y="801"/>
                </a:lnTo>
                <a:lnTo>
                  <a:pt x="1234" y="800"/>
                </a:lnTo>
                <a:lnTo>
                  <a:pt x="1233" y="800"/>
                </a:lnTo>
                <a:lnTo>
                  <a:pt x="1232" y="799"/>
                </a:lnTo>
                <a:lnTo>
                  <a:pt x="1230" y="798"/>
                </a:lnTo>
                <a:lnTo>
                  <a:pt x="1228" y="797"/>
                </a:lnTo>
                <a:lnTo>
                  <a:pt x="1227" y="797"/>
                </a:lnTo>
                <a:lnTo>
                  <a:pt x="1225" y="796"/>
                </a:lnTo>
                <a:lnTo>
                  <a:pt x="1223" y="795"/>
                </a:lnTo>
                <a:lnTo>
                  <a:pt x="1221" y="793"/>
                </a:lnTo>
                <a:lnTo>
                  <a:pt x="1219" y="792"/>
                </a:lnTo>
                <a:lnTo>
                  <a:pt x="1217" y="791"/>
                </a:lnTo>
                <a:lnTo>
                  <a:pt x="1215" y="789"/>
                </a:lnTo>
                <a:lnTo>
                  <a:pt x="1213" y="788"/>
                </a:lnTo>
                <a:lnTo>
                  <a:pt x="1210" y="786"/>
                </a:lnTo>
                <a:lnTo>
                  <a:pt x="1208" y="784"/>
                </a:lnTo>
                <a:lnTo>
                  <a:pt x="1206" y="783"/>
                </a:lnTo>
                <a:lnTo>
                  <a:pt x="1204" y="782"/>
                </a:lnTo>
                <a:lnTo>
                  <a:pt x="1202" y="781"/>
                </a:lnTo>
                <a:lnTo>
                  <a:pt x="1201" y="779"/>
                </a:lnTo>
                <a:lnTo>
                  <a:pt x="1199" y="778"/>
                </a:lnTo>
                <a:lnTo>
                  <a:pt x="1198" y="777"/>
                </a:lnTo>
                <a:lnTo>
                  <a:pt x="1196" y="776"/>
                </a:lnTo>
                <a:lnTo>
                  <a:pt x="1195" y="776"/>
                </a:lnTo>
                <a:lnTo>
                  <a:pt x="1194" y="775"/>
                </a:lnTo>
                <a:lnTo>
                  <a:pt x="1193" y="774"/>
                </a:lnTo>
                <a:lnTo>
                  <a:pt x="1191" y="774"/>
                </a:lnTo>
                <a:lnTo>
                  <a:pt x="1190" y="773"/>
                </a:lnTo>
                <a:lnTo>
                  <a:pt x="1189" y="772"/>
                </a:lnTo>
                <a:lnTo>
                  <a:pt x="1188" y="771"/>
                </a:lnTo>
                <a:lnTo>
                  <a:pt x="1187" y="771"/>
                </a:lnTo>
                <a:lnTo>
                  <a:pt x="1186" y="770"/>
                </a:lnTo>
                <a:lnTo>
                  <a:pt x="1186" y="769"/>
                </a:lnTo>
                <a:lnTo>
                  <a:pt x="1185" y="769"/>
                </a:lnTo>
                <a:lnTo>
                  <a:pt x="1184" y="768"/>
                </a:lnTo>
                <a:lnTo>
                  <a:pt x="1183" y="768"/>
                </a:lnTo>
                <a:lnTo>
                  <a:pt x="1182" y="768"/>
                </a:lnTo>
                <a:lnTo>
                  <a:pt x="1181" y="768"/>
                </a:lnTo>
                <a:lnTo>
                  <a:pt x="1170" y="766"/>
                </a:lnTo>
                <a:lnTo>
                  <a:pt x="1169" y="766"/>
                </a:lnTo>
                <a:lnTo>
                  <a:pt x="1168" y="766"/>
                </a:lnTo>
                <a:lnTo>
                  <a:pt x="1163" y="763"/>
                </a:lnTo>
                <a:lnTo>
                  <a:pt x="1162" y="763"/>
                </a:lnTo>
                <a:lnTo>
                  <a:pt x="1161" y="763"/>
                </a:lnTo>
                <a:lnTo>
                  <a:pt x="1161" y="762"/>
                </a:lnTo>
                <a:lnTo>
                  <a:pt x="1160" y="762"/>
                </a:lnTo>
                <a:lnTo>
                  <a:pt x="1159" y="761"/>
                </a:lnTo>
                <a:lnTo>
                  <a:pt x="1158" y="761"/>
                </a:lnTo>
                <a:lnTo>
                  <a:pt x="1157" y="761"/>
                </a:lnTo>
                <a:lnTo>
                  <a:pt x="1156" y="760"/>
                </a:lnTo>
                <a:lnTo>
                  <a:pt x="1155" y="760"/>
                </a:lnTo>
                <a:lnTo>
                  <a:pt x="1154" y="760"/>
                </a:lnTo>
                <a:lnTo>
                  <a:pt x="1153" y="759"/>
                </a:lnTo>
                <a:lnTo>
                  <a:pt x="1152" y="759"/>
                </a:lnTo>
                <a:lnTo>
                  <a:pt x="1150" y="759"/>
                </a:lnTo>
                <a:lnTo>
                  <a:pt x="1149" y="759"/>
                </a:lnTo>
                <a:lnTo>
                  <a:pt x="1148" y="759"/>
                </a:lnTo>
                <a:lnTo>
                  <a:pt x="1147" y="759"/>
                </a:lnTo>
                <a:lnTo>
                  <a:pt x="1146" y="759"/>
                </a:lnTo>
                <a:lnTo>
                  <a:pt x="1145" y="759"/>
                </a:lnTo>
                <a:lnTo>
                  <a:pt x="1134" y="762"/>
                </a:lnTo>
                <a:lnTo>
                  <a:pt x="1129" y="768"/>
                </a:lnTo>
                <a:lnTo>
                  <a:pt x="1128" y="768"/>
                </a:lnTo>
                <a:lnTo>
                  <a:pt x="1128" y="769"/>
                </a:lnTo>
                <a:lnTo>
                  <a:pt x="1127" y="769"/>
                </a:lnTo>
                <a:lnTo>
                  <a:pt x="1126" y="770"/>
                </a:lnTo>
                <a:lnTo>
                  <a:pt x="1126" y="771"/>
                </a:lnTo>
                <a:lnTo>
                  <a:pt x="1125" y="772"/>
                </a:lnTo>
                <a:lnTo>
                  <a:pt x="1124" y="772"/>
                </a:lnTo>
                <a:lnTo>
                  <a:pt x="1124" y="773"/>
                </a:lnTo>
                <a:lnTo>
                  <a:pt x="1123" y="774"/>
                </a:lnTo>
                <a:lnTo>
                  <a:pt x="1122" y="775"/>
                </a:lnTo>
                <a:lnTo>
                  <a:pt x="1121" y="776"/>
                </a:lnTo>
                <a:lnTo>
                  <a:pt x="1120" y="777"/>
                </a:lnTo>
                <a:lnTo>
                  <a:pt x="1119" y="778"/>
                </a:lnTo>
                <a:lnTo>
                  <a:pt x="1118" y="778"/>
                </a:lnTo>
                <a:lnTo>
                  <a:pt x="1117" y="779"/>
                </a:lnTo>
                <a:lnTo>
                  <a:pt x="1116" y="780"/>
                </a:lnTo>
                <a:lnTo>
                  <a:pt x="1115" y="781"/>
                </a:lnTo>
                <a:lnTo>
                  <a:pt x="1114" y="781"/>
                </a:lnTo>
                <a:lnTo>
                  <a:pt x="1113" y="782"/>
                </a:lnTo>
                <a:lnTo>
                  <a:pt x="1108" y="786"/>
                </a:lnTo>
                <a:lnTo>
                  <a:pt x="1107" y="786"/>
                </a:lnTo>
                <a:lnTo>
                  <a:pt x="1106" y="787"/>
                </a:lnTo>
                <a:lnTo>
                  <a:pt x="1099" y="790"/>
                </a:lnTo>
                <a:lnTo>
                  <a:pt x="1098" y="790"/>
                </a:lnTo>
                <a:lnTo>
                  <a:pt x="1098" y="791"/>
                </a:lnTo>
                <a:lnTo>
                  <a:pt x="1097" y="791"/>
                </a:lnTo>
                <a:lnTo>
                  <a:pt x="1091" y="791"/>
                </a:lnTo>
                <a:lnTo>
                  <a:pt x="1091" y="792"/>
                </a:lnTo>
                <a:lnTo>
                  <a:pt x="1090" y="792"/>
                </a:lnTo>
                <a:lnTo>
                  <a:pt x="1085" y="794"/>
                </a:lnTo>
                <a:lnTo>
                  <a:pt x="1084" y="794"/>
                </a:lnTo>
                <a:lnTo>
                  <a:pt x="1084" y="795"/>
                </a:lnTo>
                <a:lnTo>
                  <a:pt x="1083" y="795"/>
                </a:lnTo>
                <a:lnTo>
                  <a:pt x="1082" y="795"/>
                </a:lnTo>
                <a:lnTo>
                  <a:pt x="1082" y="796"/>
                </a:lnTo>
                <a:lnTo>
                  <a:pt x="1081" y="796"/>
                </a:lnTo>
                <a:lnTo>
                  <a:pt x="1080" y="797"/>
                </a:lnTo>
                <a:lnTo>
                  <a:pt x="1079" y="797"/>
                </a:lnTo>
                <a:lnTo>
                  <a:pt x="1078" y="798"/>
                </a:lnTo>
                <a:lnTo>
                  <a:pt x="1077" y="798"/>
                </a:lnTo>
                <a:lnTo>
                  <a:pt x="1076" y="798"/>
                </a:lnTo>
                <a:lnTo>
                  <a:pt x="1075" y="799"/>
                </a:lnTo>
                <a:lnTo>
                  <a:pt x="1074" y="799"/>
                </a:lnTo>
                <a:lnTo>
                  <a:pt x="1073" y="800"/>
                </a:lnTo>
                <a:lnTo>
                  <a:pt x="1072" y="800"/>
                </a:lnTo>
                <a:lnTo>
                  <a:pt x="1071" y="800"/>
                </a:lnTo>
                <a:lnTo>
                  <a:pt x="1070" y="800"/>
                </a:lnTo>
                <a:lnTo>
                  <a:pt x="1070" y="801"/>
                </a:lnTo>
                <a:lnTo>
                  <a:pt x="1069" y="801"/>
                </a:lnTo>
                <a:lnTo>
                  <a:pt x="1068" y="801"/>
                </a:lnTo>
                <a:lnTo>
                  <a:pt x="1054" y="803"/>
                </a:lnTo>
                <a:lnTo>
                  <a:pt x="1053" y="803"/>
                </a:lnTo>
                <a:lnTo>
                  <a:pt x="1052" y="803"/>
                </a:lnTo>
                <a:lnTo>
                  <a:pt x="1051" y="803"/>
                </a:lnTo>
                <a:lnTo>
                  <a:pt x="1050" y="803"/>
                </a:lnTo>
                <a:lnTo>
                  <a:pt x="1048" y="803"/>
                </a:lnTo>
                <a:lnTo>
                  <a:pt x="1047" y="803"/>
                </a:lnTo>
                <a:lnTo>
                  <a:pt x="1046" y="803"/>
                </a:lnTo>
                <a:lnTo>
                  <a:pt x="1045" y="803"/>
                </a:lnTo>
                <a:lnTo>
                  <a:pt x="1043" y="803"/>
                </a:lnTo>
                <a:lnTo>
                  <a:pt x="1042" y="803"/>
                </a:lnTo>
                <a:lnTo>
                  <a:pt x="1041" y="803"/>
                </a:lnTo>
                <a:lnTo>
                  <a:pt x="1040" y="803"/>
                </a:lnTo>
                <a:lnTo>
                  <a:pt x="1039" y="804"/>
                </a:lnTo>
                <a:lnTo>
                  <a:pt x="1038" y="804"/>
                </a:lnTo>
                <a:lnTo>
                  <a:pt x="1037" y="805"/>
                </a:lnTo>
                <a:lnTo>
                  <a:pt x="1036" y="806"/>
                </a:lnTo>
                <a:lnTo>
                  <a:pt x="1035" y="807"/>
                </a:lnTo>
                <a:lnTo>
                  <a:pt x="1034" y="808"/>
                </a:lnTo>
                <a:lnTo>
                  <a:pt x="1033" y="809"/>
                </a:lnTo>
                <a:lnTo>
                  <a:pt x="1032" y="811"/>
                </a:lnTo>
                <a:lnTo>
                  <a:pt x="1029" y="813"/>
                </a:lnTo>
                <a:lnTo>
                  <a:pt x="1026" y="816"/>
                </a:lnTo>
                <a:lnTo>
                  <a:pt x="1022" y="820"/>
                </a:lnTo>
                <a:lnTo>
                  <a:pt x="1021" y="821"/>
                </a:lnTo>
                <a:lnTo>
                  <a:pt x="1020" y="822"/>
                </a:lnTo>
                <a:lnTo>
                  <a:pt x="1019" y="823"/>
                </a:lnTo>
                <a:lnTo>
                  <a:pt x="1014" y="829"/>
                </a:lnTo>
                <a:lnTo>
                  <a:pt x="1014" y="830"/>
                </a:lnTo>
                <a:lnTo>
                  <a:pt x="1013" y="831"/>
                </a:lnTo>
                <a:lnTo>
                  <a:pt x="1013" y="832"/>
                </a:lnTo>
                <a:lnTo>
                  <a:pt x="1012" y="832"/>
                </a:lnTo>
                <a:lnTo>
                  <a:pt x="1003" y="844"/>
                </a:lnTo>
                <a:lnTo>
                  <a:pt x="1002" y="844"/>
                </a:lnTo>
                <a:lnTo>
                  <a:pt x="1002" y="845"/>
                </a:lnTo>
                <a:lnTo>
                  <a:pt x="1001" y="846"/>
                </a:lnTo>
                <a:lnTo>
                  <a:pt x="1000" y="846"/>
                </a:lnTo>
                <a:lnTo>
                  <a:pt x="999" y="847"/>
                </a:lnTo>
                <a:lnTo>
                  <a:pt x="991" y="849"/>
                </a:lnTo>
                <a:lnTo>
                  <a:pt x="990" y="850"/>
                </a:lnTo>
                <a:lnTo>
                  <a:pt x="989" y="850"/>
                </a:lnTo>
                <a:lnTo>
                  <a:pt x="988" y="850"/>
                </a:lnTo>
                <a:lnTo>
                  <a:pt x="987" y="850"/>
                </a:lnTo>
                <a:lnTo>
                  <a:pt x="986" y="850"/>
                </a:lnTo>
                <a:lnTo>
                  <a:pt x="973" y="851"/>
                </a:lnTo>
                <a:lnTo>
                  <a:pt x="972" y="851"/>
                </a:lnTo>
                <a:lnTo>
                  <a:pt x="971" y="851"/>
                </a:lnTo>
                <a:lnTo>
                  <a:pt x="970" y="851"/>
                </a:lnTo>
                <a:lnTo>
                  <a:pt x="961" y="852"/>
                </a:lnTo>
                <a:lnTo>
                  <a:pt x="960" y="852"/>
                </a:lnTo>
                <a:lnTo>
                  <a:pt x="959" y="852"/>
                </a:lnTo>
                <a:lnTo>
                  <a:pt x="958" y="852"/>
                </a:lnTo>
                <a:lnTo>
                  <a:pt x="957" y="852"/>
                </a:lnTo>
                <a:lnTo>
                  <a:pt x="944" y="851"/>
                </a:lnTo>
                <a:lnTo>
                  <a:pt x="932" y="848"/>
                </a:lnTo>
                <a:lnTo>
                  <a:pt x="931" y="848"/>
                </a:lnTo>
                <a:lnTo>
                  <a:pt x="931" y="847"/>
                </a:lnTo>
                <a:lnTo>
                  <a:pt x="930" y="847"/>
                </a:lnTo>
                <a:lnTo>
                  <a:pt x="929" y="847"/>
                </a:lnTo>
                <a:lnTo>
                  <a:pt x="928" y="846"/>
                </a:lnTo>
                <a:lnTo>
                  <a:pt x="927" y="846"/>
                </a:lnTo>
                <a:lnTo>
                  <a:pt x="926" y="846"/>
                </a:lnTo>
                <a:lnTo>
                  <a:pt x="925" y="845"/>
                </a:lnTo>
                <a:lnTo>
                  <a:pt x="924" y="845"/>
                </a:lnTo>
                <a:lnTo>
                  <a:pt x="922" y="845"/>
                </a:lnTo>
                <a:lnTo>
                  <a:pt x="921" y="844"/>
                </a:lnTo>
                <a:lnTo>
                  <a:pt x="920" y="844"/>
                </a:lnTo>
                <a:lnTo>
                  <a:pt x="918" y="844"/>
                </a:lnTo>
                <a:lnTo>
                  <a:pt x="916" y="844"/>
                </a:lnTo>
                <a:lnTo>
                  <a:pt x="914" y="843"/>
                </a:lnTo>
                <a:lnTo>
                  <a:pt x="911" y="843"/>
                </a:lnTo>
                <a:lnTo>
                  <a:pt x="908" y="843"/>
                </a:lnTo>
                <a:lnTo>
                  <a:pt x="905" y="843"/>
                </a:lnTo>
                <a:lnTo>
                  <a:pt x="902" y="843"/>
                </a:lnTo>
                <a:lnTo>
                  <a:pt x="898" y="843"/>
                </a:lnTo>
                <a:lnTo>
                  <a:pt x="894" y="843"/>
                </a:lnTo>
                <a:lnTo>
                  <a:pt x="890" y="843"/>
                </a:lnTo>
                <a:lnTo>
                  <a:pt x="887" y="843"/>
                </a:lnTo>
                <a:lnTo>
                  <a:pt x="883" y="843"/>
                </a:lnTo>
                <a:lnTo>
                  <a:pt x="880" y="842"/>
                </a:lnTo>
                <a:lnTo>
                  <a:pt x="878" y="842"/>
                </a:lnTo>
                <a:lnTo>
                  <a:pt x="876" y="842"/>
                </a:lnTo>
                <a:lnTo>
                  <a:pt x="874" y="841"/>
                </a:lnTo>
                <a:lnTo>
                  <a:pt x="872" y="840"/>
                </a:lnTo>
                <a:lnTo>
                  <a:pt x="871" y="840"/>
                </a:lnTo>
                <a:lnTo>
                  <a:pt x="870" y="839"/>
                </a:lnTo>
                <a:lnTo>
                  <a:pt x="869" y="838"/>
                </a:lnTo>
                <a:lnTo>
                  <a:pt x="869" y="837"/>
                </a:lnTo>
                <a:lnTo>
                  <a:pt x="868" y="836"/>
                </a:lnTo>
                <a:lnTo>
                  <a:pt x="868" y="835"/>
                </a:lnTo>
                <a:lnTo>
                  <a:pt x="867" y="834"/>
                </a:lnTo>
                <a:lnTo>
                  <a:pt x="867" y="833"/>
                </a:lnTo>
                <a:lnTo>
                  <a:pt x="867" y="832"/>
                </a:lnTo>
                <a:lnTo>
                  <a:pt x="867" y="830"/>
                </a:lnTo>
                <a:lnTo>
                  <a:pt x="867" y="829"/>
                </a:lnTo>
                <a:lnTo>
                  <a:pt x="866" y="827"/>
                </a:lnTo>
                <a:lnTo>
                  <a:pt x="867" y="826"/>
                </a:lnTo>
                <a:lnTo>
                  <a:pt x="867" y="824"/>
                </a:lnTo>
                <a:lnTo>
                  <a:pt x="867" y="822"/>
                </a:lnTo>
                <a:lnTo>
                  <a:pt x="867" y="820"/>
                </a:lnTo>
                <a:lnTo>
                  <a:pt x="867" y="819"/>
                </a:lnTo>
                <a:lnTo>
                  <a:pt x="867" y="817"/>
                </a:lnTo>
                <a:lnTo>
                  <a:pt x="868" y="816"/>
                </a:lnTo>
                <a:lnTo>
                  <a:pt x="868" y="815"/>
                </a:lnTo>
                <a:lnTo>
                  <a:pt x="868" y="814"/>
                </a:lnTo>
                <a:lnTo>
                  <a:pt x="868" y="813"/>
                </a:lnTo>
                <a:lnTo>
                  <a:pt x="868" y="812"/>
                </a:lnTo>
                <a:lnTo>
                  <a:pt x="868" y="811"/>
                </a:lnTo>
                <a:lnTo>
                  <a:pt x="869" y="811"/>
                </a:lnTo>
                <a:lnTo>
                  <a:pt x="869" y="810"/>
                </a:lnTo>
                <a:lnTo>
                  <a:pt x="875" y="799"/>
                </a:lnTo>
                <a:lnTo>
                  <a:pt x="865" y="793"/>
                </a:lnTo>
                <a:lnTo>
                  <a:pt x="864" y="792"/>
                </a:lnTo>
                <a:lnTo>
                  <a:pt x="863" y="791"/>
                </a:lnTo>
                <a:lnTo>
                  <a:pt x="862" y="791"/>
                </a:lnTo>
                <a:lnTo>
                  <a:pt x="861" y="791"/>
                </a:lnTo>
                <a:lnTo>
                  <a:pt x="861" y="790"/>
                </a:lnTo>
                <a:lnTo>
                  <a:pt x="847" y="785"/>
                </a:lnTo>
                <a:lnTo>
                  <a:pt x="841" y="775"/>
                </a:lnTo>
                <a:lnTo>
                  <a:pt x="840" y="774"/>
                </a:lnTo>
                <a:lnTo>
                  <a:pt x="840" y="773"/>
                </a:lnTo>
                <a:lnTo>
                  <a:pt x="840" y="772"/>
                </a:lnTo>
                <a:lnTo>
                  <a:pt x="840" y="771"/>
                </a:lnTo>
                <a:lnTo>
                  <a:pt x="840" y="762"/>
                </a:lnTo>
                <a:lnTo>
                  <a:pt x="839" y="753"/>
                </a:lnTo>
                <a:lnTo>
                  <a:pt x="830" y="744"/>
                </a:lnTo>
                <a:lnTo>
                  <a:pt x="829" y="745"/>
                </a:lnTo>
                <a:lnTo>
                  <a:pt x="828" y="745"/>
                </a:lnTo>
                <a:lnTo>
                  <a:pt x="827" y="746"/>
                </a:lnTo>
                <a:lnTo>
                  <a:pt x="826" y="747"/>
                </a:lnTo>
                <a:lnTo>
                  <a:pt x="825" y="747"/>
                </a:lnTo>
                <a:lnTo>
                  <a:pt x="824" y="747"/>
                </a:lnTo>
                <a:lnTo>
                  <a:pt x="823" y="748"/>
                </a:lnTo>
                <a:lnTo>
                  <a:pt x="822" y="748"/>
                </a:lnTo>
                <a:lnTo>
                  <a:pt x="821" y="749"/>
                </a:lnTo>
                <a:lnTo>
                  <a:pt x="820" y="749"/>
                </a:lnTo>
                <a:lnTo>
                  <a:pt x="819" y="749"/>
                </a:lnTo>
                <a:lnTo>
                  <a:pt x="818" y="749"/>
                </a:lnTo>
                <a:lnTo>
                  <a:pt x="817" y="749"/>
                </a:lnTo>
                <a:lnTo>
                  <a:pt x="816" y="749"/>
                </a:lnTo>
                <a:lnTo>
                  <a:pt x="815" y="749"/>
                </a:lnTo>
                <a:lnTo>
                  <a:pt x="813" y="749"/>
                </a:lnTo>
                <a:lnTo>
                  <a:pt x="812" y="749"/>
                </a:lnTo>
                <a:lnTo>
                  <a:pt x="811" y="748"/>
                </a:lnTo>
                <a:lnTo>
                  <a:pt x="810" y="748"/>
                </a:lnTo>
                <a:lnTo>
                  <a:pt x="808" y="748"/>
                </a:lnTo>
                <a:lnTo>
                  <a:pt x="807" y="747"/>
                </a:lnTo>
                <a:lnTo>
                  <a:pt x="806" y="747"/>
                </a:lnTo>
                <a:lnTo>
                  <a:pt x="804" y="746"/>
                </a:lnTo>
                <a:lnTo>
                  <a:pt x="803" y="746"/>
                </a:lnTo>
                <a:lnTo>
                  <a:pt x="802" y="745"/>
                </a:lnTo>
                <a:lnTo>
                  <a:pt x="801" y="744"/>
                </a:lnTo>
                <a:lnTo>
                  <a:pt x="800" y="744"/>
                </a:lnTo>
                <a:lnTo>
                  <a:pt x="798" y="743"/>
                </a:lnTo>
                <a:lnTo>
                  <a:pt x="798" y="742"/>
                </a:lnTo>
                <a:lnTo>
                  <a:pt x="797" y="742"/>
                </a:lnTo>
                <a:lnTo>
                  <a:pt x="795" y="741"/>
                </a:lnTo>
                <a:lnTo>
                  <a:pt x="794" y="741"/>
                </a:lnTo>
                <a:lnTo>
                  <a:pt x="794" y="740"/>
                </a:lnTo>
                <a:lnTo>
                  <a:pt x="793" y="740"/>
                </a:lnTo>
                <a:lnTo>
                  <a:pt x="786" y="736"/>
                </a:lnTo>
                <a:lnTo>
                  <a:pt x="785" y="735"/>
                </a:lnTo>
                <a:lnTo>
                  <a:pt x="784" y="735"/>
                </a:lnTo>
                <a:lnTo>
                  <a:pt x="783" y="735"/>
                </a:lnTo>
                <a:lnTo>
                  <a:pt x="782" y="734"/>
                </a:lnTo>
                <a:lnTo>
                  <a:pt x="772" y="732"/>
                </a:lnTo>
                <a:lnTo>
                  <a:pt x="771" y="732"/>
                </a:lnTo>
                <a:lnTo>
                  <a:pt x="771" y="731"/>
                </a:lnTo>
                <a:lnTo>
                  <a:pt x="770" y="731"/>
                </a:lnTo>
                <a:lnTo>
                  <a:pt x="769" y="731"/>
                </a:lnTo>
                <a:lnTo>
                  <a:pt x="768" y="730"/>
                </a:lnTo>
                <a:lnTo>
                  <a:pt x="767" y="730"/>
                </a:lnTo>
                <a:lnTo>
                  <a:pt x="756" y="724"/>
                </a:lnTo>
                <a:lnTo>
                  <a:pt x="756" y="723"/>
                </a:lnTo>
                <a:lnTo>
                  <a:pt x="755" y="723"/>
                </a:lnTo>
                <a:lnTo>
                  <a:pt x="754" y="723"/>
                </a:lnTo>
                <a:lnTo>
                  <a:pt x="754" y="722"/>
                </a:lnTo>
                <a:lnTo>
                  <a:pt x="753" y="722"/>
                </a:lnTo>
                <a:lnTo>
                  <a:pt x="752" y="722"/>
                </a:lnTo>
                <a:lnTo>
                  <a:pt x="751" y="722"/>
                </a:lnTo>
                <a:lnTo>
                  <a:pt x="750" y="722"/>
                </a:lnTo>
                <a:lnTo>
                  <a:pt x="749" y="721"/>
                </a:lnTo>
                <a:lnTo>
                  <a:pt x="748" y="721"/>
                </a:lnTo>
                <a:lnTo>
                  <a:pt x="747" y="721"/>
                </a:lnTo>
                <a:lnTo>
                  <a:pt x="746" y="721"/>
                </a:lnTo>
                <a:lnTo>
                  <a:pt x="744" y="720"/>
                </a:lnTo>
                <a:lnTo>
                  <a:pt x="743" y="720"/>
                </a:lnTo>
                <a:lnTo>
                  <a:pt x="742" y="720"/>
                </a:lnTo>
                <a:lnTo>
                  <a:pt x="740" y="720"/>
                </a:lnTo>
                <a:lnTo>
                  <a:pt x="739" y="720"/>
                </a:lnTo>
                <a:lnTo>
                  <a:pt x="738" y="720"/>
                </a:lnTo>
                <a:lnTo>
                  <a:pt x="737" y="719"/>
                </a:lnTo>
                <a:lnTo>
                  <a:pt x="735" y="719"/>
                </a:lnTo>
                <a:lnTo>
                  <a:pt x="734" y="719"/>
                </a:lnTo>
                <a:lnTo>
                  <a:pt x="733" y="719"/>
                </a:lnTo>
                <a:lnTo>
                  <a:pt x="727" y="717"/>
                </a:lnTo>
                <a:lnTo>
                  <a:pt x="713" y="714"/>
                </a:lnTo>
                <a:lnTo>
                  <a:pt x="707" y="715"/>
                </a:lnTo>
                <a:lnTo>
                  <a:pt x="706" y="715"/>
                </a:lnTo>
                <a:lnTo>
                  <a:pt x="706" y="716"/>
                </a:lnTo>
                <a:lnTo>
                  <a:pt x="705" y="716"/>
                </a:lnTo>
                <a:lnTo>
                  <a:pt x="705" y="717"/>
                </a:lnTo>
                <a:lnTo>
                  <a:pt x="704" y="717"/>
                </a:lnTo>
                <a:lnTo>
                  <a:pt x="703" y="718"/>
                </a:lnTo>
                <a:lnTo>
                  <a:pt x="701" y="720"/>
                </a:lnTo>
                <a:lnTo>
                  <a:pt x="683" y="736"/>
                </a:lnTo>
                <a:lnTo>
                  <a:pt x="682" y="737"/>
                </a:lnTo>
                <a:lnTo>
                  <a:pt x="681" y="737"/>
                </a:lnTo>
                <a:lnTo>
                  <a:pt x="681" y="738"/>
                </a:lnTo>
                <a:lnTo>
                  <a:pt x="680" y="739"/>
                </a:lnTo>
                <a:lnTo>
                  <a:pt x="679" y="739"/>
                </a:lnTo>
                <a:lnTo>
                  <a:pt x="679" y="740"/>
                </a:lnTo>
                <a:lnTo>
                  <a:pt x="673" y="748"/>
                </a:lnTo>
                <a:lnTo>
                  <a:pt x="672" y="749"/>
                </a:lnTo>
                <a:lnTo>
                  <a:pt x="672" y="750"/>
                </a:lnTo>
                <a:lnTo>
                  <a:pt x="672" y="751"/>
                </a:lnTo>
                <a:lnTo>
                  <a:pt x="671" y="752"/>
                </a:lnTo>
                <a:lnTo>
                  <a:pt x="671" y="753"/>
                </a:lnTo>
                <a:lnTo>
                  <a:pt x="671" y="754"/>
                </a:lnTo>
                <a:lnTo>
                  <a:pt x="670" y="755"/>
                </a:lnTo>
                <a:lnTo>
                  <a:pt x="670" y="756"/>
                </a:lnTo>
                <a:lnTo>
                  <a:pt x="670" y="757"/>
                </a:lnTo>
                <a:lnTo>
                  <a:pt x="670" y="758"/>
                </a:lnTo>
                <a:lnTo>
                  <a:pt x="670" y="759"/>
                </a:lnTo>
                <a:lnTo>
                  <a:pt x="670" y="760"/>
                </a:lnTo>
                <a:lnTo>
                  <a:pt x="670" y="761"/>
                </a:lnTo>
                <a:lnTo>
                  <a:pt x="670" y="762"/>
                </a:lnTo>
                <a:lnTo>
                  <a:pt x="670" y="763"/>
                </a:lnTo>
                <a:lnTo>
                  <a:pt x="670" y="764"/>
                </a:lnTo>
                <a:lnTo>
                  <a:pt x="670" y="765"/>
                </a:lnTo>
                <a:lnTo>
                  <a:pt x="670" y="766"/>
                </a:lnTo>
                <a:lnTo>
                  <a:pt x="670" y="767"/>
                </a:lnTo>
                <a:lnTo>
                  <a:pt x="669" y="767"/>
                </a:lnTo>
                <a:lnTo>
                  <a:pt x="669" y="768"/>
                </a:lnTo>
                <a:lnTo>
                  <a:pt x="669" y="769"/>
                </a:lnTo>
                <a:lnTo>
                  <a:pt x="669" y="770"/>
                </a:lnTo>
                <a:lnTo>
                  <a:pt x="669" y="771"/>
                </a:lnTo>
                <a:lnTo>
                  <a:pt x="668" y="771"/>
                </a:lnTo>
                <a:lnTo>
                  <a:pt x="664" y="774"/>
                </a:lnTo>
                <a:lnTo>
                  <a:pt x="664" y="775"/>
                </a:lnTo>
                <a:lnTo>
                  <a:pt x="663" y="775"/>
                </a:lnTo>
                <a:lnTo>
                  <a:pt x="662" y="775"/>
                </a:lnTo>
                <a:lnTo>
                  <a:pt x="662" y="776"/>
                </a:lnTo>
                <a:lnTo>
                  <a:pt x="661" y="776"/>
                </a:lnTo>
                <a:lnTo>
                  <a:pt x="656" y="777"/>
                </a:lnTo>
                <a:lnTo>
                  <a:pt x="655" y="777"/>
                </a:lnTo>
                <a:lnTo>
                  <a:pt x="654" y="778"/>
                </a:lnTo>
                <a:lnTo>
                  <a:pt x="654" y="777"/>
                </a:lnTo>
                <a:lnTo>
                  <a:pt x="653" y="777"/>
                </a:lnTo>
                <a:lnTo>
                  <a:pt x="648" y="775"/>
                </a:lnTo>
                <a:lnTo>
                  <a:pt x="647" y="775"/>
                </a:lnTo>
                <a:lnTo>
                  <a:pt x="647" y="774"/>
                </a:lnTo>
                <a:lnTo>
                  <a:pt x="646" y="774"/>
                </a:lnTo>
                <a:lnTo>
                  <a:pt x="640" y="770"/>
                </a:lnTo>
                <a:lnTo>
                  <a:pt x="635" y="753"/>
                </a:lnTo>
                <a:lnTo>
                  <a:pt x="637" y="739"/>
                </a:lnTo>
                <a:lnTo>
                  <a:pt x="644" y="727"/>
                </a:lnTo>
                <a:lnTo>
                  <a:pt x="645" y="726"/>
                </a:lnTo>
                <a:lnTo>
                  <a:pt x="645" y="725"/>
                </a:lnTo>
                <a:lnTo>
                  <a:pt x="645" y="724"/>
                </a:lnTo>
                <a:lnTo>
                  <a:pt x="645" y="723"/>
                </a:lnTo>
                <a:lnTo>
                  <a:pt x="645" y="722"/>
                </a:lnTo>
                <a:lnTo>
                  <a:pt x="644" y="720"/>
                </a:lnTo>
                <a:lnTo>
                  <a:pt x="644" y="719"/>
                </a:lnTo>
                <a:lnTo>
                  <a:pt x="643" y="718"/>
                </a:lnTo>
                <a:lnTo>
                  <a:pt x="643" y="716"/>
                </a:lnTo>
                <a:lnTo>
                  <a:pt x="642" y="715"/>
                </a:lnTo>
                <a:lnTo>
                  <a:pt x="642" y="714"/>
                </a:lnTo>
                <a:lnTo>
                  <a:pt x="641" y="713"/>
                </a:lnTo>
                <a:lnTo>
                  <a:pt x="640" y="712"/>
                </a:lnTo>
                <a:lnTo>
                  <a:pt x="640" y="711"/>
                </a:lnTo>
                <a:lnTo>
                  <a:pt x="639" y="710"/>
                </a:lnTo>
                <a:lnTo>
                  <a:pt x="639" y="709"/>
                </a:lnTo>
                <a:lnTo>
                  <a:pt x="638" y="709"/>
                </a:lnTo>
                <a:lnTo>
                  <a:pt x="637" y="708"/>
                </a:lnTo>
                <a:lnTo>
                  <a:pt x="636" y="708"/>
                </a:lnTo>
                <a:lnTo>
                  <a:pt x="635" y="708"/>
                </a:lnTo>
                <a:lnTo>
                  <a:pt x="634" y="708"/>
                </a:lnTo>
                <a:lnTo>
                  <a:pt x="632" y="708"/>
                </a:lnTo>
                <a:lnTo>
                  <a:pt x="631" y="709"/>
                </a:lnTo>
                <a:lnTo>
                  <a:pt x="610" y="715"/>
                </a:lnTo>
                <a:lnTo>
                  <a:pt x="609" y="715"/>
                </a:lnTo>
                <a:lnTo>
                  <a:pt x="607" y="716"/>
                </a:lnTo>
                <a:lnTo>
                  <a:pt x="606" y="716"/>
                </a:lnTo>
                <a:lnTo>
                  <a:pt x="605" y="716"/>
                </a:lnTo>
                <a:lnTo>
                  <a:pt x="604" y="716"/>
                </a:lnTo>
                <a:lnTo>
                  <a:pt x="603" y="716"/>
                </a:lnTo>
                <a:lnTo>
                  <a:pt x="602" y="716"/>
                </a:lnTo>
                <a:lnTo>
                  <a:pt x="588" y="717"/>
                </a:lnTo>
                <a:lnTo>
                  <a:pt x="578" y="710"/>
                </a:lnTo>
                <a:lnTo>
                  <a:pt x="577" y="710"/>
                </a:lnTo>
                <a:lnTo>
                  <a:pt x="576" y="709"/>
                </a:lnTo>
                <a:lnTo>
                  <a:pt x="575" y="709"/>
                </a:lnTo>
                <a:lnTo>
                  <a:pt x="575" y="710"/>
                </a:lnTo>
                <a:lnTo>
                  <a:pt x="574" y="710"/>
                </a:lnTo>
                <a:lnTo>
                  <a:pt x="573" y="711"/>
                </a:lnTo>
                <a:lnTo>
                  <a:pt x="572" y="712"/>
                </a:lnTo>
                <a:lnTo>
                  <a:pt x="571" y="712"/>
                </a:lnTo>
                <a:lnTo>
                  <a:pt x="569" y="713"/>
                </a:lnTo>
                <a:lnTo>
                  <a:pt x="568" y="713"/>
                </a:lnTo>
                <a:lnTo>
                  <a:pt x="566" y="714"/>
                </a:lnTo>
                <a:lnTo>
                  <a:pt x="564" y="714"/>
                </a:lnTo>
                <a:lnTo>
                  <a:pt x="562" y="714"/>
                </a:lnTo>
                <a:lnTo>
                  <a:pt x="560" y="714"/>
                </a:lnTo>
                <a:lnTo>
                  <a:pt x="557" y="714"/>
                </a:lnTo>
                <a:lnTo>
                  <a:pt x="555" y="714"/>
                </a:lnTo>
                <a:lnTo>
                  <a:pt x="553" y="714"/>
                </a:lnTo>
                <a:lnTo>
                  <a:pt x="551" y="713"/>
                </a:lnTo>
                <a:lnTo>
                  <a:pt x="549" y="713"/>
                </a:lnTo>
                <a:lnTo>
                  <a:pt x="547" y="713"/>
                </a:lnTo>
                <a:lnTo>
                  <a:pt x="546" y="713"/>
                </a:lnTo>
                <a:lnTo>
                  <a:pt x="545" y="713"/>
                </a:lnTo>
                <a:lnTo>
                  <a:pt x="544" y="712"/>
                </a:lnTo>
                <a:lnTo>
                  <a:pt x="543" y="712"/>
                </a:lnTo>
                <a:lnTo>
                  <a:pt x="542" y="712"/>
                </a:lnTo>
                <a:lnTo>
                  <a:pt x="541" y="712"/>
                </a:lnTo>
                <a:lnTo>
                  <a:pt x="540" y="712"/>
                </a:lnTo>
                <a:lnTo>
                  <a:pt x="539" y="712"/>
                </a:lnTo>
                <a:lnTo>
                  <a:pt x="538" y="712"/>
                </a:lnTo>
                <a:lnTo>
                  <a:pt x="537" y="712"/>
                </a:lnTo>
                <a:lnTo>
                  <a:pt x="536" y="712"/>
                </a:lnTo>
                <a:lnTo>
                  <a:pt x="535" y="712"/>
                </a:lnTo>
                <a:lnTo>
                  <a:pt x="534" y="712"/>
                </a:lnTo>
                <a:lnTo>
                  <a:pt x="533" y="711"/>
                </a:lnTo>
                <a:lnTo>
                  <a:pt x="532" y="711"/>
                </a:lnTo>
                <a:lnTo>
                  <a:pt x="531" y="711"/>
                </a:lnTo>
                <a:lnTo>
                  <a:pt x="530" y="710"/>
                </a:lnTo>
                <a:lnTo>
                  <a:pt x="529" y="710"/>
                </a:lnTo>
                <a:lnTo>
                  <a:pt x="528" y="709"/>
                </a:lnTo>
                <a:lnTo>
                  <a:pt x="526" y="708"/>
                </a:lnTo>
                <a:lnTo>
                  <a:pt x="525" y="708"/>
                </a:lnTo>
                <a:lnTo>
                  <a:pt x="524" y="707"/>
                </a:lnTo>
                <a:lnTo>
                  <a:pt x="523" y="706"/>
                </a:lnTo>
                <a:lnTo>
                  <a:pt x="522" y="705"/>
                </a:lnTo>
                <a:lnTo>
                  <a:pt x="521" y="703"/>
                </a:lnTo>
                <a:lnTo>
                  <a:pt x="519" y="702"/>
                </a:lnTo>
                <a:lnTo>
                  <a:pt x="518" y="701"/>
                </a:lnTo>
                <a:lnTo>
                  <a:pt x="517" y="700"/>
                </a:lnTo>
                <a:lnTo>
                  <a:pt x="516" y="699"/>
                </a:lnTo>
                <a:lnTo>
                  <a:pt x="514" y="698"/>
                </a:lnTo>
                <a:lnTo>
                  <a:pt x="513" y="697"/>
                </a:lnTo>
                <a:lnTo>
                  <a:pt x="512" y="696"/>
                </a:lnTo>
                <a:lnTo>
                  <a:pt x="511" y="695"/>
                </a:lnTo>
                <a:lnTo>
                  <a:pt x="509" y="694"/>
                </a:lnTo>
                <a:lnTo>
                  <a:pt x="508" y="693"/>
                </a:lnTo>
                <a:lnTo>
                  <a:pt x="507" y="692"/>
                </a:lnTo>
                <a:lnTo>
                  <a:pt x="506" y="691"/>
                </a:lnTo>
                <a:lnTo>
                  <a:pt x="505" y="690"/>
                </a:lnTo>
                <a:lnTo>
                  <a:pt x="504" y="689"/>
                </a:lnTo>
                <a:lnTo>
                  <a:pt x="503" y="688"/>
                </a:lnTo>
                <a:lnTo>
                  <a:pt x="502" y="687"/>
                </a:lnTo>
                <a:lnTo>
                  <a:pt x="501" y="686"/>
                </a:lnTo>
                <a:lnTo>
                  <a:pt x="500" y="685"/>
                </a:lnTo>
                <a:lnTo>
                  <a:pt x="499" y="684"/>
                </a:lnTo>
                <a:lnTo>
                  <a:pt x="498" y="684"/>
                </a:lnTo>
                <a:lnTo>
                  <a:pt x="497" y="683"/>
                </a:lnTo>
                <a:lnTo>
                  <a:pt x="496" y="682"/>
                </a:lnTo>
                <a:lnTo>
                  <a:pt x="496" y="681"/>
                </a:lnTo>
                <a:lnTo>
                  <a:pt x="494" y="679"/>
                </a:lnTo>
                <a:lnTo>
                  <a:pt x="492" y="677"/>
                </a:lnTo>
                <a:lnTo>
                  <a:pt x="491" y="679"/>
                </a:lnTo>
                <a:lnTo>
                  <a:pt x="490" y="680"/>
                </a:lnTo>
                <a:lnTo>
                  <a:pt x="490" y="681"/>
                </a:lnTo>
                <a:lnTo>
                  <a:pt x="489" y="681"/>
                </a:lnTo>
                <a:lnTo>
                  <a:pt x="489" y="682"/>
                </a:lnTo>
                <a:lnTo>
                  <a:pt x="488" y="684"/>
                </a:lnTo>
                <a:lnTo>
                  <a:pt x="487" y="684"/>
                </a:lnTo>
                <a:lnTo>
                  <a:pt x="487" y="685"/>
                </a:lnTo>
                <a:lnTo>
                  <a:pt x="486" y="686"/>
                </a:lnTo>
                <a:lnTo>
                  <a:pt x="485" y="687"/>
                </a:lnTo>
                <a:lnTo>
                  <a:pt x="484" y="688"/>
                </a:lnTo>
                <a:lnTo>
                  <a:pt x="484" y="689"/>
                </a:lnTo>
                <a:lnTo>
                  <a:pt x="483" y="690"/>
                </a:lnTo>
                <a:lnTo>
                  <a:pt x="482" y="690"/>
                </a:lnTo>
                <a:lnTo>
                  <a:pt x="481" y="691"/>
                </a:lnTo>
                <a:lnTo>
                  <a:pt x="480" y="691"/>
                </a:lnTo>
                <a:lnTo>
                  <a:pt x="479" y="691"/>
                </a:lnTo>
                <a:lnTo>
                  <a:pt x="478" y="692"/>
                </a:lnTo>
                <a:lnTo>
                  <a:pt x="477" y="692"/>
                </a:lnTo>
                <a:lnTo>
                  <a:pt x="476" y="692"/>
                </a:lnTo>
                <a:lnTo>
                  <a:pt x="475" y="692"/>
                </a:lnTo>
                <a:lnTo>
                  <a:pt x="474" y="692"/>
                </a:lnTo>
                <a:lnTo>
                  <a:pt x="473" y="692"/>
                </a:lnTo>
                <a:lnTo>
                  <a:pt x="472" y="692"/>
                </a:lnTo>
                <a:lnTo>
                  <a:pt x="471" y="692"/>
                </a:lnTo>
                <a:lnTo>
                  <a:pt x="470" y="691"/>
                </a:lnTo>
                <a:lnTo>
                  <a:pt x="465" y="686"/>
                </a:lnTo>
                <a:lnTo>
                  <a:pt x="459" y="675"/>
                </a:lnTo>
                <a:lnTo>
                  <a:pt x="458" y="674"/>
                </a:lnTo>
                <a:lnTo>
                  <a:pt x="457" y="674"/>
                </a:lnTo>
                <a:lnTo>
                  <a:pt x="457" y="675"/>
                </a:lnTo>
                <a:lnTo>
                  <a:pt x="451" y="687"/>
                </a:lnTo>
                <a:lnTo>
                  <a:pt x="440" y="681"/>
                </a:lnTo>
                <a:lnTo>
                  <a:pt x="433" y="666"/>
                </a:lnTo>
                <a:lnTo>
                  <a:pt x="428" y="649"/>
                </a:lnTo>
                <a:lnTo>
                  <a:pt x="411" y="645"/>
                </a:lnTo>
                <a:lnTo>
                  <a:pt x="410" y="645"/>
                </a:lnTo>
                <a:lnTo>
                  <a:pt x="409" y="645"/>
                </a:lnTo>
                <a:lnTo>
                  <a:pt x="408" y="645"/>
                </a:lnTo>
                <a:lnTo>
                  <a:pt x="407" y="644"/>
                </a:lnTo>
                <a:lnTo>
                  <a:pt x="406" y="644"/>
                </a:lnTo>
                <a:lnTo>
                  <a:pt x="405" y="643"/>
                </a:lnTo>
                <a:lnTo>
                  <a:pt x="392" y="636"/>
                </a:lnTo>
                <a:lnTo>
                  <a:pt x="390" y="636"/>
                </a:lnTo>
                <a:lnTo>
                  <a:pt x="389" y="635"/>
                </a:lnTo>
                <a:lnTo>
                  <a:pt x="388" y="635"/>
                </a:lnTo>
                <a:lnTo>
                  <a:pt x="388" y="634"/>
                </a:lnTo>
                <a:lnTo>
                  <a:pt x="387" y="634"/>
                </a:lnTo>
                <a:lnTo>
                  <a:pt x="387" y="633"/>
                </a:lnTo>
                <a:lnTo>
                  <a:pt x="382" y="625"/>
                </a:lnTo>
                <a:lnTo>
                  <a:pt x="384" y="623"/>
                </a:lnTo>
                <a:lnTo>
                  <a:pt x="384" y="622"/>
                </a:lnTo>
                <a:lnTo>
                  <a:pt x="385" y="620"/>
                </a:lnTo>
                <a:lnTo>
                  <a:pt x="386" y="619"/>
                </a:lnTo>
                <a:lnTo>
                  <a:pt x="387" y="618"/>
                </a:lnTo>
                <a:lnTo>
                  <a:pt x="388" y="616"/>
                </a:lnTo>
                <a:lnTo>
                  <a:pt x="388" y="615"/>
                </a:lnTo>
                <a:lnTo>
                  <a:pt x="389" y="613"/>
                </a:lnTo>
                <a:lnTo>
                  <a:pt x="389" y="612"/>
                </a:lnTo>
                <a:lnTo>
                  <a:pt x="389" y="611"/>
                </a:lnTo>
                <a:lnTo>
                  <a:pt x="389" y="610"/>
                </a:lnTo>
                <a:lnTo>
                  <a:pt x="389" y="609"/>
                </a:lnTo>
                <a:lnTo>
                  <a:pt x="388" y="608"/>
                </a:lnTo>
                <a:lnTo>
                  <a:pt x="387" y="608"/>
                </a:lnTo>
                <a:lnTo>
                  <a:pt x="387" y="607"/>
                </a:lnTo>
                <a:lnTo>
                  <a:pt x="386" y="607"/>
                </a:lnTo>
                <a:lnTo>
                  <a:pt x="377" y="617"/>
                </a:lnTo>
                <a:lnTo>
                  <a:pt x="353" y="602"/>
                </a:lnTo>
                <a:lnTo>
                  <a:pt x="336" y="586"/>
                </a:lnTo>
                <a:lnTo>
                  <a:pt x="330" y="574"/>
                </a:lnTo>
                <a:lnTo>
                  <a:pt x="330" y="573"/>
                </a:lnTo>
                <a:lnTo>
                  <a:pt x="330" y="572"/>
                </a:lnTo>
                <a:lnTo>
                  <a:pt x="330" y="571"/>
                </a:lnTo>
                <a:lnTo>
                  <a:pt x="330" y="570"/>
                </a:lnTo>
                <a:lnTo>
                  <a:pt x="331" y="569"/>
                </a:lnTo>
                <a:lnTo>
                  <a:pt x="331" y="567"/>
                </a:lnTo>
                <a:lnTo>
                  <a:pt x="330" y="566"/>
                </a:lnTo>
                <a:lnTo>
                  <a:pt x="330" y="564"/>
                </a:lnTo>
                <a:lnTo>
                  <a:pt x="330" y="562"/>
                </a:lnTo>
                <a:lnTo>
                  <a:pt x="329" y="560"/>
                </a:lnTo>
                <a:lnTo>
                  <a:pt x="328" y="558"/>
                </a:lnTo>
                <a:lnTo>
                  <a:pt x="327" y="557"/>
                </a:lnTo>
                <a:lnTo>
                  <a:pt x="326" y="555"/>
                </a:lnTo>
                <a:lnTo>
                  <a:pt x="325" y="553"/>
                </a:lnTo>
                <a:lnTo>
                  <a:pt x="324" y="551"/>
                </a:lnTo>
                <a:lnTo>
                  <a:pt x="323" y="550"/>
                </a:lnTo>
                <a:lnTo>
                  <a:pt x="323" y="548"/>
                </a:lnTo>
                <a:lnTo>
                  <a:pt x="321" y="545"/>
                </a:lnTo>
                <a:lnTo>
                  <a:pt x="309" y="547"/>
                </a:lnTo>
                <a:lnTo>
                  <a:pt x="308" y="547"/>
                </a:lnTo>
                <a:lnTo>
                  <a:pt x="307" y="547"/>
                </a:lnTo>
                <a:lnTo>
                  <a:pt x="304" y="548"/>
                </a:lnTo>
                <a:lnTo>
                  <a:pt x="303" y="548"/>
                </a:lnTo>
                <a:lnTo>
                  <a:pt x="302" y="548"/>
                </a:lnTo>
                <a:lnTo>
                  <a:pt x="301" y="548"/>
                </a:lnTo>
                <a:lnTo>
                  <a:pt x="300" y="548"/>
                </a:lnTo>
                <a:lnTo>
                  <a:pt x="299" y="548"/>
                </a:lnTo>
                <a:lnTo>
                  <a:pt x="297" y="548"/>
                </a:lnTo>
                <a:lnTo>
                  <a:pt x="296" y="548"/>
                </a:lnTo>
                <a:lnTo>
                  <a:pt x="295" y="548"/>
                </a:lnTo>
                <a:lnTo>
                  <a:pt x="294" y="547"/>
                </a:lnTo>
                <a:lnTo>
                  <a:pt x="292" y="547"/>
                </a:lnTo>
                <a:lnTo>
                  <a:pt x="291" y="546"/>
                </a:lnTo>
                <a:lnTo>
                  <a:pt x="290" y="546"/>
                </a:lnTo>
                <a:lnTo>
                  <a:pt x="289" y="545"/>
                </a:lnTo>
                <a:lnTo>
                  <a:pt x="288" y="544"/>
                </a:lnTo>
                <a:lnTo>
                  <a:pt x="287" y="543"/>
                </a:lnTo>
                <a:lnTo>
                  <a:pt x="286" y="542"/>
                </a:lnTo>
                <a:lnTo>
                  <a:pt x="285" y="540"/>
                </a:lnTo>
                <a:lnTo>
                  <a:pt x="284" y="539"/>
                </a:lnTo>
                <a:lnTo>
                  <a:pt x="283" y="537"/>
                </a:lnTo>
                <a:lnTo>
                  <a:pt x="282" y="535"/>
                </a:lnTo>
                <a:lnTo>
                  <a:pt x="282" y="533"/>
                </a:lnTo>
                <a:lnTo>
                  <a:pt x="281" y="531"/>
                </a:lnTo>
                <a:lnTo>
                  <a:pt x="280" y="530"/>
                </a:lnTo>
                <a:lnTo>
                  <a:pt x="280" y="528"/>
                </a:lnTo>
                <a:lnTo>
                  <a:pt x="280" y="526"/>
                </a:lnTo>
                <a:lnTo>
                  <a:pt x="279" y="525"/>
                </a:lnTo>
                <a:lnTo>
                  <a:pt x="279" y="522"/>
                </a:lnTo>
                <a:lnTo>
                  <a:pt x="263" y="504"/>
                </a:lnTo>
                <a:lnTo>
                  <a:pt x="238" y="485"/>
                </a:lnTo>
                <a:lnTo>
                  <a:pt x="225" y="466"/>
                </a:lnTo>
                <a:lnTo>
                  <a:pt x="213" y="452"/>
                </a:lnTo>
                <a:lnTo>
                  <a:pt x="212" y="451"/>
                </a:lnTo>
                <a:lnTo>
                  <a:pt x="212" y="450"/>
                </a:lnTo>
                <a:lnTo>
                  <a:pt x="211" y="450"/>
                </a:lnTo>
                <a:lnTo>
                  <a:pt x="211" y="449"/>
                </a:lnTo>
                <a:lnTo>
                  <a:pt x="210" y="448"/>
                </a:lnTo>
                <a:lnTo>
                  <a:pt x="210" y="447"/>
                </a:lnTo>
                <a:lnTo>
                  <a:pt x="207" y="434"/>
                </a:lnTo>
                <a:lnTo>
                  <a:pt x="186" y="423"/>
                </a:lnTo>
                <a:lnTo>
                  <a:pt x="184" y="422"/>
                </a:lnTo>
                <a:lnTo>
                  <a:pt x="183" y="422"/>
                </a:lnTo>
                <a:lnTo>
                  <a:pt x="182" y="422"/>
                </a:lnTo>
                <a:lnTo>
                  <a:pt x="180" y="421"/>
                </a:lnTo>
                <a:lnTo>
                  <a:pt x="179" y="421"/>
                </a:lnTo>
                <a:lnTo>
                  <a:pt x="178" y="421"/>
                </a:lnTo>
                <a:lnTo>
                  <a:pt x="176" y="421"/>
                </a:lnTo>
                <a:lnTo>
                  <a:pt x="175" y="422"/>
                </a:lnTo>
                <a:lnTo>
                  <a:pt x="174" y="422"/>
                </a:lnTo>
                <a:lnTo>
                  <a:pt x="173" y="423"/>
                </a:lnTo>
                <a:lnTo>
                  <a:pt x="171" y="424"/>
                </a:lnTo>
                <a:lnTo>
                  <a:pt x="170" y="425"/>
                </a:lnTo>
                <a:lnTo>
                  <a:pt x="169" y="426"/>
                </a:lnTo>
                <a:lnTo>
                  <a:pt x="168" y="427"/>
                </a:lnTo>
                <a:lnTo>
                  <a:pt x="168" y="428"/>
                </a:lnTo>
                <a:lnTo>
                  <a:pt x="167" y="429"/>
                </a:lnTo>
                <a:lnTo>
                  <a:pt x="166" y="430"/>
                </a:lnTo>
                <a:lnTo>
                  <a:pt x="165" y="432"/>
                </a:lnTo>
                <a:lnTo>
                  <a:pt x="163" y="433"/>
                </a:lnTo>
                <a:lnTo>
                  <a:pt x="163" y="434"/>
                </a:lnTo>
                <a:lnTo>
                  <a:pt x="162" y="434"/>
                </a:lnTo>
                <a:lnTo>
                  <a:pt x="161" y="435"/>
                </a:lnTo>
                <a:lnTo>
                  <a:pt x="160" y="436"/>
                </a:lnTo>
                <a:lnTo>
                  <a:pt x="159" y="437"/>
                </a:lnTo>
                <a:lnTo>
                  <a:pt x="158" y="438"/>
                </a:lnTo>
                <a:lnTo>
                  <a:pt x="157" y="439"/>
                </a:lnTo>
                <a:lnTo>
                  <a:pt x="156" y="440"/>
                </a:lnTo>
                <a:lnTo>
                  <a:pt x="154" y="440"/>
                </a:lnTo>
                <a:lnTo>
                  <a:pt x="153" y="441"/>
                </a:lnTo>
                <a:lnTo>
                  <a:pt x="152" y="442"/>
                </a:lnTo>
                <a:lnTo>
                  <a:pt x="151" y="443"/>
                </a:lnTo>
                <a:lnTo>
                  <a:pt x="150" y="443"/>
                </a:lnTo>
                <a:lnTo>
                  <a:pt x="149" y="443"/>
                </a:lnTo>
                <a:lnTo>
                  <a:pt x="148" y="444"/>
                </a:lnTo>
                <a:lnTo>
                  <a:pt x="147" y="444"/>
                </a:lnTo>
                <a:lnTo>
                  <a:pt x="147" y="445"/>
                </a:lnTo>
                <a:lnTo>
                  <a:pt x="146" y="445"/>
                </a:lnTo>
                <a:lnTo>
                  <a:pt x="146" y="444"/>
                </a:lnTo>
                <a:lnTo>
                  <a:pt x="145" y="444"/>
                </a:lnTo>
                <a:lnTo>
                  <a:pt x="144" y="443"/>
                </a:lnTo>
                <a:lnTo>
                  <a:pt x="143" y="443"/>
                </a:lnTo>
                <a:lnTo>
                  <a:pt x="142" y="442"/>
                </a:lnTo>
                <a:lnTo>
                  <a:pt x="141" y="441"/>
                </a:lnTo>
                <a:lnTo>
                  <a:pt x="140" y="440"/>
                </a:lnTo>
                <a:lnTo>
                  <a:pt x="139" y="439"/>
                </a:lnTo>
                <a:lnTo>
                  <a:pt x="138" y="438"/>
                </a:lnTo>
                <a:lnTo>
                  <a:pt x="137" y="436"/>
                </a:lnTo>
                <a:lnTo>
                  <a:pt x="136" y="435"/>
                </a:lnTo>
                <a:lnTo>
                  <a:pt x="135" y="433"/>
                </a:lnTo>
                <a:lnTo>
                  <a:pt x="134" y="432"/>
                </a:lnTo>
                <a:lnTo>
                  <a:pt x="134" y="430"/>
                </a:lnTo>
                <a:lnTo>
                  <a:pt x="133" y="429"/>
                </a:lnTo>
                <a:lnTo>
                  <a:pt x="132" y="428"/>
                </a:lnTo>
                <a:lnTo>
                  <a:pt x="132" y="426"/>
                </a:lnTo>
                <a:lnTo>
                  <a:pt x="130" y="424"/>
                </a:lnTo>
                <a:lnTo>
                  <a:pt x="94" y="390"/>
                </a:lnTo>
                <a:lnTo>
                  <a:pt x="92" y="388"/>
                </a:lnTo>
                <a:lnTo>
                  <a:pt x="91" y="387"/>
                </a:lnTo>
                <a:lnTo>
                  <a:pt x="90" y="387"/>
                </a:lnTo>
                <a:lnTo>
                  <a:pt x="89" y="386"/>
                </a:lnTo>
                <a:lnTo>
                  <a:pt x="87" y="384"/>
                </a:lnTo>
                <a:lnTo>
                  <a:pt x="86" y="383"/>
                </a:lnTo>
                <a:lnTo>
                  <a:pt x="85" y="382"/>
                </a:lnTo>
                <a:lnTo>
                  <a:pt x="83" y="381"/>
                </a:lnTo>
                <a:lnTo>
                  <a:pt x="82" y="380"/>
                </a:lnTo>
                <a:lnTo>
                  <a:pt x="80" y="378"/>
                </a:lnTo>
                <a:lnTo>
                  <a:pt x="79" y="377"/>
                </a:lnTo>
                <a:lnTo>
                  <a:pt x="77" y="376"/>
                </a:lnTo>
                <a:lnTo>
                  <a:pt x="76" y="375"/>
                </a:lnTo>
                <a:lnTo>
                  <a:pt x="75" y="374"/>
                </a:lnTo>
                <a:lnTo>
                  <a:pt x="73" y="373"/>
                </a:lnTo>
                <a:lnTo>
                  <a:pt x="70" y="370"/>
                </a:lnTo>
                <a:lnTo>
                  <a:pt x="66" y="352"/>
                </a:lnTo>
                <a:lnTo>
                  <a:pt x="59" y="344"/>
                </a:lnTo>
                <a:lnTo>
                  <a:pt x="43" y="336"/>
                </a:lnTo>
                <a:lnTo>
                  <a:pt x="29" y="334"/>
                </a:lnTo>
                <a:lnTo>
                  <a:pt x="28" y="334"/>
                </a:lnTo>
                <a:lnTo>
                  <a:pt x="27" y="334"/>
                </a:lnTo>
                <a:lnTo>
                  <a:pt x="26" y="333"/>
                </a:lnTo>
                <a:lnTo>
                  <a:pt x="25" y="333"/>
                </a:lnTo>
                <a:lnTo>
                  <a:pt x="24" y="332"/>
                </a:lnTo>
                <a:lnTo>
                  <a:pt x="23" y="331"/>
                </a:lnTo>
                <a:lnTo>
                  <a:pt x="7" y="319"/>
                </a:lnTo>
                <a:lnTo>
                  <a:pt x="4" y="302"/>
                </a:lnTo>
                <a:lnTo>
                  <a:pt x="0" y="278"/>
                </a:lnTo>
                <a:lnTo>
                  <a:pt x="5" y="270"/>
                </a:lnTo>
                <a:lnTo>
                  <a:pt x="6" y="245"/>
                </a:lnTo>
                <a:lnTo>
                  <a:pt x="5" y="242"/>
                </a:lnTo>
                <a:lnTo>
                  <a:pt x="5" y="241"/>
                </a:lnTo>
                <a:lnTo>
                  <a:pt x="5" y="239"/>
                </a:lnTo>
                <a:lnTo>
                  <a:pt x="5" y="237"/>
                </a:lnTo>
                <a:lnTo>
                  <a:pt x="4" y="235"/>
                </a:lnTo>
                <a:lnTo>
                  <a:pt x="4" y="234"/>
                </a:lnTo>
                <a:lnTo>
                  <a:pt x="4" y="231"/>
                </a:lnTo>
                <a:lnTo>
                  <a:pt x="4" y="230"/>
                </a:lnTo>
                <a:lnTo>
                  <a:pt x="4" y="228"/>
                </a:lnTo>
                <a:lnTo>
                  <a:pt x="4" y="226"/>
                </a:lnTo>
                <a:lnTo>
                  <a:pt x="4" y="225"/>
                </a:lnTo>
                <a:lnTo>
                  <a:pt x="5" y="224"/>
                </a:lnTo>
                <a:lnTo>
                  <a:pt x="5" y="223"/>
                </a:lnTo>
                <a:lnTo>
                  <a:pt x="6" y="222"/>
                </a:lnTo>
                <a:lnTo>
                  <a:pt x="6" y="221"/>
                </a:lnTo>
                <a:lnTo>
                  <a:pt x="7" y="220"/>
                </a:lnTo>
                <a:lnTo>
                  <a:pt x="7" y="219"/>
                </a:lnTo>
                <a:lnTo>
                  <a:pt x="8" y="219"/>
                </a:lnTo>
                <a:lnTo>
                  <a:pt x="8" y="218"/>
                </a:lnTo>
                <a:lnTo>
                  <a:pt x="8" y="217"/>
                </a:lnTo>
                <a:lnTo>
                  <a:pt x="8" y="216"/>
                </a:lnTo>
                <a:lnTo>
                  <a:pt x="6" y="202"/>
                </a:lnTo>
                <a:lnTo>
                  <a:pt x="15" y="192"/>
                </a:lnTo>
                <a:lnTo>
                  <a:pt x="23" y="190"/>
                </a:lnTo>
                <a:lnTo>
                  <a:pt x="37" y="188"/>
                </a:lnTo>
                <a:lnTo>
                  <a:pt x="42" y="193"/>
                </a:lnTo>
                <a:lnTo>
                  <a:pt x="42" y="194"/>
                </a:lnTo>
                <a:lnTo>
                  <a:pt x="43" y="194"/>
                </a:lnTo>
                <a:lnTo>
                  <a:pt x="43" y="195"/>
                </a:lnTo>
                <a:lnTo>
                  <a:pt x="43" y="196"/>
                </a:lnTo>
                <a:lnTo>
                  <a:pt x="44" y="197"/>
                </a:lnTo>
                <a:lnTo>
                  <a:pt x="44" y="198"/>
                </a:lnTo>
                <a:lnTo>
                  <a:pt x="44" y="199"/>
                </a:lnTo>
                <a:lnTo>
                  <a:pt x="44" y="200"/>
                </a:lnTo>
                <a:lnTo>
                  <a:pt x="44" y="201"/>
                </a:lnTo>
                <a:lnTo>
                  <a:pt x="44" y="202"/>
                </a:lnTo>
                <a:lnTo>
                  <a:pt x="44" y="203"/>
                </a:lnTo>
                <a:lnTo>
                  <a:pt x="44" y="204"/>
                </a:lnTo>
                <a:lnTo>
                  <a:pt x="44" y="205"/>
                </a:lnTo>
                <a:lnTo>
                  <a:pt x="44" y="207"/>
                </a:lnTo>
                <a:lnTo>
                  <a:pt x="44" y="208"/>
                </a:lnTo>
                <a:lnTo>
                  <a:pt x="44" y="209"/>
                </a:lnTo>
                <a:lnTo>
                  <a:pt x="44" y="211"/>
                </a:lnTo>
                <a:lnTo>
                  <a:pt x="44" y="212"/>
                </a:lnTo>
                <a:lnTo>
                  <a:pt x="44" y="214"/>
                </a:lnTo>
                <a:lnTo>
                  <a:pt x="45" y="215"/>
                </a:lnTo>
                <a:lnTo>
                  <a:pt x="45" y="217"/>
                </a:lnTo>
                <a:lnTo>
                  <a:pt x="45" y="218"/>
                </a:lnTo>
                <a:lnTo>
                  <a:pt x="46" y="219"/>
                </a:lnTo>
                <a:lnTo>
                  <a:pt x="46" y="220"/>
                </a:lnTo>
                <a:lnTo>
                  <a:pt x="47" y="221"/>
                </a:lnTo>
                <a:lnTo>
                  <a:pt x="48" y="222"/>
                </a:lnTo>
                <a:lnTo>
                  <a:pt x="49" y="222"/>
                </a:lnTo>
                <a:lnTo>
                  <a:pt x="50" y="222"/>
                </a:lnTo>
                <a:lnTo>
                  <a:pt x="51" y="222"/>
                </a:lnTo>
                <a:lnTo>
                  <a:pt x="51" y="221"/>
                </a:lnTo>
                <a:lnTo>
                  <a:pt x="53" y="221"/>
                </a:lnTo>
                <a:lnTo>
                  <a:pt x="54" y="220"/>
                </a:lnTo>
                <a:lnTo>
                  <a:pt x="55" y="219"/>
                </a:lnTo>
                <a:lnTo>
                  <a:pt x="56" y="218"/>
                </a:lnTo>
                <a:lnTo>
                  <a:pt x="57" y="217"/>
                </a:lnTo>
                <a:lnTo>
                  <a:pt x="58" y="216"/>
                </a:lnTo>
                <a:lnTo>
                  <a:pt x="59" y="215"/>
                </a:lnTo>
                <a:lnTo>
                  <a:pt x="61" y="214"/>
                </a:lnTo>
                <a:lnTo>
                  <a:pt x="62" y="212"/>
                </a:lnTo>
                <a:lnTo>
                  <a:pt x="63" y="212"/>
                </a:lnTo>
                <a:lnTo>
                  <a:pt x="63" y="211"/>
                </a:lnTo>
                <a:lnTo>
                  <a:pt x="64" y="210"/>
                </a:lnTo>
                <a:lnTo>
                  <a:pt x="65" y="209"/>
                </a:lnTo>
                <a:lnTo>
                  <a:pt x="66" y="209"/>
                </a:lnTo>
                <a:lnTo>
                  <a:pt x="66" y="208"/>
                </a:lnTo>
                <a:lnTo>
                  <a:pt x="67" y="207"/>
                </a:lnTo>
                <a:lnTo>
                  <a:pt x="67" y="206"/>
                </a:lnTo>
                <a:lnTo>
                  <a:pt x="68" y="205"/>
                </a:lnTo>
                <a:lnTo>
                  <a:pt x="68" y="203"/>
                </a:lnTo>
                <a:lnTo>
                  <a:pt x="68" y="202"/>
                </a:lnTo>
                <a:lnTo>
                  <a:pt x="68" y="200"/>
                </a:lnTo>
                <a:lnTo>
                  <a:pt x="68" y="199"/>
                </a:lnTo>
                <a:lnTo>
                  <a:pt x="68" y="197"/>
                </a:lnTo>
                <a:lnTo>
                  <a:pt x="68" y="195"/>
                </a:lnTo>
                <a:lnTo>
                  <a:pt x="68" y="192"/>
                </a:lnTo>
                <a:lnTo>
                  <a:pt x="68" y="190"/>
                </a:lnTo>
                <a:lnTo>
                  <a:pt x="68" y="187"/>
                </a:lnTo>
                <a:lnTo>
                  <a:pt x="68" y="184"/>
                </a:lnTo>
                <a:lnTo>
                  <a:pt x="68" y="182"/>
                </a:lnTo>
                <a:lnTo>
                  <a:pt x="68" y="179"/>
                </a:lnTo>
                <a:lnTo>
                  <a:pt x="68" y="177"/>
                </a:lnTo>
                <a:lnTo>
                  <a:pt x="68" y="175"/>
                </a:lnTo>
                <a:lnTo>
                  <a:pt x="69" y="173"/>
                </a:lnTo>
                <a:lnTo>
                  <a:pt x="69" y="168"/>
                </a:lnTo>
                <a:lnTo>
                  <a:pt x="64" y="158"/>
                </a:lnTo>
                <a:lnTo>
                  <a:pt x="56" y="144"/>
                </a:lnTo>
                <a:lnTo>
                  <a:pt x="55" y="144"/>
                </a:lnTo>
                <a:lnTo>
                  <a:pt x="55" y="143"/>
                </a:lnTo>
                <a:lnTo>
                  <a:pt x="54" y="142"/>
                </a:lnTo>
                <a:lnTo>
                  <a:pt x="54" y="141"/>
                </a:lnTo>
                <a:lnTo>
                  <a:pt x="54" y="140"/>
                </a:lnTo>
                <a:lnTo>
                  <a:pt x="53" y="139"/>
                </a:lnTo>
                <a:lnTo>
                  <a:pt x="53" y="138"/>
                </a:lnTo>
                <a:lnTo>
                  <a:pt x="53" y="137"/>
                </a:lnTo>
                <a:lnTo>
                  <a:pt x="52" y="135"/>
                </a:lnTo>
                <a:lnTo>
                  <a:pt x="52" y="133"/>
                </a:lnTo>
                <a:lnTo>
                  <a:pt x="51" y="131"/>
                </a:lnTo>
                <a:lnTo>
                  <a:pt x="51" y="128"/>
                </a:lnTo>
                <a:lnTo>
                  <a:pt x="51" y="126"/>
                </a:lnTo>
                <a:lnTo>
                  <a:pt x="51" y="123"/>
                </a:lnTo>
                <a:lnTo>
                  <a:pt x="51" y="121"/>
                </a:lnTo>
                <a:lnTo>
                  <a:pt x="52" y="119"/>
                </a:lnTo>
                <a:lnTo>
                  <a:pt x="53" y="116"/>
                </a:lnTo>
                <a:lnTo>
                  <a:pt x="54" y="114"/>
                </a:lnTo>
                <a:lnTo>
                  <a:pt x="55" y="112"/>
                </a:lnTo>
                <a:lnTo>
                  <a:pt x="56" y="110"/>
                </a:lnTo>
                <a:lnTo>
                  <a:pt x="57" y="108"/>
                </a:lnTo>
                <a:lnTo>
                  <a:pt x="58" y="107"/>
                </a:lnTo>
                <a:lnTo>
                  <a:pt x="59" y="105"/>
                </a:lnTo>
                <a:lnTo>
                  <a:pt x="61" y="102"/>
                </a:lnTo>
                <a:lnTo>
                  <a:pt x="57" y="85"/>
                </a:lnTo>
                <a:lnTo>
                  <a:pt x="64" y="78"/>
                </a:lnTo>
                <a:lnTo>
                  <a:pt x="66" y="78"/>
                </a:lnTo>
                <a:lnTo>
                  <a:pt x="66" y="79"/>
                </a:lnTo>
                <a:lnTo>
                  <a:pt x="67" y="79"/>
                </a:lnTo>
                <a:lnTo>
                  <a:pt x="68" y="79"/>
                </a:lnTo>
                <a:lnTo>
                  <a:pt x="69" y="79"/>
                </a:lnTo>
                <a:lnTo>
                  <a:pt x="70" y="79"/>
                </a:lnTo>
                <a:lnTo>
                  <a:pt x="71" y="79"/>
                </a:lnTo>
                <a:lnTo>
                  <a:pt x="72" y="79"/>
                </a:lnTo>
                <a:lnTo>
                  <a:pt x="74" y="78"/>
                </a:lnTo>
                <a:lnTo>
                  <a:pt x="75" y="78"/>
                </a:lnTo>
                <a:lnTo>
                  <a:pt x="76" y="77"/>
                </a:lnTo>
                <a:lnTo>
                  <a:pt x="78" y="77"/>
                </a:lnTo>
                <a:lnTo>
                  <a:pt x="79" y="76"/>
                </a:lnTo>
                <a:lnTo>
                  <a:pt x="80" y="75"/>
                </a:lnTo>
                <a:lnTo>
                  <a:pt x="81" y="74"/>
                </a:lnTo>
                <a:lnTo>
                  <a:pt x="82" y="73"/>
                </a:lnTo>
                <a:lnTo>
                  <a:pt x="82" y="72"/>
                </a:lnTo>
                <a:lnTo>
                  <a:pt x="81" y="71"/>
                </a:lnTo>
                <a:lnTo>
                  <a:pt x="80" y="71"/>
                </a:lnTo>
                <a:lnTo>
                  <a:pt x="79" y="71"/>
                </a:lnTo>
                <a:lnTo>
                  <a:pt x="78" y="70"/>
                </a:lnTo>
                <a:lnTo>
                  <a:pt x="77" y="69"/>
                </a:lnTo>
                <a:lnTo>
                  <a:pt x="100" y="58"/>
                </a:lnTo>
                <a:lnTo>
                  <a:pt x="106" y="59"/>
                </a:lnTo>
                <a:lnTo>
                  <a:pt x="108" y="60"/>
                </a:lnTo>
                <a:lnTo>
                  <a:pt x="113" y="59"/>
                </a:lnTo>
                <a:lnTo>
                  <a:pt x="117" y="61"/>
                </a:lnTo>
                <a:lnTo>
                  <a:pt x="122" y="60"/>
                </a:lnTo>
                <a:lnTo>
                  <a:pt x="123" y="61"/>
                </a:lnTo>
                <a:lnTo>
                  <a:pt x="129" y="61"/>
                </a:lnTo>
                <a:lnTo>
                  <a:pt x="134" y="62"/>
                </a:lnTo>
                <a:lnTo>
                  <a:pt x="156" y="61"/>
                </a:lnTo>
                <a:lnTo>
                  <a:pt x="160" y="56"/>
                </a:lnTo>
                <a:lnTo>
                  <a:pt x="159" y="53"/>
                </a:lnTo>
                <a:lnTo>
                  <a:pt x="161" y="51"/>
                </a:lnTo>
                <a:lnTo>
                  <a:pt x="163" y="41"/>
                </a:lnTo>
                <a:lnTo>
                  <a:pt x="167" y="35"/>
                </a:lnTo>
                <a:lnTo>
                  <a:pt x="166" y="33"/>
                </a:lnTo>
                <a:lnTo>
                  <a:pt x="170" y="29"/>
                </a:lnTo>
                <a:lnTo>
                  <a:pt x="170" y="27"/>
                </a:lnTo>
                <a:lnTo>
                  <a:pt x="175" y="23"/>
                </a:lnTo>
                <a:lnTo>
                  <a:pt x="178" y="23"/>
                </a:lnTo>
                <a:lnTo>
                  <a:pt x="179" y="22"/>
                </a:lnTo>
                <a:lnTo>
                  <a:pt x="184" y="21"/>
                </a:lnTo>
                <a:lnTo>
                  <a:pt x="185" y="20"/>
                </a:lnTo>
                <a:lnTo>
                  <a:pt x="191" y="18"/>
                </a:lnTo>
                <a:lnTo>
                  <a:pt x="201" y="6"/>
                </a:lnTo>
                <a:lnTo>
                  <a:pt x="201" y="4"/>
                </a:lnTo>
                <a:lnTo>
                  <a:pt x="204" y="0"/>
                </a:lnTo>
                <a:lnTo>
                  <a:pt x="208" y="0"/>
                </a:lnTo>
                <a:lnTo>
                  <a:pt x="209" y="1"/>
                </a:lnTo>
                <a:lnTo>
                  <a:pt x="212" y="1"/>
                </a:lnTo>
                <a:lnTo>
                  <a:pt x="215" y="3"/>
                </a:lnTo>
                <a:lnTo>
                  <a:pt x="219" y="3"/>
                </a:lnTo>
                <a:lnTo>
                  <a:pt x="221" y="5"/>
                </a:lnTo>
                <a:lnTo>
                  <a:pt x="234" y="16"/>
                </a:lnTo>
                <a:lnTo>
                  <a:pt x="241" y="16"/>
                </a:lnTo>
                <a:lnTo>
                  <a:pt x="242" y="17"/>
                </a:lnTo>
                <a:lnTo>
                  <a:pt x="252" y="16"/>
                </a:lnTo>
                <a:lnTo>
                  <a:pt x="253" y="18"/>
                </a:lnTo>
                <a:lnTo>
                  <a:pt x="258" y="17"/>
                </a:lnTo>
                <a:lnTo>
                  <a:pt x="260" y="20"/>
                </a:lnTo>
                <a:lnTo>
                  <a:pt x="273" y="25"/>
                </a:lnTo>
                <a:lnTo>
                  <a:pt x="287" y="35"/>
                </a:lnTo>
                <a:lnTo>
                  <a:pt x="303" y="34"/>
                </a:lnTo>
                <a:lnTo>
                  <a:pt x="307" y="31"/>
                </a:lnTo>
                <a:lnTo>
                  <a:pt x="310" y="31"/>
                </a:lnTo>
                <a:lnTo>
                  <a:pt x="339" y="15"/>
                </a:lnTo>
                <a:lnTo>
                  <a:pt x="339" y="13"/>
                </a:lnTo>
                <a:lnTo>
                  <a:pt x="344" y="13"/>
                </a:lnTo>
                <a:lnTo>
                  <a:pt x="358" y="19"/>
                </a:lnTo>
                <a:lnTo>
                  <a:pt x="360" y="19"/>
                </a:lnTo>
                <a:lnTo>
                  <a:pt x="362" y="17"/>
                </a:lnTo>
                <a:lnTo>
                  <a:pt x="365" y="17"/>
                </a:lnTo>
                <a:lnTo>
                  <a:pt x="366" y="16"/>
                </a:lnTo>
                <a:lnTo>
                  <a:pt x="367" y="16"/>
                </a:lnTo>
                <a:lnTo>
                  <a:pt x="370" y="20"/>
                </a:lnTo>
                <a:lnTo>
                  <a:pt x="371" y="22"/>
                </a:lnTo>
                <a:lnTo>
                  <a:pt x="372" y="22"/>
                </a:lnTo>
                <a:lnTo>
                  <a:pt x="374" y="27"/>
                </a:lnTo>
                <a:lnTo>
                  <a:pt x="375" y="28"/>
                </a:lnTo>
                <a:lnTo>
                  <a:pt x="375" y="31"/>
                </a:lnTo>
                <a:lnTo>
                  <a:pt x="378" y="34"/>
                </a:lnTo>
                <a:lnTo>
                  <a:pt x="378" y="37"/>
                </a:lnTo>
                <a:lnTo>
                  <a:pt x="381" y="42"/>
                </a:lnTo>
                <a:lnTo>
                  <a:pt x="385" y="46"/>
                </a:lnTo>
                <a:lnTo>
                  <a:pt x="414" y="58"/>
                </a:lnTo>
                <a:lnTo>
                  <a:pt x="418" y="58"/>
                </a:lnTo>
                <a:lnTo>
                  <a:pt x="421" y="59"/>
                </a:lnTo>
                <a:lnTo>
                  <a:pt x="424" y="59"/>
                </a:lnTo>
                <a:lnTo>
                  <a:pt x="428" y="59"/>
                </a:lnTo>
                <a:lnTo>
                  <a:pt x="429" y="60"/>
                </a:lnTo>
                <a:lnTo>
                  <a:pt x="439" y="60"/>
                </a:lnTo>
                <a:lnTo>
                  <a:pt x="441" y="61"/>
                </a:lnTo>
                <a:lnTo>
                  <a:pt x="447" y="60"/>
                </a:lnTo>
                <a:lnTo>
                  <a:pt x="450" y="60"/>
                </a:lnTo>
                <a:lnTo>
                  <a:pt x="452" y="62"/>
                </a:lnTo>
                <a:lnTo>
                  <a:pt x="455" y="61"/>
                </a:lnTo>
                <a:lnTo>
                  <a:pt x="459" y="59"/>
                </a:lnTo>
                <a:lnTo>
                  <a:pt x="462" y="59"/>
                </a:lnTo>
                <a:lnTo>
                  <a:pt x="463" y="56"/>
                </a:lnTo>
                <a:lnTo>
                  <a:pt x="465" y="57"/>
                </a:lnTo>
                <a:lnTo>
                  <a:pt x="469" y="54"/>
                </a:lnTo>
                <a:lnTo>
                  <a:pt x="474" y="52"/>
                </a:lnTo>
                <a:lnTo>
                  <a:pt x="485" y="52"/>
                </a:lnTo>
                <a:lnTo>
                  <a:pt x="487" y="50"/>
                </a:lnTo>
                <a:lnTo>
                  <a:pt x="494" y="50"/>
                </a:lnTo>
                <a:lnTo>
                  <a:pt x="496" y="49"/>
                </a:lnTo>
                <a:lnTo>
                  <a:pt x="513" y="48"/>
                </a:lnTo>
                <a:lnTo>
                  <a:pt x="518" y="45"/>
                </a:lnTo>
                <a:lnTo>
                  <a:pt x="525" y="45"/>
                </a:lnTo>
                <a:lnTo>
                  <a:pt x="537" y="50"/>
                </a:lnTo>
                <a:lnTo>
                  <a:pt x="540" y="51"/>
                </a:lnTo>
                <a:lnTo>
                  <a:pt x="545" y="54"/>
                </a:lnTo>
                <a:lnTo>
                  <a:pt x="580" y="49"/>
                </a:lnTo>
                <a:lnTo>
                  <a:pt x="580" y="47"/>
                </a:lnTo>
                <a:lnTo>
                  <a:pt x="583" y="44"/>
                </a:lnTo>
                <a:lnTo>
                  <a:pt x="585" y="38"/>
                </a:lnTo>
                <a:lnTo>
                  <a:pt x="593" y="28"/>
                </a:lnTo>
                <a:lnTo>
                  <a:pt x="595" y="28"/>
                </a:lnTo>
                <a:lnTo>
                  <a:pt x="597" y="26"/>
                </a:lnTo>
                <a:lnTo>
                  <a:pt x="599" y="27"/>
                </a:lnTo>
                <a:lnTo>
                  <a:pt x="606" y="26"/>
                </a:lnTo>
                <a:lnTo>
                  <a:pt x="607" y="24"/>
                </a:lnTo>
                <a:lnTo>
                  <a:pt x="614" y="24"/>
                </a:lnTo>
                <a:lnTo>
                  <a:pt x="620" y="27"/>
                </a:lnTo>
                <a:lnTo>
                  <a:pt x="634" y="26"/>
                </a:lnTo>
                <a:lnTo>
                  <a:pt x="638" y="27"/>
                </a:lnTo>
                <a:lnTo>
                  <a:pt x="670" y="25"/>
                </a:lnTo>
                <a:lnTo>
                  <a:pt x="673" y="27"/>
                </a:lnTo>
                <a:lnTo>
                  <a:pt x="703" y="25"/>
                </a:lnTo>
                <a:lnTo>
                  <a:pt x="705" y="27"/>
                </a:lnTo>
                <a:lnTo>
                  <a:pt x="724" y="25"/>
                </a:lnTo>
                <a:lnTo>
                  <a:pt x="725" y="26"/>
                </a:lnTo>
                <a:lnTo>
                  <a:pt x="729" y="26"/>
                </a:lnTo>
                <a:lnTo>
                  <a:pt x="731" y="28"/>
                </a:lnTo>
                <a:lnTo>
                  <a:pt x="735" y="27"/>
                </a:lnTo>
                <a:lnTo>
                  <a:pt x="737" y="28"/>
                </a:lnTo>
                <a:lnTo>
                  <a:pt x="741" y="28"/>
                </a:lnTo>
                <a:lnTo>
                  <a:pt x="744" y="30"/>
                </a:lnTo>
                <a:lnTo>
                  <a:pt x="746" y="29"/>
                </a:lnTo>
                <a:lnTo>
                  <a:pt x="753" y="33"/>
                </a:lnTo>
                <a:lnTo>
                  <a:pt x="753" y="37"/>
                </a:lnTo>
                <a:lnTo>
                  <a:pt x="757" y="43"/>
                </a:lnTo>
                <a:lnTo>
                  <a:pt x="759" y="43"/>
                </a:lnTo>
                <a:lnTo>
                  <a:pt x="761" y="44"/>
                </a:lnTo>
                <a:lnTo>
                  <a:pt x="762" y="43"/>
                </a:lnTo>
                <a:lnTo>
                  <a:pt x="766" y="44"/>
                </a:lnTo>
                <a:lnTo>
                  <a:pt x="767" y="45"/>
                </a:lnTo>
                <a:lnTo>
                  <a:pt x="778" y="46"/>
                </a:lnTo>
                <a:lnTo>
                  <a:pt x="816" y="73"/>
                </a:lnTo>
                <a:lnTo>
                  <a:pt x="809" y="74"/>
                </a:lnTo>
                <a:lnTo>
                  <a:pt x="796" y="75"/>
                </a:lnTo>
                <a:lnTo>
                  <a:pt x="796" y="83"/>
                </a:lnTo>
                <a:lnTo>
                  <a:pt x="800" y="86"/>
                </a:lnTo>
                <a:lnTo>
                  <a:pt x="803" y="87"/>
                </a:lnTo>
                <a:lnTo>
                  <a:pt x="809" y="91"/>
                </a:lnTo>
                <a:lnTo>
                  <a:pt x="813" y="92"/>
                </a:lnTo>
                <a:lnTo>
                  <a:pt x="817" y="95"/>
                </a:lnTo>
                <a:lnTo>
                  <a:pt x="809" y="112"/>
                </a:lnTo>
                <a:lnTo>
                  <a:pt x="810" y="121"/>
                </a:lnTo>
                <a:lnTo>
                  <a:pt x="808" y="124"/>
                </a:lnTo>
                <a:lnTo>
                  <a:pt x="799" y="126"/>
                </a:lnTo>
                <a:lnTo>
                  <a:pt x="798" y="127"/>
                </a:lnTo>
                <a:lnTo>
                  <a:pt x="793" y="129"/>
                </a:lnTo>
                <a:lnTo>
                  <a:pt x="792" y="139"/>
                </a:lnTo>
                <a:lnTo>
                  <a:pt x="789" y="143"/>
                </a:lnTo>
                <a:lnTo>
                  <a:pt x="791" y="147"/>
                </a:lnTo>
                <a:lnTo>
                  <a:pt x="794" y="151"/>
                </a:lnTo>
                <a:lnTo>
                  <a:pt x="794" y="156"/>
                </a:lnTo>
                <a:lnTo>
                  <a:pt x="793" y="157"/>
                </a:lnTo>
                <a:lnTo>
                  <a:pt x="792" y="161"/>
                </a:lnTo>
                <a:lnTo>
                  <a:pt x="792" y="169"/>
                </a:lnTo>
                <a:lnTo>
                  <a:pt x="794" y="171"/>
                </a:lnTo>
                <a:lnTo>
                  <a:pt x="803" y="169"/>
                </a:lnTo>
                <a:lnTo>
                  <a:pt x="804" y="168"/>
                </a:lnTo>
                <a:lnTo>
                  <a:pt x="807" y="169"/>
                </a:lnTo>
                <a:lnTo>
                  <a:pt x="808" y="177"/>
                </a:lnTo>
                <a:lnTo>
                  <a:pt x="805" y="180"/>
                </a:lnTo>
                <a:lnTo>
                  <a:pt x="801" y="180"/>
                </a:lnTo>
                <a:lnTo>
                  <a:pt x="798" y="183"/>
                </a:lnTo>
                <a:lnTo>
                  <a:pt x="798" y="187"/>
                </a:lnTo>
                <a:lnTo>
                  <a:pt x="803" y="191"/>
                </a:lnTo>
                <a:lnTo>
                  <a:pt x="804" y="211"/>
                </a:lnTo>
                <a:lnTo>
                  <a:pt x="798" y="224"/>
                </a:lnTo>
                <a:lnTo>
                  <a:pt x="798" y="226"/>
                </a:lnTo>
                <a:lnTo>
                  <a:pt x="794" y="228"/>
                </a:lnTo>
                <a:lnTo>
                  <a:pt x="791" y="228"/>
                </a:lnTo>
                <a:lnTo>
                  <a:pt x="787" y="232"/>
                </a:lnTo>
                <a:lnTo>
                  <a:pt x="786" y="237"/>
                </a:lnTo>
                <a:lnTo>
                  <a:pt x="794" y="249"/>
                </a:lnTo>
                <a:lnTo>
                  <a:pt x="794" y="251"/>
                </a:lnTo>
                <a:lnTo>
                  <a:pt x="795" y="251"/>
                </a:lnTo>
                <a:lnTo>
                  <a:pt x="795" y="253"/>
                </a:lnTo>
                <a:lnTo>
                  <a:pt x="798" y="255"/>
                </a:lnTo>
                <a:lnTo>
                  <a:pt x="803" y="265"/>
                </a:lnTo>
                <a:lnTo>
                  <a:pt x="807" y="270"/>
                </a:lnTo>
                <a:lnTo>
                  <a:pt x="807" y="272"/>
                </a:lnTo>
                <a:lnTo>
                  <a:pt x="811" y="276"/>
                </a:lnTo>
                <a:lnTo>
                  <a:pt x="811" y="278"/>
                </a:lnTo>
                <a:lnTo>
                  <a:pt x="814" y="280"/>
                </a:lnTo>
                <a:lnTo>
                  <a:pt x="814" y="282"/>
                </a:lnTo>
                <a:lnTo>
                  <a:pt x="817" y="285"/>
                </a:lnTo>
                <a:lnTo>
                  <a:pt x="821" y="302"/>
                </a:lnTo>
                <a:lnTo>
                  <a:pt x="822" y="303"/>
                </a:lnTo>
                <a:lnTo>
                  <a:pt x="824" y="303"/>
                </a:lnTo>
                <a:lnTo>
                  <a:pt x="828" y="307"/>
                </a:lnTo>
                <a:lnTo>
                  <a:pt x="830" y="307"/>
                </a:lnTo>
                <a:lnTo>
                  <a:pt x="838" y="314"/>
                </a:lnTo>
                <a:lnTo>
                  <a:pt x="840" y="314"/>
                </a:lnTo>
                <a:lnTo>
                  <a:pt x="843" y="317"/>
                </a:lnTo>
                <a:lnTo>
                  <a:pt x="853" y="321"/>
                </a:lnTo>
                <a:lnTo>
                  <a:pt x="871" y="317"/>
                </a:lnTo>
                <a:lnTo>
                  <a:pt x="875" y="317"/>
                </a:lnTo>
                <a:lnTo>
                  <a:pt x="877" y="315"/>
                </a:lnTo>
                <a:lnTo>
                  <a:pt x="879" y="316"/>
                </a:lnTo>
                <a:lnTo>
                  <a:pt x="881" y="314"/>
                </a:lnTo>
                <a:lnTo>
                  <a:pt x="881" y="312"/>
                </a:lnTo>
                <a:lnTo>
                  <a:pt x="883" y="309"/>
                </a:lnTo>
                <a:lnTo>
                  <a:pt x="887" y="310"/>
                </a:lnTo>
                <a:lnTo>
                  <a:pt x="889" y="309"/>
                </a:lnTo>
                <a:lnTo>
                  <a:pt x="892" y="310"/>
                </a:lnTo>
                <a:lnTo>
                  <a:pt x="895" y="314"/>
                </a:lnTo>
                <a:lnTo>
                  <a:pt x="897" y="324"/>
                </a:lnTo>
                <a:lnTo>
                  <a:pt x="917" y="347"/>
                </a:lnTo>
                <a:lnTo>
                  <a:pt x="919" y="347"/>
                </a:lnTo>
                <a:lnTo>
                  <a:pt x="930" y="355"/>
                </a:lnTo>
                <a:lnTo>
                  <a:pt x="934" y="355"/>
                </a:lnTo>
                <a:lnTo>
                  <a:pt x="936" y="356"/>
                </a:lnTo>
                <a:lnTo>
                  <a:pt x="939" y="355"/>
                </a:lnTo>
                <a:lnTo>
                  <a:pt x="947" y="363"/>
                </a:lnTo>
                <a:lnTo>
                  <a:pt x="949" y="365"/>
                </a:lnTo>
                <a:lnTo>
                  <a:pt x="956" y="364"/>
                </a:lnTo>
                <a:lnTo>
                  <a:pt x="958" y="365"/>
                </a:lnTo>
                <a:lnTo>
                  <a:pt x="968" y="366"/>
                </a:lnTo>
                <a:lnTo>
                  <a:pt x="977" y="370"/>
                </a:lnTo>
                <a:lnTo>
                  <a:pt x="979" y="370"/>
                </a:lnTo>
                <a:lnTo>
                  <a:pt x="981" y="371"/>
                </a:lnTo>
                <a:lnTo>
                  <a:pt x="989" y="370"/>
                </a:lnTo>
                <a:lnTo>
                  <a:pt x="990" y="372"/>
                </a:lnTo>
                <a:lnTo>
                  <a:pt x="994" y="372"/>
                </a:lnTo>
                <a:lnTo>
                  <a:pt x="997" y="374"/>
                </a:lnTo>
                <a:lnTo>
                  <a:pt x="999" y="381"/>
                </a:lnTo>
                <a:lnTo>
                  <a:pt x="1012" y="380"/>
                </a:lnTo>
                <a:lnTo>
                  <a:pt x="1014" y="381"/>
                </a:lnTo>
                <a:lnTo>
                  <a:pt x="1014" y="382"/>
                </a:lnTo>
                <a:lnTo>
                  <a:pt x="1023" y="392"/>
                </a:lnTo>
                <a:lnTo>
                  <a:pt x="1024" y="395"/>
                </a:lnTo>
                <a:lnTo>
                  <a:pt x="1029" y="399"/>
                </a:lnTo>
                <a:lnTo>
                  <a:pt x="1042" y="391"/>
                </a:lnTo>
                <a:lnTo>
                  <a:pt x="1054" y="400"/>
                </a:lnTo>
                <a:lnTo>
                  <a:pt x="1056" y="400"/>
                </a:lnTo>
                <a:lnTo>
                  <a:pt x="1058" y="401"/>
                </a:lnTo>
                <a:lnTo>
                  <a:pt x="1060" y="400"/>
                </a:lnTo>
                <a:lnTo>
                  <a:pt x="1069" y="403"/>
                </a:lnTo>
                <a:lnTo>
                  <a:pt x="1073" y="403"/>
                </a:lnTo>
                <a:lnTo>
                  <a:pt x="1074" y="404"/>
                </a:lnTo>
                <a:lnTo>
                  <a:pt x="1078" y="404"/>
                </a:lnTo>
                <a:lnTo>
                  <a:pt x="1083" y="401"/>
                </a:lnTo>
                <a:lnTo>
                  <a:pt x="1085" y="401"/>
                </a:lnTo>
                <a:lnTo>
                  <a:pt x="1089" y="398"/>
                </a:lnTo>
                <a:lnTo>
                  <a:pt x="1091" y="398"/>
                </a:lnTo>
                <a:lnTo>
                  <a:pt x="1096" y="394"/>
                </a:lnTo>
                <a:lnTo>
                  <a:pt x="1098" y="395"/>
                </a:lnTo>
                <a:lnTo>
                  <a:pt x="1102" y="392"/>
                </a:lnTo>
                <a:lnTo>
                  <a:pt x="1108" y="392"/>
                </a:lnTo>
                <a:lnTo>
                  <a:pt x="1127" y="416"/>
                </a:lnTo>
                <a:lnTo>
                  <a:pt x="1128" y="422"/>
                </a:lnTo>
                <a:lnTo>
                  <a:pt x="1133" y="425"/>
                </a:lnTo>
                <a:lnTo>
                  <a:pt x="1135" y="427"/>
                </a:lnTo>
                <a:lnTo>
                  <a:pt x="1139" y="426"/>
                </a:lnTo>
                <a:lnTo>
                  <a:pt x="1140" y="428"/>
                </a:lnTo>
                <a:lnTo>
                  <a:pt x="1146" y="427"/>
                </a:lnTo>
                <a:lnTo>
                  <a:pt x="1147" y="429"/>
                </a:lnTo>
                <a:lnTo>
                  <a:pt x="1149" y="429"/>
                </a:lnTo>
                <a:lnTo>
                  <a:pt x="1155" y="437"/>
                </a:lnTo>
                <a:lnTo>
                  <a:pt x="1157" y="443"/>
                </a:lnTo>
                <a:lnTo>
                  <a:pt x="1152" y="449"/>
                </a:lnTo>
                <a:lnTo>
                  <a:pt x="1152" y="454"/>
                </a:lnTo>
                <a:lnTo>
                  <a:pt x="1154" y="455"/>
                </a:lnTo>
                <a:lnTo>
                  <a:pt x="1154" y="459"/>
                </a:lnTo>
                <a:lnTo>
                  <a:pt x="1158" y="470"/>
                </a:lnTo>
                <a:lnTo>
                  <a:pt x="1161" y="472"/>
                </a:lnTo>
                <a:lnTo>
                  <a:pt x="1165" y="472"/>
                </a:lnTo>
                <a:lnTo>
                  <a:pt x="1167" y="470"/>
                </a:lnTo>
                <a:lnTo>
                  <a:pt x="1170" y="469"/>
                </a:lnTo>
                <a:lnTo>
                  <a:pt x="1174" y="472"/>
                </a:lnTo>
                <a:lnTo>
                  <a:pt x="1183" y="476"/>
                </a:lnTo>
                <a:lnTo>
                  <a:pt x="1198" y="477"/>
                </a:lnTo>
                <a:lnTo>
                  <a:pt x="1203" y="483"/>
                </a:lnTo>
                <a:lnTo>
                  <a:pt x="1205" y="492"/>
                </a:lnTo>
                <a:lnTo>
                  <a:pt x="1208" y="494"/>
                </a:lnTo>
                <a:lnTo>
                  <a:pt x="1209" y="492"/>
                </a:lnTo>
                <a:lnTo>
                  <a:pt x="1213" y="484"/>
                </a:lnTo>
                <a:lnTo>
                  <a:pt x="1213" y="473"/>
                </a:lnTo>
                <a:lnTo>
                  <a:pt x="1211" y="472"/>
                </a:lnTo>
                <a:lnTo>
                  <a:pt x="1209" y="467"/>
                </a:lnTo>
                <a:lnTo>
                  <a:pt x="1213" y="461"/>
                </a:lnTo>
                <a:lnTo>
                  <a:pt x="1215" y="461"/>
                </a:lnTo>
                <a:lnTo>
                  <a:pt x="1217" y="465"/>
                </a:lnTo>
                <a:lnTo>
                  <a:pt x="1224" y="472"/>
                </a:lnTo>
                <a:lnTo>
                  <a:pt x="1224" y="473"/>
                </a:lnTo>
                <a:lnTo>
                  <a:pt x="1232" y="480"/>
                </a:lnTo>
                <a:lnTo>
                  <a:pt x="1235" y="481"/>
                </a:lnTo>
                <a:lnTo>
                  <a:pt x="1239" y="481"/>
                </a:lnTo>
                <a:lnTo>
                  <a:pt x="1243" y="484"/>
                </a:lnTo>
                <a:lnTo>
                  <a:pt x="1248" y="485"/>
                </a:lnTo>
                <a:lnTo>
                  <a:pt x="1251" y="481"/>
                </a:lnTo>
                <a:lnTo>
                  <a:pt x="1250" y="463"/>
                </a:lnTo>
                <a:lnTo>
                  <a:pt x="1249" y="461"/>
                </a:lnTo>
                <a:lnTo>
                  <a:pt x="1249" y="458"/>
                </a:lnTo>
                <a:lnTo>
                  <a:pt x="1252" y="457"/>
                </a:lnTo>
                <a:lnTo>
                  <a:pt x="1261" y="461"/>
                </a:lnTo>
                <a:lnTo>
                  <a:pt x="1270" y="456"/>
                </a:lnTo>
                <a:lnTo>
                  <a:pt x="1276" y="456"/>
                </a:lnTo>
                <a:lnTo>
                  <a:pt x="1277" y="454"/>
                </a:lnTo>
                <a:lnTo>
                  <a:pt x="1282" y="454"/>
                </a:lnTo>
                <a:lnTo>
                  <a:pt x="1285" y="451"/>
                </a:lnTo>
                <a:lnTo>
                  <a:pt x="1287" y="445"/>
                </a:lnTo>
                <a:lnTo>
                  <a:pt x="1288" y="437"/>
                </a:lnTo>
                <a:lnTo>
                  <a:pt x="1295" y="433"/>
                </a:lnTo>
                <a:lnTo>
                  <a:pt x="1294" y="423"/>
                </a:lnTo>
                <a:lnTo>
                  <a:pt x="1295" y="422"/>
                </a:lnTo>
                <a:lnTo>
                  <a:pt x="1321" y="419"/>
                </a:lnTo>
                <a:lnTo>
                  <a:pt x="1326" y="423"/>
                </a:lnTo>
                <a:lnTo>
                  <a:pt x="1333" y="428"/>
                </a:lnTo>
                <a:lnTo>
                  <a:pt x="1338" y="429"/>
                </a:lnTo>
                <a:lnTo>
                  <a:pt x="1340" y="432"/>
                </a:lnTo>
                <a:lnTo>
                  <a:pt x="1342" y="432"/>
                </a:lnTo>
                <a:lnTo>
                  <a:pt x="1349" y="438"/>
                </a:lnTo>
                <a:lnTo>
                  <a:pt x="1348" y="440"/>
                </a:lnTo>
                <a:lnTo>
                  <a:pt x="1350" y="442"/>
                </a:lnTo>
                <a:lnTo>
                  <a:pt x="1352" y="451"/>
                </a:lnTo>
                <a:lnTo>
                  <a:pt x="1357" y="459"/>
                </a:lnTo>
                <a:lnTo>
                  <a:pt x="1360" y="462"/>
                </a:lnTo>
                <a:lnTo>
                  <a:pt x="1360" y="464"/>
                </a:lnTo>
                <a:lnTo>
                  <a:pt x="1361" y="465"/>
                </a:lnTo>
                <a:lnTo>
                  <a:pt x="1362" y="481"/>
                </a:lnTo>
                <a:lnTo>
                  <a:pt x="1363" y="482"/>
                </a:lnTo>
                <a:lnTo>
                  <a:pt x="1363" y="484"/>
                </a:lnTo>
                <a:lnTo>
                  <a:pt x="1366" y="486"/>
                </a:lnTo>
                <a:lnTo>
                  <a:pt x="1366" y="488"/>
                </a:lnTo>
                <a:lnTo>
                  <a:pt x="1369" y="490"/>
                </a:lnTo>
                <a:lnTo>
                  <a:pt x="1369" y="492"/>
                </a:lnTo>
                <a:lnTo>
                  <a:pt x="1377" y="503"/>
                </a:lnTo>
                <a:lnTo>
                  <a:pt x="1377" y="505"/>
                </a:lnTo>
                <a:lnTo>
                  <a:pt x="1389" y="516"/>
                </a:lnTo>
                <a:lnTo>
                  <a:pt x="1389" y="519"/>
                </a:lnTo>
                <a:lnTo>
                  <a:pt x="1386" y="523"/>
                </a:lnTo>
                <a:lnTo>
                  <a:pt x="1385" y="525"/>
                </a:lnTo>
                <a:lnTo>
                  <a:pt x="1377" y="518"/>
                </a:lnTo>
                <a:lnTo>
                  <a:pt x="1375" y="518"/>
                </a:lnTo>
                <a:lnTo>
                  <a:pt x="1371" y="522"/>
                </a:lnTo>
                <a:lnTo>
                  <a:pt x="1371" y="532"/>
                </a:lnTo>
                <a:lnTo>
                  <a:pt x="1379" y="544"/>
                </a:lnTo>
                <a:lnTo>
                  <a:pt x="1386" y="547"/>
                </a:lnTo>
                <a:lnTo>
                  <a:pt x="1386" y="549"/>
                </a:lnTo>
                <a:lnTo>
                  <a:pt x="1384" y="551"/>
                </a:lnTo>
                <a:lnTo>
                  <a:pt x="1382" y="552"/>
                </a:lnTo>
                <a:lnTo>
                  <a:pt x="1382" y="556"/>
                </a:lnTo>
                <a:lnTo>
                  <a:pt x="1383" y="557"/>
                </a:lnTo>
                <a:lnTo>
                  <a:pt x="1385" y="560"/>
                </a:lnTo>
                <a:lnTo>
                  <a:pt x="1391" y="563"/>
                </a:lnTo>
                <a:lnTo>
                  <a:pt x="1391" y="573"/>
                </a:lnTo>
                <a:lnTo>
                  <a:pt x="1390" y="575"/>
                </a:lnTo>
                <a:lnTo>
                  <a:pt x="1392" y="619"/>
                </a:lnTo>
                <a:lnTo>
                  <a:pt x="1395" y="622"/>
                </a:lnTo>
                <a:lnTo>
                  <a:pt x="1393" y="631"/>
                </a:lnTo>
                <a:lnTo>
                  <a:pt x="1392" y="635"/>
                </a:lnTo>
                <a:lnTo>
                  <a:pt x="1390" y="636"/>
                </a:lnTo>
                <a:lnTo>
                  <a:pt x="1388" y="642"/>
                </a:lnTo>
                <a:lnTo>
                  <a:pt x="1385" y="659"/>
                </a:lnTo>
                <a:lnTo>
                  <a:pt x="1388" y="665"/>
                </a:lnTo>
                <a:lnTo>
                  <a:pt x="1391" y="692"/>
                </a:lnTo>
                <a:lnTo>
                  <a:pt x="1390" y="695"/>
                </a:lnTo>
                <a:lnTo>
                  <a:pt x="1391" y="699"/>
                </a:lnTo>
                <a:lnTo>
                  <a:pt x="1385" y="699"/>
                </a:lnTo>
                <a:lnTo>
                  <a:pt x="1384" y="701"/>
                </a:lnTo>
                <a:lnTo>
                  <a:pt x="1381" y="701"/>
                </a:lnTo>
                <a:lnTo>
                  <a:pt x="1379" y="704"/>
                </a:lnTo>
                <a:lnTo>
                  <a:pt x="1380" y="705"/>
                </a:lnTo>
                <a:lnTo>
                  <a:pt x="1381" y="711"/>
                </a:lnTo>
                <a:lnTo>
                  <a:pt x="1375" y="719"/>
                </a:lnTo>
                <a:lnTo>
                  <a:pt x="1378" y="727"/>
                </a:lnTo>
                <a:lnTo>
                  <a:pt x="1374" y="734"/>
                </a:lnTo>
                <a:lnTo>
                  <a:pt x="1369" y="734"/>
                </a:lnTo>
                <a:lnTo>
                  <a:pt x="1366" y="729"/>
                </a:lnTo>
                <a:lnTo>
                  <a:pt x="1366" y="726"/>
                </a:lnTo>
                <a:lnTo>
                  <a:pt x="1365" y="725"/>
                </a:lnTo>
                <a:lnTo>
                  <a:pt x="1365" y="721"/>
                </a:lnTo>
                <a:lnTo>
                  <a:pt x="1362" y="717"/>
                </a:lnTo>
                <a:lnTo>
                  <a:pt x="1360" y="718"/>
                </a:lnTo>
                <a:lnTo>
                  <a:pt x="1358" y="718"/>
                </a:lnTo>
                <a:lnTo>
                  <a:pt x="1356" y="723"/>
                </a:lnTo>
                <a:lnTo>
                  <a:pt x="1355" y="723"/>
                </a:lnTo>
                <a:lnTo>
                  <a:pt x="1355" y="730"/>
                </a:lnTo>
                <a:lnTo>
                  <a:pt x="1354" y="732"/>
                </a:lnTo>
                <a:lnTo>
                  <a:pt x="1354" y="755"/>
                </a:lnTo>
                <a:lnTo>
                  <a:pt x="1355" y="756"/>
                </a:lnTo>
                <a:lnTo>
                  <a:pt x="1356" y="764"/>
                </a:lnTo>
                <a:lnTo>
                  <a:pt x="1357" y="765"/>
                </a:lnTo>
                <a:lnTo>
                  <a:pt x="1362" y="774"/>
                </a:lnTo>
                <a:lnTo>
                  <a:pt x="1352" y="774"/>
                </a:lnTo>
                <a:lnTo>
                  <a:pt x="1351" y="776"/>
                </a:lnTo>
                <a:lnTo>
                  <a:pt x="1348" y="776"/>
                </a:lnTo>
                <a:lnTo>
                  <a:pt x="1347" y="777"/>
                </a:lnTo>
                <a:lnTo>
                  <a:pt x="1343" y="777"/>
                </a:lnTo>
                <a:lnTo>
                  <a:pt x="1340" y="774"/>
                </a:lnTo>
                <a:lnTo>
                  <a:pt x="1340" y="762"/>
                </a:lnTo>
                <a:lnTo>
                  <a:pt x="1337" y="759"/>
                </a:lnTo>
                <a:lnTo>
                  <a:pt x="1337" y="758"/>
                </a:lnTo>
                <a:lnTo>
                  <a:pt x="1333" y="757"/>
                </a:lnTo>
                <a:lnTo>
                  <a:pt x="1328" y="759"/>
                </a:lnTo>
                <a:lnTo>
                  <a:pt x="1326" y="761"/>
                </a:lnTo>
                <a:lnTo>
                  <a:pt x="1329" y="765"/>
                </a:lnTo>
                <a:lnTo>
                  <a:pt x="1329" y="768"/>
                </a:lnTo>
                <a:lnTo>
                  <a:pt x="1326" y="769"/>
                </a:lnTo>
                <a:lnTo>
                  <a:pt x="1314" y="779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Freeform 11"/>
          <p:cNvSpPr/>
          <p:nvPr/>
        </p:nvSpPr>
        <p:spPr bwMode="auto">
          <a:xfrm>
            <a:off x="5635392" y="5058892"/>
            <a:ext cx="185161" cy="466234"/>
          </a:xfrm>
          <a:custGeom>
            <a:avLst/>
            <a:gdLst>
              <a:gd name="T0" fmla="*/ 2147483647 w 121"/>
              <a:gd name="T1" fmla="*/ 2147483647 h 291"/>
              <a:gd name="T2" fmla="*/ 2147483647 w 121"/>
              <a:gd name="T3" fmla="*/ 2147483647 h 291"/>
              <a:gd name="T4" fmla="*/ 2147483647 w 121"/>
              <a:gd name="T5" fmla="*/ 2147483647 h 291"/>
              <a:gd name="T6" fmla="*/ 2147483647 w 121"/>
              <a:gd name="T7" fmla="*/ 2147483647 h 291"/>
              <a:gd name="T8" fmla="*/ 2147483647 w 121"/>
              <a:gd name="T9" fmla="*/ 2147483647 h 291"/>
              <a:gd name="T10" fmla="*/ 2147483647 w 121"/>
              <a:gd name="T11" fmla="*/ 2147483647 h 291"/>
              <a:gd name="T12" fmla="*/ 2147483647 w 121"/>
              <a:gd name="T13" fmla="*/ 2147483647 h 291"/>
              <a:gd name="T14" fmla="*/ 2147483647 w 121"/>
              <a:gd name="T15" fmla="*/ 2147483647 h 291"/>
              <a:gd name="T16" fmla="*/ 2147483647 w 121"/>
              <a:gd name="T17" fmla="*/ 2147483647 h 291"/>
              <a:gd name="T18" fmla="*/ 2147483647 w 121"/>
              <a:gd name="T19" fmla="*/ 2147483647 h 291"/>
              <a:gd name="T20" fmla="*/ 2147483647 w 121"/>
              <a:gd name="T21" fmla="*/ 2147483647 h 291"/>
              <a:gd name="T22" fmla="*/ 2147483647 w 121"/>
              <a:gd name="T23" fmla="*/ 2147483647 h 291"/>
              <a:gd name="T24" fmla="*/ 2147483647 w 121"/>
              <a:gd name="T25" fmla="*/ 2147483647 h 291"/>
              <a:gd name="T26" fmla="*/ 2147483647 w 121"/>
              <a:gd name="T27" fmla="*/ 2147483647 h 291"/>
              <a:gd name="T28" fmla="*/ 2147483647 w 121"/>
              <a:gd name="T29" fmla="*/ 2147483647 h 291"/>
              <a:gd name="T30" fmla="*/ 2147483647 w 121"/>
              <a:gd name="T31" fmla="*/ 2147483647 h 291"/>
              <a:gd name="T32" fmla="*/ 2147483647 w 121"/>
              <a:gd name="T33" fmla="*/ 2147483647 h 291"/>
              <a:gd name="T34" fmla="*/ 2147483647 w 121"/>
              <a:gd name="T35" fmla="*/ 2147483647 h 291"/>
              <a:gd name="T36" fmla="*/ 2147483647 w 121"/>
              <a:gd name="T37" fmla="*/ 2147483647 h 291"/>
              <a:gd name="T38" fmla="*/ 2147483647 w 121"/>
              <a:gd name="T39" fmla="*/ 2147483647 h 291"/>
              <a:gd name="T40" fmla="*/ 2147483647 w 121"/>
              <a:gd name="T41" fmla="*/ 2147483647 h 291"/>
              <a:gd name="T42" fmla="*/ 2147483647 w 121"/>
              <a:gd name="T43" fmla="*/ 2147483647 h 291"/>
              <a:gd name="T44" fmla="*/ 2147483647 w 121"/>
              <a:gd name="T45" fmla="*/ 2147483647 h 291"/>
              <a:gd name="T46" fmla="*/ 2147483647 w 121"/>
              <a:gd name="T47" fmla="*/ 2147483647 h 291"/>
              <a:gd name="T48" fmla="*/ 2147483647 w 121"/>
              <a:gd name="T49" fmla="*/ 2147483647 h 291"/>
              <a:gd name="T50" fmla="*/ 2147483647 w 121"/>
              <a:gd name="T51" fmla="*/ 2147483647 h 291"/>
              <a:gd name="T52" fmla="*/ 2147483647 w 121"/>
              <a:gd name="T53" fmla="*/ 2147483647 h 291"/>
              <a:gd name="T54" fmla="*/ 2147483647 w 121"/>
              <a:gd name="T55" fmla="*/ 2147483647 h 291"/>
              <a:gd name="T56" fmla="*/ 2147483647 w 121"/>
              <a:gd name="T57" fmla="*/ 2147483647 h 291"/>
              <a:gd name="T58" fmla="*/ 2147483647 w 121"/>
              <a:gd name="T59" fmla="*/ 2147483647 h 291"/>
              <a:gd name="T60" fmla="*/ 2147483647 w 121"/>
              <a:gd name="T61" fmla="*/ 2147483647 h 291"/>
              <a:gd name="T62" fmla="*/ 2147483647 w 121"/>
              <a:gd name="T63" fmla="*/ 2147483647 h 291"/>
              <a:gd name="T64" fmla="*/ 2147483647 w 121"/>
              <a:gd name="T65" fmla="*/ 2147483647 h 291"/>
              <a:gd name="T66" fmla="*/ 2147483647 w 121"/>
              <a:gd name="T67" fmla="*/ 2147483647 h 291"/>
              <a:gd name="T68" fmla="*/ 2147483647 w 121"/>
              <a:gd name="T69" fmla="*/ 2147483647 h 291"/>
              <a:gd name="T70" fmla="*/ 2147483647 w 121"/>
              <a:gd name="T71" fmla="*/ 2147483647 h 291"/>
              <a:gd name="T72" fmla="*/ 2147483647 w 121"/>
              <a:gd name="T73" fmla="*/ 2147483647 h 291"/>
              <a:gd name="T74" fmla="*/ 2147483647 w 121"/>
              <a:gd name="T75" fmla="*/ 2147483647 h 291"/>
              <a:gd name="T76" fmla="*/ 2147483647 w 121"/>
              <a:gd name="T77" fmla="*/ 2147483647 h 291"/>
              <a:gd name="T78" fmla="*/ 2147483647 w 121"/>
              <a:gd name="T79" fmla="*/ 2147483647 h 291"/>
              <a:gd name="T80" fmla="*/ 2147483647 w 121"/>
              <a:gd name="T81" fmla="*/ 2147483647 h 291"/>
              <a:gd name="T82" fmla="*/ 2147483647 w 121"/>
              <a:gd name="T83" fmla="*/ 2147483647 h 291"/>
              <a:gd name="T84" fmla="*/ 2147483647 w 121"/>
              <a:gd name="T85" fmla="*/ 2147483647 h 291"/>
              <a:gd name="T86" fmla="*/ 2147483647 w 121"/>
              <a:gd name="T87" fmla="*/ 2147483647 h 291"/>
              <a:gd name="T88" fmla="*/ 2147483647 w 121"/>
              <a:gd name="T89" fmla="*/ 2147483647 h 291"/>
              <a:gd name="T90" fmla="*/ 2147483647 w 121"/>
              <a:gd name="T91" fmla="*/ 2147483647 h 291"/>
              <a:gd name="T92" fmla="*/ 2147483647 w 121"/>
              <a:gd name="T93" fmla="*/ 2147483647 h 291"/>
              <a:gd name="T94" fmla="*/ 2147483647 w 121"/>
              <a:gd name="T95" fmla="*/ 2147483647 h 291"/>
              <a:gd name="T96" fmla="*/ 2147483647 w 121"/>
              <a:gd name="T97" fmla="*/ 2147483647 h 291"/>
              <a:gd name="T98" fmla="*/ 2147483647 w 121"/>
              <a:gd name="T99" fmla="*/ 2147483647 h 291"/>
              <a:gd name="T100" fmla="*/ 2147483647 w 121"/>
              <a:gd name="T101" fmla="*/ 2147483647 h 291"/>
              <a:gd name="T102" fmla="*/ 2147483647 w 121"/>
              <a:gd name="T103" fmla="*/ 2147483647 h 291"/>
              <a:gd name="T104" fmla="*/ 2147483647 w 121"/>
              <a:gd name="T105" fmla="*/ 2147483647 h 291"/>
              <a:gd name="T106" fmla="*/ 2147483647 w 121"/>
              <a:gd name="T107" fmla="*/ 2147483647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1"/>
              <a:gd name="T163" fmla="*/ 0 h 291"/>
              <a:gd name="T164" fmla="*/ 121 w 121"/>
              <a:gd name="T165" fmla="*/ 291 h 291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1" h="291">
                <a:moveTo>
                  <a:pt x="87" y="0"/>
                </a:moveTo>
                <a:lnTo>
                  <a:pt x="83" y="0"/>
                </a:lnTo>
                <a:lnTo>
                  <a:pt x="78" y="6"/>
                </a:lnTo>
                <a:lnTo>
                  <a:pt x="76" y="9"/>
                </a:lnTo>
                <a:lnTo>
                  <a:pt x="76" y="13"/>
                </a:lnTo>
                <a:lnTo>
                  <a:pt x="70" y="14"/>
                </a:lnTo>
                <a:lnTo>
                  <a:pt x="67" y="17"/>
                </a:lnTo>
                <a:lnTo>
                  <a:pt x="64" y="17"/>
                </a:lnTo>
                <a:lnTo>
                  <a:pt x="61" y="20"/>
                </a:lnTo>
                <a:lnTo>
                  <a:pt x="59" y="21"/>
                </a:lnTo>
                <a:lnTo>
                  <a:pt x="54" y="25"/>
                </a:lnTo>
                <a:lnTo>
                  <a:pt x="52" y="28"/>
                </a:lnTo>
                <a:lnTo>
                  <a:pt x="50" y="31"/>
                </a:lnTo>
                <a:lnTo>
                  <a:pt x="46" y="37"/>
                </a:lnTo>
                <a:lnTo>
                  <a:pt x="46" y="40"/>
                </a:lnTo>
                <a:lnTo>
                  <a:pt x="43" y="44"/>
                </a:lnTo>
                <a:lnTo>
                  <a:pt x="43" y="47"/>
                </a:lnTo>
                <a:lnTo>
                  <a:pt x="40" y="51"/>
                </a:lnTo>
                <a:lnTo>
                  <a:pt x="41" y="59"/>
                </a:lnTo>
                <a:lnTo>
                  <a:pt x="35" y="67"/>
                </a:lnTo>
                <a:lnTo>
                  <a:pt x="32" y="68"/>
                </a:lnTo>
                <a:lnTo>
                  <a:pt x="32" y="71"/>
                </a:lnTo>
                <a:lnTo>
                  <a:pt x="29" y="75"/>
                </a:lnTo>
                <a:lnTo>
                  <a:pt x="29" y="82"/>
                </a:lnTo>
                <a:lnTo>
                  <a:pt x="22" y="91"/>
                </a:lnTo>
                <a:lnTo>
                  <a:pt x="21" y="95"/>
                </a:lnTo>
                <a:lnTo>
                  <a:pt x="19" y="98"/>
                </a:lnTo>
                <a:lnTo>
                  <a:pt x="18" y="108"/>
                </a:lnTo>
                <a:lnTo>
                  <a:pt x="16" y="111"/>
                </a:lnTo>
                <a:lnTo>
                  <a:pt x="16" y="113"/>
                </a:lnTo>
                <a:lnTo>
                  <a:pt x="14" y="115"/>
                </a:lnTo>
                <a:lnTo>
                  <a:pt x="15" y="116"/>
                </a:lnTo>
                <a:lnTo>
                  <a:pt x="13" y="117"/>
                </a:lnTo>
                <a:lnTo>
                  <a:pt x="14" y="119"/>
                </a:lnTo>
                <a:lnTo>
                  <a:pt x="11" y="124"/>
                </a:lnTo>
                <a:lnTo>
                  <a:pt x="11" y="125"/>
                </a:lnTo>
                <a:lnTo>
                  <a:pt x="11" y="127"/>
                </a:lnTo>
                <a:lnTo>
                  <a:pt x="9" y="131"/>
                </a:lnTo>
                <a:lnTo>
                  <a:pt x="9" y="135"/>
                </a:lnTo>
                <a:lnTo>
                  <a:pt x="7" y="137"/>
                </a:lnTo>
                <a:lnTo>
                  <a:pt x="4" y="146"/>
                </a:lnTo>
                <a:lnTo>
                  <a:pt x="3" y="149"/>
                </a:lnTo>
                <a:lnTo>
                  <a:pt x="3" y="152"/>
                </a:lnTo>
                <a:lnTo>
                  <a:pt x="1" y="155"/>
                </a:lnTo>
                <a:lnTo>
                  <a:pt x="4" y="158"/>
                </a:lnTo>
                <a:lnTo>
                  <a:pt x="3" y="161"/>
                </a:lnTo>
                <a:lnTo>
                  <a:pt x="6" y="166"/>
                </a:lnTo>
                <a:lnTo>
                  <a:pt x="6" y="171"/>
                </a:lnTo>
                <a:lnTo>
                  <a:pt x="6" y="177"/>
                </a:lnTo>
                <a:lnTo>
                  <a:pt x="6" y="182"/>
                </a:lnTo>
                <a:lnTo>
                  <a:pt x="6" y="185"/>
                </a:lnTo>
                <a:lnTo>
                  <a:pt x="4" y="189"/>
                </a:lnTo>
                <a:lnTo>
                  <a:pt x="0" y="193"/>
                </a:lnTo>
                <a:lnTo>
                  <a:pt x="2" y="196"/>
                </a:lnTo>
                <a:lnTo>
                  <a:pt x="4" y="198"/>
                </a:lnTo>
                <a:lnTo>
                  <a:pt x="7" y="201"/>
                </a:lnTo>
                <a:lnTo>
                  <a:pt x="13" y="204"/>
                </a:lnTo>
                <a:lnTo>
                  <a:pt x="17" y="208"/>
                </a:lnTo>
                <a:lnTo>
                  <a:pt x="21" y="215"/>
                </a:lnTo>
                <a:lnTo>
                  <a:pt x="21" y="220"/>
                </a:lnTo>
                <a:lnTo>
                  <a:pt x="23" y="223"/>
                </a:lnTo>
                <a:lnTo>
                  <a:pt x="25" y="226"/>
                </a:lnTo>
                <a:lnTo>
                  <a:pt x="25" y="228"/>
                </a:lnTo>
                <a:lnTo>
                  <a:pt x="26" y="230"/>
                </a:lnTo>
                <a:lnTo>
                  <a:pt x="28" y="233"/>
                </a:lnTo>
                <a:lnTo>
                  <a:pt x="29" y="237"/>
                </a:lnTo>
                <a:lnTo>
                  <a:pt x="30" y="240"/>
                </a:lnTo>
                <a:lnTo>
                  <a:pt x="31" y="245"/>
                </a:lnTo>
                <a:lnTo>
                  <a:pt x="31" y="248"/>
                </a:lnTo>
                <a:lnTo>
                  <a:pt x="34" y="250"/>
                </a:lnTo>
                <a:lnTo>
                  <a:pt x="36" y="249"/>
                </a:lnTo>
                <a:lnTo>
                  <a:pt x="40" y="250"/>
                </a:lnTo>
                <a:lnTo>
                  <a:pt x="44" y="251"/>
                </a:lnTo>
                <a:lnTo>
                  <a:pt x="56" y="260"/>
                </a:lnTo>
                <a:lnTo>
                  <a:pt x="58" y="265"/>
                </a:lnTo>
                <a:lnTo>
                  <a:pt x="61" y="268"/>
                </a:lnTo>
                <a:lnTo>
                  <a:pt x="62" y="273"/>
                </a:lnTo>
                <a:lnTo>
                  <a:pt x="64" y="274"/>
                </a:lnTo>
                <a:lnTo>
                  <a:pt x="62" y="280"/>
                </a:lnTo>
                <a:lnTo>
                  <a:pt x="62" y="287"/>
                </a:lnTo>
                <a:lnTo>
                  <a:pt x="67" y="289"/>
                </a:lnTo>
                <a:lnTo>
                  <a:pt x="69" y="286"/>
                </a:lnTo>
                <a:lnTo>
                  <a:pt x="76" y="291"/>
                </a:lnTo>
                <a:lnTo>
                  <a:pt x="79" y="289"/>
                </a:lnTo>
                <a:lnTo>
                  <a:pt x="82" y="282"/>
                </a:lnTo>
                <a:lnTo>
                  <a:pt x="81" y="273"/>
                </a:lnTo>
                <a:lnTo>
                  <a:pt x="82" y="266"/>
                </a:lnTo>
                <a:lnTo>
                  <a:pt x="80" y="260"/>
                </a:lnTo>
                <a:lnTo>
                  <a:pt x="79" y="255"/>
                </a:lnTo>
                <a:lnTo>
                  <a:pt x="80" y="252"/>
                </a:lnTo>
                <a:lnTo>
                  <a:pt x="80" y="249"/>
                </a:lnTo>
                <a:lnTo>
                  <a:pt x="81" y="246"/>
                </a:lnTo>
                <a:lnTo>
                  <a:pt x="82" y="243"/>
                </a:lnTo>
                <a:lnTo>
                  <a:pt x="82" y="241"/>
                </a:lnTo>
                <a:lnTo>
                  <a:pt x="84" y="238"/>
                </a:lnTo>
                <a:lnTo>
                  <a:pt x="86" y="235"/>
                </a:lnTo>
                <a:lnTo>
                  <a:pt x="88" y="233"/>
                </a:lnTo>
                <a:lnTo>
                  <a:pt x="89" y="228"/>
                </a:lnTo>
                <a:lnTo>
                  <a:pt x="92" y="223"/>
                </a:lnTo>
                <a:lnTo>
                  <a:pt x="95" y="217"/>
                </a:lnTo>
                <a:lnTo>
                  <a:pt x="97" y="210"/>
                </a:lnTo>
                <a:lnTo>
                  <a:pt x="98" y="204"/>
                </a:lnTo>
                <a:lnTo>
                  <a:pt x="99" y="200"/>
                </a:lnTo>
                <a:lnTo>
                  <a:pt x="102" y="194"/>
                </a:lnTo>
                <a:lnTo>
                  <a:pt x="104" y="190"/>
                </a:lnTo>
                <a:lnTo>
                  <a:pt x="106" y="185"/>
                </a:lnTo>
                <a:lnTo>
                  <a:pt x="107" y="181"/>
                </a:lnTo>
                <a:lnTo>
                  <a:pt x="106" y="179"/>
                </a:lnTo>
                <a:lnTo>
                  <a:pt x="106" y="176"/>
                </a:lnTo>
                <a:lnTo>
                  <a:pt x="106" y="174"/>
                </a:lnTo>
                <a:lnTo>
                  <a:pt x="107" y="171"/>
                </a:lnTo>
                <a:lnTo>
                  <a:pt x="106" y="168"/>
                </a:lnTo>
                <a:lnTo>
                  <a:pt x="106" y="166"/>
                </a:lnTo>
                <a:lnTo>
                  <a:pt x="107" y="161"/>
                </a:lnTo>
                <a:lnTo>
                  <a:pt x="107" y="157"/>
                </a:lnTo>
                <a:lnTo>
                  <a:pt x="107" y="153"/>
                </a:lnTo>
                <a:lnTo>
                  <a:pt x="107" y="149"/>
                </a:lnTo>
                <a:lnTo>
                  <a:pt x="107" y="145"/>
                </a:lnTo>
                <a:lnTo>
                  <a:pt x="109" y="134"/>
                </a:lnTo>
                <a:lnTo>
                  <a:pt x="109" y="129"/>
                </a:lnTo>
                <a:lnTo>
                  <a:pt x="109" y="125"/>
                </a:lnTo>
                <a:lnTo>
                  <a:pt x="110" y="118"/>
                </a:lnTo>
                <a:lnTo>
                  <a:pt x="110" y="112"/>
                </a:lnTo>
                <a:lnTo>
                  <a:pt x="111" y="109"/>
                </a:lnTo>
                <a:lnTo>
                  <a:pt x="111" y="106"/>
                </a:lnTo>
                <a:lnTo>
                  <a:pt x="110" y="102"/>
                </a:lnTo>
                <a:lnTo>
                  <a:pt x="110" y="99"/>
                </a:lnTo>
                <a:lnTo>
                  <a:pt x="111" y="95"/>
                </a:lnTo>
                <a:lnTo>
                  <a:pt x="111" y="91"/>
                </a:lnTo>
                <a:lnTo>
                  <a:pt x="109" y="88"/>
                </a:lnTo>
                <a:lnTo>
                  <a:pt x="108" y="84"/>
                </a:lnTo>
                <a:lnTo>
                  <a:pt x="110" y="83"/>
                </a:lnTo>
                <a:lnTo>
                  <a:pt x="109" y="82"/>
                </a:lnTo>
                <a:lnTo>
                  <a:pt x="110" y="79"/>
                </a:lnTo>
                <a:lnTo>
                  <a:pt x="109" y="73"/>
                </a:lnTo>
                <a:lnTo>
                  <a:pt x="112" y="68"/>
                </a:lnTo>
                <a:lnTo>
                  <a:pt x="112" y="65"/>
                </a:lnTo>
                <a:lnTo>
                  <a:pt x="114" y="62"/>
                </a:lnTo>
                <a:lnTo>
                  <a:pt x="116" y="59"/>
                </a:lnTo>
                <a:lnTo>
                  <a:pt x="118" y="58"/>
                </a:lnTo>
                <a:lnTo>
                  <a:pt x="116" y="55"/>
                </a:lnTo>
                <a:lnTo>
                  <a:pt x="116" y="53"/>
                </a:lnTo>
                <a:lnTo>
                  <a:pt x="115" y="49"/>
                </a:lnTo>
                <a:lnTo>
                  <a:pt x="113" y="46"/>
                </a:lnTo>
                <a:lnTo>
                  <a:pt x="111" y="43"/>
                </a:lnTo>
                <a:lnTo>
                  <a:pt x="111" y="38"/>
                </a:lnTo>
                <a:lnTo>
                  <a:pt x="111" y="34"/>
                </a:lnTo>
                <a:lnTo>
                  <a:pt x="111" y="27"/>
                </a:lnTo>
                <a:lnTo>
                  <a:pt x="113" y="25"/>
                </a:lnTo>
                <a:lnTo>
                  <a:pt x="115" y="24"/>
                </a:lnTo>
                <a:lnTo>
                  <a:pt x="120" y="22"/>
                </a:lnTo>
                <a:lnTo>
                  <a:pt x="121" y="16"/>
                </a:lnTo>
                <a:lnTo>
                  <a:pt x="114" y="17"/>
                </a:lnTo>
                <a:lnTo>
                  <a:pt x="113" y="16"/>
                </a:lnTo>
                <a:lnTo>
                  <a:pt x="112" y="12"/>
                </a:lnTo>
                <a:lnTo>
                  <a:pt x="112" y="10"/>
                </a:lnTo>
                <a:lnTo>
                  <a:pt x="108" y="10"/>
                </a:lnTo>
                <a:lnTo>
                  <a:pt x="106" y="10"/>
                </a:lnTo>
                <a:lnTo>
                  <a:pt x="103" y="11"/>
                </a:lnTo>
                <a:lnTo>
                  <a:pt x="101" y="10"/>
                </a:lnTo>
                <a:lnTo>
                  <a:pt x="99" y="10"/>
                </a:lnTo>
                <a:lnTo>
                  <a:pt x="95" y="8"/>
                </a:lnTo>
                <a:lnTo>
                  <a:pt x="91" y="4"/>
                </a:lnTo>
                <a:lnTo>
                  <a:pt x="87" y="0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5046604" y="3854676"/>
            <a:ext cx="630082" cy="520851"/>
          </a:xfrm>
          <a:custGeom>
            <a:avLst/>
            <a:gdLst>
              <a:gd name="T0" fmla="*/ 2147483647 w 410"/>
              <a:gd name="T1" fmla="*/ 2147483647 h 325"/>
              <a:gd name="T2" fmla="*/ 2147483647 w 410"/>
              <a:gd name="T3" fmla="*/ 2147483647 h 325"/>
              <a:gd name="T4" fmla="*/ 2147483647 w 410"/>
              <a:gd name="T5" fmla="*/ 2147483647 h 325"/>
              <a:gd name="T6" fmla="*/ 2147483647 w 410"/>
              <a:gd name="T7" fmla="*/ 2147483647 h 325"/>
              <a:gd name="T8" fmla="*/ 2147483647 w 410"/>
              <a:gd name="T9" fmla="*/ 2147483647 h 325"/>
              <a:gd name="T10" fmla="*/ 2147483647 w 410"/>
              <a:gd name="T11" fmla="*/ 2147483647 h 325"/>
              <a:gd name="T12" fmla="*/ 2147483647 w 410"/>
              <a:gd name="T13" fmla="*/ 2147483647 h 325"/>
              <a:gd name="T14" fmla="*/ 2147483647 w 410"/>
              <a:gd name="T15" fmla="*/ 2147483647 h 325"/>
              <a:gd name="T16" fmla="*/ 2147483647 w 410"/>
              <a:gd name="T17" fmla="*/ 2147483647 h 325"/>
              <a:gd name="T18" fmla="*/ 2147483647 w 410"/>
              <a:gd name="T19" fmla="*/ 2147483647 h 325"/>
              <a:gd name="T20" fmla="*/ 2147483647 w 410"/>
              <a:gd name="T21" fmla="*/ 2147483647 h 325"/>
              <a:gd name="T22" fmla="*/ 2147483647 w 410"/>
              <a:gd name="T23" fmla="*/ 2147483647 h 325"/>
              <a:gd name="T24" fmla="*/ 2147483647 w 410"/>
              <a:gd name="T25" fmla="*/ 2147483647 h 325"/>
              <a:gd name="T26" fmla="*/ 2147483647 w 410"/>
              <a:gd name="T27" fmla="*/ 2147483647 h 325"/>
              <a:gd name="T28" fmla="*/ 2147483647 w 410"/>
              <a:gd name="T29" fmla="*/ 2147483647 h 325"/>
              <a:gd name="T30" fmla="*/ 2147483647 w 410"/>
              <a:gd name="T31" fmla="*/ 2147483647 h 325"/>
              <a:gd name="T32" fmla="*/ 2147483647 w 410"/>
              <a:gd name="T33" fmla="*/ 2147483647 h 325"/>
              <a:gd name="T34" fmla="*/ 2147483647 w 410"/>
              <a:gd name="T35" fmla="*/ 2147483647 h 325"/>
              <a:gd name="T36" fmla="*/ 2147483647 w 410"/>
              <a:gd name="T37" fmla="*/ 2147483647 h 325"/>
              <a:gd name="T38" fmla="*/ 2147483647 w 410"/>
              <a:gd name="T39" fmla="*/ 2147483647 h 325"/>
              <a:gd name="T40" fmla="*/ 2147483647 w 410"/>
              <a:gd name="T41" fmla="*/ 2147483647 h 325"/>
              <a:gd name="T42" fmla="*/ 2147483647 w 410"/>
              <a:gd name="T43" fmla="*/ 2147483647 h 325"/>
              <a:gd name="T44" fmla="*/ 2147483647 w 410"/>
              <a:gd name="T45" fmla="*/ 2147483647 h 325"/>
              <a:gd name="T46" fmla="*/ 2147483647 w 410"/>
              <a:gd name="T47" fmla="*/ 2147483647 h 325"/>
              <a:gd name="T48" fmla="*/ 2147483647 w 410"/>
              <a:gd name="T49" fmla="*/ 2147483647 h 325"/>
              <a:gd name="T50" fmla="*/ 2147483647 w 410"/>
              <a:gd name="T51" fmla="*/ 2147483647 h 325"/>
              <a:gd name="T52" fmla="*/ 2147483647 w 410"/>
              <a:gd name="T53" fmla="*/ 2147483647 h 325"/>
              <a:gd name="T54" fmla="*/ 2147483647 w 410"/>
              <a:gd name="T55" fmla="*/ 2147483647 h 325"/>
              <a:gd name="T56" fmla="*/ 2147483647 w 410"/>
              <a:gd name="T57" fmla="*/ 2147483647 h 325"/>
              <a:gd name="T58" fmla="*/ 2147483647 w 410"/>
              <a:gd name="T59" fmla="*/ 2147483647 h 325"/>
              <a:gd name="T60" fmla="*/ 2147483647 w 410"/>
              <a:gd name="T61" fmla="*/ 2147483647 h 325"/>
              <a:gd name="T62" fmla="*/ 2147483647 w 410"/>
              <a:gd name="T63" fmla="*/ 2147483647 h 325"/>
              <a:gd name="T64" fmla="*/ 2147483647 w 410"/>
              <a:gd name="T65" fmla="*/ 2147483647 h 325"/>
              <a:gd name="T66" fmla="*/ 2147483647 w 410"/>
              <a:gd name="T67" fmla="*/ 2147483647 h 325"/>
              <a:gd name="T68" fmla="*/ 2147483647 w 410"/>
              <a:gd name="T69" fmla="*/ 2147483647 h 325"/>
              <a:gd name="T70" fmla="*/ 2147483647 w 410"/>
              <a:gd name="T71" fmla="*/ 2147483647 h 325"/>
              <a:gd name="T72" fmla="*/ 2147483647 w 410"/>
              <a:gd name="T73" fmla="*/ 2147483647 h 325"/>
              <a:gd name="T74" fmla="*/ 2147483647 w 410"/>
              <a:gd name="T75" fmla="*/ 2147483647 h 325"/>
              <a:gd name="T76" fmla="*/ 2147483647 w 410"/>
              <a:gd name="T77" fmla="*/ 2147483647 h 325"/>
              <a:gd name="T78" fmla="*/ 2147483647 w 410"/>
              <a:gd name="T79" fmla="*/ 2147483647 h 325"/>
              <a:gd name="T80" fmla="*/ 2147483647 w 410"/>
              <a:gd name="T81" fmla="*/ 2147483647 h 325"/>
              <a:gd name="T82" fmla="*/ 2147483647 w 410"/>
              <a:gd name="T83" fmla="*/ 2147483647 h 325"/>
              <a:gd name="T84" fmla="*/ 2147483647 w 410"/>
              <a:gd name="T85" fmla="*/ 2147483647 h 325"/>
              <a:gd name="T86" fmla="*/ 2147483647 w 410"/>
              <a:gd name="T87" fmla="*/ 2147483647 h 325"/>
              <a:gd name="T88" fmla="*/ 2147483647 w 410"/>
              <a:gd name="T89" fmla="*/ 2147483647 h 325"/>
              <a:gd name="T90" fmla="*/ 2147483647 w 410"/>
              <a:gd name="T91" fmla="*/ 2147483647 h 325"/>
              <a:gd name="T92" fmla="*/ 2147483647 w 410"/>
              <a:gd name="T93" fmla="*/ 2147483647 h 325"/>
              <a:gd name="T94" fmla="*/ 2147483647 w 410"/>
              <a:gd name="T95" fmla="*/ 2147483647 h 325"/>
              <a:gd name="T96" fmla="*/ 2147483647 w 410"/>
              <a:gd name="T97" fmla="*/ 2147483647 h 325"/>
              <a:gd name="T98" fmla="*/ 2147483647 w 410"/>
              <a:gd name="T99" fmla="*/ 2147483647 h 325"/>
              <a:gd name="T100" fmla="*/ 2147483647 w 410"/>
              <a:gd name="T101" fmla="*/ 2147483647 h 325"/>
              <a:gd name="T102" fmla="*/ 2147483647 w 410"/>
              <a:gd name="T103" fmla="*/ 2147483647 h 325"/>
              <a:gd name="T104" fmla="*/ 2147483647 w 410"/>
              <a:gd name="T105" fmla="*/ 2147483647 h 325"/>
              <a:gd name="T106" fmla="*/ 2147483647 w 410"/>
              <a:gd name="T107" fmla="*/ 2147483647 h 325"/>
              <a:gd name="T108" fmla="*/ 2147483647 w 410"/>
              <a:gd name="T109" fmla="*/ 2147483647 h 325"/>
              <a:gd name="T110" fmla="*/ 2147483647 w 410"/>
              <a:gd name="T111" fmla="*/ 2147483647 h 325"/>
              <a:gd name="T112" fmla="*/ 2147483647 w 410"/>
              <a:gd name="T113" fmla="*/ 2147483647 h 325"/>
              <a:gd name="T114" fmla="*/ 2147483647 w 410"/>
              <a:gd name="T115" fmla="*/ 2147483647 h 325"/>
              <a:gd name="T116" fmla="*/ 2147483647 w 410"/>
              <a:gd name="T117" fmla="*/ 2147483647 h 325"/>
              <a:gd name="T118" fmla="*/ 2147483647 w 410"/>
              <a:gd name="T119" fmla="*/ 2147483647 h 325"/>
              <a:gd name="T120" fmla="*/ 2147483647 w 410"/>
              <a:gd name="T121" fmla="*/ 2147483647 h 325"/>
              <a:gd name="T122" fmla="*/ 2147483647 w 410"/>
              <a:gd name="T123" fmla="*/ 2147483647 h 325"/>
              <a:gd name="T124" fmla="*/ 2147483647 w 410"/>
              <a:gd name="T125" fmla="*/ 2147483647 h 32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10"/>
              <a:gd name="T190" fmla="*/ 0 h 325"/>
              <a:gd name="T191" fmla="*/ 410 w 410"/>
              <a:gd name="T192" fmla="*/ 325 h 32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10" h="325">
                <a:moveTo>
                  <a:pt x="312" y="135"/>
                </a:moveTo>
                <a:lnTo>
                  <a:pt x="312" y="134"/>
                </a:lnTo>
                <a:lnTo>
                  <a:pt x="312" y="133"/>
                </a:lnTo>
                <a:lnTo>
                  <a:pt x="312" y="132"/>
                </a:lnTo>
                <a:lnTo>
                  <a:pt x="311" y="132"/>
                </a:lnTo>
                <a:lnTo>
                  <a:pt x="311" y="131"/>
                </a:lnTo>
                <a:lnTo>
                  <a:pt x="311" y="130"/>
                </a:lnTo>
                <a:lnTo>
                  <a:pt x="311" y="129"/>
                </a:lnTo>
                <a:lnTo>
                  <a:pt x="311" y="128"/>
                </a:lnTo>
                <a:lnTo>
                  <a:pt x="310" y="128"/>
                </a:lnTo>
                <a:lnTo>
                  <a:pt x="310" y="127"/>
                </a:lnTo>
                <a:lnTo>
                  <a:pt x="309" y="127"/>
                </a:lnTo>
                <a:lnTo>
                  <a:pt x="308" y="126"/>
                </a:lnTo>
                <a:lnTo>
                  <a:pt x="307" y="126"/>
                </a:lnTo>
                <a:lnTo>
                  <a:pt x="306" y="126"/>
                </a:lnTo>
                <a:lnTo>
                  <a:pt x="305" y="126"/>
                </a:lnTo>
                <a:lnTo>
                  <a:pt x="303" y="127"/>
                </a:lnTo>
                <a:lnTo>
                  <a:pt x="302" y="126"/>
                </a:lnTo>
                <a:lnTo>
                  <a:pt x="300" y="126"/>
                </a:lnTo>
                <a:lnTo>
                  <a:pt x="299" y="125"/>
                </a:lnTo>
                <a:lnTo>
                  <a:pt x="297" y="124"/>
                </a:lnTo>
                <a:lnTo>
                  <a:pt x="297" y="123"/>
                </a:lnTo>
                <a:lnTo>
                  <a:pt x="296" y="122"/>
                </a:lnTo>
                <a:lnTo>
                  <a:pt x="295" y="120"/>
                </a:lnTo>
                <a:lnTo>
                  <a:pt x="295" y="119"/>
                </a:lnTo>
                <a:lnTo>
                  <a:pt x="294" y="118"/>
                </a:lnTo>
                <a:lnTo>
                  <a:pt x="294" y="116"/>
                </a:lnTo>
                <a:lnTo>
                  <a:pt x="294" y="115"/>
                </a:lnTo>
                <a:lnTo>
                  <a:pt x="294" y="114"/>
                </a:lnTo>
                <a:lnTo>
                  <a:pt x="293" y="112"/>
                </a:lnTo>
                <a:lnTo>
                  <a:pt x="293" y="111"/>
                </a:lnTo>
                <a:lnTo>
                  <a:pt x="293" y="109"/>
                </a:lnTo>
                <a:lnTo>
                  <a:pt x="293" y="106"/>
                </a:lnTo>
                <a:lnTo>
                  <a:pt x="292" y="103"/>
                </a:lnTo>
                <a:lnTo>
                  <a:pt x="292" y="101"/>
                </a:lnTo>
                <a:lnTo>
                  <a:pt x="292" y="100"/>
                </a:lnTo>
                <a:lnTo>
                  <a:pt x="292" y="98"/>
                </a:lnTo>
                <a:lnTo>
                  <a:pt x="292" y="97"/>
                </a:lnTo>
                <a:lnTo>
                  <a:pt x="292" y="95"/>
                </a:lnTo>
                <a:lnTo>
                  <a:pt x="291" y="94"/>
                </a:lnTo>
                <a:lnTo>
                  <a:pt x="291" y="93"/>
                </a:lnTo>
                <a:lnTo>
                  <a:pt x="290" y="91"/>
                </a:lnTo>
                <a:lnTo>
                  <a:pt x="290" y="90"/>
                </a:lnTo>
                <a:lnTo>
                  <a:pt x="289" y="88"/>
                </a:lnTo>
                <a:lnTo>
                  <a:pt x="289" y="87"/>
                </a:lnTo>
                <a:lnTo>
                  <a:pt x="289" y="86"/>
                </a:lnTo>
                <a:lnTo>
                  <a:pt x="288" y="85"/>
                </a:lnTo>
                <a:lnTo>
                  <a:pt x="287" y="84"/>
                </a:lnTo>
                <a:lnTo>
                  <a:pt x="287" y="83"/>
                </a:lnTo>
                <a:lnTo>
                  <a:pt x="286" y="81"/>
                </a:lnTo>
                <a:lnTo>
                  <a:pt x="285" y="80"/>
                </a:lnTo>
                <a:lnTo>
                  <a:pt x="285" y="79"/>
                </a:lnTo>
                <a:lnTo>
                  <a:pt x="284" y="78"/>
                </a:lnTo>
                <a:lnTo>
                  <a:pt x="283" y="77"/>
                </a:lnTo>
                <a:lnTo>
                  <a:pt x="282" y="76"/>
                </a:lnTo>
                <a:lnTo>
                  <a:pt x="280" y="73"/>
                </a:lnTo>
                <a:lnTo>
                  <a:pt x="279" y="72"/>
                </a:lnTo>
                <a:lnTo>
                  <a:pt x="277" y="70"/>
                </a:lnTo>
                <a:lnTo>
                  <a:pt x="276" y="68"/>
                </a:lnTo>
                <a:lnTo>
                  <a:pt x="275" y="66"/>
                </a:lnTo>
                <a:lnTo>
                  <a:pt x="274" y="64"/>
                </a:lnTo>
                <a:lnTo>
                  <a:pt x="272" y="61"/>
                </a:lnTo>
                <a:lnTo>
                  <a:pt x="270" y="57"/>
                </a:lnTo>
                <a:lnTo>
                  <a:pt x="269" y="56"/>
                </a:lnTo>
                <a:lnTo>
                  <a:pt x="269" y="54"/>
                </a:lnTo>
                <a:lnTo>
                  <a:pt x="268" y="53"/>
                </a:lnTo>
                <a:lnTo>
                  <a:pt x="267" y="52"/>
                </a:lnTo>
                <a:lnTo>
                  <a:pt x="267" y="51"/>
                </a:lnTo>
                <a:lnTo>
                  <a:pt x="266" y="50"/>
                </a:lnTo>
                <a:lnTo>
                  <a:pt x="265" y="49"/>
                </a:lnTo>
                <a:lnTo>
                  <a:pt x="264" y="48"/>
                </a:lnTo>
                <a:lnTo>
                  <a:pt x="263" y="46"/>
                </a:lnTo>
                <a:lnTo>
                  <a:pt x="262" y="46"/>
                </a:lnTo>
                <a:lnTo>
                  <a:pt x="261" y="45"/>
                </a:lnTo>
                <a:lnTo>
                  <a:pt x="260" y="44"/>
                </a:lnTo>
                <a:lnTo>
                  <a:pt x="259" y="44"/>
                </a:lnTo>
                <a:lnTo>
                  <a:pt x="258" y="43"/>
                </a:lnTo>
                <a:lnTo>
                  <a:pt x="257" y="42"/>
                </a:lnTo>
                <a:lnTo>
                  <a:pt x="255" y="42"/>
                </a:lnTo>
                <a:lnTo>
                  <a:pt x="254" y="41"/>
                </a:lnTo>
                <a:lnTo>
                  <a:pt x="253" y="41"/>
                </a:lnTo>
                <a:lnTo>
                  <a:pt x="252" y="40"/>
                </a:lnTo>
                <a:lnTo>
                  <a:pt x="250" y="40"/>
                </a:lnTo>
                <a:lnTo>
                  <a:pt x="249" y="39"/>
                </a:lnTo>
                <a:lnTo>
                  <a:pt x="248" y="39"/>
                </a:lnTo>
                <a:lnTo>
                  <a:pt x="247" y="39"/>
                </a:lnTo>
                <a:lnTo>
                  <a:pt x="246" y="39"/>
                </a:lnTo>
                <a:lnTo>
                  <a:pt x="244" y="38"/>
                </a:lnTo>
                <a:lnTo>
                  <a:pt x="243" y="38"/>
                </a:lnTo>
                <a:lnTo>
                  <a:pt x="242" y="38"/>
                </a:lnTo>
                <a:lnTo>
                  <a:pt x="241" y="38"/>
                </a:lnTo>
                <a:lnTo>
                  <a:pt x="239" y="38"/>
                </a:lnTo>
                <a:lnTo>
                  <a:pt x="238" y="38"/>
                </a:lnTo>
                <a:lnTo>
                  <a:pt x="237" y="38"/>
                </a:lnTo>
                <a:lnTo>
                  <a:pt x="234" y="38"/>
                </a:lnTo>
                <a:lnTo>
                  <a:pt x="232" y="37"/>
                </a:lnTo>
                <a:lnTo>
                  <a:pt x="229" y="37"/>
                </a:lnTo>
                <a:lnTo>
                  <a:pt x="227" y="37"/>
                </a:lnTo>
                <a:lnTo>
                  <a:pt x="225" y="37"/>
                </a:lnTo>
                <a:lnTo>
                  <a:pt x="222" y="37"/>
                </a:lnTo>
                <a:lnTo>
                  <a:pt x="220" y="36"/>
                </a:lnTo>
                <a:lnTo>
                  <a:pt x="218" y="35"/>
                </a:lnTo>
                <a:lnTo>
                  <a:pt x="217" y="34"/>
                </a:lnTo>
                <a:lnTo>
                  <a:pt x="215" y="34"/>
                </a:lnTo>
                <a:lnTo>
                  <a:pt x="214" y="32"/>
                </a:lnTo>
                <a:lnTo>
                  <a:pt x="212" y="31"/>
                </a:lnTo>
                <a:lnTo>
                  <a:pt x="212" y="30"/>
                </a:lnTo>
                <a:lnTo>
                  <a:pt x="211" y="28"/>
                </a:lnTo>
                <a:lnTo>
                  <a:pt x="210" y="27"/>
                </a:lnTo>
                <a:lnTo>
                  <a:pt x="210" y="26"/>
                </a:lnTo>
                <a:lnTo>
                  <a:pt x="209" y="25"/>
                </a:lnTo>
                <a:lnTo>
                  <a:pt x="208" y="24"/>
                </a:lnTo>
                <a:lnTo>
                  <a:pt x="207" y="23"/>
                </a:lnTo>
                <a:lnTo>
                  <a:pt x="206" y="23"/>
                </a:lnTo>
                <a:lnTo>
                  <a:pt x="206" y="22"/>
                </a:lnTo>
                <a:lnTo>
                  <a:pt x="205" y="22"/>
                </a:lnTo>
                <a:lnTo>
                  <a:pt x="204" y="22"/>
                </a:lnTo>
                <a:lnTo>
                  <a:pt x="203" y="22"/>
                </a:lnTo>
                <a:lnTo>
                  <a:pt x="202" y="22"/>
                </a:lnTo>
                <a:lnTo>
                  <a:pt x="201" y="22"/>
                </a:lnTo>
                <a:lnTo>
                  <a:pt x="200" y="22"/>
                </a:lnTo>
                <a:lnTo>
                  <a:pt x="199" y="22"/>
                </a:lnTo>
                <a:lnTo>
                  <a:pt x="198" y="22"/>
                </a:lnTo>
                <a:lnTo>
                  <a:pt x="197" y="22"/>
                </a:lnTo>
                <a:lnTo>
                  <a:pt x="196" y="22"/>
                </a:lnTo>
                <a:lnTo>
                  <a:pt x="194" y="22"/>
                </a:lnTo>
                <a:lnTo>
                  <a:pt x="192" y="22"/>
                </a:lnTo>
                <a:lnTo>
                  <a:pt x="191" y="22"/>
                </a:lnTo>
                <a:lnTo>
                  <a:pt x="190" y="22"/>
                </a:lnTo>
                <a:lnTo>
                  <a:pt x="189" y="21"/>
                </a:lnTo>
                <a:lnTo>
                  <a:pt x="188" y="20"/>
                </a:lnTo>
                <a:lnTo>
                  <a:pt x="187" y="18"/>
                </a:lnTo>
                <a:lnTo>
                  <a:pt x="187" y="17"/>
                </a:lnTo>
                <a:lnTo>
                  <a:pt x="186" y="15"/>
                </a:lnTo>
                <a:lnTo>
                  <a:pt x="186" y="13"/>
                </a:lnTo>
                <a:lnTo>
                  <a:pt x="185" y="12"/>
                </a:lnTo>
                <a:lnTo>
                  <a:pt x="185" y="10"/>
                </a:lnTo>
                <a:lnTo>
                  <a:pt x="185" y="9"/>
                </a:lnTo>
                <a:lnTo>
                  <a:pt x="185" y="7"/>
                </a:lnTo>
                <a:lnTo>
                  <a:pt x="185" y="6"/>
                </a:lnTo>
                <a:lnTo>
                  <a:pt x="183" y="4"/>
                </a:lnTo>
                <a:lnTo>
                  <a:pt x="173" y="1"/>
                </a:lnTo>
                <a:lnTo>
                  <a:pt x="166" y="0"/>
                </a:lnTo>
                <a:lnTo>
                  <a:pt x="165" y="1"/>
                </a:lnTo>
                <a:lnTo>
                  <a:pt x="160" y="1"/>
                </a:lnTo>
                <a:lnTo>
                  <a:pt x="157" y="5"/>
                </a:lnTo>
                <a:lnTo>
                  <a:pt x="157" y="10"/>
                </a:lnTo>
                <a:lnTo>
                  <a:pt x="155" y="14"/>
                </a:lnTo>
                <a:lnTo>
                  <a:pt x="155" y="17"/>
                </a:lnTo>
                <a:lnTo>
                  <a:pt x="152" y="20"/>
                </a:lnTo>
                <a:lnTo>
                  <a:pt x="151" y="28"/>
                </a:lnTo>
                <a:lnTo>
                  <a:pt x="153" y="30"/>
                </a:lnTo>
                <a:lnTo>
                  <a:pt x="150" y="32"/>
                </a:lnTo>
                <a:lnTo>
                  <a:pt x="138" y="31"/>
                </a:lnTo>
                <a:lnTo>
                  <a:pt x="138" y="32"/>
                </a:lnTo>
                <a:lnTo>
                  <a:pt x="134" y="35"/>
                </a:lnTo>
                <a:lnTo>
                  <a:pt x="134" y="39"/>
                </a:lnTo>
                <a:lnTo>
                  <a:pt x="133" y="39"/>
                </a:lnTo>
                <a:lnTo>
                  <a:pt x="134" y="53"/>
                </a:lnTo>
                <a:lnTo>
                  <a:pt x="126" y="59"/>
                </a:lnTo>
                <a:lnTo>
                  <a:pt x="124" y="59"/>
                </a:lnTo>
                <a:lnTo>
                  <a:pt x="121" y="62"/>
                </a:lnTo>
                <a:lnTo>
                  <a:pt x="117" y="59"/>
                </a:lnTo>
                <a:lnTo>
                  <a:pt x="118" y="57"/>
                </a:lnTo>
                <a:lnTo>
                  <a:pt x="116" y="56"/>
                </a:lnTo>
                <a:lnTo>
                  <a:pt x="116" y="51"/>
                </a:lnTo>
                <a:lnTo>
                  <a:pt x="114" y="50"/>
                </a:lnTo>
                <a:lnTo>
                  <a:pt x="112" y="48"/>
                </a:lnTo>
                <a:lnTo>
                  <a:pt x="112" y="43"/>
                </a:lnTo>
                <a:lnTo>
                  <a:pt x="110" y="41"/>
                </a:lnTo>
                <a:lnTo>
                  <a:pt x="102" y="42"/>
                </a:lnTo>
                <a:lnTo>
                  <a:pt x="98" y="45"/>
                </a:lnTo>
                <a:lnTo>
                  <a:pt x="95" y="45"/>
                </a:lnTo>
                <a:lnTo>
                  <a:pt x="94" y="46"/>
                </a:lnTo>
                <a:lnTo>
                  <a:pt x="94" y="53"/>
                </a:lnTo>
                <a:lnTo>
                  <a:pt x="93" y="54"/>
                </a:lnTo>
                <a:lnTo>
                  <a:pt x="87" y="54"/>
                </a:lnTo>
                <a:lnTo>
                  <a:pt x="81" y="61"/>
                </a:lnTo>
                <a:lnTo>
                  <a:pt x="71" y="61"/>
                </a:lnTo>
                <a:lnTo>
                  <a:pt x="67" y="61"/>
                </a:lnTo>
                <a:lnTo>
                  <a:pt x="66" y="70"/>
                </a:lnTo>
                <a:lnTo>
                  <a:pt x="60" y="69"/>
                </a:lnTo>
                <a:lnTo>
                  <a:pt x="57" y="68"/>
                </a:lnTo>
                <a:lnTo>
                  <a:pt x="55" y="65"/>
                </a:lnTo>
                <a:lnTo>
                  <a:pt x="51" y="62"/>
                </a:lnTo>
                <a:lnTo>
                  <a:pt x="51" y="57"/>
                </a:lnTo>
                <a:lnTo>
                  <a:pt x="48" y="55"/>
                </a:lnTo>
                <a:lnTo>
                  <a:pt x="48" y="53"/>
                </a:lnTo>
                <a:lnTo>
                  <a:pt x="43" y="50"/>
                </a:lnTo>
                <a:lnTo>
                  <a:pt x="42" y="44"/>
                </a:lnTo>
                <a:lnTo>
                  <a:pt x="36" y="38"/>
                </a:lnTo>
                <a:lnTo>
                  <a:pt x="36" y="36"/>
                </a:lnTo>
                <a:lnTo>
                  <a:pt x="34" y="33"/>
                </a:lnTo>
                <a:lnTo>
                  <a:pt x="31" y="33"/>
                </a:lnTo>
                <a:lnTo>
                  <a:pt x="27" y="31"/>
                </a:lnTo>
                <a:lnTo>
                  <a:pt x="25" y="32"/>
                </a:lnTo>
                <a:lnTo>
                  <a:pt x="17" y="32"/>
                </a:lnTo>
                <a:lnTo>
                  <a:pt x="16" y="33"/>
                </a:lnTo>
                <a:lnTo>
                  <a:pt x="13" y="33"/>
                </a:lnTo>
                <a:lnTo>
                  <a:pt x="12" y="34"/>
                </a:lnTo>
                <a:lnTo>
                  <a:pt x="3" y="36"/>
                </a:lnTo>
                <a:lnTo>
                  <a:pt x="0" y="39"/>
                </a:lnTo>
                <a:lnTo>
                  <a:pt x="1" y="46"/>
                </a:lnTo>
                <a:lnTo>
                  <a:pt x="0" y="49"/>
                </a:lnTo>
                <a:lnTo>
                  <a:pt x="0" y="55"/>
                </a:lnTo>
                <a:lnTo>
                  <a:pt x="14" y="65"/>
                </a:lnTo>
                <a:lnTo>
                  <a:pt x="25" y="67"/>
                </a:lnTo>
                <a:lnTo>
                  <a:pt x="30" y="72"/>
                </a:lnTo>
                <a:lnTo>
                  <a:pt x="32" y="71"/>
                </a:lnTo>
                <a:lnTo>
                  <a:pt x="38" y="70"/>
                </a:lnTo>
                <a:lnTo>
                  <a:pt x="42" y="74"/>
                </a:lnTo>
                <a:lnTo>
                  <a:pt x="42" y="76"/>
                </a:lnTo>
                <a:lnTo>
                  <a:pt x="43" y="77"/>
                </a:lnTo>
                <a:lnTo>
                  <a:pt x="45" y="81"/>
                </a:lnTo>
                <a:lnTo>
                  <a:pt x="48" y="84"/>
                </a:lnTo>
                <a:lnTo>
                  <a:pt x="49" y="88"/>
                </a:lnTo>
                <a:lnTo>
                  <a:pt x="52" y="90"/>
                </a:lnTo>
                <a:lnTo>
                  <a:pt x="52" y="91"/>
                </a:lnTo>
                <a:lnTo>
                  <a:pt x="58" y="94"/>
                </a:lnTo>
                <a:lnTo>
                  <a:pt x="61" y="94"/>
                </a:lnTo>
                <a:lnTo>
                  <a:pt x="65" y="92"/>
                </a:lnTo>
                <a:lnTo>
                  <a:pt x="70" y="92"/>
                </a:lnTo>
                <a:lnTo>
                  <a:pt x="75" y="96"/>
                </a:lnTo>
                <a:lnTo>
                  <a:pt x="77" y="94"/>
                </a:lnTo>
                <a:lnTo>
                  <a:pt x="79" y="93"/>
                </a:lnTo>
                <a:lnTo>
                  <a:pt x="84" y="97"/>
                </a:lnTo>
                <a:lnTo>
                  <a:pt x="87" y="94"/>
                </a:lnTo>
                <a:lnTo>
                  <a:pt x="90" y="97"/>
                </a:lnTo>
                <a:lnTo>
                  <a:pt x="91" y="100"/>
                </a:lnTo>
                <a:lnTo>
                  <a:pt x="95" y="102"/>
                </a:lnTo>
                <a:lnTo>
                  <a:pt x="97" y="105"/>
                </a:lnTo>
                <a:lnTo>
                  <a:pt x="97" y="111"/>
                </a:lnTo>
                <a:lnTo>
                  <a:pt x="98" y="112"/>
                </a:lnTo>
                <a:lnTo>
                  <a:pt x="100" y="119"/>
                </a:lnTo>
                <a:lnTo>
                  <a:pt x="101" y="117"/>
                </a:lnTo>
                <a:lnTo>
                  <a:pt x="105" y="117"/>
                </a:lnTo>
                <a:lnTo>
                  <a:pt x="106" y="116"/>
                </a:lnTo>
                <a:lnTo>
                  <a:pt x="109" y="115"/>
                </a:lnTo>
                <a:lnTo>
                  <a:pt x="114" y="112"/>
                </a:lnTo>
                <a:lnTo>
                  <a:pt x="118" y="112"/>
                </a:lnTo>
                <a:lnTo>
                  <a:pt x="119" y="111"/>
                </a:lnTo>
                <a:lnTo>
                  <a:pt x="125" y="111"/>
                </a:lnTo>
                <a:lnTo>
                  <a:pt x="127" y="113"/>
                </a:lnTo>
                <a:lnTo>
                  <a:pt x="127" y="119"/>
                </a:lnTo>
                <a:lnTo>
                  <a:pt x="126" y="121"/>
                </a:lnTo>
                <a:lnTo>
                  <a:pt x="125" y="134"/>
                </a:lnTo>
                <a:lnTo>
                  <a:pt x="122" y="138"/>
                </a:lnTo>
                <a:lnTo>
                  <a:pt x="122" y="145"/>
                </a:lnTo>
                <a:lnTo>
                  <a:pt x="118" y="152"/>
                </a:lnTo>
                <a:lnTo>
                  <a:pt x="118" y="156"/>
                </a:lnTo>
                <a:lnTo>
                  <a:pt x="123" y="160"/>
                </a:lnTo>
                <a:lnTo>
                  <a:pt x="123" y="162"/>
                </a:lnTo>
                <a:lnTo>
                  <a:pt x="125" y="160"/>
                </a:lnTo>
                <a:lnTo>
                  <a:pt x="127" y="161"/>
                </a:lnTo>
                <a:lnTo>
                  <a:pt x="139" y="159"/>
                </a:lnTo>
                <a:lnTo>
                  <a:pt x="141" y="167"/>
                </a:lnTo>
                <a:lnTo>
                  <a:pt x="143" y="172"/>
                </a:lnTo>
                <a:lnTo>
                  <a:pt x="144" y="180"/>
                </a:lnTo>
                <a:lnTo>
                  <a:pt x="151" y="191"/>
                </a:lnTo>
                <a:lnTo>
                  <a:pt x="165" y="190"/>
                </a:lnTo>
                <a:lnTo>
                  <a:pt x="166" y="189"/>
                </a:lnTo>
                <a:lnTo>
                  <a:pt x="170" y="188"/>
                </a:lnTo>
                <a:lnTo>
                  <a:pt x="170" y="187"/>
                </a:lnTo>
                <a:lnTo>
                  <a:pt x="174" y="187"/>
                </a:lnTo>
                <a:lnTo>
                  <a:pt x="175" y="185"/>
                </a:lnTo>
                <a:lnTo>
                  <a:pt x="174" y="179"/>
                </a:lnTo>
                <a:lnTo>
                  <a:pt x="178" y="175"/>
                </a:lnTo>
                <a:lnTo>
                  <a:pt x="178" y="173"/>
                </a:lnTo>
                <a:lnTo>
                  <a:pt x="180" y="172"/>
                </a:lnTo>
                <a:lnTo>
                  <a:pt x="180" y="170"/>
                </a:lnTo>
                <a:lnTo>
                  <a:pt x="184" y="167"/>
                </a:lnTo>
                <a:lnTo>
                  <a:pt x="194" y="167"/>
                </a:lnTo>
                <a:lnTo>
                  <a:pt x="204" y="177"/>
                </a:lnTo>
                <a:lnTo>
                  <a:pt x="206" y="187"/>
                </a:lnTo>
                <a:lnTo>
                  <a:pt x="204" y="195"/>
                </a:lnTo>
                <a:lnTo>
                  <a:pt x="197" y="206"/>
                </a:lnTo>
                <a:lnTo>
                  <a:pt x="187" y="201"/>
                </a:lnTo>
                <a:lnTo>
                  <a:pt x="187" y="200"/>
                </a:lnTo>
                <a:lnTo>
                  <a:pt x="167" y="202"/>
                </a:lnTo>
                <a:lnTo>
                  <a:pt x="167" y="203"/>
                </a:lnTo>
                <a:lnTo>
                  <a:pt x="175" y="211"/>
                </a:lnTo>
                <a:lnTo>
                  <a:pt x="177" y="211"/>
                </a:lnTo>
                <a:lnTo>
                  <a:pt x="179" y="213"/>
                </a:lnTo>
                <a:lnTo>
                  <a:pt x="179" y="226"/>
                </a:lnTo>
                <a:lnTo>
                  <a:pt x="178" y="229"/>
                </a:lnTo>
                <a:lnTo>
                  <a:pt x="176" y="231"/>
                </a:lnTo>
                <a:lnTo>
                  <a:pt x="170" y="234"/>
                </a:lnTo>
                <a:lnTo>
                  <a:pt x="162" y="235"/>
                </a:lnTo>
                <a:lnTo>
                  <a:pt x="160" y="236"/>
                </a:lnTo>
                <a:lnTo>
                  <a:pt x="162" y="250"/>
                </a:lnTo>
                <a:lnTo>
                  <a:pt x="160" y="253"/>
                </a:lnTo>
                <a:lnTo>
                  <a:pt x="171" y="262"/>
                </a:lnTo>
                <a:lnTo>
                  <a:pt x="187" y="270"/>
                </a:lnTo>
                <a:lnTo>
                  <a:pt x="198" y="278"/>
                </a:lnTo>
                <a:lnTo>
                  <a:pt x="201" y="282"/>
                </a:lnTo>
                <a:lnTo>
                  <a:pt x="202" y="289"/>
                </a:lnTo>
                <a:lnTo>
                  <a:pt x="198" y="295"/>
                </a:lnTo>
                <a:lnTo>
                  <a:pt x="198" y="296"/>
                </a:lnTo>
                <a:lnTo>
                  <a:pt x="193" y="300"/>
                </a:lnTo>
                <a:lnTo>
                  <a:pt x="193" y="302"/>
                </a:lnTo>
                <a:lnTo>
                  <a:pt x="196" y="305"/>
                </a:lnTo>
                <a:lnTo>
                  <a:pt x="201" y="305"/>
                </a:lnTo>
                <a:lnTo>
                  <a:pt x="214" y="302"/>
                </a:lnTo>
                <a:lnTo>
                  <a:pt x="221" y="297"/>
                </a:lnTo>
                <a:lnTo>
                  <a:pt x="224" y="298"/>
                </a:lnTo>
                <a:lnTo>
                  <a:pt x="232" y="297"/>
                </a:lnTo>
                <a:lnTo>
                  <a:pt x="233" y="296"/>
                </a:lnTo>
                <a:lnTo>
                  <a:pt x="237" y="297"/>
                </a:lnTo>
                <a:lnTo>
                  <a:pt x="237" y="301"/>
                </a:lnTo>
                <a:lnTo>
                  <a:pt x="239" y="303"/>
                </a:lnTo>
                <a:lnTo>
                  <a:pt x="247" y="303"/>
                </a:lnTo>
                <a:lnTo>
                  <a:pt x="252" y="303"/>
                </a:lnTo>
                <a:lnTo>
                  <a:pt x="257" y="305"/>
                </a:lnTo>
                <a:lnTo>
                  <a:pt x="260" y="302"/>
                </a:lnTo>
                <a:lnTo>
                  <a:pt x="263" y="303"/>
                </a:lnTo>
                <a:lnTo>
                  <a:pt x="264" y="301"/>
                </a:lnTo>
                <a:lnTo>
                  <a:pt x="274" y="301"/>
                </a:lnTo>
                <a:lnTo>
                  <a:pt x="275" y="301"/>
                </a:lnTo>
                <a:lnTo>
                  <a:pt x="275" y="303"/>
                </a:lnTo>
                <a:lnTo>
                  <a:pt x="276" y="304"/>
                </a:lnTo>
                <a:lnTo>
                  <a:pt x="277" y="307"/>
                </a:lnTo>
                <a:lnTo>
                  <a:pt x="281" y="311"/>
                </a:lnTo>
                <a:lnTo>
                  <a:pt x="288" y="315"/>
                </a:lnTo>
                <a:lnTo>
                  <a:pt x="294" y="316"/>
                </a:lnTo>
                <a:lnTo>
                  <a:pt x="295" y="317"/>
                </a:lnTo>
                <a:lnTo>
                  <a:pt x="303" y="317"/>
                </a:lnTo>
                <a:lnTo>
                  <a:pt x="305" y="315"/>
                </a:lnTo>
                <a:lnTo>
                  <a:pt x="307" y="318"/>
                </a:lnTo>
                <a:lnTo>
                  <a:pt x="309" y="319"/>
                </a:lnTo>
                <a:lnTo>
                  <a:pt x="312" y="319"/>
                </a:lnTo>
                <a:lnTo>
                  <a:pt x="313" y="317"/>
                </a:lnTo>
                <a:lnTo>
                  <a:pt x="316" y="323"/>
                </a:lnTo>
                <a:lnTo>
                  <a:pt x="319" y="325"/>
                </a:lnTo>
                <a:lnTo>
                  <a:pt x="321" y="324"/>
                </a:lnTo>
                <a:lnTo>
                  <a:pt x="330" y="315"/>
                </a:lnTo>
                <a:lnTo>
                  <a:pt x="332" y="315"/>
                </a:lnTo>
                <a:lnTo>
                  <a:pt x="335" y="311"/>
                </a:lnTo>
                <a:lnTo>
                  <a:pt x="333" y="309"/>
                </a:lnTo>
                <a:lnTo>
                  <a:pt x="336" y="305"/>
                </a:lnTo>
                <a:lnTo>
                  <a:pt x="346" y="299"/>
                </a:lnTo>
                <a:lnTo>
                  <a:pt x="345" y="295"/>
                </a:lnTo>
                <a:lnTo>
                  <a:pt x="343" y="294"/>
                </a:lnTo>
                <a:lnTo>
                  <a:pt x="350" y="292"/>
                </a:lnTo>
                <a:lnTo>
                  <a:pt x="354" y="289"/>
                </a:lnTo>
                <a:lnTo>
                  <a:pt x="353" y="279"/>
                </a:lnTo>
                <a:lnTo>
                  <a:pt x="355" y="279"/>
                </a:lnTo>
                <a:lnTo>
                  <a:pt x="357" y="277"/>
                </a:lnTo>
                <a:lnTo>
                  <a:pt x="357" y="270"/>
                </a:lnTo>
                <a:lnTo>
                  <a:pt x="358" y="269"/>
                </a:lnTo>
                <a:lnTo>
                  <a:pt x="358" y="265"/>
                </a:lnTo>
                <a:lnTo>
                  <a:pt x="360" y="262"/>
                </a:lnTo>
                <a:lnTo>
                  <a:pt x="366" y="261"/>
                </a:lnTo>
                <a:lnTo>
                  <a:pt x="368" y="257"/>
                </a:lnTo>
                <a:lnTo>
                  <a:pt x="366" y="253"/>
                </a:lnTo>
                <a:lnTo>
                  <a:pt x="360" y="248"/>
                </a:lnTo>
                <a:lnTo>
                  <a:pt x="354" y="245"/>
                </a:lnTo>
                <a:lnTo>
                  <a:pt x="359" y="242"/>
                </a:lnTo>
                <a:lnTo>
                  <a:pt x="359" y="241"/>
                </a:lnTo>
                <a:lnTo>
                  <a:pt x="359" y="239"/>
                </a:lnTo>
                <a:lnTo>
                  <a:pt x="360" y="237"/>
                </a:lnTo>
                <a:lnTo>
                  <a:pt x="361" y="236"/>
                </a:lnTo>
                <a:lnTo>
                  <a:pt x="362" y="236"/>
                </a:lnTo>
                <a:lnTo>
                  <a:pt x="363" y="234"/>
                </a:lnTo>
                <a:lnTo>
                  <a:pt x="365" y="232"/>
                </a:lnTo>
                <a:lnTo>
                  <a:pt x="366" y="231"/>
                </a:lnTo>
                <a:lnTo>
                  <a:pt x="367" y="231"/>
                </a:lnTo>
                <a:lnTo>
                  <a:pt x="369" y="231"/>
                </a:lnTo>
                <a:lnTo>
                  <a:pt x="370" y="231"/>
                </a:lnTo>
                <a:lnTo>
                  <a:pt x="371" y="231"/>
                </a:lnTo>
                <a:lnTo>
                  <a:pt x="373" y="232"/>
                </a:lnTo>
                <a:lnTo>
                  <a:pt x="374" y="232"/>
                </a:lnTo>
                <a:lnTo>
                  <a:pt x="375" y="233"/>
                </a:lnTo>
                <a:lnTo>
                  <a:pt x="376" y="234"/>
                </a:lnTo>
                <a:lnTo>
                  <a:pt x="377" y="234"/>
                </a:lnTo>
                <a:lnTo>
                  <a:pt x="379" y="235"/>
                </a:lnTo>
                <a:lnTo>
                  <a:pt x="380" y="235"/>
                </a:lnTo>
                <a:lnTo>
                  <a:pt x="381" y="236"/>
                </a:lnTo>
                <a:lnTo>
                  <a:pt x="382" y="236"/>
                </a:lnTo>
                <a:lnTo>
                  <a:pt x="383" y="237"/>
                </a:lnTo>
                <a:lnTo>
                  <a:pt x="384" y="237"/>
                </a:lnTo>
                <a:lnTo>
                  <a:pt x="385" y="238"/>
                </a:lnTo>
                <a:lnTo>
                  <a:pt x="386" y="238"/>
                </a:lnTo>
                <a:lnTo>
                  <a:pt x="387" y="239"/>
                </a:lnTo>
                <a:lnTo>
                  <a:pt x="388" y="239"/>
                </a:lnTo>
                <a:lnTo>
                  <a:pt x="389" y="240"/>
                </a:lnTo>
                <a:lnTo>
                  <a:pt x="390" y="240"/>
                </a:lnTo>
                <a:lnTo>
                  <a:pt x="392" y="241"/>
                </a:lnTo>
                <a:lnTo>
                  <a:pt x="393" y="241"/>
                </a:lnTo>
                <a:lnTo>
                  <a:pt x="394" y="241"/>
                </a:lnTo>
                <a:lnTo>
                  <a:pt x="395" y="241"/>
                </a:lnTo>
                <a:lnTo>
                  <a:pt x="396" y="242"/>
                </a:lnTo>
                <a:lnTo>
                  <a:pt x="397" y="242"/>
                </a:lnTo>
                <a:lnTo>
                  <a:pt x="399" y="242"/>
                </a:lnTo>
                <a:lnTo>
                  <a:pt x="400" y="242"/>
                </a:lnTo>
                <a:lnTo>
                  <a:pt x="401" y="243"/>
                </a:lnTo>
                <a:lnTo>
                  <a:pt x="402" y="243"/>
                </a:lnTo>
                <a:lnTo>
                  <a:pt x="403" y="243"/>
                </a:lnTo>
                <a:lnTo>
                  <a:pt x="404" y="243"/>
                </a:lnTo>
                <a:lnTo>
                  <a:pt x="405" y="243"/>
                </a:lnTo>
                <a:lnTo>
                  <a:pt x="406" y="243"/>
                </a:lnTo>
                <a:lnTo>
                  <a:pt x="407" y="242"/>
                </a:lnTo>
                <a:lnTo>
                  <a:pt x="408" y="242"/>
                </a:lnTo>
                <a:lnTo>
                  <a:pt x="409" y="242"/>
                </a:lnTo>
                <a:lnTo>
                  <a:pt x="409" y="241"/>
                </a:lnTo>
                <a:lnTo>
                  <a:pt x="409" y="240"/>
                </a:lnTo>
                <a:lnTo>
                  <a:pt x="410" y="240"/>
                </a:lnTo>
                <a:lnTo>
                  <a:pt x="410" y="239"/>
                </a:lnTo>
                <a:lnTo>
                  <a:pt x="409" y="239"/>
                </a:lnTo>
                <a:lnTo>
                  <a:pt x="409" y="238"/>
                </a:lnTo>
                <a:lnTo>
                  <a:pt x="409" y="237"/>
                </a:lnTo>
                <a:lnTo>
                  <a:pt x="409" y="236"/>
                </a:lnTo>
                <a:lnTo>
                  <a:pt x="408" y="235"/>
                </a:lnTo>
                <a:lnTo>
                  <a:pt x="408" y="234"/>
                </a:lnTo>
                <a:lnTo>
                  <a:pt x="406" y="231"/>
                </a:lnTo>
                <a:lnTo>
                  <a:pt x="406" y="230"/>
                </a:lnTo>
                <a:lnTo>
                  <a:pt x="405" y="229"/>
                </a:lnTo>
                <a:lnTo>
                  <a:pt x="405" y="227"/>
                </a:lnTo>
                <a:lnTo>
                  <a:pt x="404" y="226"/>
                </a:lnTo>
                <a:lnTo>
                  <a:pt x="404" y="225"/>
                </a:lnTo>
                <a:lnTo>
                  <a:pt x="403" y="224"/>
                </a:lnTo>
                <a:lnTo>
                  <a:pt x="403" y="223"/>
                </a:lnTo>
                <a:lnTo>
                  <a:pt x="402" y="222"/>
                </a:lnTo>
                <a:lnTo>
                  <a:pt x="401" y="221"/>
                </a:lnTo>
                <a:lnTo>
                  <a:pt x="401" y="220"/>
                </a:lnTo>
                <a:lnTo>
                  <a:pt x="400" y="219"/>
                </a:lnTo>
                <a:lnTo>
                  <a:pt x="399" y="218"/>
                </a:lnTo>
                <a:lnTo>
                  <a:pt x="398" y="217"/>
                </a:lnTo>
                <a:lnTo>
                  <a:pt x="397" y="216"/>
                </a:lnTo>
                <a:lnTo>
                  <a:pt x="396" y="215"/>
                </a:lnTo>
                <a:lnTo>
                  <a:pt x="395" y="214"/>
                </a:lnTo>
                <a:lnTo>
                  <a:pt x="394" y="213"/>
                </a:lnTo>
                <a:lnTo>
                  <a:pt x="393" y="212"/>
                </a:lnTo>
                <a:lnTo>
                  <a:pt x="392" y="211"/>
                </a:lnTo>
                <a:lnTo>
                  <a:pt x="391" y="210"/>
                </a:lnTo>
                <a:lnTo>
                  <a:pt x="390" y="210"/>
                </a:lnTo>
                <a:lnTo>
                  <a:pt x="389" y="209"/>
                </a:lnTo>
                <a:lnTo>
                  <a:pt x="388" y="209"/>
                </a:lnTo>
                <a:lnTo>
                  <a:pt x="387" y="208"/>
                </a:lnTo>
                <a:lnTo>
                  <a:pt x="386" y="208"/>
                </a:lnTo>
                <a:lnTo>
                  <a:pt x="385" y="208"/>
                </a:lnTo>
                <a:lnTo>
                  <a:pt x="384" y="208"/>
                </a:lnTo>
                <a:lnTo>
                  <a:pt x="383" y="208"/>
                </a:lnTo>
                <a:lnTo>
                  <a:pt x="382" y="208"/>
                </a:lnTo>
                <a:lnTo>
                  <a:pt x="381" y="208"/>
                </a:lnTo>
                <a:lnTo>
                  <a:pt x="380" y="208"/>
                </a:lnTo>
                <a:lnTo>
                  <a:pt x="379" y="208"/>
                </a:lnTo>
                <a:lnTo>
                  <a:pt x="378" y="209"/>
                </a:lnTo>
                <a:lnTo>
                  <a:pt x="377" y="209"/>
                </a:lnTo>
                <a:lnTo>
                  <a:pt x="375" y="211"/>
                </a:lnTo>
                <a:lnTo>
                  <a:pt x="373" y="211"/>
                </a:lnTo>
                <a:lnTo>
                  <a:pt x="372" y="210"/>
                </a:lnTo>
                <a:lnTo>
                  <a:pt x="372" y="209"/>
                </a:lnTo>
                <a:lnTo>
                  <a:pt x="371" y="208"/>
                </a:lnTo>
                <a:lnTo>
                  <a:pt x="371" y="207"/>
                </a:lnTo>
                <a:lnTo>
                  <a:pt x="370" y="207"/>
                </a:lnTo>
                <a:lnTo>
                  <a:pt x="370" y="206"/>
                </a:lnTo>
                <a:lnTo>
                  <a:pt x="369" y="206"/>
                </a:lnTo>
                <a:lnTo>
                  <a:pt x="368" y="206"/>
                </a:lnTo>
                <a:lnTo>
                  <a:pt x="367" y="206"/>
                </a:lnTo>
                <a:lnTo>
                  <a:pt x="366" y="206"/>
                </a:lnTo>
                <a:lnTo>
                  <a:pt x="365" y="207"/>
                </a:lnTo>
                <a:lnTo>
                  <a:pt x="364" y="207"/>
                </a:lnTo>
                <a:lnTo>
                  <a:pt x="364" y="206"/>
                </a:lnTo>
                <a:lnTo>
                  <a:pt x="364" y="205"/>
                </a:lnTo>
                <a:lnTo>
                  <a:pt x="364" y="204"/>
                </a:lnTo>
                <a:lnTo>
                  <a:pt x="365" y="202"/>
                </a:lnTo>
                <a:lnTo>
                  <a:pt x="365" y="201"/>
                </a:lnTo>
                <a:lnTo>
                  <a:pt x="365" y="200"/>
                </a:lnTo>
                <a:lnTo>
                  <a:pt x="365" y="199"/>
                </a:lnTo>
                <a:lnTo>
                  <a:pt x="365" y="198"/>
                </a:lnTo>
                <a:lnTo>
                  <a:pt x="365" y="197"/>
                </a:lnTo>
                <a:lnTo>
                  <a:pt x="365" y="196"/>
                </a:lnTo>
                <a:lnTo>
                  <a:pt x="365" y="195"/>
                </a:lnTo>
                <a:lnTo>
                  <a:pt x="365" y="194"/>
                </a:lnTo>
                <a:lnTo>
                  <a:pt x="365" y="193"/>
                </a:lnTo>
                <a:lnTo>
                  <a:pt x="364" y="193"/>
                </a:lnTo>
                <a:lnTo>
                  <a:pt x="364" y="192"/>
                </a:lnTo>
                <a:lnTo>
                  <a:pt x="363" y="192"/>
                </a:lnTo>
                <a:lnTo>
                  <a:pt x="363" y="191"/>
                </a:lnTo>
                <a:lnTo>
                  <a:pt x="362" y="191"/>
                </a:lnTo>
                <a:lnTo>
                  <a:pt x="362" y="190"/>
                </a:lnTo>
                <a:lnTo>
                  <a:pt x="361" y="190"/>
                </a:lnTo>
                <a:lnTo>
                  <a:pt x="361" y="189"/>
                </a:lnTo>
                <a:lnTo>
                  <a:pt x="360" y="189"/>
                </a:lnTo>
                <a:lnTo>
                  <a:pt x="360" y="188"/>
                </a:lnTo>
                <a:lnTo>
                  <a:pt x="359" y="188"/>
                </a:lnTo>
                <a:lnTo>
                  <a:pt x="358" y="187"/>
                </a:lnTo>
                <a:lnTo>
                  <a:pt x="357" y="187"/>
                </a:lnTo>
                <a:lnTo>
                  <a:pt x="356" y="187"/>
                </a:lnTo>
                <a:lnTo>
                  <a:pt x="354" y="186"/>
                </a:lnTo>
                <a:lnTo>
                  <a:pt x="353" y="186"/>
                </a:lnTo>
                <a:lnTo>
                  <a:pt x="352" y="186"/>
                </a:lnTo>
                <a:lnTo>
                  <a:pt x="350" y="185"/>
                </a:lnTo>
                <a:lnTo>
                  <a:pt x="349" y="185"/>
                </a:lnTo>
                <a:lnTo>
                  <a:pt x="348" y="185"/>
                </a:lnTo>
                <a:lnTo>
                  <a:pt x="347" y="185"/>
                </a:lnTo>
                <a:lnTo>
                  <a:pt x="345" y="185"/>
                </a:lnTo>
                <a:lnTo>
                  <a:pt x="340" y="185"/>
                </a:lnTo>
                <a:lnTo>
                  <a:pt x="338" y="184"/>
                </a:lnTo>
                <a:lnTo>
                  <a:pt x="336" y="184"/>
                </a:lnTo>
                <a:lnTo>
                  <a:pt x="335" y="184"/>
                </a:lnTo>
                <a:lnTo>
                  <a:pt x="333" y="183"/>
                </a:lnTo>
                <a:lnTo>
                  <a:pt x="331" y="183"/>
                </a:lnTo>
                <a:lnTo>
                  <a:pt x="329" y="182"/>
                </a:lnTo>
                <a:lnTo>
                  <a:pt x="328" y="181"/>
                </a:lnTo>
                <a:lnTo>
                  <a:pt x="327" y="180"/>
                </a:lnTo>
                <a:lnTo>
                  <a:pt x="327" y="178"/>
                </a:lnTo>
                <a:lnTo>
                  <a:pt x="327" y="177"/>
                </a:lnTo>
                <a:lnTo>
                  <a:pt x="328" y="176"/>
                </a:lnTo>
                <a:lnTo>
                  <a:pt x="328" y="175"/>
                </a:lnTo>
                <a:lnTo>
                  <a:pt x="328" y="174"/>
                </a:lnTo>
                <a:lnTo>
                  <a:pt x="327" y="173"/>
                </a:lnTo>
                <a:lnTo>
                  <a:pt x="327" y="172"/>
                </a:lnTo>
                <a:lnTo>
                  <a:pt x="326" y="171"/>
                </a:lnTo>
                <a:lnTo>
                  <a:pt x="326" y="170"/>
                </a:lnTo>
                <a:lnTo>
                  <a:pt x="324" y="169"/>
                </a:lnTo>
                <a:lnTo>
                  <a:pt x="323" y="168"/>
                </a:lnTo>
                <a:lnTo>
                  <a:pt x="323" y="166"/>
                </a:lnTo>
                <a:lnTo>
                  <a:pt x="324" y="165"/>
                </a:lnTo>
                <a:lnTo>
                  <a:pt x="324" y="164"/>
                </a:lnTo>
                <a:lnTo>
                  <a:pt x="325" y="162"/>
                </a:lnTo>
                <a:lnTo>
                  <a:pt x="325" y="161"/>
                </a:lnTo>
                <a:lnTo>
                  <a:pt x="325" y="160"/>
                </a:lnTo>
                <a:lnTo>
                  <a:pt x="325" y="159"/>
                </a:lnTo>
                <a:lnTo>
                  <a:pt x="325" y="158"/>
                </a:lnTo>
                <a:lnTo>
                  <a:pt x="325" y="156"/>
                </a:lnTo>
                <a:lnTo>
                  <a:pt x="324" y="155"/>
                </a:lnTo>
                <a:lnTo>
                  <a:pt x="324" y="153"/>
                </a:lnTo>
                <a:lnTo>
                  <a:pt x="324" y="151"/>
                </a:lnTo>
                <a:lnTo>
                  <a:pt x="323" y="149"/>
                </a:lnTo>
                <a:lnTo>
                  <a:pt x="323" y="148"/>
                </a:lnTo>
                <a:lnTo>
                  <a:pt x="323" y="147"/>
                </a:lnTo>
                <a:lnTo>
                  <a:pt x="323" y="146"/>
                </a:lnTo>
                <a:lnTo>
                  <a:pt x="323" y="145"/>
                </a:lnTo>
                <a:lnTo>
                  <a:pt x="322" y="145"/>
                </a:lnTo>
                <a:lnTo>
                  <a:pt x="322" y="144"/>
                </a:lnTo>
                <a:lnTo>
                  <a:pt x="321" y="144"/>
                </a:lnTo>
                <a:lnTo>
                  <a:pt x="320" y="144"/>
                </a:lnTo>
                <a:lnTo>
                  <a:pt x="319" y="144"/>
                </a:lnTo>
                <a:lnTo>
                  <a:pt x="317" y="144"/>
                </a:lnTo>
                <a:lnTo>
                  <a:pt x="315" y="144"/>
                </a:lnTo>
                <a:lnTo>
                  <a:pt x="314" y="144"/>
                </a:lnTo>
                <a:lnTo>
                  <a:pt x="313" y="143"/>
                </a:lnTo>
                <a:lnTo>
                  <a:pt x="313" y="142"/>
                </a:lnTo>
                <a:lnTo>
                  <a:pt x="312" y="141"/>
                </a:lnTo>
                <a:lnTo>
                  <a:pt x="312" y="139"/>
                </a:lnTo>
                <a:lnTo>
                  <a:pt x="312" y="138"/>
                </a:lnTo>
                <a:lnTo>
                  <a:pt x="312" y="135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Freeform 13"/>
          <p:cNvSpPr>
            <a:spLocks noEditPoints="1"/>
          </p:cNvSpPr>
          <p:nvPr/>
        </p:nvSpPr>
        <p:spPr bwMode="auto">
          <a:xfrm>
            <a:off x="5574115" y="4232993"/>
            <a:ext cx="118556" cy="145199"/>
          </a:xfrm>
          <a:custGeom>
            <a:avLst/>
            <a:gdLst>
              <a:gd name="T0" fmla="*/ 2147483647 w 77"/>
              <a:gd name="T1" fmla="*/ 2147483647 h 91"/>
              <a:gd name="T2" fmla="*/ 2147483647 w 77"/>
              <a:gd name="T3" fmla="*/ 2147483647 h 91"/>
              <a:gd name="T4" fmla="*/ 2147483647 w 77"/>
              <a:gd name="T5" fmla="*/ 2147483647 h 91"/>
              <a:gd name="T6" fmla="*/ 2147483647 w 77"/>
              <a:gd name="T7" fmla="*/ 2147483647 h 91"/>
              <a:gd name="T8" fmla="*/ 2147483647 w 77"/>
              <a:gd name="T9" fmla="*/ 2147483647 h 91"/>
              <a:gd name="T10" fmla="*/ 2147483647 w 77"/>
              <a:gd name="T11" fmla="*/ 2147483647 h 91"/>
              <a:gd name="T12" fmla="*/ 2147483647 w 77"/>
              <a:gd name="T13" fmla="*/ 2147483647 h 91"/>
              <a:gd name="T14" fmla="*/ 2147483647 w 77"/>
              <a:gd name="T15" fmla="*/ 2147483647 h 91"/>
              <a:gd name="T16" fmla="*/ 2147483647 w 77"/>
              <a:gd name="T17" fmla="*/ 0 h 91"/>
              <a:gd name="T18" fmla="*/ 2147483647 w 77"/>
              <a:gd name="T19" fmla="*/ 0 h 91"/>
              <a:gd name="T20" fmla="*/ 2147483647 w 77"/>
              <a:gd name="T21" fmla="*/ 2147483647 h 91"/>
              <a:gd name="T22" fmla="*/ 2147483647 w 77"/>
              <a:gd name="T23" fmla="*/ 2147483647 h 91"/>
              <a:gd name="T24" fmla="*/ 2147483647 w 77"/>
              <a:gd name="T25" fmla="*/ 2147483647 h 91"/>
              <a:gd name="T26" fmla="*/ 2147483647 w 77"/>
              <a:gd name="T27" fmla="*/ 2147483647 h 91"/>
              <a:gd name="T28" fmla="*/ 2147483647 w 77"/>
              <a:gd name="T29" fmla="*/ 2147483647 h 91"/>
              <a:gd name="T30" fmla="*/ 2147483647 w 77"/>
              <a:gd name="T31" fmla="*/ 2147483647 h 91"/>
              <a:gd name="T32" fmla="*/ 2147483647 w 77"/>
              <a:gd name="T33" fmla="*/ 2147483647 h 91"/>
              <a:gd name="T34" fmla="*/ 2147483647 w 77"/>
              <a:gd name="T35" fmla="*/ 2147483647 h 91"/>
              <a:gd name="T36" fmla="*/ 2147483647 w 77"/>
              <a:gd name="T37" fmla="*/ 2147483647 h 91"/>
              <a:gd name="T38" fmla="*/ 2147483647 w 77"/>
              <a:gd name="T39" fmla="*/ 2147483647 h 91"/>
              <a:gd name="T40" fmla="*/ 2147483647 w 77"/>
              <a:gd name="T41" fmla="*/ 2147483647 h 91"/>
              <a:gd name="T42" fmla="*/ 2147483647 w 77"/>
              <a:gd name="T43" fmla="*/ 2147483647 h 91"/>
              <a:gd name="T44" fmla="*/ 2147483647 w 77"/>
              <a:gd name="T45" fmla="*/ 2147483647 h 91"/>
              <a:gd name="T46" fmla="*/ 2147483647 w 77"/>
              <a:gd name="T47" fmla="*/ 2147483647 h 91"/>
              <a:gd name="T48" fmla="*/ 2147483647 w 77"/>
              <a:gd name="T49" fmla="*/ 2147483647 h 91"/>
              <a:gd name="T50" fmla="*/ 2147483647 w 77"/>
              <a:gd name="T51" fmla="*/ 2147483647 h 91"/>
              <a:gd name="T52" fmla="*/ 2147483647 w 77"/>
              <a:gd name="T53" fmla="*/ 2147483647 h 91"/>
              <a:gd name="T54" fmla="*/ 2147483647 w 77"/>
              <a:gd name="T55" fmla="*/ 2147483647 h 91"/>
              <a:gd name="T56" fmla="*/ 2147483647 w 77"/>
              <a:gd name="T57" fmla="*/ 2147483647 h 91"/>
              <a:gd name="T58" fmla="*/ 2147483647 w 77"/>
              <a:gd name="T59" fmla="*/ 2147483647 h 91"/>
              <a:gd name="T60" fmla="*/ 2147483647 w 77"/>
              <a:gd name="T61" fmla="*/ 2147483647 h 91"/>
              <a:gd name="T62" fmla="*/ 2147483647 w 77"/>
              <a:gd name="T63" fmla="*/ 2147483647 h 91"/>
              <a:gd name="T64" fmla="*/ 2147483647 w 77"/>
              <a:gd name="T65" fmla="*/ 2147483647 h 91"/>
              <a:gd name="T66" fmla="*/ 2147483647 w 77"/>
              <a:gd name="T67" fmla="*/ 2147483647 h 91"/>
              <a:gd name="T68" fmla="*/ 2147483647 w 77"/>
              <a:gd name="T69" fmla="*/ 2147483647 h 91"/>
              <a:gd name="T70" fmla="*/ 2147483647 w 77"/>
              <a:gd name="T71" fmla="*/ 2147483647 h 91"/>
              <a:gd name="T72" fmla="*/ 2147483647 w 77"/>
              <a:gd name="T73" fmla="*/ 2147483647 h 91"/>
              <a:gd name="T74" fmla="*/ 2147483647 w 77"/>
              <a:gd name="T75" fmla="*/ 2147483647 h 91"/>
              <a:gd name="T76" fmla="*/ 2147483647 w 77"/>
              <a:gd name="T77" fmla="*/ 2147483647 h 91"/>
              <a:gd name="T78" fmla="*/ 2147483647 w 77"/>
              <a:gd name="T79" fmla="*/ 2147483647 h 91"/>
              <a:gd name="T80" fmla="*/ 2147483647 w 77"/>
              <a:gd name="T81" fmla="*/ 2147483647 h 91"/>
              <a:gd name="T82" fmla="*/ 2147483647 w 77"/>
              <a:gd name="T83" fmla="*/ 2147483647 h 91"/>
              <a:gd name="T84" fmla="*/ 2147483647 w 77"/>
              <a:gd name="T85" fmla="*/ 2147483647 h 91"/>
              <a:gd name="T86" fmla="*/ 2147483647 w 77"/>
              <a:gd name="T87" fmla="*/ 2147483647 h 91"/>
              <a:gd name="T88" fmla="*/ 2147483647 w 77"/>
              <a:gd name="T89" fmla="*/ 2147483647 h 91"/>
              <a:gd name="T90" fmla="*/ 2147483647 w 77"/>
              <a:gd name="T91" fmla="*/ 2147483647 h 91"/>
              <a:gd name="T92" fmla="*/ 2147483647 w 77"/>
              <a:gd name="T93" fmla="*/ 2147483647 h 91"/>
              <a:gd name="T94" fmla="*/ 2147483647 w 77"/>
              <a:gd name="T95" fmla="*/ 2147483647 h 91"/>
              <a:gd name="T96" fmla="*/ 2147483647 w 77"/>
              <a:gd name="T97" fmla="*/ 2147483647 h 91"/>
              <a:gd name="T98" fmla="*/ 2147483647 w 77"/>
              <a:gd name="T99" fmla="*/ 2147483647 h 91"/>
              <a:gd name="T100" fmla="*/ 2147483647 w 77"/>
              <a:gd name="T101" fmla="*/ 2147483647 h 91"/>
              <a:gd name="T102" fmla="*/ 2147483647 w 77"/>
              <a:gd name="T103" fmla="*/ 2147483647 h 91"/>
              <a:gd name="T104" fmla="*/ 2147483647 w 77"/>
              <a:gd name="T105" fmla="*/ 2147483647 h 91"/>
              <a:gd name="T106" fmla="*/ 2147483647 w 77"/>
              <a:gd name="T107" fmla="*/ 2147483647 h 91"/>
              <a:gd name="T108" fmla="*/ 2147483647 w 77"/>
              <a:gd name="T109" fmla="*/ 2147483647 h 91"/>
              <a:gd name="T110" fmla="*/ 2147483647 w 77"/>
              <a:gd name="T111" fmla="*/ 2147483647 h 91"/>
              <a:gd name="T112" fmla="*/ 2147483647 w 77"/>
              <a:gd name="T113" fmla="*/ 2147483647 h 91"/>
              <a:gd name="T114" fmla="*/ 2147483647 w 77"/>
              <a:gd name="T115" fmla="*/ 2147483647 h 91"/>
              <a:gd name="T116" fmla="*/ 2147483647 w 77"/>
              <a:gd name="T117" fmla="*/ 2147483647 h 91"/>
              <a:gd name="T118" fmla="*/ 2147483647 w 77"/>
              <a:gd name="T119" fmla="*/ 2147483647 h 9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77"/>
              <a:gd name="T181" fmla="*/ 0 h 91"/>
              <a:gd name="T182" fmla="*/ 77 w 77"/>
              <a:gd name="T183" fmla="*/ 91 h 9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77" h="91">
                <a:moveTo>
                  <a:pt x="68" y="16"/>
                </a:moveTo>
                <a:lnTo>
                  <a:pt x="68" y="16"/>
                </a:lnTo>
                <a:lnTo>
                  <a:pt x="67" y="16"/>
                </a:lnTo>
                <a:lnTo>
                  <a:pt x="67" y="15"/>
                </a:lnTo>
                <a:lnTo>
                  <a:pt x="66" y="15"/>
                </a:lnTo>
                <a:lnTo>
                  <a:pt x="65" y="15"/>
                </a:lnTo>
                <a:lnTo>
                  <a:pt x="64" y="15"/>
                </a:lnTo>
                <a:lnTo>
                  <a:pt x="63" y="15"/>
                </a:lnTo>
                <a:lnTo>
                  <a:pt x="60" y="15"/>
                </a:lnTo>
                <a:lnTo>
                  <a:pt x="59" y="15"/>
                </a:lnTo>
                <a:lnTo>
                  <a:pt x="58" y="15"/>
                </a:lnTo>
                <a:lnTo>
                  <a:pt x="57" y="14"/>
                </a:lnTo>
                <a:lnTo>
                  <a:pt x="56" y="14"/>
                </a:lnTo>
                <a:lnTo>
                  <a:pt x="54" y="14"/>
                </a:lnTo>
                <a:lnTo>
                  <a:pt x="53" y="14"/>
                </a:lnTo>
                <a:lnTo>
                  <a:pt x="52" y="14"/>
                </a:lnTo>
                <a:lnTo>
                  <a:pt x="51" y="13"/>
                </a:lnTo>
                <a:lnTo>
                  <a:pt x="50" y="12"/>
                </a:lnTo>
                <a:lnTo>
                  <a:pt x="49" y="12"/>
                </a:lnTo>
                <a:lnTo>
                  <a:pt x="48" y="12"/>
                </a:lnTo>
                <a:lnTo>
                  <a:pt x="47" y="12"/>
                </a:lnTo>
                <a:lnTo>
                  <a:pt x="46" y="11"/>
                </a:lnTo>
                <a:lnTo>
                  <a:pt x="45" y="10"/>
                </a:lnTo>
                <a:lnTo>
                  <a:pt x="43" y="9"/>
                </a:lnTo>
                <a:lnTo>
                  <a:pt x="41" y="8"/>
                </a:lnTo>
                <a:lnTo>
                  <a:pt x="40" y="7"/>
                </a:lnTo>
                <a:lnTo>
                  <a:pt x="39" y="6"/>
                </a:lnTo>
                <a:lnTo>
                  <a:pt x="37" y="5"/>
                </a:lnTo>
                <a:lnTo>
                  <a:pt x="35" y="4"/>
                </a:lnTo>
                <a:lnTo>
                  <a:pt x="34" y="3"/>
                </a:lnTo>
                <a:lnTo>
                  <a:pt x="33" y="3"/>
                </a:lnTo>
                <a:lnTo>
                  <a:pt x="32" y="2"/>
                </a:lnTo>
                <a:lnTo>
                  <a:pt x="31" y="2"/>
                </a:lnTo>
                <a:lnTo>
                  <a:pt x="30" y="2"/>
                </a:lnTo>
                <a:lnTo>
                  <a:pt x="29" y="1"/>
                </a:lnTo>
                <a:lnTo>
                  <a:pt x="28" y="1"/>
                </a:lnTo>
                <a:lnTo>
                  <a:pt x="27" y="1"/>
                </a:lnTo>
                <a:lnTo>
                  <a:pt x="26" y="0"/>
                </a:lnTo>
                <a:lnTo>
                  <a:pt x="25" y="0"/>
                </a:lnTo>
                <a:lnTo>
                  <a:pt x="24" y="0"/>
                </a:lnTo>
                <a:lnTo>
                  <a:pt x="22" y="0"/>
                </a:lnTo>
                <a:lnTo>
                  <a:pt x="21" y="0"/>
                </a:lnTo>
                <a:lnTo>
                  <a:pt x="20" y="0"/>
                </a:lnTo>
                <a:lnTo>
                  <a:pt x="19" y="0"/>
                </a:lnTo>
                <a:lnTo>
                  <a:pt x="18" y="0"/>
                </a:lnTo>
                <a:lnTo>
                  <a:pt x="18" y="1"/>
                </a:lnTo>
                <a:lnTo>
                  <a:pt x="17" y="1"/>
                </a:lnTo>
                <a:lnTo>
                  <a:pt x="17" y="2"/>
                </a:lnTo>
                <a:lnTo>
                  <a:pt x="16" y="2"/>
                </a:lnTo>
                <a:lnTo>
                  <a:pt x="16" y="3"/>
                </a:lnTo>
                <a:lnTo>
                  <a:pt x="16" y="4"/>
                </a:lnTo>
                <a:lnTo>
                  <a:pt x="16" y="5"/>
                </a:lnTo>
                <a:lnTo>
                  <a:pt x="16" y="6"/>
                </a:lnTo>
                <a:lnTo>
                  <a:pt x="16" y="7"/>
                </a:lnTo>
                <a:lnTo>
                  <a:pt x="16" y="8"/>
                </a:lnTo>
                <a:lnTo>
                  <a:pt x="17" y="8"/>
                </a:lnTo>
                <a:lnTo>
                  <a:pt x="18" y="8"/>
                </a:lnTo>
                <a:lnTo>
                  <a:pt x="19" y="8"/>
                </a:lnTo>
                <a:lnTo>
                  <a:pt x="20" y="8"/>
                </a:lnTo>
                <a:lnTo>
                  <a:pt x="21" y="8"/>
                </a:lnTo>
                <a:lnTo>
                  <a:pt x="22" y="8"/>
                </a:lnTo>
                <a:lnTo>
                  <a:pt x="22" y="9"/>
                </a:lnTo>
                <a:lnTo>
                  <a:pt x="23" y="10"/>
                </a:lnTo>
                <a:lnTo>
                  <a:pt x="24" y="11"/>
                </a:lnTo>
                <a:lnTo>
                  <a:pt x="25" y="12"/>
                </a:lnTo>
                <a:lnTo>
                  <a:pt x="26" y="13"/>
                </a:lnTo>
                <a:lnTo>
                  <a:pt x="27" y="13"/>
                </a:lnTo>
                <a:lnTo>
                  <a:pt x="28" y="14"/>
                </a:lnTo>
                <a:lnTo>
                  <a:pt x="29" y="14"/>
                </a:lnTo>
                <a:lnTo>
                  <a:pt x="29" y="15"/>
                </a:lnTo>
                <a:lnTo>
                  <a:pt x="31" y="15"/>
                </a:lnTo>
                <a:lnTo>
                  <a:pt x="33" y="16"/>
                </a:lnTo>
                <a:lnTo>
                  <a:pt x="36" y="17"/>
                </a:lnTo>
                <a:lnTo>
                  <a:pt x="40" y="19"/>
                </a:lnTo>
                <a:lnTo>
                  <a:pt x="44" y="20"/>
                </a:lnTo>
                <a:lnTo>
                  <a:pt x="46" y="21"/>
                </a:lnTo>
                <a:lnTo>
                  <a:pt x="48" y="21"/>
                </a:lnTo>
                <a:lnTo>
                  <a:pt x="49" y="22"/>
                </a:lnTo>
                <a:lnTo>
                  <a:pt x="51" y="22"/>
                </a:lnTo>
                <a:lnTo>
                  <a:pt x="55" y="24"/>
                </a:lnTo>
                <a:lnTo>
                  <a:pt x="59" y="24"/>
                </a:lnTo>
                <a:lnTo>
                  <a:pt x="62" y="25"/>
                </a:lnTo>
                <a:lnTo>
                  <a:pt x="63" y="26"/>
                </a:lnTo>
                <a:lnTo>
                  <a:pt x="63" y="25"/>
                </a:lnTo>
                <a:lnTo>
                  <a:pt x="64" y="25"/>
                </a:lnTo>
                <a:lnTo>
                  <a:pt x="64" y="24"/>
                </a:lnTo>
                <a:lnTo>
                  <a:pt x="65" y="24"/>
                </a:lnTo>
                <a:lnTo>
                  <a:pt x="66" y="23"/>
                </a:lnTo>
                <a:lnTo>
                  <a:pt x="67" y="22"/>
                </a:lnTo>
                <a:lnTo>
                  <a:pt x="68" y="21"/>
                </a:lnTo>
                <a:lnTo>
                  <a:pt x="68" y="20"/>
                </a:lnTo>
                <a:lnTo>
                  <a:pt x="69" y="20"/>
                </a:lnTo>
                <a:lnTo>
                  <a:pt x="69" y="19"/>
                </a:lnTo>
                <a:lnTo>
                  <a:pt x="70" y="18"/>
                </a:lnTo>
                <a:lnTo>
                  <a:pt x="70" y="17"/>
                </a:lnTo>
                <a:lnTo>
                  <a:pt x="69" y="17"/>
                </a:lnTo>
                <a:lnTo>
                  <a:pt x="69" y="16"/>
                </a:lnTo>
                <a:lnTo>
                  <a:pt x="68" y="16"/>
                </a:lnTo>
                <a:close/>
                <a:moveTo>
                  <a:pt x="68" y="47"/>
                </a:moveTo>
                <a:lnTo>
                  <a:pt x="67" y="46"/>
                </a:lnTo>
                <a:lnTo>
                  <a:pt x="66" y="44"/>
                </a:lnTo>
                <a:lnTo>
                  <a:pt x="66" y="43"/>
                </a:lnTo>
                <a:lnTo>
                  <a:pt x="65" y="42"/>
                </a:lnTo>
                <a:lnTo>
                  <a:pt x="64" y="41"/>
                </a:lnTo>
                <a:lnTo>
                  <a:pt x="63" y="41"/>
                </a:lnTo>
                <a:lnTo>
                  <a:pt x="63" y="40"/>
                </a:lnTo>
                <a:lnTo>
                  <a:pt x="62" y="40"/>
                </a:lnTo>
                <a:lnTo>
                  <a:pt x="62" y="39"/>
                </a:lnTo>
                <a:lnTo>
                  <a:pt x="61" y="39"/>
                </a:lnTo>
                <a:lnTo>
                  <a:pt x="60" y="39"/>
                </a:lnTo>
                <a:lnTo>
                  <a:pt x="59" y="38"/>
                </a:lnTo>
                <a:lnTo>
                  <a:pt x="58" y="38"/>
                </a:lnTo>
                <a:lnTo>
                  <a:pt x="56" y="37"/>
                </a:lnTo>
                <a:lnTo>
                  <a:pt x="53" y="37"/>
                </a:lnTo>
                <a:lnTo>
                  <a:pt x="51" y="36"/>
                </a:lnTo>
                <a:lnTo>
                  <a:pt x="50" y="35"/>
                </a:lnTo>
                <a:lnTo>
                  <a:pt x="49" y="35"/>
                </a:lnTo>
                <a:lnTo>
                  <a:pt x="48" y="34"/>
                </a:lnTo>
                <a:lnTo>
                  <a:pt x="47" y="34"/>
                </a:lnTo>
                <a:lnTo>
                  <a:pt x="45" y="33"/>
                </a:lnTo>
                <a:lnTo>
                  <a:pt x="44" y="32"/>
                </a:lnTo>
                <a:lnTo>
                  <a:pt x="43" y="31"/>
                </a:lnTo>
                <a:lnTo>
                  <a:pt x="41" y="31"/>
                </a:lnTo>
                <a:lnTo>
                  <a:pt x="40" y="30"/>
                </a:lnTo>
                <a:lnTo>
                  <a:pt x="39" y="29"/>
                </a:lnTo>
                <a:lnTo>
                  <a:pt x="38" y="29"/>
                </a:lnTo>
                <a:lnTo>
                  <a:pt x="37" y="29"/>
                </a:lnTo>
                <a:lnTo>
                  <a:pt x="36" y="29"/>
                </a:lnTo>
                <a:lnTo>
                  <a:pt x="35" y="29"/>
                </a:lnTo>
                <a:lnTo>
                  <a:pt x="34" y="29"/>
                </a:lnTo>
                <a:lnTo>
                  <a:pt x="33" y="29"/>
                </a:lnTo>
                <a:lnTo>
                  <a:pt x="31" y="29"/>
                </a:lnTo>
                <a:lnTo>
                  <a:pt x="30" y="28"/>
                </a:lnTo>
                <a:lnTo>
                  <a:pt x="29" y="28"/>
                </a:lnTo>
                <a:lnTo>
                  <a:pt x="28" y="28"/>
                </a:lnTo>
                <a:lnTo>
                  <a:pt x="27" y="27"/>
                </a:lnTo>
                <a:lnTo>
                  <a:pt x="26" y="26"/>
                </a:lnTo>
                <a:lnTo>
                  <a:pt x="26" y="25"/>
                </a:lnTo>
                <a:lnTo>
                  <a:pt x="25" y="24"/>
                </a:lnTo>
                <a:lnTo>
                  <a:pt x="24" y="22"/>
                </a:lnTo>
                <a:lnTo>
                  <a:pt x="23" y="25"/>
                </a:lnTo>
                <a:lnTo>
                  <a:pt x="17" y="26"/>
                </a:lnTo>
                <a:lnTo>
                  <a:pt x="15" y="29"/>
                </a:lnTo>
                <a:lnTo>
                  <a:pt x="15" y="33"/>
                </a:lnTo>
                <a:lnTo>
                  <a:pt x="14" y="34"/>
                </a:lnTo>
                <a:lnTo>
                  <a:pt x="14" y="41"/>
                </a:lnTo>
                <a:lnTo>
                  <a:pt x="12" y="43"/>
                </a:lnTo>
                <a:lnTo>
                  <a:pt x="10" y="43"/>
                </a:lnTo>
                <a:lnTo>
                  <a:pt x="11" y="53"/>
                </a:lnTo>
                <a:lnTo>
                  <a:pt x="7" y="56"/>
                </a:lnTo>
                <a:lnTo>
                  <a:pt x="0" y="58"/>
                </a:lnTo>
                <a:lnTo>
                  <a:pt x="2" y="59"/>
                </a:lnTo>
                <a:lnTo>
                  <a:pt x="3" y="63"/>
                </a:lnTo>
                <a:lnTo>
                  <a:pt x="10" y="65"/>
                </a:lnTo>
                <a:lnTo>
                  <a:pt x="10" y="69"/>
                </a:lnTo>
                <a:lnTo>
                  <a:pt x="14" y="76"/>
                </a:lnTo>
                <a:lnTo>
                  <a:pt x="22" y="75"/>
                </a:lnTo>
                <a:lnTo>
                  <a:pt x="22" y="80"/>
                </a:lnTo>
                <a:lnTo>
                  <a:pt x="28" y="78"/>
                </a:lnTo>
                <a:lnTo>
                  <a:pt x="41" y="91"/>
                </a:lnTo>
                <a:lnTo>
                  <a:pt x="42" y="91"/>
                </a:lnTo>
                <a:lnTo>
                  <a:pt x="42" y="90"/>
                </a:lnTo>
                <a:lnTo>
                  <a:pt x="43" y="90"/>
                </a:lnTo>
                <a:lnTo>
                  <a:pt x="44" y="89"/>
                </a:lnTo>
                <a:lnTo>
                  <a:pt x="44" y="88"/>
                </a:lnTo>
                <a:lnTo>
                  <a:pt x="44" y="87"/>
                </a:lnTo>
                <a:lnTo>
                  <a:pt x="45" y="86"/>
                </a:lnTo>
                <a:lnTo>
                  <a:pt x="45" y="85"/>
                </a:lnTo>
                <a:lnTo>
                  <a:pt x="45" y="84"/>
                </a:lnTo>
                <a:lnTo>
                  <a:pt x="46" y="82"/>
                </a:lnTo>
                <a:lnTo>
                  <a:pt x="46" y="81"/>
                </a:lnTo>
                <a:lnTo>
                  <a:pt x="46" y="80"/>
                </a:lnTo>
                <a:lnTo>
                  <a:pt x="46" y="79"/>
                </a:lnTo>
                <a:lnTo>
                  <a:pt x="47" y="79"/>
                </a:lnTo>
                <a:lnTo>
                  <a:pt x="47" y="78"/>
                </a:lnTo>
                <a:lnTo>
                  <a:pt x="47" y="77"/>
                </a:lnTo>
                <a:lnTo>
                  <a:pt x="48" y="77"/>
                </a:lnTo>
                <a:lnTo>
                  <a:pt x="48" y="76"/>
                </a:lnTo>
                <a:lnTo>
                  <a:pt x="49" y="76"/>
                </a:lnTo>
                <a:lnTo>
                  <a:pt x="49" y="75"/>
                </a:lnTo>
                <a:lnTo>
                  <a:pt x="50" y="75"/>
                </a:lnTo>
                <a:lnTo>
                  <a:pt x="51" y="75"/>
                </a:lnTo>
                <a:lnTo>
                  <a:pt x="51" y="74"/>
                </a:lnTo>
                <a:lnTo>
                  <a:pt x="52" y="74"/>
                </a:lnTo>
                <a:lnTo>
                  <a:pt x="53" y="74"/>
                </a:lnTo>
                <a:lnTo>
                  <a:pt x="54" y="74"/>
                </a:lnTo>
                <a:lnTo>
                  <a:pt x="55" y="73"/>
                </a:lnTo>
                <a:lnTo>
                  <a:pt x="56" y="73"/>
                </a:lnTo>
                <a:lnTo>
                  <a:pt x="57" y="73"/>
                </a:lnTo>
                <a:lnTo>
                  <a:pt x="59" y="73"/>
                </a:lnTo>
                <a:lnTo>
                  <a:pt x="61" y="73"/>
                </a:lnTo>
                <a:lnTo>
                  <a:pt x="65" y="73"/>
                </a:lnTo>
                <a:lnTo>
                  <a:pt x="67" y="73"/>
                </a:lnTo>
                <a:lnTo>
                  <a:pt x="68" y="73"/>
                </a:lnTo>
                <a:lnTo>
                  <a:pt x="70" y="73"/>
                </a:lnTo>
                <a:lnTo>
                  <a:pt x="71" y="73"/>
                </a:lnTo>
                <a:lnTo>
                  <a:pt x="72" y="72"/>
                </a:lnTo>
                <a:lnTo>
                  <a:pt x="73" y="72"/>
                </a:lnTo>
                <a:lnTo>
                  <a:pt x="74" y="72"/>
                </a:lnTo>
                <a:lnTo>
                  <a:pt x="74" y="71"/>
                </a:lnTo>
                <a:lnTo>
                  <a:pt x="75" y="71"/>
                </a:lnTo>
                <a:lnTo>
                  <a:pt x="75" y="70"/>
                </a:lnTo>
                <a:lnTo>
                  <a:pt x="76" y="70"/>
                </a:lnTo>
                <a:lnTo>
                  <a:pt x="76" y="69"/>
                </a:lnTo>
                <a:lnTo>
                  <a:pt x="77" y="69"/>
                </a:lnTo>
                <a:lnTo>
                  <a:pt x="77" y="68"/>
                </a:lnTo>
                <a:lnTo>
                  <a:pt x="77" y="67"/>
                </a:lnTo>
                <a:lnTo>
                  <a:pt x="77" y="66"/>
                </a:lnTo>
                <a:lnTo>
                  <a:pt x="77" y="65"/>
                </a:lnTo>
                <a:lnTo>
                  <a:pt x="77" y="64"/>
                </a:lnTo>
                <a:lnTo>
                  <a:pt x="77" y="63"/>
                </a:lnTo>
                <a:lnTo>
                  <a:pt x="77" y="62"/>
                </a:lnTo>
                <a:lnTo>
                  <a:pt x="77" y="61"/>
                </a:lnTo>
                <a:lnTo>
                  <a:pt x="76" y="60"/>
                </a:lnTo>
                <a:lnTo>
                  <a:pt x="76" y="59"/>
                </a:lnTo>
                <a:lnTo>
                  <a:pt x="75" y="58"/>
                </a:lnTo>
                <a:lnTo>
                  <a:pt x="75" y="57"/>
                </a:lnTo>
                <a:lnTo>
                  <a:pt x="74" y="56"/>
                </a:lnTo>
                <a:lnTo>
                  <a:pt x="72" y="53"/>
                </a:lnTo>
                <a:lnTo>
                  <a:pt x="71" y="52"/>
                </a:lnTo>
                <a:lnTo>
                  <a:pt x="70" y="51"/>
                </a:lnTo>
                <a:lnTo>
                  <a:pt x="70" y="50"/>
                </a:lnTo>
                <a:lnTo>
                  <a:pt x="69" y="50"/>
                </a:lnTo>
                <a:lnTo>
                  <a:pt x="69" y="49"/>
                </a:lnTo>
                <a:lnTo>
                  <a:pt x="68" y="4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Freeform 14"/>
          <p:cNvSpPr/>
          <p:nvPr/>
        </p:nvSpPr>
        <p:spPr bwMode="auto">
          <a:xfrm>
            <a:off x="4311287" y="5883461"/>
            <a:ext cx="299722" cy="263755"/>
          </a:xfrm>
          <a:custGeom>
            <a:avLst/>
            <a:gdLst>
              <a:gd name="T0" fmla="*/ 2147483647 w 195"/>
              <a:gd name="T1" fmla="*/ 2147483647 h 165"/>
              <a:gd name="T2" fmla="*/ 2147483647 w 195"/>
              <a:gd name="T3" fmla="*/ 2147483647 h 165"/>
              <a:gd name="T4" fmla="*/ 2147483647 w 195"/>
              <a:gd name="T5" fmla="*/ 2147483647 h 165"/>
              <a:gd name="T6" fmla="*/ 2147483647 w 195"/>
              <a:gd name="T7" fmla="*/ 2147483647 h 165"/>
              <a:gd name="T8" fmla="*/ 2147483647 w 195"/>
              <a:gd name="T9" fmla="*/ 2147483647 h 165"/>
              <a:gd name="T10" fmla="*/ 2147483647 w 195"/>
              <a:gd name="T11" fmla="*/ 2147483647 h 165"/>
              <a:gd name="T12" fmla="*/ 2147483647 w 195"/>
              <a:gd name="T13" fmla="*/ 2147483647 h 165"/>
              <a:gd name="T14" fmla="*/ 2147483647 w 195"/>
              <a:gd name="T15" fmla="*/ 2147483647 h 165"/>
              <a:gd name="T16" fmla="*/ 2147483647 w 195"/>
              <a:gd name="T17" fmla="*/ 2147483647 h 165"/>
              <a:gd name="T18" fmla="*/ 2147483647 w 195"/>
              <a:gd name="T19" fmla="*/ 2147483647 h 165"/>
              <a:gd name="T20" fmla="*/ 2147483647 w 195"/>
              <a:gd name="T21" fmla="*/ 2147483647 h 165"/>
              <a:gd name="T22" fmla="*/ 2147483647 w 195"/>
              <a:gd name="T23" fmla="*/ 2147483647 h 165"/>
              <a:gd name="T24" fmla="*/ 2147483647 w 195"/>
              <a:gd name="T25" fmla="*/ 2147483647 h 165"/>
              <a:gd name="T26" fmla="*/ 2147483647 w 195"/>
              <a:gd name="T27" fmla="*/ 2147483647 h 165"/>
              <a:gd name="T28" fmla="*/ 2147483647 w 195"/>
              <a:gd name="T29" fmla="*/ 2147483647 h 165"/>
              <a:gd name="T30" fmla="*/ 2147483647 w 195"/>
              <a:gd name="T31" fmla="*/ 2147483647 h 165"/>
              <a:gd name="T32" fmla="*/ 2147483647 w 195"/>
              <a:gd name="T33" fmla="*/ 2147483647 h 165"/>
              <a:gd name="T34" fmla="*/ 2147483647 w 195"/>
              <a:gd name="T35" fmla="*/ 2147483647 h 165"/>
              <a:gd name="T36" fmla="*/ 2147483647 w 195"/>
              <a:gd name="T37" fmla="*/ 2147483647 h 165"/>
              <a:gd name="T38" fmla="*/ 0 w 195"/>
              <a:gd name="T39" fmla="*/ 2147483647 h 165"/>
              <a:gd name="T40" fmla="*/ 2147483647 w 195"/>
              <a:gd name="T41" fmla="*/ 2147483647 h 165"/>
              <a:gd name="T42" fmla="*/ 2147483647 w 195"/>
              <a:gd name="T43" fmla="*/ 2147483647 h 165"/>
              <a:gd name="T44" fmla="*/ 2147483647 w 195"/>
              <a:gd name="T45" fmla="*/ 2147483647 h 165"/>
              <a:gd name="T46" fmla="*/ 2147483647 w 195"/>
              <a:gd name="T47" fmla="*/ 2147483647 h 165"/>
              <a:gd name="T48" fmla="*/ 2147483647 w 195"/>
              <a:gd name="T49" fmla="*/ 2147483647 h 165"/>
              <a:gd name="T50" fmla="*/ 2147483647 w 195"/>
              <a:gd name="T51" fmla="*/ 2147483647 h 165"/>
              <a:gd name="T52" fmla="*/ 2147483647 w 195"/>
              <a:gd name="T53" fmla="*/ 2147483647 h 165"/>
              <a:gd name="T54" fmla="*/ 2147483647 w 195"/>
              <a:gd name="T55" fmla="*/ 2147483647 h 165"/>
              <a:gd name="T56" fmla="*/ 2147483647 w 195"/>
              <a:gd name="T57" fmla="*/ 2147483647 h 165"/>
              <a:gd name="T58" fmla="*/ 2147483647 w 195"/>
              <a:gd name="T59" fmla="*/ 2147483647 h 165"/>
              <a:gd name="T60" fmla="*/ 2147483647 w 195"/>
              <a:gd name="T61" fmla="*/ 2147483647 h 165"/>
              <a:gd name="T62" fmla="*/ 2147483647 w 195"/>
              <a:gd name="T63" fmla="*/ 2147483647 h 165"/>
              <a:gd name="T64" fmla="*/ 2147483647 w 195"/>
              <a:gd name="T65" fmla="*/ 2147483647 h 165"/>
              <a:gd name="T66" fmla="*/ 2147483647 w 195"/>
              <a:gd name="T67" fmla="*/ 2147483647 h 165"/>
              <a:gd name="T68" fmla="*/ 2147483647 w 195"/>
              <a:gd name="T69" fmla="*/ 2147483647 h 165"/>
              <a:gd name="T70" fmla="*/ 2147483647 w 195"/>
              <a:gd name="T71" fmla="*/ 2147483647 h 165"/>
              <a:gd name="T72" fmla="*/ 2147483647 w 195"/>
              <a:gd name="T73" fmla="*/ 2147483647 h 165"/>
              <a:gd name="T74" fmla="*/ 2147483647 w 195"/>
              <a:gd name="T75" fmla="*/ 2147483647 h 165"/>
              <a:gd name="T76" fmla="*/ 2147483647 w 195"/>
              <a:gd name="T77" fmla="*/ 2147483647 h 165"/>
              <a:gd name="T78" fmla="*/ 2147483647 w 195"/>
              <a:gd name="T79" fmla="*/ 2147483647 h 165"/>
              <a:gd name="T80" fmla="*/ 2147483647 w 195"/>
              <a:gd name="T81" fmla="*/ 2147483647 h 165"/>
              <a:gd name="T82" fmla="*/ 2147483647 w 195"/>
              <a:gd name="T83" fmla="*/ 2147483647 h 165"/>
              <a:gd name="T84" fmla="*/ 2147483647 w 195"/>
              <a:gd name="T85" fmla="*/ 2147483647 h 165"/>
              <a:gd name="T86" fmla="*/ 2147483647 w 195"/>
              <a:gd name="T87" fmla="*/ 2147483647 h 165"/>
              <a:gd name="T88" fmla="*/ 2147483647 w 195"/>
              <a:gd name="T89" fmla="*/ 2147483647 h 165"/>
              <a:gd name="T90" fmla="*/ 2147483647 w 195"/>
              <a:gd name="T91" fmla="*/ 2147483647 h 165"/>
              <a:gd name="T92" fmla="*/ 2147483647 w 195"/>
              <a:gd name="T93" fmla="*/ 2147483647 h 165"/>
              <a:gd name="T94" fmla="*/ 2147483647 w 195"/>
              <a:gd name="T95" fmla="*/ 2147483647 h 165"/>
              <a:gd name="T96" fmla="*/ 2147483647 w 195"/>
              <a:gd name="T97" fmla="*/ 2147483647 h 165"/>
              <a:gd name="T98" fmla="*/ 2147483647 w 195"/>
              <a:gd name="T99" fmla="*/ 2147483647 h 165"/>
              <a:gd name="T100" fmla="*/ 2147483647 w 195"/>
              <a:gd name="T101" fmla="*/ 2147483647 h 165"/>
              <a:gd name="T102" fmla="*/ 2147483647 w 195"/>
              <a:gd name="T103" fmla="*/ 2147483647 h 165"/>
              <a:gd name="T104" fmla="*/ 2147483647 w 195"/>
              <a:gd name="T105" fmla="*/ 2147483647 h 165"/>
              <a:gd name="T106" fmla="*/ 2147483647 w 195"/>
              <a:gd name="T107" fmla="*/ 2147483647 h 165"/>
              <a:gd name="T108" fmla="*/ 2147483647 w 195"/>
              <a:gd name="T109" fmla="*/ 2147483647 h 165"/>
              <a:gd name="T110" fmla="*/ 2147483647 w 195"/>
              <a:gd name="T111" fmla="*/ 2147483647 h 165"/>
              <a:gd name="T112" fmla="*/ 2147483647 w 195"/>
              <a:gd name="T113" fmla="*/ 2147483647 h 165"/>
              <a:gd name="T114" fmla="*/ 2147483647 w 195"/>
              <a:gd name="T115" fmla="*/ 2147483647 h 165"/>
              <a:gd name="T116" fmla="*/ 2147483647 w 195"/>
              <a:gd name="T117" fmla="*/ 2147483647 h 16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95"/>
              <a:gd name="T178" fmla="*/ 0 h 165"/>
              <a:gd name="T179" fmla="*/ 195 w 195"/>
              <a:gd name="T180" fmla="*/ 165 h 165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95" h="165">
                <a:moveTo>
                  <a:pt x="165" y="1"/>
                </a:moveTo>
                <a:lnTo>
                  <a:pt x="163" y="0"/>
                </a:lnTo>
                <a:lnTo>
                  <a:pt x="161" y="2"/>
                </a:lnTo>
                <a:lnTo>
                  <a:pt x="159" y="3"/>
                </a:lnTo>
                <a:lnTo>
                  <a:pt x="157" y="3"/>
                </a:lnTo>
                <a:lnTo>
                  <a:pt x="155" y="7"/>
                </a:lnTo>
                <a:lnTo>
                  <a:pt x="154" y="9"/>
                </a:lnTo>
                <a:lnTo>
                  <a:pt x="148" y="8"/>
                </a:lnTo>
                <a:lnTo>
                  <a:pt x="144" y="8"/>
                </a:lnTo>
                <a:lnTo>
                  <a:pt x="141" y="6"/>
                </a:lnTo>
                <a:lnTo>
                  <a:pt x="138" y="10"/>
                </a:lnTo>
                <a:lnTo>
                  <a:pt x="136" y="11"/>
                </a:lnTo>
                <a:lnTo>
                  <a:pt x="132" y="10"/>
                </a:lnTo>
                <a:lnTo>
                  <a:pt x="126" y="7"/>
                </a:lnTo>
                <a:lnTo>
                  <a:pt x="117" y="10"/>
                </a:lnTo>
                <a:lnTo>
                  <a:pt x="116" y="15"/>
                </a:lnTo>
                <a:lnTo>
                  <a:pt x="115" y="17"/>
                </a:lnTo>
                <a:lnTo>
                  <a:pt x="114" y="18"/>
                </a:lnTo>
                <a:lnTo>
                  <a:pt x="112" y="18"/>
                </a:lnTo>
                <a:lnTo>
                  <a:pt x="109" y="16"/>
                </a:lnTo>
                <a:lnTo>
                  <a:pt x="106" y="17"/>
                </a:lnTo>
                <a:lnTo>
                  <a:pt x="103" y="17"/>
                </a:lnTo>
                <a:lnTo>
                  <a:pt x="102" y="17"/>
                </a:lnTo>
                <a:lnTo>
                  <a:pt x="101" y="15"/>
                </a:lnTo>
                <a:lnTo>
                  <a:pt x="98" y="14"/>
                </a:lnTo>
                <a:lnTo>
                  <a:pt x="95" y="14"/>
                </a:lnTo>
                <a:lnTo>
                  <a:pt x="89" y="14"/>
                </a:lnTo>
                <a:lnTo>
                  <a:pt x="84" y="15"/>
                </a:lnTo>
                <a:lnTo>
                  <a:pt x="81" y="15"/>
                </a:lnTo>
                <a:lnTo>
                  <a:pt x="78" y="16"/>
                </a:lnTo>
                <a:lnTo>
                  <a:pt x="73" y="25"/>
                </a:lnTo>
                <a:lnTo>
                  <a:pt x="73" y="27"/>
                </a:lnTo>
                <a:lnTo>
                  <a:pt x="71" y="28"/>
                </a:lnTo>
                <a:lnTo>
                  <a:pt x="68" y="27"/>
                </a:lnTo>
                <a:lnTo>
                  <a:pt x="63" y="27"/>
                </a:lnTo>
                <a:lnTo>
                  <a:pt x="57" y="26"/>
                </a:lnTo>
                <a:lnTo>
                  <a:pt x="50" y="26"/>
                </a:lnTo>
                <a:lnTo>
                  <a:pt x="44" y="35"/>
                </a:lnTo>
                <a:lnTo>
                  <a:pt x="45" y="38"/>
                </a:lnTo>
                <a:lnTo>
                  <a:pt x="47" y="40"/>
                </a:lnTo>
                <a:lnTo>
                  <a:pt x="48" y="40"/>
                </a:lnTo>
                <a:lnTo>
                  <a:pt x="49" y="41"/>
                </a:lnTo>
                <a:lnTo>
                  <a:pt x="49" y="44"/>
                </a:lnTo>
                <a:lnTo>
                  <a:pt x="46" y="45"/>
                </a:lnTo>
                <a:lnTo>
                  <a:pt x="41" y="46"/>
                </a:lnTo>
                <a:lnTo>
                  <a:pt x="38" y="50"/>
                </a:lnTo>
                <a:lnTo>
                  <a:pt x="23" y="61"/>
                </a:lnTo>
                <a:lnTo>
                  <a:pt x="18" y="64"/>
                </a:lnTo>
                <a:lnTo>
                  <a:pt x="15" y="66"/>
                </a:lnTo>
                <a:lnTo>
                  <a:pt x="13" y="67"/>
                </a:lnTo>
                <a:lnTo>
                  <a:pt x="8" y="69"/>
                </a:lnTo>
                <a:lnTo>
                  <a:pt x="6" y="70"/>
                </a:lnTo>
                <a:lnTo>
                  <a:pt x="6" y="75"/>
                </a:lnTo>
                <a:lnTo>
                  <a:pt x="4" y="78"/>
                </a:lnTo>
                <a:lnTo>
                  <a:pt x="4" y="82"/>
                </a:lnTo>
                <a:lnTo>
                  <a:pt x="4" y="85"/>
                </a:lnTo>
                <a:lnTo>
                  <a:pt x="4" y="87"/>
                </a:lnTo>
                <a:lnTo>
                  <a:pt x="1" y="90"/>
                </a:lnTo>
                <a:lnTo>
                  <a:pt x="0" y="95"/>
                </a:lnTo>
                <a:lnTo>
                  <a:pt x="0" y="98"/>
                </a:lnTo>
                <a:lnTo>
                  <a:pt x="3" y="100"/>
                </a:lnTo>
                <a:lnTo>
                  <a:pt x="3" y="106"/>
                </a:lnTo>
                <a:lnTo>
                  <a:pt x="3" y="107"/>
                </a:lnTo>
                <a:lnTo>
                  <a:pt x="0" y="111"/>
                </a:lnTo>
                <a:lnTo>
                  <a:pt x="1" y="113"/>
                </a:lnTo>
                <a:lnTo>
                  <a:pt x="7" y="117"/>
                </a:lnTo>
                <a:lnTo>
                  <a:pt x="9" y="119"/>
                </a:lnTo>
                <a:lnTo>
                  <a:pt x="10" y="122"/>
                </a:lnTo>
                <a:lnTo>
                  <a:pt x="11" y="123"/>
                </a:lnTo>
                <a:lnTo>
                  <a:pt x="10" y="130"/>
                </a:lnTo>
                <a:lnTo>
                  <a:pt x="9" y="131"/>
                </a:lnTo>
                <a:lnTo>
                  <a:pt x="10" y="136"/>
                </a:lnTo>
                <a:lnTo>
                  <a:pt x="12" y="139"/>
                </a:lnTo>
                <a:lnTo>
                  <a:pt x="17" y="142"/>
                </a:lnTo>
                <a:lnTo>
                  <a:pt x="24" y="142"/>
                </a:lnTo>
                <a:lnTo>
                  <a:pt x="27" y="144"/>
                </a:lnTo>
                <a:lnTo>
                  <a:pt x="29" y="144"/>
                </a:lnTo>
                <a:lnTo>
                  <a:pt x="32" y="146"/>
                </a:lnTo>
                <a:lnTo>
                  <a:pt x="36" y="149"/>
                </a:lnTo>
                <a:lnTo>
                  <a:pt x="39" y="149"/>
                </a:lnTo>
                <a:lnTo>
                  <a:pt x="45" y="151"/>
                </a:lnTo>
                <a:lnTo>
                  <a:pt x="49" y="153"/>
                </a:lnTo>
                <a:lnTo>
                  <a:pt x="53" y="155"/>
                </a:lnTo>
                <a:lnTo>
                  <a:pt x="58" y="155"/>
                </a:lnTo>
                <a:lnTo>
                  <a:pt x="62" y="155"/>
                </a:lnTo>
                <a:lnTo>
                  <a:pt x="66" y="154"/>
                </a:lnTo>
                <a:lnTo>
                  <a:pt x="70" y="155"/>
                </a:lnTo>
                <a:lnTo>
                  <a:pt x="73" y="157"/>
                </a:lnTo>
                <a:lnTo>
                  <a:pt x="75" y="161"/>
                </a:lnTo>
                <a:lnTo>
                  <a:pt x="78" y="161"/>
                </a:lnTo>
                <a:lnTo>
                  <a:pt x="81" y="162"/>
                </a:lnTo>
                <a:lnTo>
                  <a:pt x="85" y="165"/>
                </a:lnTo>
                <a:lnTo>
                  <a:pt x="89" y="165"/>
                </a:lnTo>
                <a:lnTo>
                  <a:pt x="96" y="164"/>
                </a:lnTo>
                <a:lnTo>
                  <a:pt x="97" y="159"/>
                </a:lnTo>
                <a:lnTo>
                  <a:pt x="97" y="156"/>
                </a:lnTo>
                <a:lnTo>
                  <a:pt x="96" y="154"/>
                </a:lnTo>
                <a:lnTo>
                  <a:pt x="95" y="151"/>
                </a:lnTo>
                <a:lnTo>
                  <a:pt x="92" y="150"/>
                </a:lnTo>
                <a:lnTo>
                  <a:pt x="94" y="148"/>
                </a:lnTo>
                <a:lnTo>
                  <a:pt x="97" y="147"/>
                </a:lnTo>
                <a:lnTo>
                  <a:pt x="98" y="144"/>
                </a:lnTo>
                <a:lnTo>
                  <a:pt x="103" y="144"/>
                </a:lnTo>
                <a:lnTo>
                  <a:pt x="107" y="144"/>
                </a:lnTo>
                <a:lnTo>
                  <a:pt x="109" y="143"/>
                </a:lnTo>
                <a:lnTo>
                  <a:pt x="109" y="142"/>
                </a:lnTo>
                <a:lnTo>
                  <a:pt x="111" y="142"/>
                </a:lnTo>
                <a:lnTo>
                  <a:pt x="112" y="141"/>
                </a:lnTo>
                <a:lnTo>
                  <a:pt x="115" y="141"/>
                </a:lnTo>
                <a:lnTo>
                  <a:pt x="116" y="141"/>
                </a:lnTo>
                <a:lnTo>
                  <a:pt x="116" y="142"/>
                </a:lnTo>
                <a:lnTo>
                  <a:pt x="117" y="146"/>
                </a:lnTo>
                <a:lnTo>
                  <a:pt x="118" y="146"/>
                </a:lnTo>
                <a:lnTo>
                  <a:pt x="121" y="146"/>
                </a:lnTo>
                <a:lnTo>
                  <a:pt x="123" y="144"/>
                </a:lnTo>
                <a:lnTo>
                  <a:pt x="123" y="136"/>
                </a:lnTo>
                <a:lnTo>
                  <a:pt x="125" y="130"/>
                </a:lnTo>
                <a:lnTo>
                  <a:pt x="126" y="128"/>
                </a:lnTo>
                <a:lnTo>
                  <a:pt x="129" y="126"/>
                </a:lnTo>
                <a:lnTo>
                  <a:pt x="131" y="124"/>
                </a:lnTo>
                <a:lnTo>
                  <a:pt x="133" y="122"/>
                </a:lnTo>
                <a:lnTo>
                  <a:pt x="135" y="120"/>
                </a:lnTo>
                <a:lnTo>
                  <a:pt x="137" y="119"/>
                </a:lnTo>
                <a:lnTo>
                  <a:pt x="139" y="119"/>
                </a:lnTo>
                <a:lnTo>
                  <a:pt x="142" y="119"/>
                </a:lnTo>
                <a:lnTo>
                  <a:pt x="146" y="120"/>
                </a:lnTo>
                <a:lnTo>
                  <a:pt x="149" y="118"/>
                </a:lnTo>
                <a:lnTo>
                  <a:pt x="151" y="114"/>
                </a:lnTo>
                <a:lnTo>
                  <a:pt x="153" y="112"/>
                </a:lnTo>
                <a:lnTo>
                  <a:pt x="154" y="110"/>
                </a:lnTo>
                <a:lnTo>
                  <a:pt x="156" y="109"/>
                </a:lnTo>
                <a:lnTo>
                  <a:pt x="157" y="109"/>
                </a:lnTo>
                <a:lnTo>
                  <a:pt x="158" y="108"/>
                </a:lnTo>
                <a:lnTo>
                  <a:pt x="158" y="104"/>
                </a:lnTo>
                <a:lnTo>
                  <a:pt x="152" y="104"/>
                </a:lnTo>
                <a:lnTo>
                  <a:pt x="153" y="101"/>
                </a:lnTo>
                <a:lnTo>
                  <a:pt x="156" y="98"/>
                </a:lnTo>
                <a:lnTo>
                  <a:pt x="156" y="88"/>
                </a:lnTo>
                <a:lnTo>
                  <a:pt x="158" y="81"/>
                </a:lnTo>
                <a:lnTo>
                  <a:pt x="162" y="77"/>
                </a:lnTo>
                <a:lnTo>
                  <a:pt x="164" y="74"/>
                </a:lnTo>
                <a:lnTo>
                  <a:pt x="167" y="75"/>
                </a:lnTo>
                <a:lnTo>
                  <a:pt x="170" y="72"/>
                </a:lnTo>
                <a:lnTo>
                  <a:pt x="170" y="66"/>
                </a:lnTo>
                <a:lnTo>
                  <a:pt x="169" y="62"/>
                </a:lnTo>
                <a:lnTo>
                  <a:pt x="168" y="59"/>
                </a:lnTo>
                <a:lnTo>
                  <a:pt x="171" y="57"/>
                </a:lnTo>
                <a:lnTo>
                  <a:pt x="175" y="54"/>
                </a:lnTo>
                <a:lnTo>
                  <a:pt x="176" y="51"/>
                </a:lnTo>
                <a:lnTo>
                  <a:pt x="177" y="47"/>
                </a:lnTo>
                <a:lnTo>
                  <a:pt x="176" y="44"/>
                </a:lnTo>
                <a:lnTo>
                  <a:pt x="175" y="41"/>
                </a:lnTo>
                <a:lnTo>
                  <a:pt x="179" y="41"/>
                </a:lnTo>
                <a:lnTo>
                  <a:pt x="178" y="44"/>
                </a:lnTo>
                <a:lnTo>
                  <a:pt x="179" y="47"/>
                </a:lnTo>
                <a:lnTo>
                  <a:pt x="182" y="48"/>
                </a:lnTo>
                <a:lnTo>
                  <a:pt x="186" y="46"/>
                </a:lnTo>
                <a:lnTo>
                  <a:pt x="188" y="43"/>
                </a:lnTo>
                <a:lnTo>
                  <a:pt x="192" y="40"/>
                </a:lnTo>
                <a:lnTo>
                  <a:pt x="194" y="35"/>
                </a:lnTo>
                <a:lnTo>
                  <a:pt x="195" y="31"/>
                </a:lnTo>
                <a:lnTo>
                  <a:pt x="194" y="27"/>
                </a:lnTo>
                <a:lnTo>
                  <a:pt x="191" y="24"/>
                </a:lnTo>
                <a:lnTo>
                  <a:pt x="190" y="20"/>
                </a:lnTo>
                <a:lnTo>
                  <a:pt x="189" y="17"/>
                </a:lnTo>
                <a:lnTo>
                  <a:pt x="188" y="12"/>
                </a:lnTo>
                <a:lnTo>
                  <a:pt x="186" y="10"/>
                </a:lnTo>
                <a:lnTo>
                  <a:pt x="184" y="8"/>
                </a:lnTo>
                <a:lnTo>
                  <a:pt x="180" y="7"/>
                </a:lnTo>
                <a:lnTo>
                  <a:pt x="175" y="8"/>
                </a:lnTo>
                <a:lnTo>
                  <a:pt x="173" y="8"/>
                </a:lnTo>
                <a:lnTo>
                  <a:pt x="170" y="7"/>
                </a:lnTo>
                <a:lnTo>
                  <a:pt x="167" y="3"/>
                </a:lnTo>
                <a:lnTo>
                  <a:pt x="166" y="1"/>
                </a:lnTo>
                <a:lnTo>
                  <a:pt x="165" y="1"/>
                </a:lnTo>
                <a:lnTo>
                  <a:pt x="165" y="2"/>
                </a:lnTo>
                <a:lnTo>
                  <a:pt x="165" y="1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Freeform 15"/>
          <p:cNvSpPr/>
          <p:nvPr/>
        </p:nvSpPr>
        <p:spPr bwMode="auto">
          <a:xfrm>
            <a:off x="2313140" y="3368462"/>
            <a:ext cx="1382718" cy="1016389"/>
          </a:xfrm>
          <a:custGeom>
            <a:avLst/>
            <a:gdLst>
              <a:gd name="T0" fmla="*/ 2147483647 w 900"/>
              <a:gd name="T1" fmla="*/ 2147483647 h 635"/>
              <a:gd name="T2" fmla="*/ 2147483647 w 900"/>
              <a:gd name="T3" fmla="*/ 2147483647 h 635"/>
              <a:gd name="T4" fmla="*/ 2147483647 w 900"/>
              <a:gd name="T5" fmla="*/ 2147483647 h 635"/>
              <a:gd name="T6" fmla="*/ 2147483647 w 900"/>
              <a:gd name="T7" fmla="*/ 2147483647 h 635"/>
              <a:gd name="T8" fmla="*/ 2147483647 w 900"/>
              <a:gd name="T9" fmla="*/ 2147483647 h 635"/>
              <a:gd name="T10" fmla="*/ 2147483647 w 900"/>
              <a:gd name="T11" fmla="*/ 2147483647 h 635"/>
              <a:gd name="T12" fmla="*/ 2147483647 w 900"/>
              <a:gd name="T13" fmla="*/ 2147483647 h 635"/>
              <a:gd name="T14" fmla="*/ 2147483647 w 900"/>
              <a:gd name="T15" fmla="*/ 2147483647 h 635"/>
              <a:gd name="T16" fmla="*/ 2147483647 w 900"/>
              <a:gd name="T17" fmla="*/ 2147483647 h 635"/>
              <a:gd name="T18" fmla="*/ 2147483647 w 900"/>
              <a:gd name="T19" fmla="*/ 2147483647 h 635"/>
              <a:gd name="T20" fmla="*/ 2147483647 w 900"/>
              <a:gd name="T21" fmla="*/ 2147483647 h 635"/>
              <a:gd name="T22" fmla="*/ 2147483647 w 900"/>
              <a:gd name="T23" fmla="*/ 2147483647 h 635"/>
              <a:gd name="T24" fmla="*/ 2147483647 w 900"/>
              <a:gd name="T25" fmla="*/ 2147483647 h 635"/>
              <a:gd name="T26" fmla="*/ 2147483647 w 900"/>
              <a:gd name="T27" fmla="*/ 2147483647 h 635"/>
              <a:gd name="T28" fmla="*/ 2147483647 w 900"/>
              <a:gd name="T29" fmla="*/ 2147483647 h 635"/>
              <a:gd name="T30" fmla="*/ 2147483647 w 900"/>
              <a:gd name="T31" fmla="*/ 2147483647 h 635"/>
              <a:gd name="T32" fmla="*/ 2147483647 w 900"/>
              <a:gd name="T33" fmla="*/ 2147483647 h 635"/>
              <a:gd name="T34" fmla="*/ 2147483647 w 900"/>
              <a:gd name="T35" fmla="*/ 2147483647 h 635"/>
              <a:gd name="T36" fmla="*/ 2147483647 w 900"/>
              <a:gd name="T37" fmla="*/ 2147483647 h 635"/>
              <a:gd name="T38" fmla="*/ 2147483647 w 900"/>
              <a:gd name="T39" fmla="*/ 2147483647 h 635"/>
              <a:gd name="T40" fmla="*/ 2147483647 w 900"/>
              <a:gd name="T41" fmla="*/ 2147483647 h 635"/>
              <a:gd name="T42" fmla="*/ 2147483647 w 900"/>
              <a:gd name="T43" fmla="*/ 2147483647 h 635"/>
              <a:gd name="T44" fmla="*/ 2147483647 w 900"/>
              <a:gd name="T45" fmla="*/ 2147483647 h 635"/>
              <a:gd name="T46" fmla="*/ 2147483647 w 900"/>
              <a:gd name="T47" fmla="*/ 2147483647 h 635"/>
              <a:gd name="T48" fmla="*/ 2147483647 w 900"/>
              <a:gd name="T49" fmla="*/ 2147483647 h 635"/>
              <a:gd name="T50" fmla="*/ 2147483647 w 900"/>
              <a:gd name="T51" fmla="*/ 2147483647 h 635"/>
              <a:gd name="T52" fmla="*/ 2147483647 w 900"/>
              <a:gd name="T53" fmla="*/ 2147483647 h 635"/>
              <a:gd name="T54" fmla="*/ 2147483647 w 900"/>
              <a:gd name="T55" fmla="*/ 2147483647 h 635"/>
              <a:gd name="T56" fmla="*/ 2147483647 w 900"/>
              <a:gd name="T57" fmla="*/ 2147483647 h 635"/>
              <a:gd name="T58" fmla="*/ 2147483647 w 900"/>
              <a:gd name="T59" fmla="*/ 2147483647 h 635"/>
              <a:gd name="T60" fmla="*/ 2147483647 w 900"/>
              <a:gd name="T61" fmla="*/ 2147483647 h 635"/>
              <a:gd name="T62" fmla="*/ 2147483647 w 900"/>
              <a:gd name="T63" fmla="*/ 2147483647 h 635"/>
              <a:gd name="T64" fmla="*/ 2147483647 w 900"/>
              <a:gd name="T65" fmla="*/ 2147483647 h 635"/>
              <a:gd name="T66" fmla="*/ 2147483647 w 900"/>
              <a:gd name="T67" fmla="*/ 2147483647 h 635"/>
              <a:gd name="T68" fmla="*/ 2147483647 w 900"/>
              <a:gd name="T69" fmla="*/ 2147483647 h 635"/>
              <a:gd name="T70" fmla="*/ 2147483647 w 900"/>
              <a:gd name="T71" fmla="*/ 2147483647 h 635"/>
              <a:gd name="T72" fmla="*/ 2147483647 w 900"/>
              <a:gd name="T73" fmla="*/ 2147483647 h 635"/>
              <a:gd name="T74" fmla="*/ 2147483647 w 900"/>
              <a:gd name="T75" fmla="*/ 2147483647 h 635"/>
              <a:gd name="T76" fmla="*/ 2147483647 w 900"/>
              <a:gd name="T77" fmla="*/ 2147483647 h 635"/>
              <a:gd name="T78" fmla="*/ 2147483647 w 900"/>
              <a:gd name="T79" fmla="*/ 2147483647 h 635"/>
              <a:gd name="T80" fmla="*/ 2147483647 w 900"/>
              <a:gd name="T81" fmla="*/ 2147483647 h 635"/>
              <a:gd name="T82" fmla="*/ 2147483647 w 900"/>
              <a:gd name="T83" fmla="*/ 2147483647 h 635"/>
              <a:gd name="T84" fmla="*/ 2147483647 w 900"/>
              <a:gd name="T85" fmla="*/ 2147483647 h 635"/>
              <a:gd name="T86" fmla="*/ 2147483647 w 900"/>
              <a:gd name="T87" fmla="*/ 2147483647 h 635"/>
              <a:gd name="T88" fmla="*/ 2147483647 w 900"/>
              <a:gd name="T89" fmla="*/ 2147483647 h 635"/>
              <a:gd name="T90" fmla="*/ 2147483647 w 900"/>
              <a:gd name="T91" fmla="*/ 2147483647 h 635"/>
              <a:gd name="T92" fmla="*/ 2147483647 w 900"/>
              <a:gd name="T93" fmla="*/ 2147483647 h 635"/>
              <a:gd name="T94" fmla="*/ 2147483647 w 900"/>
              <a:gd name="T95" fmla="*/ 2147483647 h 635"/>
              <a:gd name="T96" fmla="*/ 2147483647 w 900"/>
              <a:gd name="T97" fmla="*/ 2147483647 h 635"/>
              <a:gd name="T98" fmla="*/ 2147483647 w 900"/>
              <a:gd name="T99" fmla="*/ 2147483647 h 635"/>
              <a:gd name="T100" fmla="*/ 2147483647 w 900"/>
              <a:gd name="T101" fmla="*/ 2147483647 h 635"/>
              <a:gd name="T102" fmla="*/ 2147483647 w 900"/>
              <a:gd name="T103" fmla="*/ 2147483647 h 635"/>
              <a:gd name="T104" fmla="*/ 2147483647 w 900"/>
              <a:gd name="T105" fmla="*/ 2147483647 h 635"/>
              <a:gd name="T106" fmla="*/ 2147483647 w 900"/>
              <a:gd name="T107" fmla="*/ 2147483647 h 635"/>
              <a:gd name="T108" fmla="*/ 2147483647 w 900"/>
              <a:gd name="T109" fmla="*/ 2147483647 h 635"/>
              <a:gd name="T110" fmla="*/ 2147483647 w 900"/>
              <a:gd name="T111" fmla="*/ 2147483647 h 635"/>
              <a:gd name="T112" fmla="*/ 2147483647 w 900"/>
              <a:gd name="T113" fmla="*/ 2147483647 h 635"/>
              <a:gd name="T114" fmla="*/ 2147483647 w 900"/>
              <a:gd name="T115" fmla="*/ 2147483647 h 6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900"/>
              <a:gd name="T175" fmla="*/ 0 h 635"/>
              <a:gd name="T176" fmla="*/ 900 w 900"/>
              <a:gd name="T177" fmla="*/ 635 h 63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900" h="635">
                <a:moveTo>
                  <a:pt x="535" y="560"/>
                </a:moveTo>
                <a:lnTo>
                  <a:pt x="530" y="555"/>
                </a:lnTo>
                <a:lnTo>
                  <a:pt x="528" y="555"/>
                </a:lnTo>
                <a:lnTo>
                  <a:pt x="519" y="546"/>
                </a:lnTo>
                <a:lnTo>
                  <a:pt x="517" y="546"/>
                </a:lnTo>
                <a:lnTo>
                  <a:pt x="514" y="543"/>
                </a:lnTo>
                <a:lnTo>
                  <a:pt x="514" y="537"/>
                </a:lnTo>
                <a:lnTo>
                  <a:pt x="512" y="532"/>
                </a:lnTo>
                <a:lnTo>
                  <a:pt x="512" y="529"/>
                </a:lnTo>
                <a:lnTo>
                  <a:pt x="514" y="525"/>
                </a:lnTo>
                <a:lnTo>
                  <a:pt x="522" y="521"/>
                </a:lnTo>
                <a:lnTo>
                  <a:pt x="525" y="516"/>
                </a:lnTo>
                <a:lnTo>
                  <a:pt x="525" y="513"/>
                </a:lnTo>
                <a:lnTo>
                  <a:pt x="523" y="511"/>
                </a:lnTo>
                <a:lnTo>
                  <a:pt x="533" y="496"/>
                </a:lnTo>
                <a:lnTo>
                  <a:pt x="535" y="496"/>
                </a:lnTo>
                <a:lnTo>
                  <a:pt x="540" y="490"/>
                </a:lnTo>
                <a:lnTo>
                  <a:pt x="540" y="488"/>
                </a:lnTo>
                <a:lnTo>
                  <a:pt x="535" y="485"/>
                </a:lnTo>
                <a:lnTo>
                  <a:pt x="531" y="485"/>
                </a:lnTo>
                <a:lnTo>
                  <a:pt x="527" y="483"/>
                </a:lnTo>
                <a:lnTo>
                  <a:pt x="526" y="481"/>
                </a:lnTo>
                <a:lnTo>
                  <a:pt x="526" y="479"/>
                </a:lnTo>
                <a:lnTo>
                  <a:pt x="524" y="478"/>
                </a:lnTo>
                <a:lnTo>
                  <a:pt x="520" y="470"/>
                </a:lnTo>
                <a:lnTo>
                  <a:pt x="519" y="460"/>
                </a:lnTo>
                <a:lnTo>
                  <a:pt x="523" y="458"/>
                </a:lnTo>
                <a:lnTo>
                  <a:pt x="529" y="457"/>
                </a:lnTo>
                <a:lnTo>
                  <a:pt x="531" y="453"/>
                </a:lnTo>
                <a:lnTo>
                  <a:pt x="531" y="449"/>
                </a:lnTo>
                <a:lnTo>
                  <a:pt x="535" y="446"/>
                </a:lnTo>
                <a:lnTo>
                  <a:pt x="535" y="447"/>
                </a:lnTo>
                <a:lnTo>
                  <a:pt x="540" y="445"/>
                </a:lnTo>
                <a:lnTo>
                  <a:pt x="540" y="442"/>
                </a:lnTo>
                <a:lnTo>
                  <a:pt x="548" y="447"/>
                </a:lnTo>
                <a:lnTo>
                  <a:pt x="561" y="447"/>
                </a:lnTo>
                <a:lnTo>
                  <a:pt x="562" y="448"/>
                </a:lnTo>
                <a:lnTo>
                  <a:pt x="568" y="448"/>
                </a:lnTo>
                <a:lnTo>
                  <a:pt x="569" y="449"/>
                </a:lnTo>
                <a:lnTo>
                  <a:pt x="573" y="449"/>
                </a:lnTo>
                <a:lnTo>
                  <a:pt x="576" y="450"/>
                </a:lnTo>
                <a:lnTo>
                  <a:pt x="579" y="450"/>
                </a:lnTo>
                <a:lnTo>
                  <a:pt x="582" y="452"/>
                </a:lnTo>
                <a:lnTo>
                  <a:pt x="584" y="451"/>
                </a:lnTo>
                <a:lnTo>
                  <a:pt x="586" y="452"/>
                </a:lnTo>
                <a:lnTo>
                  <a:pt x="586" y="455"/>
                </a:lnTo>
                <a:lnTo>
                  <a:pt x="602" y="474"/>
                </a:lnTo>
                <a:lnTo>
                  <a:pt x="602" y="477"/>
                </a:lnTo>
                <a:lnTo>
                  <a:pt x="603" y="479"/>
                </a:lnTo>
                <a:lnTo>
                  <a:pt x="603" y="482"/>
                </a:lnTo>
                <a:lnTo>
                  <a:pt x="605" y="485"/>
                </a:lnTo>
                <a:lnTo>
                  <a:pt x="605" y="490"/>
                </a:lnTo>
                <a:lnTo>
                  <a:pt x="607" y="492"/>
                </a:lnTo>
                <a:lnTo>
                  <a:pt x="607" y="497"/>
                </a:lnTo>
                <a:lnTo>
                  <a:pt x="608" y="498"/>
                </a:lnTo>
                <a:lnTo>
                  <a:pt x="608" y="500"/>
                </a:lnTo>
                <a:lnTo>
                  <a:pt x="610" y="503"/>
                </a:lnTo>
                <a:lnTo>
                  <a:pt x="609" y="505"/>
                </a:lnTo>
                <a:lnTo>
                  <a:pt x="612" y="507"/>
                </a:lnTo>
                <a:lnTo>
                  <a:pt x="613" y="514"/>
                </a:lnTo>
                <a:lnTo>
                  <a:pt x="617" y="518"/>
                </a:lnTo>
                <a:lnTo>
                  <a:pt x="622" y="521"/>
                </a:lnTo>
                <a:lnTo>
                  <a:pt x="625" y="521"/>
                </a:lnTo>
                <a:lnTo>
                  <a:pt x="637" y="526"/>
                </a:lnTo>
                <a:lnTo>
                  <a:pt x="637" y="531"/>
                </a:lnTo>
                <a:lnTo>
                  <a:pt x="638" y="533"/>
                </a:lnTo>
                <a:lnTo>
                  <a:pt x="639" y="537"/>
                </a:lnTo>
                <a:lnTo>
                  <a:pt x="668" y="550"/>
                </a:lnTo>
                <a:lnTo>
                  <a:pt x="671" y="547"/>
                </a:lnTo>
                <a:lnTo>
                  <a:pt x="671" y="542"/>
                </a:lnTo>
                <a:lnTo>
                  <a:pt x="672" y="541"/>
                </a:lnTo>
                <a:lnTo>
                  <a:pt x="672" y="538"/>
                </a:lnTo>
                <a:lnTo>
                  <a:pt x="677" y="532"/>
                </a:lnTo>
                <a:lnTo>
                  <a:pt x="679" y="528"/>
                </a:lnTo>
                <a:lnTo>
                  <a:pt x="682" y="529"/>
                </a:lnTo>
                <a:lnTo>
                  <a:pt x="698" y="544"/>
                </a:lnTo>
                <a:lnTo>
                  <a:pt x="698" y="552"/>
                </a:lnTo>
                <a:lnTo>
                  <a:pt x="694" y="557"/>
                </a:lnTo>
                <a:lnTo>
                  <a:pt x="694" y="559"/>
                </a:lnTo>
                <a:lnTo>
                  <a:pt x="697" y="561"/>
                </a:lnTo>
                <a:lnTo>
                  <a:pt x="700" y="560"/>
                </a:lnTo>
                <a:lnTo>
                  <a:pt x="703" y="554"/>
                </a:lnTo>
                <a:lnTo>
                  <a:pt x="714" y="552"/>
                </a:lnTo>
                <a:lnTo>
                  <a:pt x="720" y="558"/>
                </a:lnTo>
                <a:lnTo>
                  <a:pt x="720" y="560"/>
                </a:lnTo>
                <a:lnTo>
                  <a:pt x="723" y="562"/>
                </a:lnTo>
                <a:lnTo>
                  <a:pt x="725" y="569"/>
                </a:lnTo>
                <a:lnTo>
                  <a:pt x="720" y="575"/>
                </a:lnTo>
                <a:lnTo>
                  <a:pt x="720" y="577"/>
                </a:lnTo>
                <a:lnTo>
                  <a:pt x="722" y="579"/>
                </a:lnTo>
                <a:lnTo>
                  <a:pt x="725" y="578"/>
                </a:lnTo>
                <a:lnTo>
                  <a:pt x="731" y="572"/>
                </a:lnTo>
                <a:lnTo>
                  <a:pt x="731" y="569"/>
                </a:lnTo>
                <a:lnTo>
                  <a:pt x="732" y="569"/>
                </a:lnTo>
                <a:lnTo>
                  <a:pt x="732" y="567"/>
                </a:lnTo>
                <a:lnTo>
                  <a:pt x="736" y="560"/>
                </a:lnTo>
                <a:lnTo>
                  <a:pt x="740" y="561"/>
                </a:lnTo>
                <a:lnTo>
                  <a:pt x="745" y="565"/>
                </a:lnTo>
                <a:lnTo>
                  <a:pt x="747" y="564"/>
                </a:lnTo>
                <a:lnTo>
                  <a:pt x="751" y="562"/>
                </a:lnTo>
                <a:lnTo>
                  <a:pt x="756" y="561"/>
                </a:lnTo>
                <a:lnTo>
                  <a:pt x="758" y="563"/>
                </a:lnTo>
                <a:lnTo>
                  <a:pt x="761" y="562"/>
                </a:lnTo>
                <a:lnTo>
                  <a:pt x="764" y="560"/>
                </a:lnTo>
                <a:lnTo>
                  <a:pt x="766" y="560"/>
                </a:lnTo>
                <a:lnTo>
                  <a:pt x="768" y="557"/>
                </a:lnTo>
                <a:lnTo>
                  <a:pt x="769" y="553"/>
                </a:lnTo>
                <a:lnTo>
                  <a:pt x="770" y="552"/>
                </a:lnTo>
                <a:lnTo>
                  <a:pt x="771" y="548"/>
                </a:lnTo>
                <a:lnTo>
                  <a:pt x="766" y="541"/>
                </a:lnTo>
                <a:lnTo>
                  <a:pt x="765" y="529"/>
                </a:lnTo>
                <a:lnTo>
                  <a:pt x="767" y="525"/>
                </a:lnTo>
                <a:lnTo>
                  <a:pt x="768" y="522"/>
                </a:lnTo>
                <a:lnTo>
                  <a:pt x="786" y="517"/>
                </a:lnTo>
                <a:lnTo>
                  <a:pt x="793" y="520"/>
                </a:lnTo>
                <a:lnTo>
                  <a:pt x="798" y="525"/>
                </a:lnTo>
                <a:lnTo>
                  <a:pt x="801" y="525"/>
                </a:lnTo>
                <a:lnTo>
                  <a:pt x="803" y="522"/>
                </a:lnTo>
                <a:lnTo>
                  <a:pt x="802" y="521"/>
                </a:lnTo>
                <a:lnTo>
                  <a:pt x="804" y="518"/>
                </a:lnTo>
                <a:lnTo>
                  <a:pt x="804" y="513"/>
                </a:lnTo>
                <a:lnTo>
                  <a:pt x="801" y="509"/>
                </a:lnTo>
                <a:lnTo>
                  <a:pt x="801" y="506"/>
                </a:lnTo>
                <a:lnTo>
                  <a:pt x="804" y="499"/>
                </a:lnTo>
                <a:lnTo>
                  <a:pt x="804" y="497"/>
                </a:lnTo>
                <a:lnTo>
                  <a:pt x="800" y="494"/>
                </a:lnTo>
                <a:lnTo>
                  <a:pt x="800" y="486"/>
                </a:lnTo>
                <a:lnTo>
                  <a:pt x="793" y="480"/>
                </a:lnTo>
                <a:lnTo>
                  <a:pt x="789" y="480"/>
                </a:lnTo>
                <a:lnTo>
                  <a:pt x="788" y="482"/>
                </a:lnTo>
                <a:lnTo>
                  <a:pt x="778" y="482"/>
                </a:lnTo>
                <a:lnTo>
                  <a:pt x="772" y="480"/>
                </a:lnTo>
                <a:lnTo>
                  <a:pt x="770" y="476"/>
                </a:lnTo>
                <a:lnTo>
                  <a:pt x="768" y="469"/>
                </a:lnTo>
                <a:lnTo>
                  <a:pt x="756" y="458"/>
                </a:lnTo>
                <a:lnTo>
                  <a:pt x="756" y="456"/>
                </a:lnTo>
                <a:lnTo>
                  <a:pt x="745" y="440"/>
                </a:lnTo>
                <a:lnTo>
                  <a:pt x="745" y="432"/>
                </a:lnTo>
                <a:lnTo>
                  <a:pt x="752" y="423"/>
                </a:lnTo>
                <a:lnTo>
                  <a:pt x="757" y="421"/>
                </a:lnTo>
                <a:lnTo>
                  <a:pt x="763" y="423"/>
                </a:lnTo>
                <a:lnTo>
                  <a:pt x="768" y="426"/>
                </a:lnTo>
                <a:lnTo>
                  <a:pt x="771" y="426"/>
                </a:lnTo>
                <a:lnTo>
                  <a:pt x="785" y="432"/>
                </a:lnTo>
                <a:lnTo>
                  <a:pt x="788" y="434"/>
                </a:lnTo>
                <a:lnTo>
                  <a:pt x="790" y="434"/>
                </a:lnTo>
                <a:lnTo>
                  <a:pt x="790" y="436"/>
                </a:lnTo>
                <a:lnTo>
                  <a:pt x="812" y="447"/>
                </a:lnTo>
                <a:lnTo>
                  <a:pt x="814" y="445"/>
                </a:lnTo>
                <a:lnTo>
                  <a:pt x="815" y="446"/>
                </a:lnTo>
                <a:lnTo>
                  <a:pt x="819" y="442"/>
                </a:lnTo>
                <a:lnTo>
                  <a:pt x="821" y="442"/>
                </a:lnTo>
                <a:lnTo>
                  <a:pt x="824" y="440"/>
                </a:lnTo>
                <a:lnTo>
                  <a:pt x="827" y="433"/>
                </a:lnTo>
                <a:lnTo>
                  <a:pt x="828" y="431"/>
                </a:lnTo>
                <a:lnTo>
                  <a:pt x="834" y="431"/>
                </a:lnTo>
                <a:lnTo>
                  <a:pt x="839" y="428"/>
                </a:lnTo>
                <a:lnTo>
                  <a:pt x="841" y="425"/>
                </a:lnTo>
                <a:lnTo>
                  <a:pt x="836" y="421"/>
                </a:lnTo>
                <a:lnTo>
                  <a:pt x="831" y="415"/>
                </a:lnTo>
                <a:lnTo>
                  <a:pt x="823" y="408"/>
                </a:lnTo>
                <a:lnTo>
                  <a:pt x="813" y="401"/>
                </a:lnTo>
                <a:lnTo>
                  <a:pt x="812" y="395"/>
                </a:lnTo>
                <a:lnTo>
                  <a:pt x="815" y="393"/>
                </a:lnTo>
                <a:lnTo>
                  <a:pt x="818" y="392"/>
                </a:lnTo>
                <a:lnTo>
                  <a:pt x="820" y="390"/>
                </a:lnTo>
                <a:lnTo>
                  <a:pt x="821" y="385"/>
                </a:lnTo>
                <a:lnTo>
                  <a:pt x="824" y="381"/>
                </a:lnTo>
                <a:lnTo>
                  <a:pt x="833" y="376"/>
                </a:lnTo>
                <a:lnTo>
                  <a:pt x="835" y="373"/>
                </a:lnTo>
                <a:lnTo>
                  <a:pt x="835" y="374"/>
                </a:lnTo>
                <a:lnTo>
                  <a:pt x="847" y="367"/>
                </a:lnTo>
                <a:lnTo>
                  <a:pt x="849" y="367"/>
                </a:lnTo>
                <a:lnTo>
                  <a:pt x="853" y="361"/>
                </a:lnTo>
                <a:lnTo>
                  <a:pt x="848" y="352"/>
                </a:lnTo>
                <a:lnTo>
                  <a:pt x="848" y="347"/>
                </a:lnTo>
                <a:lnTo>
                  <a:pt x="849" y="346"/>
                </a:lnTo>
                <a:lnTo>
                  <a:pt x="849" y="344"/>
                </a:lnTo>
                <a:lnTo>
                  <a:pt x="852" y="340"/>
                </a:lnTo>
                <a:lnTo>
                  <a:pt x="854" y="340"/>
                </a:lnTo>
                <a:lnTo>
                  <a:pt x="857" y="337"/>
                </a:lnTo>
                <a:lnTo>
                  <a:pt x="858" y="338"/>
                </a:lnTo>
                <a:lnTo>
                  <a:pt x="860" y="336"/>
                </a:lnTo>
                <a:lnTo>
                  <a:pt x="862" y="334"/>
                </a:lnTo>
                <a:lnTo>
                  <a:pt x="869" y="334"/>
                </a:lnTo>
                <a:lnTo>
                  <a:pt x="879" y="329"/>
                </a:lnTo>
                <a:lnTo>
                  <a:pt x="878" y="319"/>
                </a:lnTo>
                <a:lnTo>
                  <a:pt x="880" y="318"/>
                </a:lnTo>
                <a:lnTo>
                  <a:pt x="879" y="312"/>
                </a:lnTo>
                <a:lnTo>
                  <a:pt x="881" y="311"/>
                </a:lnTo>
                <a:lnTo>
                  <a:pt x="890" y="309"/>
                </a:lnTo>
                <a:lnTo>
                  <a:pt x="891" y="308"/>
                </a:lnTo>
                <a:lnTo>
                  <a:pt x="891" y="303"/>
                </a:lnTo>
                <a:lnTo>
                  <a:pt x="892" y="301"/>
                </a:lnTo>
                <a:lnTo>
                  <a:pt x="892" y="293"/>
                </a:lnTo>
                <a:lnTo>
                  <a:pt x="893" y="291"/>
                </a:lnTo>
                <a:lnTo>
                  <a:pt x="893" y="289"/>
                </a:lnTo>
                <a:lnTo>
                  <a:pt x="897" y="285"/>
                </a:lnTo>
                <a:lnTo>
                  <a:pt x="900" y="279"/>
                </a:lnTo>
                <a:lnTo>
                  <a:pt x="880" y="233"/>
                </a:lnTo>
                <a:lnTo>
                  <a:pt x="875" y="229"/>
                </a:lnTo>
                <a:lnTo>
                  <a:pt x="875" y="228"/>
                </a:lnTo>
                <a:lnTo>
                  <a:pt x="866" y="219"/>
                </a:lnTo>
                <a:lnTo>
                  <a:pt x="866" y="216"/>
                </a:lnTo>
                <a:lnTo>
                  <a:pt x="867" y="215"/>
                </a:lnTo>
                <a:lnTo>
                  <a:pt x="868" y="211"/>
                </a:lnTo>
                <a:lnTo>
                  <a:pt x="870" y="210"/>
                </a:lnTo>
                <a:lnTo>
                  <a:pt x="869" y="198"/>
                </a:lnTo>
                <a:lnTo>
                  <a:pt x="865" y="194"/>
                </a:lnTo>
                <a:lnTo>
                  <a:pt x="864" y="195"/>
                </a:lnTo>
                <a:lnTo>
                  <a:pt x="850" y="184"/>
                </a:lnTo>
                <a:lnTo>
                  <a:pt x="849" y="184"/>
                </a:lnTo>
                <a:lnTo>
                  <a:pt x="837" y="175"/>
                </a:lnTo>
                <a:lnTo>
                  <a:pt x="838" y="174"/>
                </a:lnTo>
                <a:lnTo>
                  <a:pt x="838" y="164"/>
                </a:lnTo>
                <a:lnTo>
                  <a:pt x="836" y="162"/>
                </a:lnTo>
                <a:lnTo>
                  <a:pt x="837" y="158"/>
                </a:lnTo>
                <a:lnTo>
                  <a:pt x="835" y="156"/>
                </a:lnTo>
                <a:lnTo>
                  <a:pt x="836" y="155"/>
                </a:lnTo>
                <a:lnTo>
                  <a:pt x="834" y="154"/>
                </a:lnTo>
                <a:lnTo>
                  <a:pt x="828" y="154"/>
                </a:lnTo>
                <a:lnTo>
                  <a:pt x="824" y="160"/>
                </a:lnTo>
                <a:lnTo>
                  <a:pt x="822" y="165"/>
                </a:lnTo>
                <a:lnTo>
                  <a:pt x="819" y="169"/>
                </a:lnTo>
                <a:lnTo>
                  <a:pt x="807" y="161"/>
                </a:lnTo>
                <a:lnTo>
                  <a:pt x="806" y="161"/>
                </a:lnTo>
                <a:lnTo>
                  <a:pt x="799" y="154"/>
                </a:lnTo>
                <a:lnTo>
                  <a:pt x="797" y="154"/>
                </a:lnTo>
                <a:lnTo>
                  <a:pt x="773" y="134"/>
                </a:lnTo>
                <a:lnTo>
                  <a:pt x="767" y="131"/>
                </a:lnTo>
                <a:lnTo>
                  <a:pt x="764" y="131"/>
                </a:lnTo>
                <a:lnTo>
                  <a:pt x="758" y="126"/>
                </a:lnTo>
                <a:lnTo>
                  <a:pt x="757" y="127"/>
                </a:lnTo>
                <a:lnTo>
                  <a:pt x="755" y="125"/>
                </a:lnTo>
                <a:lnTo>
                  <a:pt x="751" y="124"/>
                </a:lnTo>
                <a:lnTo>
                  <a:pt x="747" y="117"/>
                </a:lnTo>
                <a:lnTo>
                  <a:pt x="745" y="111"/>
                </a:lnTo>
                <a:lnTo>
                  <a:pt x="740" y="108"/>
                </a:lnTo>
                <a:lnTo>
                  <a:pt x="738" y="108"/>
                </a:lnTo>
                <a:lnTo>
                  <a:pt x="732" y="103"/>
                </a:lnTo>
                <a:lnTo>
                  <a:pt x="732" y="102"/>
                </a:lnTo>
                <a:lnTo>
                  <a:pt x="723" y="92"/>
                </a:lnTo>
                <a:lnTo>
                  <a:pt x="721" y="92"/>
                </a:lnTo>
                <a:lnTo>
                  <a:pt x="719" y="89"/>
                </a:lnTo>
                <a:lnTo>
                  <a:pt x="716" y="89"/>
                </a:lnTo>
                <a:lnTo>
                  <a:pt x="715" y="91"/>
                </a:lnTo>
                <a:lnTo>
                  <a:pt x="715" y="93"/>
                </a:lnTo>
                <a:lnTo>
                  <a:pt x="716" y="94"/>
                </a:lnTo>
                <a:lnTo>
                  <a:pt x="717" y="101"/>
                </a:lnTo>
                <a:lnTo>
                  <a:pt x="718" y="102"/>
                </a:lnTo>
                <a:lnTo>
                  <a:pt x="717" y="107"/>
                </a:lnTo>
                <a:lnTo>
                  <a:pt x="704" y="102"/>
                </a:lnTo>
                <a:lnTo>
                  <a:pt x="704" y="101"/>
                </a:lnTo>
                <a:lnTo>
                  <a:pt x="700" y="101"/>
                </a:lnTo>
                <a:lnTo>
                  <a:pt x="700" y="98"/>
                </a:lnTo>
                <a:lnTo>
                  <a:pt x="693" y="93"/>
                </a:lnTo>
                <a:lnTo>
                  <a:pt x="692" y="91"/>
                </a:lnTo>
                <a:lnTo>
                  <a:pt x="687" y="86"/>
                </a:lnTo>
                <a:lnTo>
                  <a:pt x="685" y="83"/>
                </a:lnTo>
                <a:lnTo>
                  <a:pt x="678" y="77"/>
                </a:lnTo>
                <a:lnTo>
                  <a:pt x="678" y="75"/>
                </a:lnTo>
                <a:lnTo>
                  <a:pt x="672" y="71"/>
                </a:lnTo>
                <a:lnTo>
                  <a:pt x="669" y="66"/>
                </a:lnTo>
                <a:lnTo>
                  <a:pt x="645" y="44"/>
                </a:lnTo>
                <a:lnTo>
                  <a:pt x="644" y="41"/>
                </a:lnTo>
                <a:lnTo>
                  <a:pt x="638" y="36"/>
                </a:lnTo>
                <a:lnTo>
                  <a:pt x="634" y="37"/>
                </a:lnTo>
                <a:lnTo>
                  <a:pt x="627" y="45"/>
                </a:lnTo>
                <a:lnTo>
                  <a:pt x="623" y="47"/>
                </a:lnTo>
                <a:lnTo>
                  <a:pt x="622" y="46"/>
                </a:lnTo>
                <a:lnTo>
                  <a:pt x="621" y="48"/>
                </a:lnTo>
                <a:lnTo>
                  <a:pt x="610" y="40"/>
                </a:lnTo>
                <a:lnTo>
                  <a:pt x="607" y="41"/>
                </a:lnTo>
                <a:lnTo>
                  <a:pt x="592" y="59"/>
                </a:lnTo>
                <a:lnTo>
                  <a:pt x="584" y="55"/>
                </a:lnTo>
                <a:lnTo>
                  <a:pt x="577" y="49"/>
                </a:lnTo>
                <a:lnTo>
                  <a:pt x="576" y="49"/>
                </a:lnTo>
                <a:lnTo>
                  <a:pt x="570" y="44"/>
                </a:lnTo>
                <a:lnTo>
                  <a:pt x="563" y="39"/>
                </a:lnTo>
                <a:lnTo>
                  <a:pt x="561" y="39"/>
                </a:lnTo>
                <a:lnTo>
                  <a:pt x="554" y="32"/>
                </a:lnTo>
                <a:lnTo>
                  <a:pt x="546" y="29"/>
                </a:lnTo>
                <a:lnTo>
                  <a:pt x="543" y="27"/>
                </a:lnTo>
                <a:lnTo>
                  <a:pt x="532" y="21"/>
                </a:lnTo>
                <a:lnTo>
                  <a:pt x="525" y="21"/>
                </a:lnTo>
                <a:lnTo>
                  <a:pt x="524" y="24"/>
                </a:lnTo>
                <a:lnTo>
                  <a:pt x="523" y="25"/>
                </a:lnTo>
                <a:lnTo>
                  <a:pt x="524" y="44"/>
                </a:lnTo>
                <a:lnTo>
                  <a:pt x="523" y="46"/>
                </a:lnTo>
                <a:lnTo>
                  <a:pt x="523" y="55"/>
                </a:lnTo>
                <a:lnTo>
                  <a:pt x="518" y="65"/>
                </a:lnTo>
                <a:lnTo>
                  <a:pt x="520" y="88"/>
                </a:lnTo>
                <a:lnTo>
                  <a:pt x="518" y="90"/>
                </a:lnTo>
                <a:lnTo>
                  <a:pt x="511" y="90"/>
                </a:lnTo>
                <a:lnTo>
                  <a:pt x="510" y="89"/>
                </a:lnTo>
                <a:lnTo>
                  <a:pt x="507" y="89"/>
                </a:lnTo>
                <a:lnTo>
                  <a:pt x="503" y="87"/>
                </a:lnTo>
                <a:lnTo>
                  <a:pt x="499" y="87"/>
                </a:lnTo>
                <a:lnTo>
                  <a:pt x="494" y="82"/>
                </a:lnTo>
                <a:lnTo>
                  <a:pt x="477" y="64"/>
                </a:lnTo>
                <a:lnTo>
                  <a:pt x="475" y="66"/>
                </a:lnTo>
                <a:lnTo>
                  <a:pt x="471" y="65"/>
                </a:lnTo>
                <a:lnTo>
                  <a:pt x="467" y="61"/>
                </a:lnTo>
                <a:lnTo>
                  <a:pt x="464" y="62"/>
                </a:lnTo>
                <a:lnTo>
                  <a:pt x="462" y="59"/>
                </a:lnTo>
                <a:lnTo>
                  <a:pt x="458" y="59"/>
                </a:lnTo>
                <a:lnTo>
                  <a:pt x="456" y="61"/>
                </a:lnTo>
                <a:lnTo>
                  <a:pt x="453" y="61"/>
                </a:lnTo>
                <a:lnTo>
                  <a:pt x="452" y="62"/>
                </a:lnTo>
                <a:lnTo>
                  <a:pt x="448" y="63"/>
                </a:lnTo>
                <a:lnTo>
                  <a:pt x="445" y="66"/>
                </a:lnTo>
                <a:lnTo>
                  <a:pt x="442" y="66"/>
                </a:lnTo>
                <a:lnTo>
                  <a:pt x="440" y="68"/>
                </a:lnTo>
                <a:lnTo>
                  <a:pt x="440" y="70"/>
                </a:lnTo>
                <a:lnTo>
                  <a:pt x="439" y="73"/>
                </a:lnTo>
                <a:lnTo>
                  <a:pt x="435" y="73"/>
                </a:lnTo>
                <a:lnTo>
                  <a:pt x="420" y="60"/>
                </a:lnTo>
                <a:lnTo>
                  <a:pt x="414" y="58"/>
                </a:lnTo>
                <a:lnTo>
                  <a:pt x="405" y="58"/>
                </a:lnTo>
                <a:lnTo>
                  <a:pt x="403" y="56"/>
                </a:lnTo>
                <a:lnTo>
                  <a:pt x="403" y="54"/>
                </a:lnTo>
                <a:lnTo>
                  <a:pt x="401" y="52"/>
                </a:lnTo>
                <a:lnTo>
                  <a:pt x="394" y="52"/>
                </a:lnTo>
                <a:lnTo>
                  <a:pt x="390" y="48"/>
                </a:lnTo>
                <a:lnTo>
                  <a:pt x="382" y="49"/>
                </a:lnTo>
                <a:lnTo>
                  <a:pt x="376" y="44"/>
                </a:lnTo>
                <a:lnTo>
                  <a:pt x="370" y="43"/>
                </a:lnTo>
                <a:lnTo>
                  <a:pt x="367" y="40"/>
                </a:lnTo>
                <a:lnTo>
                  <a:pt x="367" y="35"/>
                </a:lnTo>
                <a:lnTo>
                  <a:pt x="365" y="34"/>
                </a:lnTo>
                <a:lnTo>
                  <a:pt x="361" y="34"/>
                </a:lnTo>
                <a:lnTo>
                  <a:pt x="359" y="33"/>
                </a:lnTo>
                <a:lnTo>
                  <a:pt x="346" y="34"/>
                </a:lnTo>
                <a:lnTo>
                  <a:pt x="343" y="30"/>
                </a:lnTo>
                <a:lnTo>
                  <a:pt x="343" y="22"/>
                </a:lnTo>
                <a:lnTo>
                  <a:pt x="338" y="22"/>
                </a:lnTo>
                <a:lnTo>
                  <a:pt x="336" y="21"/>
                </a:lnTo>
                <a:lnTo>
                  <a:pt x="290" y="23"/>
                </a:lnTo>
                <a:lnTo>
                  <a:pt x="289" y="22"/>
                </a:lnTo>
                <a:lnTo>
                  <a:pt x="288" y="17"/>
                </a:lnTo>
                <a:lnTo>
                  <a:pt x="285" y="13"/>
                </a:lnTo>
                <a:lnTo>
                  <a:pt x="285" y="8"/>
                </a:lnTo>
                <a:lnTo>
                  <a:pt x="286" y="7"/>
                </a:lnTo>
                <a:lnTo>
                  <a:pt x="285" y="1"/>
                </a:lnTo>
                <a:lnTo>
                  <a:pt x="285" y="0"/>
                </a:lnTo>
                <a:lnTo>
                  <a:pt x="263" y="0"/>
                </a:lnTo>
                <a:lnTo>
                  <a:pt x="249" y="0"/>
                </a:lnTo>
                <a:lnTo>
                  <a:pt x="237" y="3"/>
                </a:lnTo>
                <a:lnTo>
                  <a:pt x="235" y="4"/>
                </a:lnTo>
                <a:lnTo>
                  <a:pt x="217" y="5"/>
                </a:lnTo>
                <a:lnTo>
                  <a:pt x="216" y="6"/>
                </a:lnTo>
                <a:lnTo>
                  <a:pt x="197" y="7"/>
                </a:lnTo>
                <a:lnTo>
                  <a:pt x="195" y="9"/>
                </a:lnTo>
                <a:lnTo>
                  <a:pt x="178" y="10"/>
                </a:lnTo>
                <a:lnTo>
                  <a:pt x="176" y="11"/>
                </a:lnTo>
                <a:lnTo>
                  <a:pt x="164" y="12"/>
                </a:lnTo>
                <a:lnTo>
                  <a:pt x="163" y="13"/>
                </a:lnTo>
                <a:lnTo>
                  <a:pt x="149" y="15"/>
                </a:lnTo>
                <a:lnTo>
                  <a:pt x="148" y="17"/>
                </a:lnTo>
                <a:lnTo>
                  <a:pt x="135" y="19"/>
                </a:lnTo>
                <a:lnTo>
                  <a:pt x="133" y="20"/>
                </a:lnTo>
                <a:lnTo>
                  <a:pt x="119" y="22"/>
                </a:lnTo>
                <a:lnTo>
                  <a:pt x="117" y="24"/>
                </a:lnTo>
                <a:lnTo>
                  <a:pt x="112" y="24"/>
                </a:lnTo>
                <a:lnTo>
                  <a:pt x="110" y="25"/>
                </a:lnTo>
                <a:lnTo>
                  <a:pt x="104" y="26"/>
                </a:lnTo>
                <a:lnTo>
                  <a:pt x="103" y="27"/>
                </a:lnTo>
                <a:lnTo>
                  <a:pt x="97" y="27"/>
                </a:lnTo>
                <a:lnTo>
                  <a:pt x="96" y="29"/>
                </a:lnTo>
                <a:lnTo>
                  <a:pt x="90" y="29"/>
                </a:lnTo>
                <a:lnTo>
                  <a:pt x="86" y="33"/>
                </a:lnTo>
                <a:lnTo>
                  <a:pt x="88" y="45"/>
                </a:lnTo>
                <a:lnTo>
                  <a:pt x="91" y="50"/>
                </a:lnTo>
                <a:lnTo>
                  <a:pt x="92" y="54"/>
                </a:lnTo>
                <a:lnTo>
                  <a:pt x="95" y="59"/>
                </a:lnTo>
                <a:lnTo>
                  <a:pt x="96" y="68"/>
                </a:lnTo>
                <a:lnTo>
                  <a:pt x="98" y="70"/>
                </a:lnTo>
                <a:lnTo>
                  <a:pt x="99" y="89"/>
                </a:lnTo>
                <a:lnTo>
                  <a:pt x="133" y="120"/>
                </a:lnTo>
                <a:lnTo>
                  <a:pt x="136" y="137"/>
                </a:lnTo>
                <a:lnTo>
                  <a:pt x="143" y="146"/>
                </a:lnTo>
                <a:lnTo>
                  <a:pt x="143" y="154"/>
                </a:lnTo>
                <a:lnTo>
                  <a:pt x="142" y="156"/>
                </a:lnTo>
                <a:lnTo>
                  <a:pt x="126" y="156"/>
                </a:lnTo>
                <a:lnTo>
                  <a:pt x="124" y="158"/>
                </a:lnTo>
                <a:lnTo>
                  <a:pt x="123" y="157"/>
                </a:lnTo>
                <a:lnTo>
                  <a:pt x="111" y="162"/>
                </a:lnTo>
                <a:lnTo>
                  <a:pt x="104" y="166"/>
                </a:lnTo>
                <a:lnTo>
                  <a:pt x="102" y="166"/>
                </a:lnTo>
                <a:lnTo>
                  <a:pt x="99" y="169"/>
                </a:lnTo>
                <a:lnTo>
                  <a:pt x="99" y="185"/>
                </a:lnTo>
                <a:lnTo>
                  <a:pt x="101" y="188"/>
                </a:lnTo>
                <a:lnTo>
                  <a:pt x="109" y="189"/>
                </a:lnTo>
                <a:lnTo>
                  <a:pt x="109" y="190"/>
                </a:lnTo>
                <a:lnTo>
                  <a:pt x="117" y="191"/>
                </a:lnTo>
                <a:lnTo>
                  <a:pt x="120" y="194"/>
                </a:lnTo>
                <a:lnTo>
                  <a:pt x="121" y="225"/>
                </a:lnTo>
                <a:lnTo>
                  <a:pt x="103" y="226"/>
                </a:lnTo>
                <a:lnTo>
                  <a:pt x="96" y="219"/>
                </a:lnTo>
                <a:lnTo>
                  <a:pt x="94" y="219"/>
                </a:lnTo>
                <a:lnTo>
                  <a:pt x="93" y="218"/>
                </a:lnTo>
                <a:lnTo>
                  <a:pt x="90" y="218"/>
                </a:lnTo>
                <a:lnTo>
                  <a:pt x="84" y="215"/>
                </a:lnTo>
                <a:lnTo>
                  <a:pt x="76" y="214"/>
                </a:lnTo>
                <a:lnTo>
                  <a:pt x="75" y="213"/>
                </a:lnTo>
                <a:lnTo>
                  <a:pt x="72" y="213"/>
                </a:lnTo>
                <a:lnTo>
                  <a:pt x="66" y="209"/>
                </a:lnTo>
                <a:lnTo>
                  <a:pt x="65" y="210"/>
                </a:lnTo>
                <a:lnTo>
                  <a:pt x="61" y="206"/>
                </a:lnTo>
                <a:lnTo>
                  <a:pt x="59" y="206"/>
                </a:lnTo>
                <a:lnTo>
                  <a:pt x="56" y="203"/>
                </a:lnTo>
                <a:lnTo>
                  <a:pt x="52" y="204"/>
                </a:lnTo>
                <a:lnTo>
                  <a:pt x="49" y="210"/>
                </a:lnTo>
                <a:lnTo>
                  <a:pt x="46" y="213"/>
                </a:lnTo>
                <a:lnTo>
                  <a:pt x="23" y="215"/>
                </a:lnTo>
                <a:lnTo>
                  <a:pt x="10" y="216"/>
                </a:lnTo>
                <a:lnTo>
                  <a:pt x="10" y="224"/>
                </a:lnTo>
                <a:lnTo>
                  <a:pt x="14" y="227"/>
                </a:lnTo>
                <a:lnTo>
                  <a:pt x="17" y="228"/>
                </a:lnTo>
                <a:lnTo>
                  <a:pt x="23" y="232"/>
                </a:lnTo>
                <a:lnTo>
                  <a:pt x="27" y="233"/>
                </a:lnTo>
                <a:lnTo>
                  <a:pt x="31" y="236"/>
                </a:lnTo>
                <a:lnTo>
                  <a:pt x="23" y="253"/>
                </a:lnTo>
                <a:lnTo>
                  <a:pt x="24" y="262"/>
                </a:lnTo>
                <a:lnTo>
                  <a:pt x="22" y="265"/>
                </a:lnTo>
                <a:lnTo>
                  <a:pt x="13" y="267"/>
                </a:lnTo>
                <a:lnTo>
                  <a:pt x="12" y="268"/>
                </a:lnTo>
                <a:lnTo>
                  <a:pt x="7" y="270"/>
                </a:lnTo>
                <a:lnTo>
                  <a:pt x="6" y="280"/>
                </a:lnTo>
                <a:lnTo>
                  <a:pt x="3" y="284"/>
                </a:lnTo>
                <a:lnTo>
                  <a:pt x="5" y="288"/>
                </a:lnTo>
                <a:lnTo>
                  <a:pt x="8" y="292"/>
                </a:lnTo>
                <a:lnTo>
                  <a:pt x="8" y="297"/>
                </a:lnTo>
                <a:lnTo>
                  <a:pt x="7" y="298"/>
                </a:lnTo>
                <a:lnTo>
                  <a:pt x="6" y="302"/>
                </a:lnTo>
                <a:lnTo>
                  <a:pt x="6" y="310"/>
                </a:lnTo>
                <a:lnTo>
                  <a:pt x="8" y="312"/>
                </a:lnTo>
                <a:lnTo>
                  <a:pt x="17" y="310"/>
                </a:lnTo>
                <a:lnTo>
                  <a:pt x="18" y="309"/>
                </a:lnTo>
                <a:lnTo>
                  <a:pt x="21" y="310"/>
                </a:lnTo>
                <a:lnTo>
                  <a:pt x="22" y="318"/>
                </a:lnTo>
                <a:lnTo>
                  <a:pt x="19" y="321"/>
                </a:lnTo>
                <a:lnTo>
                  <a:pt x="15" y="321"/>
                </a:lnTo>
                <a:lnTo>
                  <a:pt x="12" y="324"/>
                </a:lnTo>
                <a:lnTo>
                  <a:pt x="12" y="328"/>
                </a:lnTo>
                <a:lnTo>
                  <a:pt x="17" y="332"/>
                </a:lnTo>
                <a:lnTo>
                  <a:pt x="18" y="352"/>
                </a:lnTo>
                <a:lnTo>
                  <a:pt x="12" y="365"/>
                </a:lnTo>
                <a:lnTo>
                  <a:pt x="12" y="367"/>
                </a:lnTo>
                <a:lnTo>
                  <a:pt x="8" y="369"/>
                </a:lnTo>
                <a:lnTo>
                  <a:pt x="5" y="369"/>
                </a:lnTo>
                <a:lnTo>
                  <a:pt x="1" y="373"/>
                </a:lnTo>
                <a:lnTo>
                  <a:pt x="0" y="378"/>
                </a:lnTo>
                <a:lnTo>
                  <a:pt x="8" y="390"/>
                </a:lnTo>
                <a:lnTo>
                  <a:pt x="8" y="392"/>
                </a:lnTo>
                <a:lnTo>
                  <a:pt x="9" y="392"/>
                </a:lnTo>
                <a:lnTo>
                  <a:pt x="9" y="394"/>
                </a:lnTo>
                <a:lnTo>
                  <a:pt x="12" y="396"/>
                </a:lnTo>
                <a:lnTo>
                  <a:pt x="17" y="406"/>
                </a:lnTo>
                <a:lnTo>
                  <a:pt x="21" y="411"/>
                </a:lnTo>
                <a:lnTo>
                  <a:pt x="21" y="413"/>
                </a:lnTo>
                <a:lnTo>
                  <a:pt x="25" y="417"/>
                </a:lnTo>
                <a:lnTo>
                  <a:pt x="25" y="419"/>
                </a:lnTo>
                <a:lnTo>
                  <a:pt x="28" y="421"/>
                </a:lnTo>
                <a:lnTo>
                  <a:pt x="28" y="423"/>
                </a:lnTo>
                <a:lnTo>
                  <a:pt x="31" y="426"/>
                </a:lnTo>
                <a:lnTo>
                  <a:pt x="35" y="443"/>
                </a:lnTo>
                <a:lnTo>
                  <a:pt x="36" y="444"/>
                </a:lnTo>
                <a:lnTo>
                  <a:pt x="38" y="444"/>
                </a:lnTo>
                <a:lnTo>
                  <a:pt x="42" y="448"/>
                </a:lnTo>
                <a:lnTo>
                  <a:pt x="44" y="448"/>
                </a:lnTo>
                <a:lnTo>
                  <a:pt x="52" y="455"/>
                </a:lnTo>
                <a:lnTo>
                  <a:pt x="54" y="455"/>
                </a:lnTo>
                <a:lnTo>
                  <a:pt x="57" y="458"/>
                </a:lnTo>
                <a:lnTo>
                  <a:pt x="67" y="462"/>
                </a:lnTo>
                <a:lnTo>
                  <a:pt x="85" y="458"/>
                </a:lnTo>
                <a:lnTo>
                  <a:pt x="89" y="458"/>
                </a:lnTo>
                <a:lnTo>
                  <a:pt x="91" y="456"/>
                </a:lnTo>
                <a:lnTo>
                  <a:pt x="93" y="457"/>
                </a:lnTo>
                <a:lnTo>
                  <a:pt x="95" y="455"/>
                </a:lnTo>
                <a:lnTo>
                  <a:pt x="95" y="453"/>
                </a:lnTo>
                <a:lnTo>
                  <a:pt x="97" y="450"/>
                </a:lnTo>
                <a:lnTo>
                  <a:pt x="101" y="451"/>
                </a:lnTo>
                <a:lnTo>
                  <a:pt x="103" y="450"/>
                </a:lnTo>
                <a:lnTo>
                  <a:pt x="106" y="451"/>
                </a:lnTo>
                <a:lnTo>
                  <a:pt x="109" y="455"/>
                </a:lnTo>
                <a:lnTo>
                  <a:pt x="111" y="465"/>
                </a:lnTo>
                <a:lnTo>
                  <a:pt x="131" y="488"/>
                </a:lnTo>
                <a:lnTo>
                  <a:pt x="133" y="488"/>
                </a:lnTo>
                <a:lnTo>
                  <a:pt x="144" y="496"/>
                </a:lnTo>
                <a:lnTo>
                  <a:pt x="148" y="496"/>
                </a:lnTo>
                <a:lnTo>
                  <a:pt x="150" y="497"/>
                </a:lnTo>
                <a:lnTo>
                  <a:pt x="153" y="496"/>
                </a:lnTo>
                <a:lnTo>
                  <a:pt x="161" y="504"/>
                </a:lnTo>
                <a:lnTo>
                  <a:pt x="163" y="506"/>
                </a:lnTo>
                <a:lnTo>
                  <a:pt x="170" y="505"/>
                </a:lnTo>
                <a:lnTo>
                  <a:pt x="172" y="506"/>
                </a:lnTo>
                <a:lnTo>
                  <a:pt x="182" y="507"/>
                </a:lnTo>
                <a:lnTo>
                  <a:pt x="191" y="511"/>
                </a:lnTo>
                <a:lnTo>
                  <a:pt x="193" y="511"/>
                </a:lnTo>
                <a:lnTo>
                  <a:pt x="195" y="512"/>
                </a:lnTo>
                <a:lnTo>
                  <a:pt x="203" y="511"/>
                </a:lnTo>
                <a:lnTo>
                  <a:pt x="204" y="513"/>
                </a:lnTo>
                <a:lnTo>
                  <a:pt x="208" y="513"/>
                </a:lnTo>
                <a:lnTo>
                  <a:pt x="211" y="515"/>
                </a:lnTo>
                <a:lnTo>
                  <a:pt x="213" y="522"/>
                </a:lnTo>
                <a:lnTo>
                  <a:pt x="226" y="521"/>
                </a:lnTo>
                <a:lnTo>
                  <a:pt x="228" y="522"/>
                </a:lnTo>
                <a:lnTo>
                  <a:pt x="228" y="523"/>
                </a:lnTo>
                <a:lnTo>
                  <a:pt x="237" y="533"/>
                </a:lnTo>
                <a:lnTo>
                  <a:pt x="238" y="536"/>
                </a:lnTo>
                <a:lnTo>
                  <a:pt x="243" y="540"/>
                </a:lnTo>
                <a:lnTo>
                  <a:pt x="256" y="532"/>
                </a:lnTo>
                <a:lnTo>
                  <a:pt x="268" y="541"/>
                </a:lnTo>
                <a:lnTo>
                  <a:pt x="270" y="541"/>
                </a:lnTo>
                <a:lnTo>
                  <a:pt x="272" y="542"/>
                </a:lnTo>
                <a:lnTo>
                  <a:pt x="274" y="541"/>
                </a:lnTo>
                <a:lnTo>
                  <a:pt x="283" y="544"/>
                </a:lnTo>
                <a:lnTo>
                  <a:pt x="287" y="544"/>
                </a:lnTo>
                <a:lnTo>
                  <a:pt x="288" y="545"/>
                </a:lnTo>
                <a:lnTo>
                  <a:pt x="292" y="545"/>
                </a:lnTo>
                <a:lnTo>
                  <a:pt x="297" y="542"/>
                </a:lnTo>
                <a:lnTo>
                  <a:pt x="299" y="542"/>
                </a:lnTo>
                <a:lnTo>
                  <a:pt x="303" y="539"/>
                </a:lnTo>
                <a:lnTo>
                  <a:pt x="305" y="539"/>
                </a:lnTo>
                <a:lnTo>
                  <a:pt x="310" y="535"/>
                </a:lnTo>
                <a:lnTo>
                  <a:pt x="312" y="536"/>
                </a:lnTo>
                <a:lnTo>
                  <a:pt x="316" y="533"/>
                </a:lnTo>
                <a:lnTo>
                  <a:pt x="322" y="533"/>
                </a:lnTo>
                <a:lnTo>
                  <a:pt x="341" y="557"/>
                </a:lnTo>
                <a:lnTo>
                  <a:pt x="342" y="563"/>
                </a:lnTo>
                <a:lnTo>
                  <a:pt x="347" y="566"/>
                </a:lnTo>
                <a:lnTo>
                  <a:pt x="349" y="568"/>
                </a:lnTo>
                <a:lnTo>
                  <a:pt x="353" y="567"/>
                </a:lnTo>
                <a:lnTo>
                  <a:pt x="354" y="569"/>
                </a:lnTo>
                <a:lnTo>
                  <a:pt x="360" y="568"/>
                </a:lnTo>
                <a:lnTo>
                  <a:pt x="361" y="570"/>
                </a:lnTo>
                <a:lnTo>
                  <a:pt x="363" y="570"/>
                </a:lnTo>
                <a:lnTo>
                  <a:pt x="369" y="578"/>
                </a:lnTo>
                <a:lnTo>
                  <a:pt x="371" y="584"/>
                </a:lnTo>
                <a:lnTo>
                  <a:pt x="366" y="590"/>
                </a:lnTo>
                <a:lnTo>
                  <a:pt x="366" y="595"/>
                </a:lnTo>
                <a:lnTo>
                  <a:pt x="368" y="596"/>
                </a:lnTo>
                <a:lnTo>
                  <a:pt x="368" y="600"/>
                </a:lnTo>
                <a:lnTo>
                  <a:pt x="372" y="611"/>
                </a:lnTo>
                <a:lnTo>
                  <a:pt x="375" y="613"/>
                </a:lnTo>
                <a:lnTo>
                  <a:pt x="379" y="613"/>
                </a:lnTo>
                <a:lnTo>
                  <a:pt x="381" y="611"/>
                </a:lnTo>
                <a:lnTo>
                  <a:pt x="384" y="610"/>
                </a:lnTo>
                <a:lnTo>
                  <a:pt x="388" y="613"/>
                </a:lnTo>
                <a:lnTo>
                  <a:pt x="397" y="617"/>
                </a:lnTo>
                <a:lnTo>
                  <a:pt x="412" y="618"/>
                </a:lnTo>
                <a:lnTo>
                  <a:pt x="417" y="624"/>
                </a:lnTo>
                <a:lnTo>
                  <a:pt x="419" y="633"/>
                </a:lnTo>
                <a:lnTo>
                  <a:pt x="422" y="635"/>
                </a:lnTo>
                <a:lnTo>
                  <a:pt x="423" y="633"/>
                </a:lnTo>
                <a:lnTo>
                  <a:pt x="427" y="625"/>
                </a:lnTo>
                <a:lnTo>
                  <a:pt x="427" y="614"/>
                </a:lnTo>
                <a:lnTo>
                  <a:pt x="425" y="613"/>
                </a:lnTo>
                <a:lnTo>
                  <a:pt x="423" y="608"/>
                </a:lnTo>
                <a:lnTo>
                  <a:pt x="427" y="602"/>
                </a:lnTo>
                <a:lnTo>
                  <a:pt x="429" y="602"/>
                </a:lnTo>
                <a:lnTo>
                  <a:pt x="431" y="606"/>
                </a:lnTo>
                <a:lnTo>
                  <a:pt x="438" y="613"/>
                </a:lnTo>
                <a:lnTo>
                  <a:pt x="438" y="614"/>
                </a:lnTo>
                <a:lnTo>
                  <a:pt x="446" y="621"/>
                </a:lnTo>
                <a:lnTo>
                  <a:pt x="449" y="622"/>
                </a:lnTo>
                <a:lnTo>
                  <a:pt x="453" y="622"/>
                </a:lnTo>
                <a:lnTo>
                  <a:pt x="457" y="625"/>
                </a:lnTo>
                <a:lnTo>
                  <a:pt x="462" y="626"/>
                </a:lnTo>
                <a:lnTo>
                  <a:pt x="465" y="622"/>
                </a:lnTo>
                <a:lnTo>
                  <a:pt x="464" y="604"/>
                </a:lnTo>
                <a:lnTo>
                  <a:pt x="463" y="602"/>
                </a:lnTo>
                <a:lnTo>
                  <a:pt x="463" y="599"/>
                </a:lnTo>
                <a:lnTo>
                  <a:pt x="466" y="598"/>
                </a:lnTo>
                <a:lnTo>
                  <a:pt x="475" y="602"/>
                </a:lnTo>
                <a:lnTo>
                  <a:pt x="484" y="597"/>
                </a:lnTo>
                <a:lnTo>
                  <a:pt x="490" y="597"/>
                </a:lnTo>
                <a:lnTo>
                  <a:pt x="491" y="595"/>
                </a:lnTo>
                <a:lnTo>
                  <a:pt x="496" y="595"/>
                </a:lnTo>
                <a:lnTo>
                  <a:pt x="499" y="592"/>
                </a:lnTo>
                <a:lnTo>
                  <a:pt x="501" y="586"/>
                </a:lnTo>
                <a:lnTo>
                  <a:pt x="502" y="578"/>
                </a:lnTo>
                <a:lnTo>
                  <a:pt x="509" y="574"/>
                </a:lnTo>
                <a:lnTo>
                  <a:pt x="508" y="564"/>
                </a:lnTo>
                <a:lnTo>
                  <a:pt x="509" y="563"/>
                </a:lnTo>
                <a:lnTo>
                  <a:pt x="535" y="560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Freeform 16"/>
          <p:cNvSpPr/>
          <p:nvPr/>
        </p:nvSpPr>
        <p:spPr bwMode="auto">
          <a:xfrm>
            <a:off x="2716765" y="2934197"/>
            <a:ext cx="1537241" cy="1341421"/>
          </a:xfrm>
          <a:custGeom>
            <a:avLst/>
            <a:gdLst>
              <a:gd name="T0" fmla="*/ 2147483647 w 1001"/>
              <a:gd name="T1" fmla="*/ 2147483647 h 838"/>
              <a:gd name="T2" fmla="*/ 2147483647 w 1001"/>
              <a:gd name="T3" fmla="*/ 2147483647 h 838"/>
              <a:gd name="T4" fmla="*/ 2147483647 w 1001"/>
              <a:gd name="T5" fmla="*/ 2147483647 h 838"/>
              <a:gd name="T6" fmla="*/ 2147483647 w 1001"/>
              <a:gd name="T7" fmla="*/ 2147483647 h 838"/>
              <a:gd name="T8" fmla="*/ 2147483647 w 1001"/>
              <a:gd name="T9" fmla="*/ 2147483647 h 838"/>
              <a:gd name="T10" fmla="*/ 2147483647 w 1001"/>
              <a:gd name="T11" fmla="*/ 2147483647 h 838"/>
              <a:gd name="T12" fmla="*/ 2147483647 w 1001"/>
              <a:gd name="T13" fmla="*/ 2147483647 h 838"/>
              <a:gd name="T14" fmla="*/ 2147483647 w 1001"/>
              <a:gd name="T15" fmla="*/ 2147483647 h 838"/>
              <a:gd name="T16" fmla="*/ 2147483647 w 1001"/>
              <a:gd name="T17" fmla="*/ 2147483647 h 838"/>
              <a:gd name="T18" fmla="*/ 2147483647 w 1001"/>
              <a:gd name="T19" fmla="*/ 2147483647 h 838"/>
              <a:gd name="T20" fmla="*/ 2147483647 w 1001"/>
              <a:gd name="T21" fmla="*/ 2147483647 h 838"/>
              <a:gd name="T22" fmla="*/ 2147483647 w 1001"/>
              <a:gd name="T23" fmla="*/ 2147483647 h 838"/>
              <a:gd name="T24" fmla="*/ 2147483647 w 1001"/>
              <a:gd name="T25" fmla="*/ 2147483647 h 838"/>
              <a:gd name="T26" fmla="*/ 2147483647 w 1001"/>
              <a:gd name="T27" fmla="*/ 2147483647 h 838"/>
              <a:gd name="T28" fmla="*/ 2147483647 w 1001"/>
              <a:gd name="T29" fmla="*/ 2147483647 h 838"/>
              <a:gd name="T30" fmla="*/ 2147483647 w 1001"/>
              <a:gd name="T31" fmla="*/ 2147483647 h 838"/>
              <a:gd name="T32" fmla="*/ 2147483647 w 1001"/>
              <a:gd name="T33" fmla="*/ 2147483647 h 838"/>
              <a:gd name="T34" fmla="*/ 2147483647 w 1001"/>
              <a:gd name="T35" fmla="*/ 2147483647 h 838"/>
              <a:gd name="T36" fmla="*/ 2147483647 w 1001"/>
              <a:gd name="T37" fmla="*/ 2147483647 h 838"/>
              <a:gd name="T38" fmla="*/ 2147483647 w 1001"/>
              <a:gd name="T39" fmla="*/ 2147483647 h 838"/>
              <a:gd name="T40" fmla="*/ 2147483647 w 1001"/>
              <a:gd name="T41" fmla="*/ 2147483647 h 838"/>
              <a:gd name="T42" fmla="*/ 2147483647 w 1001"/>
              <a:gd name="T43" fmla="*/ 2147483647 h 838"/>
              <a:gd name="T44" fmla="*/ 2147483647 w 1001"/>
              <a:gd name="T45" fmla="*/ 2147483647 h 838"/>
              <a:gd name="T46" fmla="*/ 2147483647 w 1001"/>
              <a:gd name="T47" fmla="*/ 2147483647 h 838"/>
              <a:gd name="T48" fmla="*/ 2147483647 w 1001"/>
              <a:gd name="T49" fmla="*/ 2147483647 h 838"/>
              <a:gd name="T50" fmla="*/ 2147483647 w 1001"/>
              <a:gd name="T51" fmla="*/ 2147483647 h 838"/>
              <a:gd name="T52" fmla="*/ 2147483647 w 1001"/>
              <a:gd name="T53" fmla="*/ 2147483647 h 838"/>
              <a:gd name="T54" fmla="*/ 2147483647 w 1001"/>
              <a:gd name="T55" fmla="*/ 2147483647 h 838"/>
              <a:gd name="T56" fmla="*/ 2147483647 w 1001"/>
              <a:gd name="T57" fmla="*/ 2147483647 h 838"/>
              <a:gd name="T58" fmla="*/ 2147483647 w 1001"/>
              <a:gd name="T59" fmla="*/ 2147483647 h 838"/>
              <a:gd name="T60" fmla="*/ 2147483647 w 1001"/>
              <a:gd name="T61" fmla="*/ 2147483647 h 838"/>
              <a:gd name="T62" fmla="*/ 2147483647 w 1001"/>
              <a:gd name="T63" fmla="*/ 2147483647 h 838"/>
              <a:gd name="T64" fmla="*/ 2147483647 w 1001"/>
              <a:gd name="T65" fmla="*/ 2147483647 h 838"/>
              <a:gd name="T66" fmla="*/ 2147483647 w 1001"/>
              <a:gd name="T67" fmla="*/ 2147483647 h 838"/>
              <a:gd name="T68" fmla="*/ 2147483647 w 1001"/>
              <a:gd name="T69" fmla="*/ 2147483647 h 838"/>
              <a:gd name="T70" fmla="*/ 2147483647 w 1001"/>
              <a:gd name="T71" fmla="*/ 2147483647 h 838"/>
              <a:gd name="T72" fmla="*/ 2147483647 w 1001"/>
              <a:gd name="T73" fmla="*/ 2147483647 h 838"/>
              <a:gd name="T74" fmla="*/ 2147483647 w 1001"/>
              <a:gd name="T75" fmla="*/ 2147483647 h 838"/>
              <a:gd name="T76" fmla="*/ 2147483647 w 1001"/>
              <a:gd name="T77" fmla="*/ 2147483647 h 838"/>
              <a:gd name="T78" fmla="*/ 2147483647 w 1001"/>
              <a:gd name="T79" fmla="*/ 2147483647 h 838"/>
              <a:gd name="T80" fmla="*/ 2147483647 w 1001"/>
              <a:gd name="T81" fmla="*/ 2147483647 h 838"/>
              <a:gd name="T82" fmla="*/ 2147483647 w 1001"/>
              <a:gd name="T83" fmla="*/ 2147483647 h 838"/>
              <a:gd name="T84" fmla="*/ 2147483647 w 1001"/>
              <a:gd name="T85" fmla="*/ 2147483647 h 838"/>
              <a:gd name="T86" fmla="*/ 2147483647 w 1001"/>
              <a:gd name="T87" fmla="*/ 2147483647 h 838"/>
              <a:gd name="T88" fmla="*/ 2147483647 w 1001"/>
              <a:gd name="T89" fmla="*/ 2147483647 h 838"/>
              <a:gd name="T90" fmla="*/ 2147483647 w 1001"/>
              <a:gd name="T91" fmla="*/ 2147483647 h 838"/>
              <a:gd name="T92" fmla="*/ 2147483647 w 1001"/>
              <a:gd name="T93" fmla="*/ 2147483647 h 838"/>
              <a:gd name="T94" fmla="*/ 2147483647 w 1001"/>
              <a:gd name="T95" fmla="*/ 2147483647 h 838"/>
              <a:gd name="T96" fmla="*/ 2147483647 w 1001"/>
              <a:gd name="T97" fmla="*/ 2147483647 h 838"/>
              <a:gd name="T98" fmla="*/ 2147483647 w 1001"/>
              <a:gd name="T99" fmla="*/ 2147483647 h 838"/>
              <a:gd name="T100" fmla="*/ 2147483647 w 1001"/>
              <a:gd name="T101" fmla="*/ 2147483647 h 838"/>
              <a:gd name="T102" fmla="*/ 2147483647 w 1001"/>
              <a:gd name="T103" fmla="*/ 2147483647 h 838"/>
              <a:gd name="T104" fmla="*/ 2147483647 w 1001"/>
              <a:gd name="T105" fmla="*/ 2147483647 h 838"/>
              <a:gd name="T106" fmla="*/ 2147483647 w 1001"/>
              <a:gd name="T107" fmla="*/ 2147483647 h 838"/>
              <a:gd name="T108" fmla="*/ 2147483647 w 1001"/>
              <a:gd name="T109" fmla="*/ 2147483647 h 838"/>
              <a:gd name="T110" fmla="*/ 2147483647 w 1001"/>
              <a:gd name="T111" fmla="*/ 2147483647 h 838"/>
              <a:gd name="T112" fmla="*/ 2147483647 w 1001"/>
              <a:gd name="T113" fmla="*/ 2147483647 h 838"/>
              <a:gd name="T114" fmla="*/ 2147483647 w 1001"/>
              <a:gd name="T115" fmla="*/ 2147483647 h 838"/>
              <a:gd name="T116" fmla="*/ 2147483647 w 1001"/>
              <a:gd name="T117" fmla="*/ 2147483647 h 838"/>
              <a:gd name="T118" fmla="*/ 2147483647 w 1001"/>
              <a:gd name="T119" fmla="*/ 2147483647 h 8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001"/>
              <a:gd name="T181" fmla="*/ 0 h 838"/>
              <a:gd name="T182" fmla="*/ 1001 w 1001"/>
              <a:gd name="T183" fmla="*/ 838 h 83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001" h="838">
                <a:moveTo>
                  <a:pt x="907" y="481"/>
                </a:moveTo>
                <a:lnTo>
                  <a:pt x="904" y="478"/>
                </a:lnTo>
                <a:lnTo>
                  <a:pt x="891" y="477"/>
                </a:lnTo>
                <a:lnTo>
                  <a:pt x="890" y="476"/>
                </a:lnTo>
                <a:lnTo>
                  <a:pt x="867" y="478"/>
                </a:lnTo>
                <a:lnTo>
                  <a:pt x="866" y="481"/>
                </a:lnTo>
                <a:lnTo>
                  <a:pt x="868" y="485"/>
                </a:lnTo>
                <a:lnTo>
                  <a:pt x="869" y="489"/>
                </a:lnTo>
                <a:lnTo>
                  <a:pt x="865" y="493"/>
                </a:lnTo>
                <a:lnTo>
                  <a:pt x="866" y="494"/>
                </a:lnTo>
                <a:lnTo>
                  <a:pt x="865" y="495"/>
                </a:lnTo>
                <a:lnTo>
                  <a:pt x="869" y="499"/>
                </a:lnTo>
                <a:lnTo>
                  <a:pt x="869" y="501"/>
                </a:lnTo>
                <a:lnTo>
                  <a:pt x="864" y="510"/>
                </a:lnTo>
                <a:lnTo>
                  <a:pt x="861" y="509"/>
                </a:lnTo>
                <a:lnTo>
                  <a:pt x="858" y="512"/>
                </a:lnTo>
                <a:lnTo>
                  <a:pt x="856" y="513"/>
                </a:lnTo>
                <a:lnTo>
                  <a:pt x="852" y="518"/>
                </a:lnTo>
                <a:lnTo>
                  <a:pt x="852" y="521"/>
                </a:lnTo>
                <a:lnTo>
                  <a:pt x="859" y="526"/>
                </a:lnTo>
                <a:lnTo>
                  <a:pt x="860" y="530"/>
                </a:lnTo>
                <a:lnTo>
                  <a:pt x="858" y="532"/>
                </a:lnTo>
                <a:lnTo>
                  <a:pt x="858" y="541"/>
                </a:lnTo>
                <a:lnTo>
                  <a:pt x="861" y="543"/>
                </a:lnTo>
                <a:lnTo>
                  <a:pt x="863" y="541"/>
                </a:lnTo>
                <a:lnTo>
                  <a:pt x="866" y="540"/>
                </a:lnTo>
                <a:lnTo>
                  <a:pt x="871" y="544"/>
                </a:lnTo>
                <a:lnTo>
                  <a:pt x="873" y="543"/>
                </a:lnTo>
                <a:lnTo>
                  <a:pt x="882" y="548"/>
                </a:lnTo>
                <a:lnTo>
                  <a:pt x="884" y="551"/>
                </a:lnTo>
                <a:lnTo>
                  <a:pt x="888" y="555"/>
                </a:lnTo>
                <a:lnTo>
                  <a:pt x="888" y="558"/>
                </a:lnTo>
                <a:lnTo>
                  <a:pt x="887" y="559"/>
                </a:lnTo>
                <a:lnTo>
                  <a:pt x="886" y="568"/>
                </a:lnTo>
                <a:lnTo>
                  <a:pt x="885" y="570"/>
                </a:lnTo>
                <a:lnTo>
                  <a:pt x="885" y="572"/>
                </a:lnTo>
                <a:lnTo>
                  <a:pt x="887" y="573"/>
                </a:lnTo>
                <a:lnTo>
                  <a:pt x="887" y="578"/>
                </a:lnTo>
                <a:lnTo>
                  <a:pt x="886" y="579"/>
                </a:lnTo>
                <a:lnTo>
                  <a:pt x="886" y="583"/>
                </a:lnTo>
                <a:lnTo>
                  <a:pt x="881" y="589"/>
                </a:lnTo>
                <a:lnTo>
                  <a:pt x="879" y="588"/>
                </a:lnTo>
                <a:lnTo>
                  <a:pt x="878" y="590"/>
                </a:lnTo>
                <a:lnTo>
                  <a:pt x="876" y="590"/>
                </a:lnTo>
                <a:lnTo>
                  <a:pt x="874" y="592"/>
                </a:lnTo>
                <a:lnTo>
                  <a:pt x="873" y="588"/>
                </a:lnTo>
                <a:lnTo>
                  <a:pt x="871" y="589"/>
                </a:lnTo>
                <a:lnTo>
                  <a:pt x="866" y="586"/>
                </a:lnTo>
                <a:lnTo>
                  <a:pt x="860" y="587"/>
                </a:lnTo>
                <a:lnTo>
                  <a:pt x="858" y="589"/>
                </a:lnTo>
                <a:lnTo>
                  <a:pt x="858" y="602"/>
                </a:lnTo>
                <a:lnTo>
                  <a:pt x="856" y="603"/>
                </a:lnTo>
                <a:lnTo>
                  <a:pt x="857" y="607"/>
                </a:lnTo>
                <a:lnTo>
                  <a:pt x="860" y="612"/>
                </a:lnTo>
                <a:lnTo>
                  <a:pt x="861" y="617"/>
                </a:lnTo>
                <a:lnTo>
                  <a:pt x="850" y="626"/>
                </a:lnTo>
                <a:lnTo>
                  <a:pt x="849" y="624"/>
                </a:lnTo>
                <a:lnTo>
                  <a:pt x="846" y="623"/>
                </a:lnTo>
                <a:lnTo>
                  <a:pt x="840" y="617"/>
                </a:lnTo>
                <a:lnTo>
                  <a:pt x="840" y="614"/>
                </a:lnTo>
                <a:lnTo>
                  <a:pt x="838" y="615"/>
                </a:lnTo>
                <a:lnTo>
                  <a:pt x="834" y="616"/>
                </a:lnTo>
                <a:lnTo>
                  <a:pt x="830" y="609"/>
                </a:lnTo>
                <a:lnTo>
                  <a:pt x="828" y="610"/>
                </a:lnTo>
                <a:lnTo>
                  <a:pt x="824" y="611"/>
                </a:lnTo>
                <a:lnTo>
                  <a:pt x="822" y="609"/>
                </a:lnTo>
                <a:lnTo>
                  <a:pt x="822" y="607"/>
                </a:lnTo>
                <a:lnTo>
                  <a:pt x="826" y="603"/>
                </a:lnTo>
                <a:lnTo>
                  <a:pt x="822" y="601"/>
                </a:lnTo>
                <a:lnTo>
                  <a:pt x="818" y="604"/>
                </a:lnTo>
                <a:lnTo>
                  <a:pt x="814" y="603"/>
                </a:lnTo>
                <a:lnTo>
                  <a:pt x="807" y="588"/>
                </a:lnTo>
                <a:lnTo>
                  <a:pt x="802" y="588"/>
                </a:lnTo>
                <a:lnTo>
                  <a:pt x="799" y="590"/>
                </a:lnTo>
                <a:lnTo>
                  <a:pt x="797" y="590"/>
                </a:lnTo>
                <a:lnTo>
                  <a:pt x="794" y="587"/>
                </a:lnTo>
                <a:lnTo>
                  <a:pt x="787" y="575"/>
                </a:lnTo>
                <a:lnTo>
                  <a:pt x="785" y="575"/>
                </a:lnTo>
                <a:lnTo>
                  <a:pt x="782" y="573"/>
                </a:lnTo>
                <a:lnTo>
                  <a:pt x="784" y="564"/>
                </a:lnTo>
                <a:lnTo>
                  <a:pt x="788" y="558"/>
                </a:lnTo>
                <a:lnTo>
                  <a:pt x="791" y="558"/>
                </a:lnTo>
                <a:lnTo>
                  <a:pt x="796" y="555"/>
                </a:lnTo>
                <a:lnTo>
                  <a:pt x="796" y="549"/>
                </a:lnTo>
                <a:lnTo>
                  <a:pt x="795" y="548"/>
                </a:lnTo>
                <a:lnTo>
                  <a:pt x="795" y="541"/>
                </a:lnTo>
                <a:lnTo>
                  <a:pt x="790" y="532"/>
                </a:lnTo>
                <a:lnTo>
                  <a:pt x="780" y="524"/>
                </a:lnTo>
                <a:lnTo>
                  <a:pt x="780" y="514"/>
                </a:lnTo>
                <a:lnTo>
                  <a:pt x="778" y="512"/>
                </a:lnTo>
                <a:lnTo>
                  <a:pt x="780" y="510"/>
                </a:lnTo>
                <a:lnTo>
                  <a:pt x="785" y="508"/>
                </a:lnTo>
                <a:lnTo>
                  <a:pt x="787" y="503"/>
                </a:lnTo>
                <a:lnTo>
                  <a:pt x="784" y="499"/>
                </a:lnTo>
                <a:lnTo>
                  <a:pt x="777" y="491"/>
                </a:lnTo>
                <a:lnTo>
                  <a:pt x="777" y="490"/>
                </a:lnTo>
                <a:lnTo>
                  <a:pt x="771" y="485"/>
                </a:lnTo>
                <a:lnTo>
                  <a:pt x="760" y="480"/>
                </a:lnTo>
                <a:lnTo>
                  <a:pt x="754" y="470"/>
                </a:lnTo>
                <a:lnTo>
                  <a:pt x="751" y="466"/>
                </a:lnTo>
                <a:lnTo>
                  <a:pt x="748" y="467"/>
                </a:lnTo>
                <a:lnTo>
                  <a:pt x="744" y="469"/>
                </a:lnTo>
                <a:lnTo>
                  <a:pt x="741" y="468"/>
                </a:lnTo>
                <a:lnTo>
                  <a:pt x="747" y="462"/>
                </a:lnTo>
                <a:lnTo>
                  <a:pt x="746" y="455"/>
                </a:lnTo>
                <a:lnTo>
                  <a:pt x="743" y="453"/>
                </a:lnTo>
                <a:lnTo>
                  <a:pt x="726" y="449"/>
                </a:lnTo>
                <a:lnTo>
                  <a:pt x="702" y="450"/>
                </a:lnTo>
                <a:lnTo>
                  <a:pt x="696" y="444"/>
                </a:lnTo>
                <a:lnTo>
                  <a:pt x="696" y="442"/>
                </a:lnTo>
                <a:lnTo>
                  <a:pt x="691" y="439"/>
                </a:lnTo>
                <a:lnTo>
                  <a:pt x="691" y="437"/>
                </a:lnTo>
                <a:lnTo>
                  <a:pt x="678" y="428"/>
                </a:lnTo>
                <a:lnTo>
                  <a:pt x="675" y="427"/>
                </a:lnTo>
                <a:lnTo>
                  <a:pt x="673" y="425"/>
                </a:lnTo>
                <a:lnTo>
                  <a:pt x="671" y="425"/>
                </a:lnTo>
                <a:lnTo>
                  <a:pt x="662" y="417"/>
                </a:lnTo>
                <a:lnTo>
                  <a:pt x="660" y="417"/>
                </a:lnTo>
                <a:lnTo>
                  <a:pt x="659" y="413"/>
                </a:lnTo>
                <a:lnTo>
                  <a:pt x="660" y="412"/>
                </a:lnTo>
                <a:lnTo>
                  <a:pt x="660" y="405"/>
                </a:lnTo>
                <a:lnTo>
                  <a:pt x="661" y="401"/>
                </a:lnTo>
                <a:lnTo>
                  <a:pt x="664" y="399"/>
                </a:lnTo>
                <a:lnTo>
                  <a:pt x="664" y="397"/>
                </a:lnTo>
                <a:lnTo>
                  <a:pt x="666" y="394"/>
                </a:lnTo>
                <a:lnTo>
                  <a:pt x="666" y="393"/>
                </a:lnTo>
                <a:lnTo>
                  <a:pt x="669" y="390"/>
                </a:lnTo>
                <a:lnTo>
                  <a:pt x="670" y="384"/>
                </a:lnTo>
                <a:lnTo>
                  <a:pt x="668" y="383"/>
                </a:lnTo>
                <a:lnTo>
                  <a:pt x="668" y="378"/>
                </a:lnTo>
                <a:lnTo>
                  <a:pt x="667" y="378"/>
                </a:lnTo>
                <a:lnTo>
                  <a:pt x="666" y="373"/>
                </a:lnTo>
                <a:lnTo>
                  <a:pt x="672" y="370"/>
                </a:lnTo>
                <a:lnTo>
                  <a:pt x="674" y="370"/>
                </a:lnTo>
                <a:lnTo>
                  <a:pt x="675" y="369"/>
                </a:lnTo>
                <a:lnTo>
                  <a:pt x="679" y="369"/>
                </a:lnTo>
                <a:lnTo>
                  <a:pt x="685" y="365"/>
                </a:lnTo>
                <a:lnTo>
                  <a:pt x="687" y="365"/>
                </a:lnTo>
                <a:lnTo>
                  <a:pt x="689" y="363"/>
                </a:lnTo>
                <a:lnTo>
                  <a:pt x="690" y="363"/>
                </a:lnTo>
                <a:lnTo>
                  <a:pt x="694" y="356"/>
                </a:lnTo>
                <a:lnTo>
                  <a:pt x="698" y="351"/>
                </a:lnTo>
                <a:lnTo>
                  <a:pt x="701" y="346"/>
                </a:lnTo>
                <a:lnTo>
                  <a:pt x="703" y="344"/>
                </a:lnTo>
                <a:lnTo>
                  <a:pt x="702" y="342"/>
                </a:lnTo>
                <a:lnTo>
                  <a:pt x="706" y="339"/>
                </a:lnTo>
                <a:lnTo>
                  <a:pt x="707" y="335"/>
                </a:lnTo>
                <a:lnTo>
                  <a:pt x="714" y="322"/>
                </a:lnTo>
                <a:lnTo>
                  <a:pt x="705" y="309"/>
                </a:lnTo>
                <a:lnTo>
                  <a:pt x="705" y="296"/>
                </a:lnTo>
                <a:lnTo>
                  <a:pt x="700" y="291"/>
                </a:lnTo>
                <a:lnTo>
                  <a:pt x="686" y="292"/>
                </a:lnTo>
                <a:lnTo>
                  <a:pt x="685" y="293"/>
                </a:lnTo>
                <a:lnTo>
                  <a:pt x="678" y="294"/>
                </a:lnTo>
                <a:lnTo>
                  <a:pt x="674" y="297"/>
                </a:lnTo>
                <a:lnTo>
                  <a:pt x="672" y="297"/>
                </a:lnTo>
                <a:lnTo>
                  <a:pt x="672" y="298"/>
                </a:lnTo>
                <a:lnTo>
                  <a:pt x="668" y="300"/>
                </a:lnTo>
                <a:lnTo>
                  <a:pt x="665" y="303"/>
                </a:lnTo>
                <a:lnTo>
                  <a:pt x="656" y="307"/>
                </a:lnTo>
                <a:lnTo>
                  <a:pt x="654" y="310"/>
                </a:lnTo>
                <a:lnTo>
                  <a:pt x="645" y="315"/>
                </a:lnTo>
                <a:lnTo>
                  <a:pt x="643" y="315"/>
                </a:lnTo>
                <a:lnTo>
                  <a:pt x="640" y="318"/>
                </a:lnTo>
                <a:lnTo>
                  <a:pt x="637" y="317"/>
                </a:lnTo>
                <a:lnTo>
                  <a:pt x="636" y="320"/>
                </a:lnTo>
                <a:lnTo>
                  <a:pt x="634" y="319"/>
                </a:lnTo>
                <a:lnTo>
                  <a:pt x="632" y="320"/>
                </a:lnTo>
                <a:lnTo>
                  <a:pt x="629" y="320"/>
                </a:lnTo>
                <a:lnTo>
                  <a:pt x="626" y="317"/>
                </a:lnTo>
                <a:lnTo>
                  <a:pt x="622" y="316"/>
                </a:lnTo>
                <a:lnTo>
                  <a:pt x="617" y="317"/>
                </a:lnTo>
                <a:lnTo>
                  <a:pt x="615" y="315"/>
                </a:lnTo>
                <a:lnTo>
                  <a:pt x="610" y="315"/>
                </a:lnTo>
                <a:lnTo>
                  <a:pt x="604" y="307"/>
                </a:lnTo>
                <a:lnTo>
                  <a:pt x="599" y="308"/>
                </a:lnTo>
                <a:lnTo>
                  <a:pt x="597" y="309"/>
                </a:lnTo>
                <a:lnTo>
                  <a:pt x="597" y="311"/>
                </a:lnTo>
                <a:lnTo>
                  <a:pt x="595" y="313"/>
                </a:lnTo>
                <a:lnTo>
                  <a:pt x="580" y="315"/>
                </a:lnTo>
                <a:lnTo>
                  <a:pt x="578" y="316"/>
                </a:lnTo>
                <a:lnTo>
                  <a:pt x="564" y="317"/>
                </a:lnTo>
                <a:lnTo>
                  <a:pt x="568" y="326"/>
                </a:lnTo>
                <a:lnTo>
                  <a:pt x="572" y="329"/>
                </a:lnTo>
                <a:lnTo>
                  <a:pt x="574" y="329"/>
                </a:lnTo>
                <a:lnTo>
                  <a:pt x="579" y="331"/>
                </a:lnTo>
                <a:lnTo>
                  <a:pt x="580" y="333"/>
                </a:lnTo>
                <a:lnTo>
                  <a:pt x="579" y="335"/>
                </a:lnTo>
                <a:lnTo>
                  <a:pt x="566" y="352"/>
                </a:lnTo>
                <a:lnTo>
                  <a:pt x="551" y="352"/>
                </a:lnTo>
                <a:lnTo>
                  <a:pt x="547" y="347"/>
                </a:lnTo>
                <a:lnTo>
                  <a:pt x="534" y="342"/>
                </a:lnTo>
                <a:lnTo>
                  <a:pt x="521" y="327"/>
                </a:lnTo>
                <a:lnTo>
                  <a:pt x="510" y="326"/>
                </a:lnTo>
                <a:lnTo>
                  <a:pt x="503" y="321"/>
                </a:lnTo>
                <a:lnTo>
                  <a:pt x="506" y="317"/>
                </a:lnTo>
                <a:lnTo>
                  <a:pt x="504" y="293"/>
                </a:lnTo>
                <a:lnTo>
                  <a:pt x="500" y="291"/>
                </a:lnTo>
                <a:lnTo>
                  <a:pt x="488" y="291"/>
                </a:lnTo>
                <a:lnTo>
                  <a:pt x="484" y="289"/>
                </a:lnTo>
                <a:lnTo>
                  <a:pt x="483" y="285"/>
                </a:lnTo>
                <a:lnTo>
                  <a:pt x="484" y="282"/>
                </a:lnTo>
                <a:lnTo>
                  <a:pt x="482" y="280"/>
                </a:lnTo>
                <a:lnTo>
                  <a:pt x="474" y="280"/>
                </a:lnTo>
                <a:lnTo>
                  <a:pt x="472" y="270"/>
                </a:lnTo>
                <a:lnTo>
                  <a:pt x="469" y="266"/>
                </a:lnTo>
                <a:lnTo>
                  <a:pt x="461" y="265"/>
                </a:lnTo>
                <a:lnTo>
                  <a:pt x="448" y="255"/>
                </a:lnTo>
                <a:lnTo>
                  <a:pt x="447" y="255"/>
                </a:lnTo>
                <a:lnTo>
                  <a:pt x="441" y="251"/>
                </a:lnTo>
                <a:lnTo>
                  <a:pt x="437" y="251"/>
                </a:lnTo>
                <a:lnTo>
                  <a:pt x="435" y="250"/>
                </a:lnTo>
                <a:lnTo>
                  <a:pt x="427" y="249"/>
                </a:lnTo>
                <a:lnTo>
                  <a:pt x="424" y="246"/>
                </a:lnTo>
                <a:lnTo>
                  <a:pt x="428" y="242"/>
                </a:lnTo>
                <a:lnTo>
                  <a:pt x="430" y="242"/>
                </a:lnTo>
                <a:lnTo>
                  <a:pt x="432" y="240"/>
                </a:lnTo>
                <a:lnTo>
                  <a:pt x="432" y="238"/>
                </a:lnTo>
                <a:lnTo>
                  <a:pt x="442" y="227"/>
                </a:lnTo>
                <a:lnTo>
                  <a:pt x="445" y="226"/>
                </a:lnTo>
                <a:lnTo>
                  <a:pt x="454" y="215"/>
                </a:lnTo>
                <a:lnTo>
                  <a:pt x="457" y="214"/>
                </a:lnTo>
                <a:lnTo>
                  <a:pt x="467" y="201"/>
                </a:lnTo>
                <a:lnTo>
                  <a:pt x="467" y="199"/>
                </a:lnTo>
                <a:lnTo>
                  <a:pt x="470" y="197"/>
                </a:lnTo>
                <a:lnTo>
                  <a:pt x="470" y="195"/>
                </a:lnTo>
                <a:lnTo>
                  <a:pt x="473" y="189"/>
                </a:lnTo>
                <a:lnTo>
                  <a:pt x="472" y="184"/>
                </a:lnTo>
                <a:lnTo>
                  <a:pt x="470" y="183"/>
                </a:lnTo>
                <a:lnTo>
                  <a:pt x="466" y="174"/>
                </a:lnTo>
                <a:lnTo>
                  <a:pt x="462" y="171"/>
                </a:lnTo>
                <a:lnTo>
                  <a:pt x="449" y="165"/>
                </a:lnTo>
                <a:lnTo>
                  <a:pt x="428" y="166"/>
                </a:lnTo>
                <a:lnTo>
                  <a:pt x="426" y="168"/>
                </a:lnTo>
                <a:lnTo>
                  <a:pt x="408" y="169"/>
                </a:lnTo>
                <a:lnTo>
                  <a:pt x="400" y="172"/>
                </a:lnTo>
                <a:lnTo>
                  <a:pt x="396" y="172"/>
                </a:lnTo>
                <a:lnTo>
                  <a:pt x="387" y="178"/>
                </a:lnTo>
                <a:lnTo>
                  <a:pt x="383" y="184"/>
                </a:lnTo>
                <a:lnTo>
                  <a:pt x="381" y="184"/>
                </a:lnTo>
                <a:lnTo>
                  <a:pt x="376" y="189"/>
                </a:lnTo>
                <a:lnTo>
                  <a:pt x="373" y="191"/>
                </a:lnTo>
                <a:lnTo>
                  <a:pt x="370" y="194"/>
                </a:lnTo>
                <a:lnTo>
                  <a:pt x="364" y="194"/>
                </a:lnTo>
                <a:lnTo>
                  <a:pt x="363" y="193"/>
                </a:lnTo>
                <a:lnTo>
                  <a:pt x="359" y="193"/>
                </a:lnTo>
                <a:lnTo>
                  <a:pt x="358" y="192"/>
                </a:lnTo>
                <a:lnTo>
                  <a:pt x="354" y="192"/>
                </a:lnTo>
                <a:lnTo>
                  <a:pt x="352" y="191"/>
                </a:lnTo>
                <a:lnTo>
                  <a:pt x="352" y="186"/>
                </a:lnTo>
                <a:lnTo>
                  <a:pt x="353" y="184"/>
                </a:lnTo>
                <a:lnTo>
                  <a:pt x="353" y="182"/>
                </a:lnTo>
                <a:lnTo>
                  <a:pt x="354" y="180"/>
                </a:lnTo>
                <a:lnTo>
                  <a:pt x="354" y="176"/>
                </a:lnTo>
                <a:lnTo>
                  <a:pt x="355" y="174"/>
                </a:lnTo>
                <a:lnTo>
                  <a:pt x="355" y="166"/>
                </a:lnTo>
                <a:lnTo>
                  <a:pt x="348" y="157"/>
                </a:lnTo>
                <a:lnTo>
                  <a:pt x="340" y="150"/>
                </a:lnTo>
                <a:lnTo>
                  <a:pt x="340" y="148"/>
                </a:lnTo>
                <a:lnTo>
                  <a:pt x="332" y="139"/>
                </a:lnTo>
                <a:lnTo>
                  <a:pt x="332" y="138"/>
                </a:lnTo>
                <a:lnTo>
                  <a:pt x="323" y="129"/>
                </a:lnTo>
                <a:lnTo>
                  <a:pt x="323" y="126"/>
                </a:lnTo>
                <a:lnTo>
                  <a:pt x="315" y="118"/>
                </a:lnTo>
                <a:lnTo>
                  <a:pt x="314" y="115"/>
                </a:lnTo>
                <a:lnTo>
                  <a:pt x="330" y="98"/>
                </a:lnTo>
                <a:lnTo>
                  <a:pt x="328" y="91"/>
                </a:lnTo>
                <a:lnTo>
                  <a:pt x="327" y="91"/>
                </a:lnTo>
                <a:lnTo>
                  <a:pt x="326" y="88"/>
                </a:lnTo>
                <a:lnTo>
                  <a:pt x="325" y="86"/>
                </a:lnTo>
                <a:lnTo>
                  <a:pt x="325" y="82"/>
                </a:lnTo>
                <a:lnTo>
                  <a:pt x="323" y="81"/>
                </a:lnTo>
                <a:lnTo>
                  <a:pt x="320" y="70"/>
                </a:lnTo>
                <a:lnTo>
                  <a:pt x="319" y="69"/>
                </a:lnTo>
                <a:lnTo>
                  <a:pt x="319" y="66"/>
                </a:lnTo>
                <a:lnTo>
                  <a:pt x="317" y="65"/>
                </a:lnTo>
                <a:lnTo>
                  <a:pt x="317" y="61"/>
                </a:lnTo>
                <a:lnTo>
                  <a:pt x="316" y="60"/>
                </a:lnTo>
                <a:lnTo>
                  <a:pt x="312" y="49"/>
                </a:lnTo>
                <a:lnTo>
                  <a:pt x="311" y="48"/>
                </a:lnTo>
                <a:lnTo>
                  <a:pt x="311" y="45"/>
                </a:lnTo>
                <a:lnTo>
                  <a:pt x="309" y="44"/>
                </a:lnTo>
                <a:lnTo>
                  <a:pt x="309" y="40"/>
                </a:lnTo>
                <a:lnTo>
                  <a:pt x="306" y="35"/>
                </a:lnTo>
                <a:lnTo>
                  <a:pt x="306" y="31"/>
                </a:lnTo>
                <a:lnTo>
                  <a:pt x="305" y="31"/>
                </a:lnTo>
                <a:lnTo>
                  <a:pt x="303" y="24"/>
                </a:lnTo>
                <a:lnTo>
                  <a:pt x="301" y="23"/>
                </a:lnTo>
                <a:lnTo>
                  <a:pt x="300" y="15"/>
                </a:lnTo>
                <a:lnTo>
                  <a:pt x="298" y="13"/>
                </a:lnTo>
                <a:lnTo>
                  <a:pt x="300" y="2"/>
                </a:lnTo>
                <a:lnTo>
                  <a:pt x="296" y="2"/>
                </a:lnTo>
                <a:lnTo>
                  <a:pt x="279" y="2"/>
                </a:lnTo>
                <a:lnTo>
                  <a:pt x="278" y="2"/>
                </a:lnTo>
                <a:lnTo>
                  <a:pt x="277" y="2"/>
                </a:lnTo>
                <a:lnTo>
                  <a:pt x="276" y="2"/>
                </a:lnTo>
                <a:lnTo>
                  <a:pt x="275" y="2"/>
                </a:lnTo>
                <a:lnTo>
                  <a:pt x="274" y="1"/>
                </a:lnTo>
                <a:lnTo>
                  <a:pt x="260" y="1"/>
                </a:lnTo>
                <a:lnTo>
                  <a:pt x="259" y="1"/>
                </a:lnTo>
                <a:lnTo>
                  <a:pt x="258" y="1"/>
                </a:lnTo>
                <a:lnTo>
                  <a:pt x="257" y="1"/>
                </a:lnTo>
                <a:lnTo>
                  <a:pt x="256" y="0"/>
                </a:lnTo>
                <a:lnTo>
                  <a:pt x="241" y="9"/>
                </a:lnTo>
                <a:lnTo>
                  <a:pt x="233" y="19"/>
                </a:lnTo>
                <a:lnTo>
                  <a:pt x="228" y="22"/>
                </a:lnTo>
                <a:lnTo>
                  <a:pt x="224" y="27"/>
                </a:lnTo>
                <a:lnTo>
                  <a:pt x="225" y="34"/>
                </a:lnTo>
                <a:lnTo>
                  <a:pt x="230" y="39"/>
                </a:lnTo>
                <a:lnTo>
                  <a:pt x="228" y="44"/>
                </a:lnTo>
                <a:lnTo>
                  <a:pt x="228" y="50"/>
                </a:lnTo>
                <a:lnTo>
                  <a:pt x="235" y="57"/>
                </a:lnTo>
                <a:lnTo>
                  <a:pt x="228" y="65"/>
                </a:lnTo>
                <a:lnTo>
                  <a:pt x="223" y="68"/>
                </a:lnTo>
                <a:lnTo>
                  <a:pt x="221" y="68"/>
                </a:lnTo>
                <a:lnTo>
                  <a:pt x="221" y="70"/>
                </a:lnTo>
                <a:lnTo>
                  <a:pt x="216" y="70"/>
                </a:lnTo>
                <a:lnTo>
                  <a:pt x="215" y="71"/>
                </a:lnTo>
                <a:lnTo>
                  <a:pt x="202" y="72"/>
                </a:lnTo>
                <a:lnTo>
                  <a:pt x="200" y="73"/>
                </a:lnTo>
                <a:lnTo>
                  <a:pt x="195" y="74"/>
                </a:lnTo>
                <a:lnTo>
                  <a:pt x="190" y="77"/>
                </a:lnTo>
                <a:lnTo>
                  <a:pt x="184" y="85"/>
                </a:lnTo>
                <a:lnTo>
                  <a:pt x="174" y="77"/>
                </a:lnTo>
                <a:lnTo>
                  <a:pt x="152" y="79"/>
                </a:lnTo>
                <a:lnTo>
                  <a:pt x="144" y="83"/>
                </a:lnTo>
                <a:lnTo>
                  <a:pt x="141" y="86"/>
                </a:lnTo>
                <a:lnTo>
                  <a:pt x="113" y="103"/>
                </a:lnTo>
                <a:lnTo>
                  <a:pt x="88" y="131"/>
                </a:lnTo>
                <a:lnTo>
                  <a:pt x="88" y="133"/>
                </a:lnTo>
                <a:lnTo>
                  <a:pt x="62" y="161"/>
                </a:lnTo>
                <a:lnTo>
                  <a:pt x="50" y="167"/>
                </a:lnTo>
                <a:lnTo>
                  <a:pt x="48" y="169"/>
                </a:lnTo>
                <a:lnTo>
                  <a:pt x="46" y="167"/>
                </a:lnTo>
                <a:lnTo>
                  <a:pt x="36" y="166"/>
                </a:lnTo>
                <a:lnTo>
                  <a:pt x="35" y="165"/>
                </a:lnTo>
                <a:lnTo>
                  <a:pt x="26" y="164"/>
                </a:lnTo>
                <a:lnTo>
                  <a:pt x="25" y="163"/>
                </a:lnTo>
                <a:lnTo>
                  <a:pt x="18" y="163"/>
                </a:lnTo>
                <a:lnTo>
                  <a:pt x="14" y="167"/>
                </a:lnTo>
                <a:lnTo>
                  <a:pt x="15" y="172"/>
                </a:lnTo>
                <a:lnTo>
                  <a:pt x="14" y="173"/>
                </a:lnTo>
                <a:lnTo>
                  <a:pt x="14" y="178"/>
                </a:lnTo>
                <a:lnTo>
                  <a:pt x="12" y="182"/>
                </a:lnTo>
                <a:lnTo>
                  <a:pt x="13" y="185"/>
                </a:lnTo>
                <a:lnTo>
                  <a:pt x="12" y="187"/>
                </a:lnTo>
                <a:lnTo>
                  <a:pt x="10" y="200"/>
                </a:lnTo>
                <a:lnTo>
                  <a:pt x="8" y="206"/>
                </a:lnTo>
                <a:lnTo>
                  <a:pt x="6" y="208"/>
                </a:lnTo>
                <a:lnTo>
                  <a:pt x="4" y="213"/>
                </a:lnTo>
                <a:lnTo>
                  <a:pt x="7" y="256"/>
                </a:lnTo>
                <a:lnTo>
                  <a:pt x="6" y="258"/>
                </a:lnTo>
                <a:lnTo>
                  <a:pt x="6" y="262"/>
                </a:lnTo>
                <a:lnTo>
                  <a:pt x="4" y="262"/>
                </a:lnTo>
                <a:lnTo>
                  <a:pt x="4" y="265"/>
                </a:lnTo>
                <a:lnTo>
                  <a:pt x="0" y="271"/>
                </a:lnTo>
                <a:lnTo>
                  <a:pt x="22" y="271"/>
                </a:lnTo>
                <a:lnTo>
                  <a:pt x="22" y="272"/>
                </a:lnTo>
                <a:lnTo>
                  <a:pt x="23" y="278"/>
                </a:lnTo>
                <a:lnTo>
                  <a:pt x="22" y="279"/>
                </a:lnTo>
                <a:lnTo>
                  <a:pt x="22" y="284"/>
                </a:lnTo>
                <a:lnTo>
                  <a:pt x="25" y="288"/>
                </a:lnTo>
                <a:lnTo>
                  <a:pt x="26" y="293"/>
                </a:lnTo>
                <a:lnTo>
                  <a:pt x="27" y="294"/>
                </a:lnTo>
                <a:lnTo>
                  <a:pt x="73" y="292"/>
                </a:lnTo>
                <a:lnTo>
                  <a:pt x="75" y="293"/>
                </a:lnTo>
                <a:lnTo>
                  <a:pt x="80" y="293"/>
                </a:lnTo>
                <a:lnTo>
                  <a:pt x="80" y="301"/>
                </a:lnTo>
                <a:lnTo>
                  <a:pt x="83" y="305"/>
                </a:lnTo>
                <a:lnTo>
                  <a:pt x="96" y="304"/>
                </a:lnTo>
                <a:lnTo>
                  <a:pt x="98" y="305"/>
                </a:lnTo>
                <a:lnTo>
                  <a:pt x="102" y="305"/>
                </a:lnTo>
                <a:lnTo>
                  <a:pt x="104" y="306"/>
                </a:lnTo>
                <a:lnTo>
                  <a:pt x="104" y="311"/>
                </a:lnTo>
                <a:lnTo>
                  <a:pt x="107" y="314"/>
                </a:lnTo>
                <a:lnTo>
                  <a:pt x="113" y="315"/>
                </a:lnTo>
                <a:lnTo>
                  <a:pt x="119" y="320"/>
                </a:lnTo>
                <a:lnTo>
                  <a:pt x="127" y="319"/>
                </a:lnTo>
                <a:lnTo>
                  <a:pt x="131" y="323"/>
                </a:lnTo>
                <a:lnTo>
                  <a:pt x="138" y="323"/>
                </a:lnTo>
                <a:lnTo>
                  <a:pt x="140" y="325"/>
                </a:lnTo>
                <a:lnTo>
                  <a:pt x="140" y="327"/>
                </a:lnTo>
                <a:lnTo>
                  <a:pt x="142" y="329"/>
                </a:lnTo>
                <a:lnTo>
                  <a:pt x="151" y="329"/>
                </a:lnTo>
                <a:lnTo>
                  <a:pt x="157" y="331"/>
                </a:lnTo>
                <a:lnTo>
                  <a:pt x="172" y="344"/>
                </a:lnTo>
                <a:lnTo>
                  <a:pt x="176" y="344"/>
                </a:lnTo>
                <a:lnTo>
                  <a:pt x="177" y="341"/>
                </a:lnTo>
                <a:lnTo>
                  <a:pt x="177" y="339"/>
                </a:lnTo>
                <a:lnTo>
                  <a:pt x="179" y="337"/>
                </a:lnTo>
                <a:lnTo>
                  <a:pt x="182" y="337"/>
                </a:lnTo>
                <a:lnTo>
                  <a:pt x="185" y="334"/>
                </a:lnTo>
                <a:lnTo>
                  <a:pt x="189" y="333"/>
                </a:lnTo>
                <a:lnTo>
                  <a:pt x="190" y="332"/>
                </a:lnTo>
                <a:lnTo>
                  <a:pt x="193" y="332"/>
                </a:lnTo>
                <a:lnTo>
                  <a:pt x="195" y="330"/>
                </a:lnTo>
                <a:lnTo>
                  <a:pt x="199" y="330"/>
                </a:lnTo>
                <a:lnTo>
                  <a:pt x="201" y="333"/>
                </a:lnTo>
                <a:lnTo>
                  <a:pt x="204" y="332"/>
                </a:lnTo>
                <a:lnTo>
                  <a:pt x="208" y="336"/>
                </a:lnTo>
                <a:lnTo>
                  <a:pt x="212" y="337"/>
                </a:lnTo>
                <a:lnTo>
                  <a:pt x="214" y="335"/>
                </a:lnTo>
                <a:lnTo>
                  <a:pt x="231" y="353"/>
                </a:lnTo>
                <a:lnTo>
                  <a:pt x="236" y="358"/>
                </a:lnTo>
                <a:lnTo>
                  <a:pt x="240" y="358"/>
                </a:lnTo>
                <a:lnTo>
                  <a:pt x="244" y="360"/>
                </a:lnTo>
                <a:lnTo>
                  <a:pt x="247" y="360"/>
                </a:lnTo>
                <a:lnTo>
                  <a:pt x="248" y="361"/>
                </a:lnTo>
                <a:lnTo>
                  <a:pt x="255" y="361"/>
                </a:lnTo>
                <a:lnTo>
                  <a:pt x="257" y="359"/>
                </a:lnTo>
                <a:lnTo>
                  <a:pt x="255" y="336"/>
                </a:lnTo>
                <a:lnTo>
                  <a:pt x="260" y="326"/>
                </a:lnTo>
                <a:lnTo>
                  <a:pt x="260" y="317"/>
                </a:lnTo>
                <a:lnTo>
                  <a:pt x="261" y="315"/>
                </a:lnTo>
                <a:lnTo>
                  <a:pt x="260" y="296"/>
                </a:lnTo>
                <a:lnTo>
                  <a:pt x="261" y="295"/>
                </a:lnTo>
                <a:lnTo>
                  <a:pt x="262" y="292"/>
                </a:lnTo>
                <a:lnTo>
                  <a:pt x="269" y="292"/>
                </a:lnTo>
                <a:lnTo>
                  <a:pt x="280" y="298"/>
                </a:lnTo>
                <a:lnTo>
                  <a:pt x="283" y="300"/>
                </a:lnTo>
                <a:lnTo>
                  <a:pt x="291" y="303"/>
                </a:lnTo>
                <a:lnTo>
                  <a:pt x="298" y="310"/>
                </a:lnTo>
                <a:lnTo>
                  <a:pt x="300" y="310"/>
                </a:lnTo>
                <a:lnTo>
                  <a:pt x="307" y="315"/>
                </a:lnTo>
                <a:lnTo>
                  <a:pt x="313" y="320"/>
                </a:lnTo>
                <a:lnTo>
                  <a:pt x="314" y="320"/>
                </a:lnTo>
                <a:lnTo>
                  <a:pt x="321" y="326"/>
                </a:lnTo>
                <a:lnTo>
                  <a:pt x="329" y="330"/>
                </a:lnTo>
                <a:lnTo>
                  <a:pt x="344" y="312"/>
                </a:lnTo>
                <a:lnTo>
                  <a:pt x="347" y="311"/>
                </a:lnTo>
                <a:lnTo>
                  <a:pt x="358" y="319"/>
                </a:lnTo>
                <a:lnTo>
                  <a:pt x="359" y="317"/>
                </a:lnTo>
                <a:lnTo>
                  <a:pt x="360" y="318"/>
                </a:lnTo>
                <a:lnTo>
                  <a:pt x="364" y="316"/>
                </a:lnTo>
                <a:lnTo>
                  <a:pt x="371" y="308"/>
                </a:lnTo>
                <a:lnTo>
                  <a:pt x="375" y="307"/>
                </a:lnTo>
                <a:lnTo>
                  <a:pt x="381" y="312"/>
                </a:lnTo>
                <a:lnTo>
                  <a:pt x="382" y="315"/>
                </a:lnTo>
                <a:lnTo>
                  <a:pt x="406" y="337"/>
                </a:lnTo>
                <a:lnTo>
                  <a:pt x="409" y="342"/>
                </a:lnTo>
                <a:lnTo>
                  <a:pt x="415" y="346"/>
                </a:lnTo>
                <a:lnTo>
                  <a:pt x="415" y="348"/>
                </a:lnTo>
                <a:lnTo>
                  <a:pt x="422" y="354"/>
                </a:lnTo>
                <a:lnTo>
                  <a:pt x="424" y="357"/>
                </a:lnTo>
                <a:lnTo>
                  <a:pt x="429" y="362"/>
                </a:lnTo>
                <a:lnTo>
                  <a:pt x="430" y="364"/>
                </a:lnTo>
                <a:lnTo>
                  <a:pt x="437" y="369"/>
                </a:lnTo>
                <a:lnTo>
                  <a:pt x="437" y="372"/>
                </a:lnTo>
                <a:lnTo>
                  <a:pt x="441" y="372"/>
                </a:lnTo>
                <a:lnTo>
                  <a:pt x="441" y="373"/>
                </a:lnTo>
                <a:lnTo>
                  <a:pt x="454" y="378"/>
                </a:lnTo>
                <a:lnTo>
                  <a:pt x="455" y="373"/>
                </a:lnTo>
                <a:lnTo>
                  <a:pt x="454" y="372"/>
                </a:lnTo>
                <a:lnTo>
                  <a:pt x="453" y="365"/>
                </a:lnTo>
                <a:lnTo>
                  <a:pt x="452" y="364"/>
                </a:lnTo>
                <a:lnTo>
                  <a:pt x="452" y="362"/>
                </a:lnTo>
                <a:lnTo>
                  <a:pt x="453" y="360"/>
                </a:lnTo>
                <a:lnTo>
                  <a:pt x="456" y="360"/>
                </a:lnTo>
                <a:lnTo>
                  <a:pt x="458" y="363"/>
                </a:lnTo>
                <a:lnTo>
                  <a:pt x="460" y="363"/>
                </a:lnTo>
                <a:lnTo>
                  <a:pt x="469" y="373"/>
                </a:lnTo>
                <a:lnTo>
                  <a:pt x="469" y="374"/>
                </a:lnTo>
                <a:lnTo>
                  <a:pt x="475" y="379"/>
                </a:lnTo>
                <a:lnTo>
                  <a:pt x="477" y="379"/>
                </a:lnTo>
                <a:lnTo>
                  <a:pt x="482" y="382"/>
                </a:lnTo>
                <a:lnTo>
                  <a:pt x="484" y="388"/>
                </a:lnTo>
                <a:lnTo>
                  <a:pt x="488" y="395"/>
                </a:lnTo>
                <a:lnTo>
                  <a:pt x="492" y="396"/>
                </a:lnTo>
                <a:lnTo>
                  <a:pt x="494" y="398"/>
                </a:lnTo>
                <a:lnTo>
                  <a:pt x="495" y="397"/>
                </a:lnTo>
                <a:lnTo>
                  <a:pt x="501" y="402"/>
                </a:lnTo>
                <a:lnTo>
                  <a:pt x="504" y="402"/>
                </a:lnTo>
                <a:lnTo>
                  <a:pt x="510" y="405"/>
                </a:lnTo>
                <a:lnTo>
                  <a:pt x="534" y="425"/>
                </a:lnTo>
                <a:lnTo>
                  <a:pt x="536" y="425"/>
                </a:lnTo>
                <a:lnTo>
                  <a:pt x="543" y="432"/>
                </a:lnTo>
                <a:lnTo>
                  <a:pt x="544" y="432"/>
                </a:lnTo>
                <a:lnTo>
                  <a:pt x="556" y="440"/>
                </a:lnTo>
                <a:lnTo>
                  <a:pt x="559" y="436"/>
                </a:lnTo>
                <a:lnTo>
                  <a:pt x="561" y="431"/>
                </a:lnTo>
                <a:lnTo>
                  <a:pt x="565" y="425"/>
                </a:lnTo>
                <a:lnTo>
                  <a:pt x="571" y="425"/>
                </a:lnTo>
                <a:lnTo>
                  <a:pt x="573" y="426"/>
                </a:lnTo>
                <a:lnTo>
                  <a:pt x="572" y="427"/>
                </a:lnTo>
                <a:lnTo>
                  <a:pt x="574" y="429"/>
                </a:lnTo>
                <a:lnTo>
                  <a:pt x="573" y="433"/>
                </a:lnTo>
                <a:lnTo>
                  <a:pt x="575" y="435"/>
                </a:lnTo>
                <a:lnTo>
                  <a:pt x="575" y="445"/>
                </a:lnTo>
                <a:lnTo>
                  <a:pt x="574" y="446"/>
                </a:lnTo>
                <a:lnTo>
                  <a:pt x="586" y="455"/>
                </a:lnTo>
                <a:lnTo>
                  <a:pt x="587" y="455"/>
                </a:lnTo>
                <a:lnTo>
                  <a:pt x="601" y="466"/>
                </a:lnTo>
                <a:lnTo>
                  <a:pt x="602" y="465"/>
                </a:lnTo>
                <a:lnTo>
                  <a:pt x="606" y="469"/>
                </a:lnTo>
                <a:lnTo>
                  <a:pt x="607" y="481"/>
                </a:lnTo>
                <a:lnTo>
                  <a:pt x="605" y="482"/>
                </a:lnTo>
                <a:lnTo>
                  <a:pt x="604" y="486"/>
                </a:lnTo>
                <a:lnTo>
                  <a:pt x="603" y="487"/>
                </a:lnTo>
                <a:lnTo>
                  <a:pt x="603" y="490"/>
                </a:lnTo>
                <a:lnTo>
                  <a:pt x="612" y="499"/>
                </a:lnTo>
                <a:lnTo>
                  <a:pt x="612" y="500"/>
                </a:lnTo>
                <a:lnTo>
                  <a:pt x="617" y="504"/>
                </a:lnTo>
                <a:lnTo>
                  <a:pt x="637" y="550"/>
                </a:lnTo>
                <a:lnTo>
                  <a:pt x="634" y="556"/>
                </a:lnTo>
                <a:lnTo>
                  <a:pt x="630" y="560"/>
                </a:lnTo>
                <a:lnTo>
                  <a:pt x="630" y="562"/>
                </a:lnTo>
                <a:lnTo>
                  <a:pt x="629" y="564"/>
                </a:lnTo>
                <a:lnTo>
                  <a:pt x="629" y="572"/>
                </a:lnTo>
                <a:lnTo>
                  <a:pt x="628" y="574"/>
                </a:lnTo>
                <a:lnTo>
                  <a:pt x="628" y="579"/>
                </a:lnTo>
                <a:lnTo>
                  <a:pt x="627" y="580"/>
                </a:lnTo>
                <a:lnTo>
                  <a:pt x="618" y="582"/>
                </a:lnTo>
                <a:lnTo>
                  <a:pt x="616" y="583"/>
                </a:lnTo>
                <a:lnTo>
                  <a:pt x="617" y="589"/>
                </a:lnTo>
                <a:lnTo>
                  <a:pt x="615" y="590"/>
                </a:lnTo>
                <a:lnTo>
                  <a:pt x="616" y="600"/>
                </a:lnTo>
                <a:lnTo>
                  <a:pt x="606" y="605"/>
                </a:lnTo>
                <a:lnTo>
                  <a:pt x="599" y="605"/>
                </a:lnTo>
                <a:lnTo>
                  <a:pt x="597" y="607"/>
                </a:lnTo>
                <a:lnTo>
                  <a:pt x="595" y="609"/>
                </a:lnTo>
                <a:lnTo>
                  <a:pt x="594" y="608"/>
                </a:lnTo>
                <a:lnTo>
                  <a:pt x="591" y="611"/>
                </a:lnTo>
                <a:lnTo>
                  <a:pt x="589" y="611"/>
                </a:lnTo>
                <a:lnTo>
                  <a:pt x="586" y="615"/>
                </a:lnTo>
                <a:lnTo>
                  <a:pt x="586" y="617"/>
                </a:lnTo>
                <a:lnTo>
                  <a:pt x="585" y="618"/>
                </a:lnTo>
                <a:lnTo>
                  <a:pt x="585" y="623"/>
                </a:lnTo>
                <a:lnTo>
                  <a:pt x="590" y="632"/>
                </a:lnTo>
                <a:lnTo>
                  <a:pt x="586" y="638"/>
                </a:lnTo>
                <a:lnTo>
                  <a:pt x="584" y="638"/>
                </a:lnTo>
                <a:lnTo>
                  <a:pt x="572" y="645"/>
                </a:lnTo>
                <a:lnTo>
                  <a:pt x="572" y="644"/>
                </a:lnTo>
                <a:lnTo>
                  <a:pt x="570" y="647"/>
                </a:lnTo>
                <a:lnTo>
                  <a:pt x="561" y="652"/>
                </a:lnTo>
                <a:lnTo>
                  <a:pt x="558" y="656"/>
                </a:lnTo>
                <a:lnTo>
                  <a:pt x="557" y="661"/>
                </a:lnTo>
                <a:lnTo>
                  <a:pt x="555" y="663"/>
                </a:lnTo>
                <a:lnTo>
                  <a:pt x="552" y="664"/>
                </a:lnTo>
                <a:lnTo>
                  <a:pt x="549" y="666"/>
                </a:lnTo>
                <a:lnTo>
                  <a:pt x="550" y="672"/>
                </a:lnTo>
                <a:lnTo>
                  <a:pt x="560" y="679"/>
                </a:lnTo>
                <a:lnTo>
                  <a:pt x="568" y="686"/>
                </a:lnTo>
                <a:lnTo>
                  <a:pt x="573" y="692"/>
                </a:lnTo>
                <a:lnTo>
                  <a:pt x="578" y="696"/>
                </a:lnTo>
                <a:lnTo>
                  <a:pt x="576" y="699"/>
                </a:lnTo>
                <a:lnTo>
                  <a:pt x="571" y="702"/>
                </a:lnTo>
                <a:lnTo>
                  <a:pt x="565" y="702"/>
                </a:lnTo>
                <a:lnTo>
                  <a:pt x="564" y="704"/>
                </a:lnTo>
                <a:lnTo>
                  <a:pt x="561" y="711"/>
                </a:lnTo>
                <a:lnTo>
                  <a:pt x="558" y="713"/>
                </a:lnTo>
                <a:lnTo>
                  <a:pt x="556" y="713"/>
                </a:lnTo>
                <a:lnTo>
                  <a:pt x="552" y="717"/>
                </a:lnTo>
                <a:lnTo>
                  <a:pt x="551" y="716"/>
                </a:lnTo>
                <a:lnTo>
                  <a:pt x="549" y="718"/>
                </a:lnTo>
                <a:lnTo>
                  <a:pt x="527" y="707"/>
                </a:lnTo>
                <a:lnTo>
                  <a:pt x="527" y="705"/>
                </a:lnTo>
                <a:lnTo>
                  <a:pt x="525" y="705"/>
                </a:lnTo>
                <a:lnTo>
                  <a:pt x="522" y="703"/>
                </a:lnTo>
                <a:lnTo>
                  <a:pt x="508" y="697"/>
                </a:lnTo>
                <a:lnTo>
                  <a:pt x="505" y="697"/>
                </a:lnTo>
                <a:lnTo>
                  <a:pt x="500" y="694"/>
                </a:lnTo>
                <a:lnTo>
                  <a:pt x="494" y="692"/>
                </a:lnTo>
                <a:lnTo>
                  <a:pt x="489" y="694"/>
                </a:lnTo>
                <a:lnTo>
                  <a:pt x="482" y="703"/>
                </a:lnTo>
                <a:lnTo>
                  <a:pt x="482" y="711"/>
                </a:lnTo>
                <a:lnTo>
                  <a:pt x="493" y="727"/>
                </a:lnTo>
                <a:lnTo>
                  <a:pt x="493" y="729"/>
                </a:lnTo>
                <a:lnTo>
                  <a:pt x="505" y="740"/>
                </a:lnTo>
                <a:lnTo>
                  <a:pt x="507" y="747"/>
                </a:lnTo>
                <a:lnTo>
                  <a:pt x="509" y="751"/>
                </a:lnTo>
                <a:lnTo>
                  <a:pt x="515" y="753"/>
                </a:lnTo>
                <a:lnTo>
                  <a:pt x="525" y="753"/>
                </a:lnTo>
                <a:lnTo>
                  <a:pt x="526" y="751"/>
                </a:lnTo>
                <a:lnTo>
                  <a:pt x="530" y="751"/>
                </a:lnTo>
                <a:lnTo>
                  <a:pt x="537" y="757"/>
                </a:lnTo>
                <a:lnTo>
                  <a:pt x="537" y="765"/>
                </a:lnTo>
                <a:lnTo>
                  <a:pt x="541" y="768"/>
                </a:lnTo>
                <a:lnTo>
                  <a:pt x="546" y="764"/>
                </a:lnTo>
                <a:lnTo>
                  <a:pt x="549" y="760"/>
                </a:lnTo>
                <a:lnTo>
                  <a:pt x="553" y="764"/>
                </a:lnTo>
                <a:lnTo>
                  <a:pt x="554" y="774"/>
                </a:lnTo>
                <a:lnTo>
                  <a:pt x="549" y="785"/>
                </a:lnTo>
                <a:lnTo>
                  <a:pt x="549" y="795"/>
                </a:lnTo>
                <a:lnTo>
                  <a:pt x="553" y="798"/>
                </a:lnTo>
                <a:lnTo>
                  <a:pt x="561" y="790"/>
                </a:lnTo>
                <a:lnTo>
                  <a:pt x="563" y="790"/>
                </a:lnTo>
                <a:lnTo>
                  <a:pt x="564" y="789"/>
                </a:lnTo>
                <a:lnTo>
                  <a:pt x="567" y="787"/>
                </a:lnTo>
                <a:lnTo>
                  <a:pt x="570" y="782"/>
                </a:lnTo>
                <a:lnTo>
                  <a:pt x="572" y="780"/>
                </a:lnTo>
                <a:lnTo>
                  <a:pt x="585" y="776"/>
                </a:lnTo>
                <a:lnTo>
                  <a:pt x="591" y="768"/>
                </a:lnTo>
                <a:lnTo>
                  <a:pt x="591" y="762"/>
                </a:lnTo>
                <a:lnTo>
                  <a:pt x="587" y="757"/>
                </a:lnTo>
                <a:lnTo>
                  <a:pt x="586" y="755"/>
                </a:lnTo>
                <a:lnTo>
                  <a:pt x="585" y="755"/>
                </a:lnTo>
                <a:lnTo>
                  <a:pt x="582" y="750"/>
                </a:lnTo>
                <a:lnTo>
                  <a:pt x="582" y="748"/>
                </a:lnTo>
                <a:lnTo>
                  <a:pt x="578" y="744"/>
                </a:lnTo>
                <a:lnTo>
                  <a:pt x="579" y="742"/>
                </a:lnTo>
                <a:lnTo>
                  <a:pt x="576" y="737"/>
                </a:lnTo>
                <a:lnTo>
                  <a:pt x="581" y="730"/>
                </a:lnTo>
                <a:lnTo>
                  <a:pt x="582" y="728"/>
                </a:lnTo>
                <a:lnTo>
                  <a:pt x="587" y="728"/>
                </a:lnTo>
                <a:lnTo>
                  <a:pt x="592" y="722"/>
                </a:lnTo>
                <a:lnTo>
                  <a:pt x="601" y="721"/>
                </a:lnTo>
                <a:lnTo>
                  <a:pt x="613" y="705"/>
                </a:lnTo>
                <a:lnTo>
                  <a:pt x="615" y="705"/>
                </a:lnTo>
                <a:lnTo>
                  <a:pt x="618" y="707"/>
                </a:lnTo>
                <a:lnTo>
                  <a:pt x="623" y="708"/>
                </a:lnTo>
                <a:lnTo>
                  <a:pt x="624" y="710"/>
                </a:lnTo>
                <a:lnTo>
                  <a:pt x="626" y="709"/>
                </a:lnTo>
                <a:lnTo>
                  <a:pt x="627" y="712"/>
                </a:lnTo>
                <a:lnTo>
                  <a:pt x="630" y="716"/>
                </a:lnTo>
                <a:lnTo>
                  <a:pt x="633" y="716"/>
                </a:lnTo>
                <a:lnTo>
                  <a:pt x="636" y="718"/>
                </a:lnTo>
                <a:lnTo>
                  <a:pt x="637" y="728"/>
                </a:lnTo>
                <a:lnTo>
                  <a:pt x="636" y="730"/>
                </a:lnTo>
                <a:lnTo>
                  <a:pt x="636" y="736"/>
                </a:lnTo>
                <a:lnTo>
                  <a:pt x="637" y="736"/>
                </a:lnTo>
                <a:lnTo>
                  <a:pt x="639" y="744"/>
                </a:lnTo>
                <a:lnTo>
                  <a:pt x="640" y="744"/>
                </a:lnTo>
                <a:lnTo>
                  <a:pt x="641" y="746"/>
                </a:lnTo>
                <a:lnTo>
                  <a:pt x="645" y="752"/>
                </a:lnTo>
                <a:lnTo>
                  <a:pt x="655" y="751"/>
                </a:lnTo>
                <a:lnTo>
                  <a:pt x="657" y="749"/>
                </a:lnTo>
                <a:lnTo>
                  <a:pt x="658" y="749"/>
                </a:lnTo>
                <a:lnTo>
                  <a:pt x="660" y="751"/>
                </a:lnTo>
                <a:lnTo>
                  <a:pt x="662" y="751"/>
                </a:lnTo>
                <a:lnTo>
                  <a:pt x="665" y="755"/>
                </a:lnTo>
                <a:lnTo>
                  <a:pt x="671" y="754"/>
                </a:lnTo>
                <a:lnTo>
                  <a:pt x="673" y="755"/>
                </a:lnTo>
                <a:lnTo>
                  <a:pt x="684" y="755"/>
                </a:lnTo>
                <a:lnTo>
                  <a:pt x="688" y="757"/>
                </a:lnTo>
                <a:lnTo>
                  <a:pt x="694" y="756"/>
                </a:lnTo>
                <a:lnTo>
                  <a:pt x="696" y="757"/>
                </a:lnTo>
                <a:lnTo>
                  <a:pt x="698" y="757"/>
                </a:lnTo>
                <a:lnTo>
                  <a:pt x="701" y="759"/>
                </a:lnTo>
                <a:lnTo>
                  <a:pt x="701" y="764"/>
                </a:lnTo>
                <a:lnTo>
                  <a:pt x="704" y="767"/>
                </a:lnTo>
                <a:lnTo>
                  <a:pt x="707" y="772"/>
                </a:lnTo>
                <a:lnTo>
                  <a:pt x="707" y="775"/>
                </a:lnTo>
                <a:lnTo>
                  <a:pt x="712" y="782"/>
                </a:lnTo>
                <a:lnTo>
                  <a:pt x="712" y="784"/>
                </a:lnTo>
                <a:lnTo>
                  <a:pt x="718" y="794"/>
                </a:lnTo>
                <a:lnTo>
                  <a:pt x="719" y="810"/>
                </a:lnTo>
                <a:lnTo>
                  <a:pt x="712" y="818"/>
                </a:lnTo>
                <a:lnTo>
                  <a:pt x="731" y="831"/>
                </a:lnTo>
                <a:lnTo>
                  <a:pt x="737" y="833"/>
                </a:lnTo>
                <a:lnTo>
                  <a:pt x="748" y="835"/>
                </a:lnTo>
                <a:lnTo>
                  <a:pt x="749" y="836"/>
                </a:lnTo>
                <a:lnTo>
                  <a:pt x="752" y="836"/>
                </a:lnTo>
                <a:lnTo>
                  <a:pt x="757" y="838"/>
                </a:lnTo>
                <a:lnTo>
                  <a:pt x="777" y="838"/>
                </a:lnTo>
                <a:lnTo>
                  <a:pt x="779" y="835"/>
                </a:lnTo>
                <a:lnTo>
                  <a:pt x="781" y="835"/>
                </a:lnTo>
                <a:lnTo>
                  <a:pt x="784" y="831"/>
                </a:lnTo>
                <a:lnTo>
                  <a:pt x="786" y="830"/>
                </a:lnTo>
                <a:lnTo>
                  <a:pt x="788" y="828"/>
                </a:lnTo>
                <a:lnTo>
                  <a:pt x="787" y="826"/>
                </a:lnTo>
                <a:lnTo>
                  <a:pt x="789" y="826"/>
                </a:lnTo>
                <a:lnTo>
                  <a:pt x="789" y="821"/>
                </a:lnTo>
                <a:lnTo>
                  <a:pt x="790" y="821"/>
                </a:lnTo>
                <a:lnTo>
                  <a:pt x="792" y="815"/>
                </a:lnTo>
                <a:lnTo>
                  <a:pt x="797" y="815"/>
                </a:lnTo>
                <a:lnTo>
                  <a:pt x="799" y="816"/>
                </a:lnTo>
                <a:lnTo>
                  <a:pt x="803" y="816"/>
                </a:lnTo>
                <a:lnTo>
                  <a:pt x="805" y="817"/>
                </a:lnTo>
                <a:lnTo>
                  <a:pt x="811" y="816"/>
                </a:lnTo>
                <a:lnTo>
                  <a:pt x="811" y="814"/>
                </a:lnTo>
                <a:lnTo>
                  <a:pt x="813" y="814"/>
                </a:lnTo>
                <a:lnTo>
                  <a:pt x="814" y="813"/>
                </a:lnTo>
                <a:lnTo>
                  <a:pt x="816" y="813"/>
                </a:lnTo>
                <a:lnTo>
                  <a:pt x="817" y="811"/>
                </a:lnTo>
                <a:lnTo>
                  <a:pt x="819" y="810"/>
                </a:lnTo>
                <a:lnTo>
                  <a:pt x="819" y="801"/>
                </a:lnTo>
                <a:lnTo>
                  <a:pt x="821" y="794"/>
                </a:lnTo>
                <a:lnTo>
                  <a:pt x="819" y="792"/>
                </a:lnTo>
                <a:lnTo>
                  <a:pt x="813" y="790"/>
                </a:lnTo>
                <a:lnTo>
                  <a:pt x="810" y="787"/>
                </a:lnTo>
                <a:lnTo>
                  <a:pt x="807" y="782"/>
                </a:lnTo>
                <a:lnTo>
                  <a:pt x="807" y="780"/>
                </a:lnTo>
                <a:lnTo>
                  <a:pt x="812" y="774"/>
                </a:lnTo>
                <a:lnTo>
                  <a:pt x="814" y="773"/>
                </a:lnTo>
                <a:lnTo>
                  <a:pt x="819" y="767"/>
                </a:lnTo>
                <a:lnTo>
                  <a:pt x="821" y="762"/>
                </a:lnTo>
                <a:lnTo>
                  <a:pt x="824" y="759"/>
                </a:lnTo>
                <a:lnTo>
                  <a:pt x="833" y="758"/>
                </a:lnTo>
                <a:lnTo>
                  <a:pt x="839" y="763"/>
                </a:lnTo>
                <a:lnTo>
                  <a:pt x="845" y="760"/>
                </a:lnTo>
                <a:lnTo>
                  <a:pt x="855" y="760"/>
                </a:lnTo>
                <a:lnTo>
                  <a:pt x="858" y="762"/>
                </a:lnTo>
                <a:lnTo>
                  <a:pt x="860" y="762"/>
                </a:lnTo>
                <a:lnTo>
                  <a:pt x="861" y="764"/>
                </a:lnTo>
                <a:lnTo>
                  <a:pt x="861" y="755"/>
                </a:lnTo>
                <a:lnTo>
                  <a:pt x="861" y="752"/>
                </a:lnTo>
                <a:lnTo>
                  <a:pt x="857" y="746"/>
                </a:lnTo>
                <a:lnTo>
                  <a:pt x="855" y="725"/>
                </a:lnTo>
                <a:lnTo>
                  <a:pt x="857" y="724"/>
                </a:lnTo>
                <a:lnTo>
                  <a:pt x="858" y="718"/>
                </a:lnTo>
                <a:lnTo>
                  <a:pt x="863" y="708"/>
                </a:lnTo>
                <a:lnTo>
                  <a:pt x="863" y="704"/>
                </a:lnTo>
                <a:lnTo>
                  <a:pt x="870" y="704"/>
                </a:lnTo>
                <a:lnTo>
                  <a:pt x="872" y="702"/>
                </a:lnTo>
                <a:lnTo>
                  <a:pt x="872" y="700"/>
                </a:lnTo>
                <a:lnTo>
                  <a:pt x="863" y="692"/>
                </a:lnTo>
                <a:lnTo>
                  <a:pt x="857" y="690"/>
                </a:lnTo>
                <a:lnTo>
                  <a:pt x="855" y="689"/>
                </a:lnTo>
                <a:lnTo>
                  <a:pt x="852" y="689"/>
                </a:lnTo>
                <a:lnTo>
                  <a:pt x="850" y="688"/>
                </a:lnTo>
                <a:lnTo>
                  <a:pt x="847" y="688"/>
                </a:lnTo>
                <a:lnTo>
                  <a:pt x="846" y="682"/>
                </a:lnTo>
                <a:lnTo>
                  <a:pt x="849" y="678"/>
                </a:lnTo>
                <a:lnTo>
                  <a:pt x="849" y="676"/>
                </a:lnTo>
                <a:lnTo>
                  <a:pt x="854" y="672"/>
                </a:lnTo>
                <a:lnTo>
                  <a:pt x="860" y="659"/>
                </a:lnTo>
                <a:lnTo>
                  <a:pt x="855" y="653"/>
                </a:lnTo>
                <a:lnTo>
                  <a:pt x="854" y="646"/>
                </a:lnTo>
                <a:lnTo>
                  <a:pt x="857" y="643"/>
                </a:lnTo>
                <a:lnTo>
                  <a:pt x="860" y="640"/>
                </a:lnTo>
                <a:lnTo>
                  <a:pt x="885" y="638"/>
                </a:lnTo>
                <a:lnTo>
                  <a:pt x="894" y="645"/>
                </a:lnTo>
                <a:lnTo>
                  <a:pt x="899" y="648"/>
                </a:lnTo>
                <a:lnTo>
                  <a:pt x="905" y="654"/>
                </a:lnTo>
                <a:lnTo>
                  <a:pt x="908" y="654"/>
                </a:lnTo>
                <a:lnTo>
                  <a:pt x="909" y="653"/>
                </a:lnTo>
                <a:lnTo>
                  <a:pt x="916" y="652"/>
                </a:lnTo>
                <a:lnTo>
                  <a:pt x="917" y="651"/>
                </a:lnTo>
                <a:lnTo>
                  <a:pt x="932" y="650"/>
                </a:lnTo>
                <a:lnTo>
                  <a:pt x="933" y="649"/>
                </a:lnTo>
                <a:lnTo>
                  <a:pt x="944" y="649"/>
                </a:lnTo>
                <a:lnTo>
                  <a:pt x="946" y="647"/>
                </a:lnTo>
                <a:lnTo>
                  <a:pt x="946" y="642"/>
                </a:lnTo>
                <a:lnTo>
                  <a:pt x="936" y="627"/>
                </a:lnTo>
                <a:lnTo>
                  <a:pt x="943" y="624"/>
                </a:lnTo>
                <a:lnTo>
                  <a:pt x="946" y="624"/>
                </a:lnTo>
                <a:lnTo>
                  <a:pt x="947" y="626"/>
                </a:lnTo>
                <a:lnTo>
                  <a:pt x="959" y="625"/>
                </a:lnTo>
                <a:lnTo>
                  <a:pt x="960" y="624"/>
                </a:lnTo>
                <a:lnTo>
                  <a:pt x="969" y="623"/>
                </a:lnTo>
                <a:lnTo>
                  <a:pt x="970" y="622"/>
                </a:lnTo>
                <a:lnTo>
                  <a:pt x="993" y="621"/>
                </a:lnTo>
                <a:lnTo>
                  <a:pt x="999" y="616"/>
                </a:lnTo>
                <a:lnTo>
                  <a:pt x="998" y="607"/>
                </a:lnTo>
                <a:lnTo>
                  <a:pt x="995" y="602"/>
                </a:lnTo>
                <a:lnTo>
                  <a:pt x="995" y="598"/>
                </a:lnTo>
                <a:lnTo>
                  <a:pt x="992" y="593"/>
                </a:lnTo>
                <a:lnTo>
                  <a:pt x="992" y="588"/>
                </a:lnTo>
                <a:lnTo>
                  <a:pt x="990" y="588"/>
                </a:lnTo>
                <a:lnTo>
                  <a:pt x="990" y="574"/>
                </a:lnTo>
                <a:lnTo>
                  <a:pt x="992" y="571"/>
                </a:lnTo>
                <a:lnTo>
                  <a:pt x="994" y="571"/>
                </a:lnTo>
                <a:lnTo>
                  <a:pt x="996" y="568"/>
                </a:lnTo>
                <a:lnTo>
                  <a:pt x="1000" y="565"/>
                </a:lnTo>
                <a:lnTo>
                  <a:pt x="1000" y="563"/>
                </a:lnTo>
                <a:lnTo>
                  <a:pt x="1001" y="561"/>
                </a:lnTo>
                <a:lnTo>
                  <a:pt x="1000" y="544"/>
                </a:lnTo>
                <a:lnTo>
                  <a:pt x="1001" y="542"/>
                </a:lnTo>
                <a:lnTo>
                  <a:pt x="1001" y="532"/>
                </a:lnTo>
                <a:lnTo>
                  <a:pt x="997" y="529"/>
                </a:lnTo>
                <a:lnTo>
                  <a:pt x="993" y="529"/>
                </a:lnTo>
                <a:lnTo>
                  <a:pt x="989" y="527"/>
                </a:lnTo>
                <a:lnTo>
                  <a:pt x="984" y="526"/>
                </a:lnTo>
                <a:lnTo>
                  <a:pt x="977" y="521"/>
                </a:lnTo>
                <a:lnTo>
                  <a:pt x="973" y="520"/>
                </a:lnTo>
                <a:lnTo>
                  <a:pt x="968" y="516"/>
                </a:lnTo>
                <a:lnTo>
                  <a:pt x="966" y="516"/>
                </a:lnTo>
                <a:lnTo>
                  <a:pt x="964" y="515"/>
                </a:lnTo>
                <a:lnTo>
                  <a:pt x="959" y="514"/>
                </a:lnTo>
                <a:lnTo>
                  <a:pt x="945" y="505"/>
                </a:lnTo>
                <a:lnTo>
                  <a:pt x="943" y="502"/>
                </a:lnTo>
                <a:lnTo>
                  <a:pt x="940" y="503"/>
                </a:lnTo>
                <a:lnTo>
                  <a:pt x="937" y="500"/>
                </a:lnTo>
                <a:lnTo>
                  <a:pt x="934" y="500"/>
                </a:lnTo>
                <a:lnTo>
                  <a:pt x="932" y="498"/>
                </a:lnTo>
                <a:lnTo>
                  <a:pt x="931" y="499"/>
                </a:lnTo>
                <a:lnTo>
                  <a:pt x="930" y="498"/>
                </a:lnTo>
                <a:lnTo>
                  <a:pt x="922" y="497"/>
                </a:lnTo>
                <a:lnTo>
                  <a:pt x="921" y="496"/>
                </a:lnTo>
                <a:lnTo>
                  <a:pt x="919" y="496"/>
                </a:lnTo>
                <a:lnTo>
                  <a:pt x="915" y="493"/>
                </a:lnTo>
                <a:lnTo>
                  <a:pt x="908" y="490"/>
                </a:lnTo>
                <a:lnTo>
                  <a:pt x="907" y="481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Freeform 17"/>
          <p:cNvSpPr/>
          <p:nvPr/>
        </p:nvSpPr>
        <p:spPr bwMode="auto">
          <a:xfrm>
            <a:off x="3175008" y="1423599"/>
            <a:ext cx="2399108" cy="2231262"/>
          </a:xfrm>
          <a:custGeom>
            <a:avLst/>
            <a:gdLst>
              <a:gd name="T0" fmla="*/ 2147483647 w 1562"/>
              <a:gd name="T1" fmla="*/ 2147483647 h 1394"/>
              <a:gd name="T2" fmla="*/ 2147483647 w 1562"/>
              <a:gd name="T3" fmla="*/ 2147483647 h 1394"/>
              <a:gd name="T4" fmla="*/ 2147483647 w 1562"/>
              <a:gd name="T5" fmla="*/ 2147483647 h 1394"/>
              <a:gd name="T6" fmla="*/ 2147483647 w 1562"/>
              <a:gd name="T7" fmla="*/ 2147483647 h 1394"/>
              <a:gd name="T8" fmla="*/ 2147483647 w 1562"/>
              <a:gd name="T9" fmla="*/ 2147483647 h 1394"/>
              <a:gd name="T10" fmla="*/ 2147483647 w 1562"/>
              <a:gd name="T11" fmla="*/ 2147483647 h 1394"/>
              <a:gd name="T12" fmla="*/ 2147483647 w 1562"/>
              <a:gd name="T13" fmla="*/ 2147483647 h 1394"/>
              <a:gd name="T14" fmla="*/ 2147483647 w 1562"/>
              <a:gd name="T15" fmla="*/ 2147483647 h 1394"/>
              <a:gd name="T16" fmla="*/ 2147483647 w 1562"/>
              <a:gd name="T17" fmla="*/ 2147483647 h 1394"/>
              <a:gd name="T18" fmla="*/ 2147483647 w 1562"/>
              <a:gd name="T19" fmla="*/ 2147483647 h 1394"/>
              <a:gd name="T20" fmla="*/ 2147483647 w 1562"/>
              <a:gd name="T21" fmla="*/ 2147483647 h 1394"/>
              <a:gd name="T22" fmla="*/ 2147483647 w 1562"/>
              <a:gd name="T23" fmla="*/ 2147483647 h 1394"/>
              <a:gd name="T24" fmla="*/ 2147483647 w 1562"/>
              <a:gd name="T25" fmla="*/ 2147483647 h 1394"/>
              <a:gd name="T26" fmla="*/ 2147483647 w 1562"/>
              <a:gd name="T27" fmla="*/ 2147483647 h 1394"/>
              <a:gd name="T28" fmla="*/ 2147483647 w 1562"/>
              <a:gd name="T29" fmla="*/ 2147483647 h 1394"/>
              <a:gd name="T30" fmla="*/ 2147483647 w 1562"/>
              <a:gd name="T31" fmla="*/ 2147483647 h 1394"/>
              <a:gd name="T32" fmla="*/ 2147483647 w 1562"/>
              <a:gd name="T33" fmla="*/ 2147483647 h 1394"/>
              <a:gd name="T34" fmla="*/ 2147483647 w 1562"/>
              <a:gd name="T35" fmla="*/ 2147483647 h 1394"/>
              <a:gd name="T36" fmla="*/ 2147483647 w 1562"/>
              <a:gd name="T37" fmla="*/ 2147483647 h 1394"/>
              <a:gd name="T38" fmla="*/ 2147483647 w 1562"/>
              <a:gd name="T39" fmla="*/ 2147483647 h 1394"/>
              <a:gd name="T40" fmla="*/ 2147483647 w 1562"/>
              <a:gd name="T41" fmla="*/ 2147483647 h 1394"/>
              <a:gd name="T42" fmla="*/ 2147483647 w 1562"/>
              <a:gd name="T43" fmla="*/ 2147483647 h 1394"/>
              <a:gd name="T44" fmla="*/ 2147483647 w 1562"/>
              <a:gd name="T45" fmla="*/ 2147483647 h 1394"/>
              <a:gd name="T46" fmla="*/ 2147483647 w 1562"/>
              <a:gd name="T47" fmla="*/ 2147483647 h 1394"/>
              <a:gd name="T48" fmla="*/ 2147483647 w 1562"/>
              <a:gd name="T49" fmla="*/ 2147483647 h 1394"/>
              <a:gd name="T50" fmla="*/ 2147483647 w 1562"/>
              <a:gd name="T51" fmla="*/ 2147483647 h 1394"/>
              <a:gd name="T52" fmla="*/ 2147483647 w 1562"/>
              <a:gd name="T53" fmla="*/ 2147483647 h 1394"/>
              <a:gd name="T54" fmla="*/ 2147483647 w 1562"/>
              <a:gd name="T55" fmla="*/ 2147483647 h 1394"/>
              <a:gd name="T56" fmla="*/ 2147483647 w 1562"/>
              <a:gd name="T57" fmla="*/ 2147483647 h 1394"/>
              <a:gd name="T58" fmla="*/ 2147483647 w 1562"/>
              <a:gd name="T59" fmla="*/ 2147483647 h 1394"/>
              <a:gd name="T60" fmla="*/ 2147483647 w 1562"/>
              <a:gd name="T61" fmla="*/ 2147483647 h 1394"/>
              <a:gd name="T62" fmla="*/ 2147483647 w 1562"/>
              <a:gd name="T63" fmla="*/ 2147483647 h 1394"/>
              <a:gd name="T64" fmla="*/ 2147483647 w 1562"/>
              <a:gd name="T65" fmla="*/ 2147483647 h 1394"/>
              <a:gd name="T66" fmla="*/ 2147483647 w 1562"/>
              <a:gd name="T67" fmla="*/ 2147483647 h 1394"/>
              <a:gd name="T68" fmla="*/ 2147483647 w 1562"/>
              <a:gd name="T69" fmla="*/ 2147483647 h 1394"/>
              <a:gd name="T70" fmla="*/ 2147483647 w 1562"/>
              <a:gd name="T71" fmla="*/ 2147483647 h 1394"/>
              <a:gd name="T72" fmla="*/ 2147483647 w 1562"/>
              <a:gd name="T73" fmla="*/ 2147483647 h 1394"/>
              <a:gd name="T74" fmla="*/ 2147483647 w 1562"/>
              <a:gd name="T75" fmla="*/ 2147483647 h 1394"/>
              <a:gd name="T76" fmla="*/ 2147483647 w 1562"/>
              <a:gd name="T77" fmla="*/ 2147483647 h 1394"/>
              <a:gd name="T78" fmla="*/ 2147483647 w 1562"/>
              <a:gd name="T79" fmla="*/ 2147483647 h 1394"/>
              <a:gd name="T80" fmla="*/ 2147483647 w 1562"/>
              <a:gd name="T81" fmla="*/ 2147483647 h 1394"/>
              <a:gd name="T82" fmla="*/ 2147483647 w 1562"/>
              <a:gd name="T83" fmla="*/ 2147483647 h 1394"/>
              <a:gd name="T84" fmla="*/ 2147483647 w 1562"/>
              <a:gd name="T85" fmla="*/ 2147483647 h 1394"/>
              <a:gd name="T86" fmla="*/ 2147483647 w 1562"/>
              <a:gd name="T87" fmla="*/ 2147483647 h 1394"/>
              <a:gd name="T88" fmla="*/ 2147483647 w 1562"/>
              <a:gd name="T89" fmla="*/ 2147483647 h 1394"/>
              <a:gd name="T90" fmla="*/ 2147483647 w 1562"/>
              <a:gd name="T91" fmla="*/ 2147483647 h 1394"/>
              <a:gd name="T92" fmla="*/ 2147483647 w 1562"/>
              <a:gd name="T93" fmla="*/ 2147483647 h 1394"/>
              <a:gd name="T94" fmla="*/ 2147483647 w 1562"/>
              <a:gd name="T95" fmla="*/ 2147483647 h 1394"/>
              <a:gd name="T96" fmla="*/ 2147483647 w 1562"/>
              <a:gd name="T97" fmla="*/ 2147483647 h 1394"/>
              <a:gd name="T98" fmla="*/ 2147483647 w 1562"/>
              <a:gd name="T99" fmla="*/ 2147483647 h 1394"/>
              <a:gd name="T100" fmla="*/ 2147483647 w 1562"/>
              <a:gd name="T101" fmla="*/ 2147483647 h 1394"/>
              <a:gd name="T102" fmla="*/ 2147483647 w 1562"/>
              <a:gd name="T103" fmla="*/ 2147483647 h 1394"/>
              <a:gd name="T104" fmla="*/ 2147483647 w 1562"/>
              <a:gd name="T105" fmla="*/ 2147483647 h 1394"/>
              <a:gd name="T106" fmla="*/ 2147483647 w 1562"/>
              <a:gd name="T107" fmla="*/ 2147483647 h 1394"/>
              <a:gd name="T108" fmla="*/ 2147483647 w 1562"/>
              <a:gd name="T109" fmla="*/ 2147483647 h 1394"/>
              <a:gd name="T110" fmla="*/ 2147483647 w 1562"/>
              <a:gd name="T111" fmla="*/ 2147483647 h 1394"/>
              <a:gd name="T112" fmla="*/ 2147483647 w 1562"/>
              <a:gd name="T113" fmla="*/ 2147483647 h 1394"/>
              <a:gd name="T114" fmla="*/ 2147483647 w 1562"/>
              <a:gd name="T115" fmla="*/ 2147483647 h 1394"/>
              <a:gd name="T116" fmla="*/ 2147483647 w 1562"/>
              <a:gd name="T117" fmla="*/ 2147483647 h 1394"/>
              <a:gd name="T118" fmla="*/ 2147483647 w 1562"/>
              <a:gd name="T119" fmla="*/ 2147483647 h 1394"/>
              <a:gd name="T120" fmla="*/ 2147483647 w 1562"/>
              <a:gd name="T121" fmla="*/ 2147483647 h 1394"/>
              <a:gd name="T122" fmla="*/ 2147483647 w 1562"/>
              <a:gd name="T123" fmla="*/ 2147483647 h 1394"/>
              <a:gd name="T124" fmla="*/ 2147483647 w 1562"/>
              <a:gd name="T125" fmla="*/ 2147483647 h 139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562"/>
              <a:gd name="T190" fmla="*/ 0 h 1394"/>
              <a:gd name="T191" fmla="*/ 1562 w 1562"/>
              <a:gd name="T192" fmla="*/ 1394 h 139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562" h="1394">
                <a:moveTo>
                  <a:pt x="404" y="1394"/>
                </a:moveTo>
                <a:lnTo>
                  <a:pt x="398" y="1388"/>
                </a:lnTo>
                <a:lnTo>
                  <a:pt x="398" y="1386"/>
                </a:lnTo>
                <a:lnTo>
                  <a:pt x="393" y="1383"/>
                </a:lnTo>
                <a:lnTo>
                  <a:pt x="393" y="1381"/>
                </a:lnTo>
                <a:lnTo>
                  <a:pt x="380" y="1372"/>
                </a:lnTo>
                <a:lnTo>
                  <a:pt x="377" y="1371"/>
                </a:lnTo>
                <a:lnTo>
                  <a:pt x="375" y="1369"/>
                </a:lnTo>
                <a:lnTo>
                  <a:pt x="373" y="1369"/>
                </a:lnTo>
                <a:lnTo>
                  <a:pt x="364" y="1361"/>
                </a:lnTo>
                <a:lnTo>
                  <a:pt x="362" y="1361"/>
                </a:lnTo>
                <a:lnTo>
                  <a:pt x="361" y="1357"/>
                </a:lnTo>
                <a:lnTo>
                  <a:pt x="362" y="1356"/>
                </a:lnTo>
                <a:lnTo>
                  <a:pt x="362" y="1349"/>
                </a:lnTo>
                <a:lnTo>
                  <a:pt x="363" y="1345"/>
                </a:lnTo>
                <a:lnTo>
                  <a:pt x="366" y="1343"/>
                </a:lnTo>
                <a:lnTo>
                  <a:pt x="366" y="1341"/>
                </a:lnTo>
                <a:lnTo>
                  <a:pt x="368" y="1338"/>
                </a:lnTo>
                <a:lnTo>
                  <a:pt x="368" y="1337"/>
                </a:lnTo>
                <a:lnTo>
                  <a:pt x="371" y="1334"/>
                </a:lnTo>
                <a:lnTo>
                  <a:pt x="372" y="1328"/>
                </a:lnTo>
                <a:lnTo>
                  <a:pt x="370" y="1327"/>
                </a:lnTo>
                <a:lnTo>
                  <a:pt x="370" y="1322"/>
                </a:lnTo>
                <a:lnTo>
                  <a:pt x="369" y="1322"/>
                </a:lnTo>
                <a:lnTo>
                  <a:pt x="368" y="1317"/>
                </a:lnTo>
                <a:lnTo>
                  <a:pt x="374" y="1314"/>
                </a:lnTo>
                <a:lnTo>
                  <a:pt x="376" y="1314"/>
                </a:lnTo>
                <a:lnTo>
                  <a:pt x="377" y="1313"/>
                </a:lnTo>
                <a:lnTo>
                  <a:pt x="381" y="1313"/>
                </a:lnTo>
                <a:lnTo>
                  <a:pt x="387" y="1309"/>
                </a:lnTo>
                <a:lnTo>
                  <a:pt x="389" y="1309"/>
                </a:lnTo>
                <a:lnTo>
                  <a:pt x="391" y="1307"/>
                </a:lnTo>
                <a:lnTo>
                  <a:pt x="392" y="1307"/>
                </a:lnTo>
                <a:lnTo>
                  <a:pt x="396" y="1300"/>
                </a:lnTo>
                <a:lnTo>
                  <a:pt x="400" y="1295"/>
                </a:lnTo>
                <a:lnTo>
                  <a:pt x="403" y="1290"/>
                </a:lnTo>
                <a:lnTo>
                  <a:pt x="405" y="1288"/>
                </a:lnTo>
                <a:lnTo>
                  <a:pt x="404" y="1286"/>
                </a:lnTo>
                <a:lnTo>
                  <a:pt x="408" y="1283"/>
                </a:lnTo>
                <a:lnTo>
                  <a:pt x="409" y="1279"/>
                </a:lnTo>
                <a:lnTo>
                  <a:pt x="416" y="1266"/>
                </a:lnTo>
                <a:lnTo>
                  <a:pt x="407" y="1253"/>
                </a:lnTo>
                <a:lnTo>
                  <a:pt x="407" y="1240"/>
                </a:lnTo>
                <a:lnTo>
                  <a:pt x="402" y="1235"/>
                </a:lnTo>
                <a:lnTo>
                  <a:pt x="388" y="1236"/>
                </a:lnTo>
                <a:lnTo>
                  <a:pt x="387" y="1237"/>
                </a:lnTo>
                <a:lnTo>
                  <a:pt x="380" y="1238"/>
                </a:lnTo>
                <a:lnTo>
                  <a:pt x="376" y="1241"/>
                </a:lnTo>
                <a:lnTo>
                  <a:pt x="374" y="1241"/>
                </a:lnTo>
                <a:lnTo>
                  <a:pt x="374" y="1242"/>
                </a:lnTo>
                <a:lnTo>
                  <a:pt x="370" y="1244"/>
                </a:lnTo>
                <a:lnTo>
                  <a:pt x="367" y="1247"/>
                </a:lnTo>
                <a:lnTo>
                  <a:pt x="358" y="1251"/>
                </a:lnTo>
                <a:lnTo>
                  <a:pt x="356" y="1254"/>
                </a:lnTo>
                <a:lnTo>
                  <a:pt x="347" y="1259"/>
                </a:lnTo>
                <a:lnTo>
                  <a:pt x="345" y="1259"/>
                </a:lnTo>
                <a:lnTo>
                  <a:pt x="342" y="1262"/>
                </a:lnTo>
                <a:lnTo>
                  <a:pt x="339" y="1261"/>
                </a:lnTo>
                <a:lnTo>
                  <a:pt x="338" y="1264"/>
                </a:lnTo>
                <a:lnTo>
                  <a:pt x="336" y="1263"/>
                </a:lnTo>
                <a:lnTo>
                  <a:pt x="334" y="1264"/>
                </a:lnTo>
                <a:lnTo>
                  <a:pt x="331" y="1264"/>
                </a:lnTo>
                <a:lnTo>
                  <a:pt x="328" y="1261"/>
                </a:lnTo>
                <a:lnTo>
                  <a:pt x="324" y="1260"/>
                </a:lnTo>
                <a:lnTo>
                  <a:pt x="319" y="1261"/>
                </a:lnTo>
                <a:lnTo>
                  <a:pt x="317" y="1259"/>
                </a:lnTo>
                <a:lnTo>
                  <a:pt x="312" y="1259"/>
                </a:lnTo>
                <a:lnTo>
                  <a:pt x="306" y="1251"/>
                </a:lnTo>
                <a:lnTo>
                  <a:pt x="301" y="1252"/>
                </a:lnTo>
                <a:lnTo>
                  <a:pt x="299" y="1253"/>
                </a:lnTo>
                <a:lnTo>
                  <a:pt x="299" y="1255"/>
                </a:lnTo>
                <a:lnTo>
                  <a:pt x="297" y="1257"/>
                </a:lnTo>
                <a:lnTo>
                  <a:pt x="282" y="1259"/>
                </a:lnTo>
                <a:lnTo>
                  <a:pt x="280" y="1260"/>
                </a:lnTo>
                <a:lnTo>
                  <a:pt x="266" y="1261"/>
                </a:lnTo>
                <a:lnTo>
                  <a:pt x="270" y="1270"/>
                </a:lnTo>
                <a:lnTo>
                  <a:pt x="274" y="1273"/>
                </a:lnTo>
                <a:lnTo>
                  <a:pt x="276" y="1273"/>
                </a:lnTo>
                <a:lnTo>
                  <a:pt x="281" y="1275"/>
                </a:lnTo>
                <a:lnTo>
                  <a:pt x="282" y="1277"/>
                </a:lnTo>
                <a:lnTo>
                  <a:pt x="281" y="1279"/>
                </a:lnTo>
                <a:lnTo>
                  <a:pt x="268" y="1296"/>
                </a:lnTo>
                <a:lnTo>
                  <a:pt x="253" y="1296"/>
                </a:lnTo>
                <a:lnTo>
                  <a:pt x="249" y="1291"/>
                </a:lnTo>
                <a:lnTo>
                  <a:pt x="236" y="1286"/>
                </a:lnTo>
                <a:lnTo>
                  <a:pt x="223" y="1271"/>
                </a:lnTo>
                <a:lnTo>
                  <a:pt x="212" y="1270"/>
                </a:lnTo>
                <a:lnTo>
                  <a:pt x="205" y="1265"/>
                </a:lnTo>
                <a:lnTo>
                  <a:pt x="208" y="1261"/>
                </a:lnTo>
                <a:lnTo>
                  <a:pt x="206" y="1237"/>
                </a:lnTo>
                <a:lnTo>
                  <a:pt x="202" y="1235"/>
                </a:lnTo>
                <a:lnTo>
                  <a:pt x="190" y="1235"/>
                </a:lnTo>
                <a:lnTo>
                  <a:pt x="186" y="1233"/>
                </a:lnTo>
                <a:lnTo>
                  <a:pt x="185" y="1229"/>
                </a:lnTo>
                <a:lnTo>
                  <a:pt x="186" y="1226"/>
                </a:lnTo>
                <a:lnTo>
                  <a:pt x="184" y="1224"/>
                </a:lnTo>
                <a:lnTo>
                  <a:pt x="176" y="1224"/>
                </a:lnTo>
                <a:lnTo>
                  <a:pt x="174" y="1214"/>
                </a:lnTo>
                <a:lnTo>
                  <a:pt x="171" y="1210"/>
                </a:lnTo>
                <a:lnTo>
                  <a:pt x="163" y="1209"/>
                </a:lnTo>
                <a:lnTo>
                  <a:pt x="150" y="1199"/>
                </a:lnTo>
                <a:lnTo>
                  <a:pt x="149" y="1199"/>
                </a:lnTo>
                <a:lnTo>
                  <a:pt x="143" y="1195"/>
                </a:lnTo>
                <a:lnTo>
                  <a:pt x="139" y="1195"/>
                </a:lnTo>
                <a:lnTo>
                  <a:pt x="137" y="1194"/>
                </a:lnTo>
                <a:lnTo>
                  <a:pt x="129" y="1193"/>
                </a:lnTo>
                <a:lnTo>
                  <a:pt x="126" y="1190"/>
                </a:lnTo>
                <a:lnTo>
                  <a:pt x="130" y="1186"/>
                </a:lnTo>
                <a:lnTo>
                  <a:pt x="132" y="1186"/>
                </a:lnTo>
                <a:lnTo>
                  <a:pt x="134" y="1184"/>
                </a:lnTo>
                <a:lnTo>
                  <a:pt x="134" y="1182"/>
                </a:lnTo>
                <a:lnTo>
                  <a:pt x="144" y="1171"/>
                </a:lnTo>
                <a:lnTo>
                  <a:pt x="147" y="1170"/>
                </a:lnTo>
                <a:lnTo>
                  <a:pt x="156" y="1159"/>
                </a:lnTo>
                <a:lnTo>
                  <a:pt x="159" y="1158"/>
                </a:lnTo>
                <a:lnTo>
                  <a:pt x="169" y="1145"/>
                </a:lnTo>
                <a:lnTo>
                  <a:pt x="169" y="1143"/>
                </a:lnTo>
                <a:lnTo>
                  <a:pt x="172" y="1141"/>
                </a:lnTo>
                <a:lnTo>
                  <a:pt x="172" y="1139"/>
                </a:lnTo>
                <a:lnTo>
                  <a:pt x="175" y="1133"/>
                </a:lnTo>
                <a:lnTo>
                  <a:pt x="174" y="1128"/>
                </a:lnTo>
                <a:lnTo>
                  <a:pt x="172" y="1127"/>
                </a:lnTo>
                <a:lnTo>
                  <a:pt x="168" y="1118"/>
                </a:lnTo>
                <a:lnTo>
                  <a:pt x="164" y="1115"/>
                </a:lnTo>
                <a:lnTo>
                  <a:pt x="151" y="1109"/>
                </a:lnTo>
                <a:lnTo>
                  <a:pt x="130" y="1110"/>
                </a:lnTo>
                <a:lnTo>
                  <a:pt x="128" y="1112"/>
                </a:lnTo>
                <a:lnTo>
                  <a:pt x="110" y="1113"/>
                </a:lnTo>
                <a:lnTo>
                  <a:pt x="102" y="1116"/>
                </a:lnTo>
                <a:lnTo>
                  <a:pt x="98" y="1116"/>
                </a:lnTo>
                <a:lnTo>
                  <a:pt x="89" y="1122"/>
                </a:lnTo>
                <a:lnTo>
                  <a:pt x="85" y="1128"/>
                </a:lnTo>
                <a:lnTo>
                  <a:pt x="83" y="1128"/>
                </a:lnTo>
                <a:lnTo>
                  <a:pt x="78" y="1133"/>
                </a:lnTo>
                <a:lnTo>
                  <a:pt x="75" y="1135"/>
                </a:lnTo>
                <a:lnTo>
                  <a:pt x="72" y="1138"/>
                </a:lnTo>
                <a:lnTo>
                  <a:pt x="66" y="1138"/>
                </a:lnTo>
                <a:lnTo>
                  <a:pt x="65" y="1137"/>
                </a:lnTo>
                <a:lnTo>
                  <a:pt x="61" y="1137"/>
                </a:lnTo>
                <a:lnTo>
                  <a:pt x="60" y="1136"/>
                </a:lnTo>
                <a:lnTo>
                  <a:pt x="56" y="1136"/>
                </a:lnTo>
                <a:lnTo>
                  <a:pt x="54" y="1135"/>
                </a:lnTo>
                <a:lnTo>
                  <a:pt x="54" y="1130"/>
                </a:lnTo>
                <a:lnTo>
                  <a:pt x="55" y="1128"/>
                </a:lnTo>
                <a:lnTo>
                  <a:pt x="55" y="1126"/>
                </a:lnTo>
                <a:lnTo>
                  <a:pt x="56" y="1124"/>
                </a:lnTo>
                <a:lnTo>
                  <a:pt x="56" y="1120"/>
                </a:lnTo>
                <a:lnTo>
                  <a:pt x="57" y="1118"/>
                </a:lnTo>
                <a:lnTo>
                  <a:pt x="57" y="1110"/>
                </a:lnTo>
                <a:lnTo>
                  <a:pt x="50" y="1101"/>
                </a:lnTo>
                <a:lnTo>
                  <a:pt x="42" y="1094"/>
                </a:lnTo>
                <a:lnTo>
                  <a:pt x="42" y="1092"/>
                </a:lnTo>
                <a:lnTo>
                  <a:pt x="34" y="1083"/>
                </a:lnTo>
                <a:lnTo>
                  <a:pt x="34" y="1082"/>
                </a:lnTo>
                <a:lnTo>
                  <a:pt x="25" y="1073"/>
                </a:lnTo>
                <a:lnTo>
                  <a:pt x="25" y="1070"/>
                </a:lnTo>
                <a:lnTo>
                  <a:pt x="17" y="1062"/>
                </a:lnTo>
                <a:lnTo>
                  <a:pt x="16" y="1059"/>
                </a:lnTo>
                <a:lnTo>
                  <a:pt x="32" y="1042"/>
                </a:lnTo>
                <a:lnTo>
                  <a:pt x="30" y="1035"/>
                </a:lnTo>
                <a:lnTo>
                  <a:pt x="29" y="1035"/>
                </a:lnTo>
                <a:lnTo>
                  <a:pt x="28" y="1032"/>
                </a:lnTo>
                <a:lnTo>
                  <a:pt x="27" y="1030"/>
                </a:lnTo>
                <a:lnTo>
                  <a:pt x="27" y="1026"/>
                </a:lnTo>
                <a:lnTo>
                  <a:pt x="25" y="1025"/>
                </a:lnTo>
                <a:lnTo>
                  <a:pt x="22" y="1014"/>
                </a:lnTo>
                <a:lnTo>
                  <a:pt x="21" y="1013"/>
                </a:lnTo>
                <a:lnTo>
                  <a:pt x="21" y="1010"/>
                </a:lnTo>
                <a:lnTo>
                  <a:pt x="19" y="1009"/>
                </a:lnTo>
                <a:lnTo>
                  <a:pt x="19" y="1005"/>
                </a:lnTo>
                <a:lnTo>
                  <a:pt x="18" y="1004"/>
                </a:lnTo>
                <a:lnTo>
                  <a:pt x="14" y="993"/>
                </a:lnTo>
                <a:lnTo>
                  <a:pt x="13" y="992"/>
                </a:lnTo>
                <a:lnTo>
                  <a:pt x="13" y="989"/>
                </a:lnTo>
                <a:lnTo>
                  <a:pt x="11" y="988"/>
                </a:lnTo>
                <a:lnTo>
                  <a:pt x="11" y="984"/>
                </a:lnTo>
                <a:lnTo>
                  <a:pt x="8" y="979"/>
                </a:lnTo>
                <a:lnTo>
                  <a:pt x="8" y="975"/>
                </a:lnTo>
                <a:lnTo>
                  <a:pt x="7" y="975"/>
                </a:lnTo>
                <a:lnTo>
                  <a:pt x="5" y="968"/>
                </a:lnTo>
                <a:lnTo>
                  <a:pt x="3" y="967"/>
                </a:lnTo>
                <a:lnTo>
                  <a:pt x="2" y="959"/>
                </a:lnTo>
                <a:lnTo>
                  <a:pt x="0" y="957"/>
                </a:lnTo>
                <a:lnTo>
                  <a:pt x="2" y="946"/>
                </a:lnTo>
                <a:lnTo>
                  <a:pt x="11" y="948"/>
                </a:lnTo>
                <a:lnTo>
                  <a:pt x="27" y="952"/>
                </a:lnTo>
                <a:lnTo>
                  <a:pt x="45" y="958"/>
                </a:lnTo>
                <a:lnTo>
                  <a:pt x="58" y="961"/>
                </a:lnTo>
                <a:lnTo>
                  <a:pt x="71" y="964"/>
                </a:lnTo>
                <a:lnTo>
                  <a:pt x="72" y="964"/>
                </a:lnTo>
                <a:lnTo>
                  <a:pt x="73" y="964"/>
                </a:lnTo>
                <a:lnTo>
                  <a:pt x="74" y="964"/>
                </a:lnTo>
                <a:lnTo>
                  <a:pt x="75" y="964"/>
                </a:lnTo>
                <a:lnTo>
                  <a:pt x="89" y="965"/>
                </a:lnTo>
                <a:lnTo>
                  <a:pt x="113" y="968"/>
                </a:lnTo>
                <a:lnTo>
                  <a:pt x="142" y="972"/>
                </a:lnTo>
                <a:lnTo>
                  <a:pt x="144" y="972"/>
                </a:lnTo>
                <a:lnTo>
                  <a:pt x="145" y="972"/>
                </a:lnTo>
                <a:lnTo>
                  <a:pt x="146" y="972"/>
                </a:lnTo>
                <a:lnTo>
                  <a:pt x="148" y="972"/>
                </a:lnTo>
                <a:lnTo>
                  <a:pt x="150" y="972"/>
                </a:lnTo>
                <a:lnTo>
                  <a:pt x="152" y="972"/>
                </a:lnTo>
                <a:lnTo>
                  <a:pt x="155" y="972"/>
                </a:lnTo>
                <a:lnTo>
                  <a:pt x="159" y="971"/>
                </a:lnTo>
                <a:lnTo>
                  <a:pt x="164" y="971"/>
                </a:lnTo>
                <a:lnTo>
                  <a:pt x="170" y="971"/>
                </a:lnTo>
                <a:lnTo>
                  <a:pt x="177" y="970"/>
                </a:lnTo>
                <a:lnTo>
                  <a:pt x="184" y="970"/>
                </a:lnTo>
                <a:lnTo>
                  <a:pt x="191" y="969"/>
                </a:lnTo>
                <a:lnTo>
                  <a:pt x="197" y="969"/>
                </a:lnTo>
                <a:lnTo>
                  <a:pt x="204" y="969"/>
                </a:lnTo>
                <a:lnTo>
                  <a:pt x="210" y="969"/>
                </a:lnTo>
                <a:lnTo>
                  <a:pt x="214" y="969"/>
                </a:lnTo>
                <a:lnTo>
                  <a:pt x="218" y="969"/>
                </a:lnTo>
                <a:lnTo>
                  <a:pt x="221" y="969"/>
                </a:lnTo>
                <a:lnTo>
                  <a:pt x="224" y="969"/>
                </a:lnTo>
                <a:lnTo>
                  <a:pt x="226" y="969"/>
                </a:lnTo>
                <a:lnTo>
                  <a:pt x="227" y="970"/>
                </a:lnTo>
                <a:lnTo>
                  <a:pt x="228" y="970"/>
                </a:lnTo>
                <a:lnTo>
                  <a:pt x="229" y="970"/>
                </a:lnTo>
                <a:lnTo>
                  <a:pt x="230" y="970"/>
                </a:lnTo>
                <a:lnTo>
                  <a:pt x="232" y="971"/>
                </a:lnTo>
                <a:lnTo>
                  <a:pt x="234" y="972"/>
                </a:lnTo>
                <a:lnTo>
                  <a:pt x="235" y="972"/>
                </a:lnTo>
                <a:lnTo>
                  <a:pt x="236" y="973"/>
                </a:lnTo>
                <a:lnTo>
                  <a:pt x="237" y="974"/>
                </a:lnTo>
                <a:lnTo>
                  <a:pt x="238" y="974"/>
                </a:lnTo>
                <a:lnTo>
                  <a:pt x="239" y="974"/>
                </a:lnTo>
                <a:lnTo>
                  <a:pt x="239" y="975"/>
                </a:lnTo>
                <a:lnTo>
                  <a:pt x="240" y="975"/>
                </a:lnTo>
                <a:lnTo>
                  <a:pt x="241" y="975"/>
                </a:lnTo>
                <a:lnTo>
                  <a:pt x="242" y="975"/>
                </a:lnTo>
                <a:lnTo>
                  <a:pt x="243" y="976"/>
                </a:lnTo>
                <a:lnTo>
                  <a:pt x="244" y="976"/>
                </a:lnTo>
                <a:lnTo>
                  <a:pt x="245" y="976"/>
                </a:lnTo>
                <a:lnTo>
                  <a:pt x="246" y="976"/>
                </a:lnTo>
                <a:lnTo>
                  <a:pt x="259" y="980"/>
                </a:lnTo>
                <a:lnTo>
                  <a:pt x="260" y="980"/>
                </a:lnTo>
                <a:lnTo>
                  <a:pt x="261" y="981"/>
                </a:lnTo>
                <a:lnTo>
                  <a:pt x="262" y="981"/>
                </a:lnTo>
                <a:lnTo>
                  <a:pt x="263" y="981"/>
                </a:lnTo>
                <a:lnTo>
                  <a:pt x="269" y="983"/>
                </a:lnTo>
                <a:lnTo>
                  <a:pt x="270" y="983"/>
                </a:lnTo>
                <a:lnTo>
                  <a:pt x="271" y="983"/>
                </a:lnTo>
                <a:lnTo>
                  <a:pt x="272" y="983"/>
                </a:lnTo>
                <a:lnTo>
                  <a:pt x="273" y="984"/>
                </a:lnTo>
                <a:lnTo>
                  <a:pt x="274" y="984"/>
                </a:lnTo>
                <a:lnTo>
                  <a:pt x="275" y="984"/>
                </a:lnTo>
                <a:lnTo>
                  <a:pt x="275" y="985"/>
                </a:lnTo>
                <a:lnTo>
                  <a:pt x="276" y="985"/>
                </a:lnTo>
                <a:lnTo>
                  <a:pt x="277" y="986"/>
                </a:lnTo>
                <a:lnTo>
                  <a:pt x="278" y="987"/>
                </a:lnTo>
                <a:lnTo>
                  <a:pt x="279" y="987"/>
                </a:lnTo>
                <a:lnTo>
                  <a:pt x="280" y="988"/>
                </a:lnTo>
                <a:lnTo>
                  <a:pt x="281" y="988"/>
                </a:lnTo>
                <a:lnTo>
                  <a:pt x="282" y="989"/>
                </a:lnTo>
                <a:lnTo>
                  <a:pt x="283" y="989"/>
                </a:lnTo>
                <a:lnTo>
                  <a:pt x="284" y="990"/>
                </a:lnTo>
                <a:lnTo>
                  <a:pt x="285" y="990"/>
                </a:lnTo>
                <a:lnTo>
                  <a:pt x="287" y="991"/>
                </a:lnTo>
                <a:lnTo>
                  <a:pt x="294" y="1004"/>
                </a:lnTo>
                <a:lnTo>
                  <a:pt x="299" y="1011"/>
                </a:lnTo>
                <a:lnTo>
                  <a:pt x="299" y="1012"/>
                </a:lnTo>
                <a:lnTo>
                  <a:pt x="299" y="1013"/>
                </a:lnTo>
                <a:lnTo>
                  <a:pt x="300" y="1013"/>
                </a:lnTo>
                <a:lnTo>
                  <a:pt x="301" y="1013"/>
                </a:lnTo>
                <a:lnTo>
                  <a:pt x="302" y="1013"/>
                </a:lnTo>
                <a:lnTo>
                  <a:pt x="303" y="1014"/>
                </a:lnTo>
                <a:lnTo>
                  <a:pt x="307" y="1014"/>
                </a:lnTo>
                <a:lnTo>
                  <a:pt x="309" y="1014"/>
                </a:lnTo>
                <a:lnTo>
                  <a:pt x="312" y="1015"/>
                </a:lnTo>
                <a:lnTo>
                  <a:pt x="314" y="1015"/>
                </a:lnTo>
                <a:lnTo>
                  <a:pt x="316" y="1016"/>
                </a:lnTo>
                <a:lnTo>
                  <a:pt x="319" y="1016"/>
                </a:lnTo>
                <a:lnTo>
                  <a:pt x="321" y="1016"/>
                </a:lnTo>
                <a:lnTo>
                  <a:pt x="323" y="1016"/>
                </a:lnTo>
                <a:lnTo>
                  <a:pt x="324" y="1017"/>
                </a:lnTo>
                <a:lnTo>
                  <a:pt x="326" y="1017"/>
                </a:lnTo>
                <a:lnTo>
                  <a:pt x="327" y="1017"/>
                </a:lnTo>
                <a:lnTo>
                  <a:pt x="328" y="1017"/>
                </a:lnTo>
                <a:lnTo>
                  <a:pt x="329" y="1017"/>
                </a:lnTo>
                <a:lnTo>
                  <a:pt x="330" y="1017"/>
                </a:lnTo>
                <a:lnTo>
                  <a:pt x="331" y="1017"/>
                </a:lnTo>
                <a:lnTo>
                  <a:pt x="335" y="1019"/>
                </a:lnTo>
                <a:lnTo>
                  <a:pt x="336" y="1020"/>
                </a:lnTo>
                <a:lnTo>
                  <a:pt x="337" y="1021"/>
                </a:lnTo>
                <a:lnTo>
                  <a:pt x="338" y="1021"/>
                </a:lnTo>
                <a:lnTo>
                  <a:pt x="340" y="1022"/>
                </a:lnTo>
                <a:lnTo>
                  <a:pt x="341" y="1023"/>
                </a:lnTo>
                <a:lnTo>
                  <a:pt x="342" y="1024"/>
                </a:lnTo>
                <a:lnTo>
                  <a:pt x="344" y="1024"/>
                </a:lnTo>
                <a:lnTo>
                  <a:pt x="345" y="1025"/>
                </a:lnTo>
                <a:lnTo>
                  <a:pt x="346" y="1026"/>
                </a:lnTo>
                <a:lnTo>
                  <a:pt x="347" y="1026"/>
                </a:lnTo>
                <a:lnTo>
                  <a:pt x="348" y="1026"/>
                </a:lnTo>
                <a:lnTo>
                  <a:pt x="349" y="1027"/>
                </a:lnTo>
                <a:lnTo>
                  <a:pt x="350" y="1027"/>
                </a:lnTo>
                <a:lnTo>
                  <a:pt x="351" y="1028"/>
                </a:lnTo>
                <a:lnTo>
                  <a:pt x="352" y="1028"/>
                </a:lnTo>
                <a:lnTo>
                  <a:pt x="352" y="1029"/>
                </a:lnTo>
                <a:lnTo>
                  <a:pt x="364" y="1034"/>
                </a:lnTo>
                <a:lnTo>
                  <a:pt x="365" y="1035"/>
                </a:lnTo>
                <a:lnTo>
                  <a:pt x="366" y="1035"/>
                </a:lnTo>
                <a:lnTo>
                  <a:pt x="367" y="1036"/>
                </a:lnTo>
                <a:lnTo>
                  <a:pt x="368" y="1036"/>
                </a:lnTo>
                <a:lnTo>
                  <a:pt x="378" y="1042"/>
                </a:lnTo>
                <a:lnTo>
                  <a:pt x="381" y="1043"/>
                </a:lnTo>
                <a:lnTo>
                  <a:pt x="382" y="1044"/>
                </a:lnTo>
                <a:lnTo>
                  <a:pt x="384" y="1045"/>
                </a:lnTo>
                <a:lnTo>
                  <a:pt x="385" y="1045"/>
                </a:lnTo>
                <a:lnTo>
                  <a:pt x="387" y="1046"/>
                </a:lnTo>
                <a:lnTo>
                  <a:pt x="389" y="1047"/>
                </a:lnTo>
                <a:lnTo>
                  <a:pt x="391" y="1047"/>
                </a:lnTo>
                <a:lnTo>
                  <a:pt x="393" y="1048"/>
                </a:lnTo>
                <a:lnTo>
                  <a:pt x="394" y="1049"/>
                </a:lnTo>
                <a:lnTo>
                  <a:pt x="396" y="1049"/>
                </a:lnTo>
                <a:lnTo>
                  <a:pt x="398" y="1049"/>
                </a:lnTo>
                <a:lnTo>
                  <a:pt x="399" y="1049"/>
                </a:lnTo>
                <a:lnTo>
                  <a:pt x="401" y="1049"/>
                </a:lnTo>
                <a:lnTo>
                  <a:pt x="402" y="1049"/>
                </a:lnTo>
                <a:lnTo>
                  <a:pt x="403" y="1049"/>
                </a:lnTo>
                <a:lnTo>
                  <a:pt x="404" y="1049"/>
                </a:lnTo>
                <a:lnTo>
                  <a:pt x="406" y="1049"/>
                </a:lnTo>
                <a:lnTo>
                  <a:pt x="419" y="1046"/>
                </a:lnTo>
                <a:lnTo>
                  <a:pt x="420" y="1045"/>
                </a:lnTo>
                <a:lnTo>
                  <a:pt x="421" y="1045"/>
                </a:lnTo>
                <a:lnTo>
                  <a:pt x="422" y="1045"/>
                </a:lnTo>
                <a:lnTo>
                  <a:pt x="429" y="1046"/>
                </a:lnTo>
                <a:lnTo>
                  <a:pt x="430" y="1046"/>
                </a:lnTo>
                <a:lnTo>
                  <a:pt x="431" y="1046"/>
                </a:lnTo>
                <a:lnTo>
                  <a:pt x="432" y="1046"/>
                </a:lnTo>
                <a:lnTo>
                  <a:pt x="440" y="1045"/>
                </a:lnTo>
                <a:lnTo>
                  <a:pt x="441" y="1045"/>
                </a:lnTo>
                <a:lnTo>
                  <a:pt x="442" y="1045"/>
                </a:lnTo>
                <a:lnTo>
                  <a:pt x="442" y="1046"/>
                </a:lnTo>
                <a:lnTo>
                  <a:pt x="443" y="1046"/>
                </a:lnTo>
                <a:lnTo>
                  <a:pt x="443" y="1047"/>
                </a:lnTo>
                <a:lnTo>
                  <a:pt x="443" y="1048"/>
                </a:lnTo>
                <a:lnTo>
                  <a:pt x="444" y="1049"/>
                </a:lnTo>
                <a:lnTo>
                  <a:pt x="444" y="1050"/>
                </a:lnTo>
                <a:lnTo>
                  <a:pt x="445" y="1052"/>
                </a:lnTo>
                <a:lnTo>
                  <a:pt x="446" y="1053"/>
                </a:lnTo>
                <a:lnTo>
                  <a:pt x="447" y="1055"/>
                </a:lnTo>
                <a:lnTo>
                  <a:pt x="448" y="1056"/>
                </a:lnTo>
                <a:lnTo>
                  <a:pt x="450" y="1057"/>
                </a:lnTo>
                <a:lnTo>
                  <a:pt x="452" y="1058"/>
                </a:lnTo>
                <a:lnTo>
                  <a:pt x="454" y="1059"/>
                </a:lnTo>
                <a:lnTo>
                  <a:pt x="456" y="1060"/>
                </a:lnTo>
                <a:lnTo>
                  <a:pt x="459" y="1060"/>
                </a:lnTo>
                <a:lnTo>
                  <a:pt x="462" y="1061"/>
                </a:lnTo>
                <a:lnTo>
                  <a:pt x="465" y="1060"/>
                </a:lnTo>
                <a:lnTo>
                  <a:pt x="468" y="1060"/>
                </a:lnTo>
                <a:lnTo>
                  <a:pt x="472" y="1059"/>
                </a:lnTo>
                <a:lnTo>
                  <a:pt x="476" y="1058"/>
                </a:lnTo>
                <a:lnTo>
                  <a:pt x="480" y="1056"/>
                </a:lnTo>
                <a:lnTo>
                  <a:pt x="485" y="1054"/>
                </a:lnTo>
                <a:lnTo>
                  <a:pt x="489" y="1052"/>
                </a:lnTo>
                <a:lnTo>
                  <a:pt x="494" y="1049"/>
                </a:lnTo>
                <a:lnTo>
                  <a:pt x="498" y="1047"/>
                </a:lnTo>
                <a:lnTo>
                  <a:pt x="502" y="1045"/>
                </a:lnTo>
                <a:lnTo>
                  <a:pt x="506" y="1042"/>
                </a:lnTo>
                <a:lnTo>
                  <a:pt x="509" y="1040"/>
                </a:lnTo>
                <a:lnTo>
                  <a:pt x="511" y="1039"/>
                </a:lnTo>
                <a:lnTo>
                  <a:pt x="513" y="1038"/>
                </a:lnTo>
                <a:lnTo>
                  <a:pt x="514" y="1037"/>
                </a:lnTo>
                <a:lnTo>
                  <a:pt x="516" y="1036"/>
                </a:lnTo>
                <a:lnTo>
                  <a:pt x="517" y="1035"/>
                </a:lnTo>
                <a:lnTo>
                  <a:pt x="518" y="1035"/>
                </a:lnTo>
                <a:lnTo>
                  <a:pt x="520" y="1034"/>
                </a:lnTo>
                <a:lnTo>
                  <a:pt x="521" y="1033"/>
                </a:lnTo>
                <a:lnTo>
                  <a:pt x="550" y="1018"/>
                </a:lnTo>
                <a:lnTo>
                  <a:pt x="560" y="1012"/>
                </a:lnTo>
                <a:lnTo>
                  <a:pt x="574" y="1011"/>
                </a:lnTo>
                <a:lnTo>
                  <a:pt x="588" y="1004"/>
                </a:lnTo>
                <a:lnTo>
                  <a:pt x="590" y="1003"/>
                </a:lnTo>
                <a:lnTo>
                  <a:pt x="590" y="1002"/>
                </a:lnTo>
                <a:lnTo>
                  <a:pt x="591" y="1002"/>
                </a:lnTo>
                <a:lnTo>
                  <a:pt x="592" y="1001"/>
                </a:lnTo>
                <a:lnTo>
                  <a:pt x="593" y="1001"/>
                </a:lnTo>
                <a:lnTo>
                  <a:pt x="594" y="1001"/>
                </a:lnTo>
                <a:lnTo>
                  <a:pt x="595" y="1000"/>
                </a:lnTo>
                <a:lnTo>
                  <a:pt x="596" y="1000"/>
                </a:lnTo>
                <a:lnTo>
                  <a:pt x="598" y="999"/>
                </a:lnTo>
                <a:lnTo>
                  <a:pt x="599" y="999"/>
                </a:lnTo>
                <a:lnTo>
                  <a:pt x="601" y="999"/>
                </a:lnTo>
                <a:lnTo>
                  <a:pt x="602" y="999"/>
                </a:lnTo>
                <a:lnTo>
                  <a:pt x="604" y="999"/>
                </a:lnTo>
                <a:lnTo>
                  <a:pt x="605" y="999"/>
                </a:lnTo>
                <a:lnTo>
                  <a:pt x="606" y="1000"/>
                </a:lnTo>
                <a:lnTo>
                  <a:pt x="607" y="1000"/>
                </a:lnTo>
                <a:lnTo>
                  <a:pt x="609" y="1000"/>
                </a:lnTo>
                <a:lnTo>
                  <a:pt x="611" y="1000"/>
                </a:lnTo>
                <a:lnTo>
                  <a:pt x="613" y="1000"/>
                </a:lnTo>
                <a:lnTo>
                  <a:pt x="614" y="1000"/>
                </a:lnTo>
                <a:lnTo>
                  <a:pt x="615" y="1000"/>
                </a:lnTo>
                <a:lnTo>
                  <a:pt x="616" y="1000"/>
                </a:lnTo>
                <a:lnTo>
                  <a:pt x="617" y="1000"/>
                </a:lnTo>
                <a:lnTo>
                  <a:pt x="618" y="1000"/>
                </a:lnTo>
                <a:lnTo>
                  <a:pt x="619" y="1000"/>
                </a:lnTo>
                <a:lnTo>
                  <a:pt x="621" y="1000"/>
                </a:lnTo>
                <a:lnTo>
                  <a:pt x="622" y="1000"/>
                </a:lnTo>
                <a:lnTo>
                  <a:pt x="623" y="999"/>
                </a:lnTo>
                <a:lnTo>
                  <a:pt x="624" y="999"/>
                </a:lnTo>
                <a:lnTo>
                  <a:pt x="625" y="999"/>
                </a:lnTo>
                <a:lnTo>
                  <a:pt x="626" y="999"/>
                </a:lnTo>
                <a:lnTo>
                  <a:pt x="627" y="999"/>
                </a:lnTo>
                <a:lnTo>
                  <a:pt x="628" y="999"/>
                </a:lnTo>
                <a:lnTo>
                  <a:pt x="629" y="999"/>
                </a:lnTo>
                <a:lnTo>
                  <a:pt x="630" y="999"/>
                </a:lnTo>
                <a:lnTo>
                  <a:pt x="631" y="999"/>
                </a:lnTo>
                <a:lnTo>
                  <a:pt x="632" y="999"/>
                </a:lnTo>
                <a:lnTo>
                  <a:pt x="633" y="999"/>
                </a:lnTo>
                <a:lnTo>
                  <a:pt x="634" y="998"/>
                </a:lnTo>
                <a:lnTo>
                  <a:pt x="635" y="998"/>
                </a:lnTo>
                <a:lnTo>
                  <a:pt x="636" y="998"/>
                </a:lnTo>
                <a:lnTo>
                  <a:pt x="637" y="997"/>
                </a:lnTo>
                <a:lnTo>
                  <a:pt x="638" y="997"/>
                </a:lnTo>
                <a:lnTo>
                  <a:pt x="638" y="996"/>
                </a:lnTo>
                <a:lnTo>
                  <a:pt x="639" y="996"/>
                </a:lnTo>
                <a:lnTo>
                  <a:pt x="640" y="996"/>
                </a:lnTo>
                <a:lnTo>
                  <a:pt x="641" y="996"/>
                </a:lnTo>
                <a:lnTo>
                  <a:pt x="641" y="995"/>
                </a:lnTo>
                <a:lnTo>
                  <a:pt x="642" y="995"/>
                </a:lnTo>
                <a:lnTo>
                  <a:pt x="643" y="995"/>
                </a:lnTo>
                <a:lnTo>
                  <a:pt x="652" y="993"/>
                </a:lnTo>
                <a:lnTo>
                  <a:pt x="653" y="993"/>
                </a:lnTo>
                <a:lnTo>
                  <a:pt x="654" y="993"/>
                </a:lnTo>
                <a:lnTo>
                  <a:pt x="655" y="993"/>
                </a:lnTo>
                <a:lnTo>
                  <a:pt x="656" y="993"/>
                </a:lnTo>
                <a:lnTo>
                  <a:pt x="667" y="992"/>
                </a:lnTo>
                <a:lnTo>
                  <a:pt x="668" y="992"/>
                </a:lnTo>
                <a:lnTo>
                  <a:pt x="669" y="991"/>
                </a:lnTo>
                <a:lnTo>
                  <a:pt x="670" y="991"/>
                </a:lnTo>
                <a:lnTo>
                  <a:pt x="671" y="992"/>
                </a:lnTo>
                <a:lnTo>
                  <a:pt x="672" y="992"/>
                </a:lnTo>
                <a:lnTo>
                  <a:pt x="684" y="994"/>
                </a:lnTo>
                <a:lnTo>
                  <a:pt x="685" y="994"/>
                </a:lnTo>
                <a:lnTo>
                  <a:pt x="686" y="994"/>
                </a:lnTo>
                <a:lnTo>
                  <a:pt x="687" y="994"/>
                </a:lnTo>
                <a:lnTo>
                  <a:pt x="692" y="996"/>
                </a:lnTo>
                <a:lnTo>
                  <a:pt x="693" y="996"/>
                </a:lnTo>
                <a:lnTo>
                  <a:pt x="694" y="996"/>
                </a:lnTo>
                <a:lnTo>
                  <a:pt x="695" y="996"/>
                </a:lnTo>
                <a:lnTo>
                  <a:pt x="696" y="996"/>
                </a:lnTo>
                <a:lnTo>
                  <a:pt x="705" y="992"/>
                </a:lnTo>
                <a:lnTo>
                  <a:pt x="706" y="992"/>
                </a:lnTo>
                <a:lnTo>
                  <a:pt x="707" y="992"/>
                </a:lnTo>
                <a:lnTo>
                  <a:pt x="708" y="992"/>
                </a:lnTo>
                <a:lnTo>
                  <a:pt x="709" y="992"/>
                </a:lnTo>
                <a:lnTo>
                  <a:pt x="710" y="992"/>
                </a:lnTo>
                <a:lnTo>
                  <a:pt x="711" y="992"/>
                </a:lnTo>
                <a:lnTo>
                  <a:pt x="725" y="991"/>
                </a:lnTo>
                <a:lnTo>
                  <a:pt x="726" y="991"/>
                </a:lnTo>
                <a:lnTo>
                  <a:pt x="727" y="991"/>
                </a:lnTo>
                <a:lnTo>
                  <a:pt x="728" y="991"/>
                </a:lnTo>
                <a:lnTo>
                  <a:pt x="728" y="990"/>
                </a:lnTo>
                <a:lnTo>
                  <a:pt x="729" y="990"/>
                </a:lnTo>
                <a:lnTo>
                  <a:pt x="729" y="989"/>
                </a:lnTo>
                <a:lnTo>
                  <a:pt x="730" y="989"/>
                </a:lnTo>
                <a:lnTo>
                  <a:pt x="731" y="988"/>
                </a:lnTo>
                <a:lnTo>
                  <a:pt x="732" y="987"/>
                </a:lnTo>
                <a:lnTo>
                  <a:pt x="733" y="986"/>
                </a:lnTo>
                <a:lnTo>
                  <a:pt x="734" y="985"/>
                </a:lnTo>
                <a:lnTo>
                  <a:pt x="735" y="985"/>
                </a:lnTo>
                <a:lnTo>
                  <a:pt x="735" y="984"/>
                </a:lnTo>
                <a:lnTo>
                  <a:pt x="736" y="984"/>
                </a:lnTo>
                <a:lnTo>
                  <a:pt x="737" y="983"/>
                </a:lnTo>
                <a:lnTo>
                  <a:pt x="738" y="982"/>
                </a:lnTo>
                <a:lnTo>
                  <a:pt x="739" y="982"/>
                </a:lnTo>
                <a:lnTo>
                  <a:pt x="740" y="981"/>
                </a:lnTo>
                <a:lnTo>
                  <a:pt x="740" y="980"/>
                </a:lnTo>
                <a:lnTo>
                  <a:pt x="741" y="980"/>
                </a:lnTo>
                <a:lnTo>
                  <a:pt x="742" y="979"/>
                </a:lnTo>
                <a:lnTo>
                  <a:pt x="743" y="978"/>
                </a:lnTo>
                <a:lnTo>
                  <a:pt x="743" y="977"/>
                </a:lnTo>
                <a:lnTo>
                  <a:pt x="744" y="977"/>
                </a:lnTo>
                <a:lnTo>
                  <a:pt x="745" y="976"/>
                </a:lnTo>
                <a:lnTo>
                  <a:pt x="745" y="975"/>
                </a:lnTo>
                <a:lnTo>
                  <a:pt x="746" y="975"/>
                </a:lnTo>
                <a:lnTo>
                  <a:pt x="747" y="974"/>
                </a:lnTo>
                <a:lnTo>
                  <a:pt x="748" y="974"/>
                </a:lnTo>
                <a:lnTo>
                  <a:pt x="749" y="973"/>
                </a:lnTo>
                <a:lnTo>
                  <a:pt x="750" y="972"/>
                </a:lnTo>
                <a:lnTo>
                  <a:pt x="751" y="972"/>
                </a:lnTo>
                <a:lnTo>
                  <a:pt x="752" y="972"/>
                </a:lnTo>
                <a:lnTo>
                  <a:pt x="753" y="971"/>
                </a:lnTo>
                <a:lnTo>
                  <a:pt x="754" y="971"/>
                </a:lnTo>
                <a:lnTo>
                  <a:pt x="755" y="970"/>
                </a:lnTo>
                <a:lnTo>
                  <a:pt x="757" y="970"/>
                </a:lnTo>
                <a:lnTo>
                  <a:pt x="758" y="970"/>
                </a:lnTo>
                <a:lnTo>
                  <a:pt x="759" y="970"/>
                </a:lnTo>
                <a:lnTo>
                  <a:pt x="759" y="969"/>
                </a:lnTo>
                <a:lnTo>
                  <a:pt x="760" y="969"/>
                </a:lnTo>
                <a:lnTo>
                  <a:pt x="761" y="969"/>
                </a:lnTo>
                <a:lnTo>
                  <a:pt x="763" y="969"/>
                </a:lnTo>
                <a:lnTo>
                  <a:pt x="772" y="964"/>
                </a:lnTo>
                <a:lnTo>
                  <a:pt x="778" y="960"/>
                </a:lnTo>
                <a:lnTo>
                  <a:pt x="782" y="956"/>
                </a:lnTo>
                <a:lnTo>
                  <a:pt x="783" y="956"/>
                </a:lnTo>
                <a:lnTo>
                  <a:pt x="783" y="955"/>
                </a:lnTo>
                <a:lnTo>
                  <a:pt x="787" y="947"/>
                </a:lnTo>
                <a:lnTo>
                  <a:pt x="788" y="946"/>
                </a:lnTo>
                <a:lnTo>
                  <a:pt x="788" y="945"/>
                </a:lnTo>
                <a:lnTo>
                  <a:pt x="789" y="944"/>
                </a:lnTo>
                <a:lnTo>
                  <a:pt x="790" y="943"/>
                </a:lnTo>
                <a:lnTo>
                  <a:pt x="790" y="942"/>
                </a:lnTo>
                <a:lnTo>
                  <a:pt x="791" y="940"/>
                </a:lnTo>
                <a:lnTo>
                  <a:pt x="791" y="939"/>
                </a:lnTo>
                <a:lnTo>
                  <a:pt x="792" y="938"/>
                </a:lnTo>
                <a:lnTo>
                  <a:pt x="793" y="937"/>
                </a:lnTo>
                <a:lnTo>
                  <a:pt x="793" y="936"/>
                </a:lnTo>
                <a:lnTo>
                  <a:pt x="794" y="935"/>
                </a:lnTo>
                <a:lnTo>
                  <a:pt x="794" y="934"/>
                </a:lnTo>
                <a:lnTo>
                  <a:pt x="795" y="933"/>
                </a:lnTo>
                <a:lnTo>
                  <a:pt x="796" y="932"/>
                </a:lnTo>
                <a:lnTo>
                  <a:pt x="796" y="931"/>
                </a:lnTo>
                <a:lnTo>
                  <a:pt x="797" y="930"/>
                </a:lnTo>
                <a:lnTo>
                  <a:pt x="797" y="929"/>
                </a:lnTo>
                <a:lnTo>
                  <a:pt x="798" y="928"/>
                </a:lnTo>
                <a:lnTo>
                  <a:pt x="798" y="927"/>
                </a:lnTo>
                <a:lnTo>
                  <a:pt x="799" y="926"/>
                </a:lnTo>
                <a:lnTo>
                  <a:pt x="800" y="925"/>
                </a:lnTo>
                <a:lnTo>
                  <a:pt x="800" y="923"/>
                </a:lnTo>
                <a:lnTo>
                  <a:pt x="801" y="922"/>
                </a:lnTo>
                <a:lnTo>
                  <a:pt x="802" y="921"/>
                </a:lnTo>
                <a:lnTo>
                  <a:pt x="803" y="920"/>
                </a:lnTo>
                <a:lnTo>
                  <a:pt x="804" y="919"/>
                </a:lnTo>
                <a:lnTo>
                  <a:pt x="805" y="918"/>
                </a:lnTo>
                <a:lnTo>
                  <a:pt x="806" y="916"/>
                </a:lnTo>
                <a:lnTo>
                  <a:pt x="807" y="916"/>
                </a:lnTo>
                <a:lnTo>
                  <a:pt x="808" y="914"/>
                </a:lnTo>
                <a:lnTo>
                  <a:pt x="809" y="913"/>
                </a:lnTo>
                <a:lnTo>
                  <a:pt x="810" y="912"/>
                </a:lnTo>
                <a:lnTo>
                  <a:pt x="811" y="911"/>
                </a:lnTo>
                <a:lnTo>
                  <a:pt x="813" y="910"/>
                </a:lnTo>
                <a:lnTo>
                  <a:pt x="813" y="909"/>
                </a:lnTo>
                <a:lnTo>
                  <a:pt x="815" y="909"/>
                </a:lnTo>
                <a:lnTo>
                  <a:pt x="815" y="908"/>
                </a:lnTo>
                <a:lnTo>
                  <a:pt x="816" y="907"/>
                </a:lnTo>
                <a:lnTo>
                  <a:pt x="817" y="906"/>
                </a:lnTo>
                <a:lnTo>
                  <a:pt x="818" y="906"/>
                </a:lnTo>
                <a:lnTo>
                  <a:pt x="819" y="905"/>
                </a:lnTo>
                <a:lnTo>
                  <a:pt x="821" y="904"/>
                </a:lnTo>
                <a:lnTo>
                  <a:pt x="823" y="903"/>
                </a:lnTo>
                <a:lnTo>
                  <a:pt x="824" y="902"/>
                </a:lnTo>
                <a:lnTo>
                  <a:pt x="825" y="902"/>
                </a:lnTo>
                <a:lnTo>
                  <a:pt x="826" y="901"/>
                </a:lnTo>
                <a:lnTo>
                  <a:pt x="827" y="901"/>
                </a:lnTo>
                <a:lnTo>
                  <a:pt x="828" y="900"/>
                </a:lnTo>
                <a:lnTo>
                  <a:pt x="829" y="900"/>
                </a:lnTo>
                <a:lnTo>
                  <a:pt x="830" y="899"/>
                </a:lnTo>
                <a:lnTo>
                  <a:pt x="831" y="899"/>
                </a:lnTo>
                <a:lnTo>
                  <a:pt x="832" y="898"/>
                </a:lnTo>
                <a:lnTo>
                  <a:pt x="834" y="897"/>
                </a:lnTo>
                <a:lnTo>
                  <a:pt x="835" y="897"/>
                </a:lnTo>
                <a:lnTo>
                  <a:pt x="835" y="896"/>
                </a:lnTo>
                <a:lnTo>
                  <a:pt x="840" y="894"/>
                </a:lnTo>
                <a:lnTo>
                  <a:pt x="841" y="894"/>
                </a:lnTo>
                <a:lnTo>
                  <a:pt x="842" y="893"/>
                </a:lnTo>
                <a:lnTo>
                  <a:pt x="842" y="892"/>
                </a:lnTo>
                <a:lnTo>
                  <a:pt x="843" y="892"/>
                </a:lnTo>
                <a:lnTo>
                  <a:pt x="844" y="891"/>
                </a:lnTo>
                <a:lnTo>
                  <a:pt x="845" y="891"/>
                </a:lnTo>
                <a:lnTo>
                  <a:pt x="846" y="890"/>
                </a:lnTo>
                <a:lnTo>
                  <a:pt x="847" y="889"/>
                </a:lnTo>
                <a:lnTo>
                  <a:pt x="848" y="888"/>
                </a:lnTo>
                <a:lnTo>
                  <a:pt x="849" y="888"/>
                </a:lnTo>
                <a:lnTo>
                  <a:pt x="851" y="887"/>
                </a:lnTo>
                <a:lnTo>
                  <a:pt x="852" y="886"/>
                </a:lnTo>
                <a:lnTo>
                  <a:pt x="852" y="885"/>
                </a:lnTo>
                <a:lnTo>
                  <a:pt x="853" y="885"/>
                </a:lnTo>
                <a:lnTo>
                  <a:pt x="854" y="884"/>
                </a:lnTo>
                <a:lnTo>
                  <a:pt x="855" y="883"/>
                </a:lnTo>
                <a:lnTo>
                  <a:pt x="856" y="882"/>
                </a:lnTo>
                <a:lnTo>
                  <a:pt x="857" y="882"/>
                </a:lnTo>
                <a:lnTo>
                  <a:pt x="859" y="880"/>
                </a:lnTo>
                <a:lnTo>
                  <a:pt x="861" y="878"/>
                </a:lnTo>
                <a:lnTo>
                  <a:pt x="861" y="877"/>
                </a:lnTo>
                <a:lnTo>
                  <a:pt x="862" y="876"/>
                </a:lnTo>
                <a:lnTo>
                  <a:pt x="863" y="875"/>
                </a:lnTo>
                <a:lnTo>
                  <a:pt x="863" y="874"/>
                </a:lnTo>
                <a:lnTo>
                  <a:pt x="863" y="873"/>
                </a:lnTo>
                <a:lnTo>
                  <a:pt x="863" y="872"/>
                </a:lnTo>
                <a:lnTo>
                  <a:pt x="862" y="871"/>
                </a:lnTo>
                <a:lnTo>
                  <a:pt x="862" y="870"/>
                </a:lnTo>
                <a:lnTo>
                  <a:pt x="861" y="870"/>
                </a:lnTo>
                <a:lnTo>
                  <a:pt x="861" y="869"/>
                </a:lnTo>
                <a:lnTo>
                  <a:pt x="858" y="867"/>
                </a:lnTo>
                <a:lnTo>
                  <a:pt x="858" y="866"/>
                </a:lnTo>
                <a:lnTo>
                  <a:pt x="857" y="866"/>
                </a:lnTo>
                <a:lnTo>
                  <a:pt x="857" y="865"/>
                </a:lnTo>
                <a:lnTo>
                  <a:pt x="851" y="861"/>
                </a:lnTo>
                <a:lnTo>
                  <a:pt x="850" y="861"/>
                </a:lnTo>
                <a:lnTo>
                  <a:pt x="850" y="860"/>
                </a:lnTo>
                <a:lnTo>
                  <a:pt x="849" y="860"/>
                </a:lnTo>
                <a:lnTo>
                  <a:pt x="849" y="859"/>
                </a:lnTo>
                <a:lnTo>
                  <a:pt x="842" y="853"/>
                </a:lnTo>
                <a:lnTo>
                  <a:pt x="841" y="852"/>
                </a:lnTo>
                <a:lnTo>
                  <a:pt x="840" y="852"/>
                </a:lnTo>
                <a:lnTo>
                  <a:pt x="840" y="851"/>
                </a:lnTo>
                <a:lnTo>
                  <a:pt x="840" y="850"/>
                </a:lnTo>
                <a:lnTo>
                  <a:pt x="837" y="845"/>
                </a:lnTo>
                <a:lnTo>
                  <a:pt x="837" y="844"/>
                </a:lnTo>
                <a:lnTo>
                  <a:pt x="836" y="844"/>
                </a:lnTo>
                <a:lnTo>
                  <a:pt x="836" y="843"/>
                </a:lnTo>
                <a:lnTo>
                  <a:pt x="836" y="842"/>
                </a:lnTo>
                <a:lnTo>
                  <a:pt x="835" y="842"/>
                </a:lnTo>
                <a:lnTo>
                  <a:pt x="835" y="841"/>
                </a:lnTo>
                <a:lnTo>
                  <a:pt x="834" y="840"/>
                </a:lnTo>
                <a:lnTo>
                  <a:pt x="834" y="839"/>
                </a:lnTo>
                <a:lnTo>
                  <a:pt x="833" y="838"/>
                </a:lnTo>
                <a:lnTo>
                  <a:pt x="833" y="837"/>
                </a:lnTo>
                <a:lnTo>
                  <a:pt x="833" y="836"/>
                </a:lnTo>
                <a:lnTo>
                  <a:pt x="832" y="835"/>
                </a:lnTo>
                <a:lnTo>
                  <a:pt x="832" y="834"/>
                </a:lnTo>
                <a:lnTo>
                  <a:pt x="832" y="833"/>
                </a:lnTo>
                <a:lnTo>
                  <a:pt x="831" y="832"/>
                </a:lnTo>
                <a:lnTo>
                  <a:pt x="831" y="831"/>
                </a:lnTo>
                <a:lnTo>
                  <a:pt x="831" y="830"/>
                </a:lnTo>
                <a:lnTo>
                  <a:pt x="830" y="829"/>
                </a:lnTo>
                <a:lnTo>
                  <a:pt x="830" y="827"/>
                </a:lnTo>
                <a:lnTo>
                  <a:pt x="830" y="826"/>
                </a:lnTo>
                <a:lnTo>
                  <a:pt x="830" y="825"/>
                </a:lnTo>
                <a:lnTo>
                  <a:pt x="829" y="824"/>
                </a:lnTo>
                <a:lnTo>
                  <a:pt x="830" y="823"/>
                </a:lnTo>
                <a:lnTo>
                  <a:pt x="830" y="822"/>
                </a:lnTo>
                <a:lnTo>
                  <a:pt x="830" y="820"/>
                </a:lnTo>
                <a:lnTo>
                  <a:pt x="830" y="819"/>
                </a:lnTo>
                <a:lnTo>
                  <a:pt x="830" y="818"/>
                </a:lnTo>
                <a:lnTo>
                  <a:pt x="831" y="816"/>
                </a:lnTo>
                <a:lnTo>
                  <a:pt x="831" y="815"/>
                </a:lnTo>
                <a:lnTo>
                  <a:pt x="832" y="814"/>
                </a:lnTo>
                <a:lnTo>
                  <a:pt x="832" y="813"/>
                </a:lnTo>
                <a:lnTo>
                  <a:pt x="833" y="811"/>
                </a:lnTo>
                <a:lnTo>
                  <a:pt x="833" y="810"/>
                </a:lnTo>
                <a:lnTo>
                  <a:pt x="833" y="809"/>
                </a:lnTo>
                <a:lnTo>
                  <a:pt x="834" y="808"/>
                </a:lnTo>
                <a:lnTo>
                  <a:pt x="834" y="807"/>
                </a:lnTo>
                <a:lnTo>
                  <a:pt x="834" y="806"/>
                </a:lnTo>
                <a:lnTo>
                  <a:pt x="834" y="805"/>
                </a:lnTo>
                <a:lnTo>
                  <a:pt x="835" y="804"/>
                </a:lnTo>
                <a:lnTo>
                  <a:pt x="835" y="803"/>
                </a:lnTo>
                <a:lnTo>
                  <a:pt x="835" y="802"/>
                </a:lnTo>
                <a:lnTo>
                  <a:pt x="835" y="801"/>
                </a:lnTo>
                <a:lnTo>
                  <a:pt x="835" y="800"/>
                </a:lnTo>
                <a:lnTo>
                  <a:pt x="835" y="799"/>
                </a:lnTo>
                <a:lnTo>
                  <a:pt x="835" y="798"/>
                </a:lnTo>
                <a:lnTo>
                  <a:pt x="835" y="797"/>
                </a:lnTo>
                <a:lnTo>
                  <a:pt x="835" y="796"/>
                </a:lnTo>
                <a:lnTo>
                  <a:pt x="836" y="795"/>
                </a:lnTo>
                <a:lnTo>
                  <a:pt x="836" y="794"/>
                </a:lnTo>
                <a:lnTo>
                  <a:pt x="836" y="793"/>
                </a:lnTo>
                <a:lnTo>
                  <a:pt x="836" y="792"/>
                </a:lnTo>
                <a:lnTo>
                  <a:pt x="837" y="791"/>
                </a:lnTo>
                <a:lnTo>
                  <a:pt x="837" y="790"/>
                </a:lnTo>
                <a:lnTo>
                  <a:pt x="837" y="789"/>
                </a:lnTo>
                <a:lnTo>
                  <a:pt x="837" y="788"/>
                </a:lnTo>
                <a:lnTo>
                  <a:pt x="840" y="780"/>
                </a:lnTo>
                <a:lnTo>
                  <a:pt x="840" y="778"/>
                </a:lnTo>
                <a:lnTo>
                  <a:pt x="840" y="777"/>
                </a:lnTo>
                <a:lnTo>
                  <a:pt x="841" y="777"/>
                </a:lnTo>
                <a:lnTo>
                  <a:pt x="841" y="776"/>
                </a:lnTo>
                <a:lnTo>
                  <a:pt x="842" y="775"/>
                </a:lnTo>
                <a:lnTo>
                  <a:pt x="842" y="774"/>
                </a:lnTo>
                <a:lnTo>
                  <a:pt x="843" y="773"/>
                </a:lnTo>
                <a:lnTo>
                  <a:pt x="843" y="772"/>
                </a:lnTo>
                <a:lnTo>
                  <a:pt x="844" y="772"/>
                </a:lnTo>
                <a:lnTo>
                  <a:pt x="844" y="771"/>
                </a:lnTo>
                <a:lnTo>
                  <a:pt x="845" y="770"/>
                </a:lnTo>
                <a:lnTo>
                  <a:pt x="846" y="769"/>
                </a:lnTo>
                <a:lnTo>
                  <a:pt x="847" y="769"/>
                </a:lnTo>
                <a:lnTo>
                  <a:pt x="848" y="768"/>
                </a:lnTo>
                <a:lnTo>
                  <a:pt x="849" y="767"/>
                </a:lnTo>
                <a:lnTo>
                  <a:pt x="850" y="767"/>
                </a:lnTo>
                <a:lnTo>
                  <a:pt x="851" y="766"/>
                </a:lnTo>
                <a:lnTo>
                  <a:pt x="852" y="766"/>
                </a:lnTo>
                <a:lnTo>
                  <a:pt x="853" y="765"/>
                </a:lnTo>
                <a:lnTo>
                  <a:pt x="854" y="765"/>
                </a:lnTo>
                <a:lnTo>
                  <a:pt x="855" y="764"/>
                </a:lnTo>
                <a:lnTo>
                  <a:pt x="856" y="764"/>
                </a:lnTo>
                <a:lnTo>
                  <a:pt x="857" y="763"/>
                </a:lnTo>
                <a:lnTo>
                  <a:pt x="859" y="763"/>
                </a:lnTo>
                <a:lnTo>
                  <a:pt x="860" y="763"/>
                </a:lnTo>
                <a:lnTo>
                  <a:pt x="861" y="763"/>
                </a:lnTo>
                <a:lnTo>
                  <a:pt x="862" y="763"/>
                </a:lnTo>
                <a:lnTo>
                  <a:pt x="863" y="763"/>
                </a:lnTo>
                <a:lnTo>
                  <a:pt x="864" y="762"/>
                </a:lnTo>
                <a:lnTo>
                  <a:pt x="865" y="762"/>
                </a:lnTo>
                <a:lnTo>
                  <a:pt x="866" y="762"/>
                </a:lnTo>
                <a:lnTo>
                  <a:pt x="867" y="762"/>
                </a:lnTo>
                <a:lnTo>
                  <a:pt x="868" y="762"/>
                </a:lnTo>
                <a:lnTo>
                  <a:pt x="869" y="762"/>
                </a:lnTo>
                <a:lnTo>
                  <a:pt x="870" y="762"/>
                </a:lnTo>
                <a:lnTo>
                  <a:pt x="887" y="762"/>
                </a:lnTo>
                <a:lnTo>
                  <a:pt x="895" y="766"/>
                </a:lnTo>
                <a:lnTo>
                  <a:pt x="896" y="766"/>
                </a:lnTo>
                <a:lnTo>
                  <a:pt x="896" y="767"/>
                </a:lnTo>
                <a:lnTo>
                  <a:pt x="897" y="767"/>
                </a:lnTo>
                <a:lnTo>
                  <a:pt x="898" y="767"/>
                </a:lnTo>
                <a:lnTo>
                  <a:pt x="904" y="772"/>
                </a:lnTo>
                <a:lnTo>
                  <a:pt x="905" y="773"/>
                </a:lnTo>
                <a:lnTo>
                  <a:pt x="906" y="773"/>
                </a:lnTo>
                <a:lnTo>
                  <a:pt x="907" y="774"/>
                </a:lnTo>
                <a:lnTo>
                  <a:pt x="908" y="774"/>
                </a:lnTo>
                <a:lnTo>
                  <a:pt x="910" y="775"/>
                </a:lnTo>
                <a:lnTo>
                  <a:pt x="911" y="775"/>
                </a:lnTo>
                <a:lnTo>
                  <a:pt x="913" y="776"/>
                </a:lnTo>
                <a:lnTo>
                  <a:pt x="915" y="776"/>
                </a:lnTo>
                <a:lnTo>
                  <a:pt x="918" y="776"/>
                </a:lnTo>
                <a:lnTo>
                  <a:pt x="921" y="777"/>
                </a:lnTo>
                <a:lnTo>
                  <a:pt x="925" y="777"/>
                </a:lnTo>
                <a:lnTo>
                  <a:pt x="929" y="777"/>
                </a:lnTo>
                <a:lnTo>
                  <a:pt x="933" y="777"/>
                </a:lnTo>
                <a:lnTo>
                  <a:pt x="937" y="776"/>
                </a:lnTo>
                <a:lnTo>
                  <a:pt x="942" y="776"/>
                </a:lnTo>
                <a:lnTo>
                  <a:pt x="946" y="776"/>
                </a:lnTo>
                <a:lnTo>
                  <a:pt x="949" y="775"/>
                </a:lnTo>
                <a:lnTo>
                  <a:pt x="953" y="775"/>
                </a:lnTo>
                <a:lnTo>
                  <a:pt x="956" y="774"/>
                </a:lnTo>
                <a:lnTo>
                  <a:pt x="958" y="774"/>
                </a:lnTo>
                <a:lnTo>
                  <a:pt x="960" y="773"/>
                </a:lnTo>
                <a:lnTo>
                  <a:pt x="961" y="773"/>
                </a:lnTo>
                <a:lnTo>
                  <a:pt x="963" y="773"/>
                </a:lnTo>
                <a:lnTo>
                  <a:pt x="964" y="772"/>
                </a:lnTo>
                <a:lnTo>
                  <a:pt x="965" y="772"/>
                </a:lnTo>
                <a:lnTo>
                  <a:pt x="966" y="771"/>
                </a:lnTo>
                <a:lnTo>
                  <a:pt x="967" y="770"/>
                </a:lnTo>
                <a:lnTo>
                  <a:pt x="968" y="770"/>
                </a:lnTo>
                <a:lnTo>
                  <a:pt x="969" y="769"/>
                </a:lnTo>
                <a:lnTo>
                  <a:pt x="970" y="768"/>
                </a:lnTo>
                <a:lnTo>
                  <a:pt x="971" y="768"/>
                </a:lnTo>
                <a:lnTo>
                  <a:pt x="971" y="767"/>
                </a:lnTo>
                <a:lnTo>
                  <a:pt x="972" y="766"/>
                </a:lnTo>
                <a:lnTo>
                  <a:pt x="973" y="765"/>
                </a:lnTo>
                <a:lnTo>
                  <a:pt x="974" y="765"/>
                </a:lnTo>
                <a:lnTo>
                  <a:pt x="975" y="765"/>
                </a:lnTo>
                <a:lnTo>
                  <a:pt x="976" y="764"/>
                </a:lnTo>
                <a:lnTo>
                  <a:pt x="981" y="762"/>
                </a:lnTo>
                <a:lnTo>
                  <a:pt x="982" y="762"/>
                </a:lnTo>
                <a:lnTo>
                  <a:pt x="982" y="761"/>
                </a:lnTo>
                <a:lnTo>
                  <a:pt x="983" y="761"/>
                </a:lnTo>
                <a:lnTo>
                  <a:pt x="992" y="754"/>
                </a:lnTo>
                <a:lnTo>
                  <a:pt x="992" y="753"/>
                </a:lnTo>
                <a:lnTo>
                  <a:pt x="993" y="753"/>
                </a:lnTo>
                <a:lnTo>
                  <a:pt x="993" y="752"/>
                </a:lnTo>
                <a:lnTo>
                  <a:pt x="994" y="751"/>
                </a:lnTo>
                <a:lnTo>
                  <a:pt x="995" y="749"/>
                </a:lnTo>
                <a:lnTo>
                  <a:pt x="996" y="748"/>
                </a:lnTo>
                <a:lnTo>
                  <a:pt x="997" y="745"/>
                </a:lnTo>
                <a:lnTo>
                  <a:pt x="999" y="743"/>
                </a:lnTo>
                <a:lnTo>
                  <a:pt x="1001" y="739"/>
                </a:lnTo>
                <a:lnTo>
                  <a:pt x="1003" y="736"/>
                </a:lnTo>
                <a:lnTo>
                  <a:pt x="1005" y="733"/>
                </a:lnTo>
                <a:lnTo>
                  <a:pt x="1008" y="730"/>
                </a:lnTo>
                <a:lnTo>
                  <a:pt x="1010" y="728"/>
                </a:lnTo>
                <a:lnTo>
                  <a:pt x="1013" y="725"/>
                </a:lnTo>
                <a:lnTo>
                  <a:pt x="1015" y="723"/>
                </a:lnTo>
                <a:lnTo>
                  <a:pt x="1017" y="722"/>
                </a:lnTo>
                <a:lnTo>
                  <a:pt x="1020" y="721"/>
                </a:lnTo>
                <a:lnTo>
                  <a:pt x="1022" y="720"/>
                </a:lnTo>
                <a:lnTo>
                  <a:pt x="1024" y="719"/>
                </a:lnTo>
                <a:lnTo>
                  <a:pt x="1026" y="719"/>
                </a:lnTo>
                <a:lnTo>
                  <a:pt x="1027" y="719"/>
                </a:lnTo>
                <a:lnTo>
                  <a:pt x="1029" y="719"/>
                </a:lnTo>
                <a:lnTo>
                  <a:pt x="1030" y="719"/>
                </a:lnTo>
                <a:lnTo>
                  <a:pt x="1031" y="719"/>
                </a:lnTo>
                <a:lnTo>
                  <a:pt x="1032" y="719"/>
                </a:lnTo>
                <a:lnTo>
                  <a:pt x="1033" y="718"/>
                </a:lnTo>
                <a:lnTo>
                  <a:pt x="1034" y="718"/>
                </a:lnTo>
                <a:lnTo>
                  <a:pt x="1035" y="718"/>
                </a:lnTo>
                <a:lnTo>
                  <a:pt x="1036" y="718"/>
                </a:lnTo>
                <a:lnTo>
                  <a:pt x="1038" y="718"/>
                </a:lnTo>
                <a:lnTo>
                  <a:pt x="1039" y="717"/>
                </a:lnTo>
                <a:lnTo>
                  <a:pt x="1041" y="717"/>
                </a:lnTo>
                <a:lnTo>
                  <a:pt x="1043" y="717"/>
                </a:lnTo>
                <a:lnTo>
                  <a:pt x="1046" y="716"/>
                </a:lnTo>
                <a:lnTo>
                  <a:pt x="1048" y="716"/>
                </a:lnTo>
                <a:lnTo>
                  <a:pt x="1050" y="715"/>
                </a:lnTo>
                <a:lnTo>
                  <a:pt x="1052" y="715"/>
                </a:lnTo>
                <a:lnTo>
                  <a:pt x="1054" y="714"/>
                </a:lnTo>
                <a:lnTo>
                  <a:pt x="1056" y="714"/>
                </a:lnTo>
                <a:lnTo>
                  <a:pt x="1057" y="713"/>
                </a:lnTo>
                <a:lnTo>
                  <a:pt x="1059" y="713"/>
                </a:lnTo>
                <a:lnTo>
                  <a:pt x="1060" y="712"/>
                </a:lnTo>
                <a:lnTo>
                  <a:pt x="1061" y="712"/>
                </a:lnTo>
                <a:lnTo>
                  <a:pt x="1062" y="711"/>
                </a:lnTo>
                <a:lnTo>
                  <a:pt x="1065" y="710"/>
                </a:lnTo>
                <a:lnTo>
                  <a:pt x="1067" y="708"/>
                </a:lnTo>
                <a:lnTo>
                  <a:pt x="1068" y="708"/>
                </a:lnTo>
                <a:lnTo>
                  <a:pt x="1069" y="707"/>
                </a:lnTo>
                <a:lnTo>
                  <a:pt x="1070" y="706"/>
                </a:lnTo>
                <a:lnTo>
                  <a:pt x="1072" y="705"/>
                </a:lnTo>
                <a:lnTo>
                  <a:pt x="1073" y="704"/>
                </a:lnTo>
                <a:lnTo>
                  <a:pt x="1074" y="703"/>
                </a:lnTo>
                <a:lnTo>
                  <a:pt x="1076" y="702"/>
                </a:lnTo>
                <a:lnTo>
                  <a:pt x="1077" y="700"/>
                </a:lnTo>
                <a:lnTo>
                  <a:pt x="1079" y="699"/>
                </a:lnTo>
                <a:lnTo>
                  <a:pt x="1080" y="698"/>
                </a:lnTo>
                <a:lnTo>
                  <a:pt x="1082" y="697"/>
                </a:lnTo>
                <a:lnTo>
                  <a:pt x="1083" y="695"/>
                </a:lnTo>
                <a:lnTo>
                  <a:pt x="1084" y="694"/>
                </a:lnTo>
                <a:lnTo>
                  <a:pt x="1085" y="693"/>
                </a:lnTo>
                <a:lnTo>
                  <a:pt x="1088" y="691"/>
                </a:lnTo>
                <a:lnTo>
                  <a:pt x="1090" y="689"/>
                </a:lnTo>
                <a:lnTo>
                  <a:pt x="1091" y="688"/>
                </a:lnTo>
                <a:lnTo>
                  <a:pt x="1092" y="687"/>
                </a:lnTo>
                <a:lnTo>
                  <a:pt x="1092" y="686"/>
                </a:lnTo>
                <a:lnTo>
                  <a:pt x="1093" y="685"/>
                </a:lnTo>
                <a:lnTo>
                  <a:pt x="1094" y="684"/>
                </a:lnTo>
                <a:lnTo>
                  <a:pt x="1095" y="683"/>
                </a:lnTo>
                <a:lnTo>
                  <a:pt x="1095" y="681"/>
                </a:lnTo>
                <a:lnTo>
                  <a:pt x="1096" y="680"/>
                </a:lnTo>
                <a:lnTo>
                  <a:pt x="1096" y="678"/>
                </a:lnTo>
                <a:lnTo>
                  <a:pt x="1096" y="677"/>
                </a:lnTo>
                <a:lnTo>
                  <a:pt x="1096" y="675"/>
                </a:lnTo>
                <a:lnTo>
                  <a:pt x="1097" y="674"/>
                </a:lnTo>
                <a:lnTo>
                  <a:pt x="1097" y="672"/>
                </a:lnTo>
                <a:lnTo>
                  <a:pt x="1097" y="671"/>
                </a:lnTo>
                <a:lnTo>
                  <a:pt x="1097" y="669"/>
                </a:lnTo>
                <a:lnTo>
                  <a:pt x="1097" y="667"/>
                </a:lnTo>
                <a:lnTo>
                  <a:pt x="1098" y="666"/>
                </a:lnTo>
                <a:lnTo>
                  <a:pt x="1098" y="665"/>
                </a:lnTo>
                <a:lnTo>
                  <a:pt x="1098" y="663"/>
                </a:lnTo>
                <a:lnTo>
                  <a:pt x="1099" y="662"/>
                </a:lnTo>
                <a:lnTo>
                  <a:pt x="1099" y="661"/>
                </a:lnTo>
                <a:lnTo>
                  <a:pt x="1100" y="659"/>
                </a:lnTo>
                <a:lnTo>
                  <a:pt x="1100" y="658"/>
                </a:lnTo>
                <a:lnTo>
                  <a:pt x="1101" y="657"/>
                </a:lnTo>
                <a:lnTo>
                  <a:pt x="1101" y="656"/>
                </a:lnTo>
                <a:lnTo>
                  <a:pt x="1102" y="656"/>
                </a:lnTo>
                <a:lnTo>
                  <a:pt x="1102" y="655"/>
                </a:lnTo>
                <a:lnTo>
                  <a:pt x="1102" y="654"/>
                </a:lnTo>
                <a:lnTo>
                  <a:pt x="1103" y="653"/>
                </a:lnTo>
                <a:lnTo>
                  <a:pt x="1103" y="652"/>
                </a:lnTo>
                <a:lnTo>
                  <a:pt x="1104" y="651"/>
                </a:lnTo>
                <a:lnTo>
                  <a:pt x="1105" y="650"/>
                </a:lnTo>
                <a:lnTo>
                  <a:pt x="1105" y="649"/>
                </a:lnTo>
                <a:lnTo>
                  <a:pt x="1105" y="648"/>
                </a:lnTo>
                <a:lnTo>
                  <a:pt x="1106" y="646"/>
                </a:lnTo>
                <a:lnTo>
                  <a:pt x="1109" y="641"/>
                </a:lnTo>
                <a:lnTo>
                  <a:pt x="1110" y="641"/>
                </a:lnTo>
                <a:lnTo>
                  <a:pt x="1110" y="640"/>
                </a:lnTo>
                <a:lnTo>
                  <a:pt x="1111" y="639"/>
                </a:lnTo>
                <a:lnTo>
                  <a:pt x="1112" y="639"/>
                </a:lnTo>
                <a:lnTo>
                  <a:pt x="1113" y="638"/>
                </a:lnTo>
                <a:lnTo>
                  <a:pt x="1114" y="637"/>
                </a:lnTo>
                <a:lnTo>
                  <a:pt x="1115" y="636"/>
                </a:lnTo>
                <a:lnTo>
                  <a:pt x="1116" y="636"/>
                </a:lnTo>
                <a:lnTo>
                  <a:pt x="1117" y="635"/>
                </a:lnTo>
                <a:lnTo>
                  <a:pt x="1117" y="634"/>
                </a:lnTo>
                <a:lnTo>
                  <a:pt x="1118" y="634"/>
                </a:lnTo>
                <a:lnTo>
                  <a:pt x="1119" y="634"/>
                </a:lnTo>
                <a:lnTo>
                  <a:pt x="1120" y="633"/>
                </a:lnTo>
                <a:lnTo>
                  <a:pt x="1128" y="626"/>
                </a:lnTo>
                <a:lnTo>
                  <a:pt x="1129" y="626"/>
                </a:lnTo>
                <a:lnTo>
                  <a:pt x="1129" y="625"/>
                </a:lnTo>
                <a:lnTo>
                  <a:pt x="1130" y="625"/>
                </a:lnTo>
                <a:lnTo>
                  <a:pt x="1131" y="625"/>
                </a:lnTo>
                <a:lnTo>
                  <a:pt x="1132" y="625"/>
                </a:lnTo>
                <a:lnTo>
                  <a:pt x="1134" y="625"/>
                </a:lnTo>
                <a:lnTo>
                  <a:pt x="1148" y="626"/>
                </a:lnTo>
                <a:lnTo>
                  <a:pt x="1149" y="626"/>
                </a:lnTo>
                <a:lnTo>
                  <a:pt x="1150" y="626"/>
                </a:lnTo>
                <a:lnTo>
                  <a:pt x="1151" y="626"/>
                </a:lnTo>
                <a:lnTo>
                  <a:pt x="1152" y="625"/>
                </a:lnTo>
                <a:lnTo>
                  <a:pt x="1154" y="623"/>
                </a:lnTo>
                <a:lnTo>
                  <a:pt x="1156" y="614"/>
                </a:lnTo>
                <a:lnTo>
                  <a:pt x="1157" y="612"/>
                </a:lnTo>
                <a:lnTo>
                  <a:pt x="1158" y="611"/>
                </a:lnTo>
                <a:lnTo>
                  <a:pt x="1158" y="610"/>
                </a:lnTo>
                <a:lnTo>
                  <a:pt x="1159" y="610"/>
                </a:lnTo>
                <a:lnTo>
                  <a:pt x="1160" y="609"/>
                </a:lnTo>
                <a:lnTo>
                  <a:pt x="1160" y="608"/>
                </a:lnTo>
                <a:lnTo>
                  <a:pt x="1161" y="608"/>
                </a:lnTo>
                <a:lnTo>
                  <a:pt x="1162" y="607"/>
                </a:lnTo>
                <a:lnTo>
                  <a:pt x="1163" y="606"/>
                </a:lnTo>
                <a:lnTo>
                  <a:pt x="1164" y="606"/>
                </a:lnTo>
                <a:lnTo>
                  <a:pt x="1165" y="605"/>
                </a:lnTo>
                <a:lnTo>
                  <a:pt x="1166" y="605"/>
                </a:lnTo>
                <a:lnTo>
                  <a:pt x="1167" y="605"/>
                </a:lnTo>
                <a:lnTo>
                  <a:pt x="1168" y="605"/>
                </a:lnTo>
                <a:lnTo>
                  <a:pt x="1169" y="605"/>
                </a:lnTo>
                <a:lnTo>
                  <a:pt x="1170" y="605"/>
                </a:lnTo>
                <a:lnTo>
                  <a:pt x="1171" y="605"/>
                </a:lnTo>
                <a:lnTo>
                  <a:pt x="1171" y="606"/>
                </a:lnTo>
                <a:lnTo>
                  <a:pt x="1172" y="606"/>
                </a:lnTo>
                <a:lnTo>
                  <a:pt x="1173" y="606"/>
                </a:lnTo>
                <a:lnTo>
                  <a:pt x="1174" y="606"/>
                </a:lnTo>
                <a:lnTo>
                  <a:pt x="1175" y="606"/>
                </a:lnTo>
                <a:lnTo>
                  <a:pt x="1180" y="607"/>
                </a:lnTo>
                <a:lnTo>
                  <a:pt x="1181" y="607"/>
                </a:lnTo>
                <a:lnTo>
                  <a:pt x="1182" y="607"/>
                </a:lnTo>
                <a:lnTo>
                  <a:pt x="1183" y="606"/>
                </a:lnTo>
                <a:lnTo>
                  <a:pt x="1191" y="600"/>
                </a:lnTo>
                <a:lnTo>
                  <a:pt x="1191" y="599"/>
                </a:lnTo>
                <a:lnTo>
                  <a:pt x="1192" y="599"/>
                </a:lnTo>
                <a:lnTo>
                  <a:pt x="1193" y="598"/>
                </a:lnTo>
                <a:lnTo>
                  <a:pt x="1197" y="595"/>
                </a:lnTo>
                <a:lnTo>
                  <a:pt x="1198" y="595"/>
                </a:lnTo>
                <a:lnTo>
                  <a:pt x="1199" y="595"/>
                </a:lnTo>
                <a:lnTo>
                  <a:pt x="1200" y="594"/>
                </a:lnTo>
                <a:lnTo>
                  <a:pt x="1207" y="590"/>
                </a:lnTo>
                <a:lnTo>
                  <a:pt x="1212" y="588"/>
                </a:lnTo>
                <a:lnTo>
                  <a:pt x="1214" y="588"/>
                </a:lnTo>
                <a:lnTo>
                  <a:pt x="1215" y="588"/>
                </a:lnTo>
                <a:lnTo>
                  <a:pt x="1216" y="588"/>
                </a:lnTo>
                <a:lnTo>
                  <a:pt x="1217" y="588"/>
                </a:lnTo>
                <a:lnTo>
                  <a:pt x="1218" y="589"/>
                </a:lnTo>
                <a:lnTo>
                  <a:pt x="1219" y="589"/>
                </a:lnTo>
                <a:lnTo>
                  <a:pt x="1220" y="589"/>
                </a:lnTo>
                <a:lnTo>
                  <a:pt x="1221" y="589"/>
                </a:lnTo>
                <a:lnTo>
                  <a:pt x="1222" y="590"/>
                </a:lnTo>
                <a:lnTo>
                  <a:pt x="1223" y="590"/>
                </a:lnTo>
                <a:lnTo>
                  <a:pt x="1224" y="590"/>
                </a:lnTo>
                <a:lnTo>
                  <a:pt x="1225" y="590"/>
                </a:lnTo>
                <a:lnTo>
                  <a:pt x="1226" y="590"/>
                </a:lnTo>
                <a:lnTo>
                  <a:pt x="1227" y="590"/>
                </a:lnTo>
                <a:lnTo>
                  <a:pt x="1227" y="589"/>
                </a:lnTo>
                <a:lnTo>
                  <a:pt x="1228" y="589"/>
                </a:lnTo>
                <a:lnTo>
                  <a:pt x="1229" y="588"/>
                </a:lnTo>
                <a:lnTo>
                  <a:pt x="1230" y="588"/>
                </a:lnTo>
                <a:lnTo>
                  <a:pt x="1230" y="587"/>
                </a:lnTo>
                <a:lnTo>
                  <a:pt x="1231" y="587"/>
                </a:lnTo>
                <a:lnTo>
                  <a:pt x="1231" y="586"/>
                </a:lnTo>
                <a:lnTo>
                  <a:pt x="1232" y="586"/>
                </a:lnTo>
                <a:lnTo>
                  <a:pt x="1232" y="585"/>
                </a:lnTo>
                <a:lnTo>
                  <a:pt x="1233" y="585"/>
                </a:lnTo>
                <a:lnTo>
                  <a:pt x="1233" y="584"/>
                </a:lnTo>
                <a:lnTo>
                  <a:pt x="1234" y="584"/>
                </a:lnTo>
                <a:lnTo>
                  <a:pt x="1235" y="584"/>
                </a:lnTo>
                <a:lnTo>
                  <a:pt x="1235" y="583"/>
                </a:lnTo>
                <a:lnTo>
                  <a:pt x="1236" y="583"/>
                </a:lnTo>
                <a:lnTo>
                  <a:pt x="1237" y="584"/>
                </a:lnTo>
                <a:lnTo>
                  <a:pt x="1238" y="584"/>
                </a:lnTo>
                <a:lnTo>
                  <a:pt x="1239" y="584"/>
                </a:lnTo>
                <a:lnTo>
                  <a:pt x="1240" y="584"/>
                </a:lnTo>
                <a:lnTo>
                  <a:pt x="1241" y="585"/>
                </a:lnTo>
                <a:lnTo>
                  <a:pt x="1243" y="585"/>
                </a:lnTo>
                <a:lnTo>
                  <a:pt x="1244" y="585"/>
                </a:lnTo>
                <a:lnTo>
                  <a:pt x="1245" y="585"/>
                </a:lnTo>
                <a:lnTo>
                  <a:pt x="1246" y="585"/>
                </a:lnTo>
                <a:lnTo>
                  <a:pt x="1247" y="585"/>
                </a:lnTo>
                <a:lnTo>
                  <a:pt x="1248" y="586"/>
                </a:lnTo>
                <a:lnTo>
                  <a:pt x="1249" y="586"/>
                </a:lnTo>
                <a:lnTo>
                  <a:pt x="1251" y="586"/>
                </a:lnTo>
                <a:lnTo>
                  <a:pt x="1253" y="587"/>
                </a:lnTo>
                <a:lnTo>
                  <a:pt x="1254" y="588"/>
                </a:lnTo>
                <a:lnTo>
                  <a:pt x="1255" y="588"/>
                </a:lnTo>
                <a:lnTo>
                  <a:pt x="1257" y="588"/>
                </a:lnTo>
                <a:lnTo>
                  <a:pt x="1258" y="589"/>
                </a:lnTo>
                <a:lnTo>
                  <a:pt x="1259" y="589"/>
                </a:lnTo>
                <a:lnTo>
                  <a:pt x="1260" y="589"/>
                </a:lnTo>
                <a:lnTo>
                  <a:pt x="1261" y="589"/>
                </a:lnTo>
                <a:lnTo>
                  <a:pt x="1263" y="589"/>
                </a:lnTo>
                <a:lnTo>
                  <a:pt x="1264" y="589"/>
                </a:lnTo>
                <a:lnTo>
                  <a:pt x="1265" y="589"/>
                </a:lnTo>
                <a:lnTo>
                  <a:pt x="1267" y="589"/>
                </a:lnTo>
                <a:lnTo>
                  <a:pt x="1268" y="589"/>
                </a:lnTo>
                <a:lnTo>
                  <a:pt x="1269" y="589"/>
                </a:lnTo>
                <a:lnTo>
                  <a:pt x="1270" y="589"/>
                </a:lnTo>
                <a:lnTo>
                  <a:pt x="1271" y="589"/>
                </a:lnTo>
                <a:lnTo>
                  <a:pt x="1272" y="589"/>
                </a:lnTo>
                <a:lnTo>
                  <a:pt x="1274" y="588"/>
                </a:lnTo>
                <a:lnTo>
                  <a:pt x="1275" y="588"/>
                </a:lnTo>
                <a:lnTo>
                  <a:pt x="1277" y="588"/>
                </a:lnTo>
                <a:lnTo>
                  <a:pt x="1278" y="588"/>
                </a:lnTo>
                <a:lnTo>
                  <a:pt x="1280" y="588"/>
                </a:lnTo>
                <a:lnTo>
                  <a:pt x="1281" y="587"/>
                </a:lnTo>
                <a:lnTo>
                  <a:pt x="1282" y="587"/>
                </a:lnTo>
                <a:lnTo>
                  <a:pt x="1284" y="587"/>
                </a:lnTo>
                <a:lnTo>
                  <a:pt x="1285" y="587"/>
                </a:lnTo>
                <a:lnTo>
                  <a:pt x="1286" y="586"/>
                </a:lnTo>
                <a:lnTo>
                  <a:pt x="1287" y="586"/>
                </a:lnTo>
                <a:lnTo>
                  <a:pt x="1288" y="586"/>
                </a:lnTo>
                <a:lnTo>
                  <a:pt x="1289" y="586"/>
                </a:lnTo>
                <a:lnTo>
                  <a:pt x="1290" y="586"/>
                </a:lnTo>
                <a:lnTo>
                  <a:pt x="1291" y="586"/>
                </a:lnTo>
                <a:lnTo>
                  <a:pt x="1291" y="585"/>
                </a:lnTo>
                <a:lnTo>
                  <a:pt x="1291" y="584"/>
                </a:lnTo>
                <a:lnTo>
                  <a:pt x="1291" y="583"/>
                </a:lnTo>
                <a:lnTo>
                  <a:pt x="1291" y="582"/>
                </a:lnTo>
                <a:lnTo>
                  <a:pt x="1291" y="581"/>
                </a:lnTo>
                <a:lnTo>
                  <a:pt x="1291" y="580"/>
                </a:lnTo>
                <a:lnTo>
                  <a:pt x="1291" y="579"/>
                </a:lnTo>
                <a:lnTo>
                  <a:pt x="1291" y="577"/>
                </a:lnTo>
                <a:lnTo>
                  <a:pt x="1291" y="576"/>
                </a:lnTo>
                <a:lnTo>
                  <a:pt x="1291" y="575"/>
                </a:lnTo>
                <a:lnTo>
                  <a:pt x="1291" y="573"/>
                </a:lnTo>
                <a:lnTo>
                  <a:pt x="1291" y="572"/>
                </a:lnTo>
                <a:lnTo>
                  <a:pt x="1291" y="569"/>
                </a:lnTo>
                <a:lnTo>
                  <a:pt x="1290" y="567"/>
                </a:lnTo>
                <a:lnTo>
                  <a:pt x="1289" y="567"/>
                </a:lnTo>
                <a:lnTo>
                  <a:pt x="1289" y="566"/>
                </a:lnTo>
                <a:lnTo>
                  <a:pt x="1288" y="565"/>
                </a:lnTo>
                <a:lnTo>
                  <a:pt x="1287" y="564"/>
                </a:lnTo>
                <a:lnTo>
                  <a:pt x="1287" y="563"/>
                </a:lnTo>
                <a:lnTo>
                  <a:pt x="1286" y="562"/>
                </a:lnTo>
                <a:lnTo>
                  <a:pt x="1285" y="560"/>
                </a:lnTo>
                <a:lnTo>
                  <a:pt x="1284" y="559"/>
                </a:lnTo>
                <a:lnTo>
                  <a:pt x="1282" y="558"/>
                </a:lnTo>
                <a:lnTo>
                  <a:pt x="1281" y="557"/>
                </a:lnTo>
                <a:lnTo>
                  <a:pt x="1280" y="556"/>
                </a:lnTo>
                <a:lnTo>
                  <a:pt x="1279" y="555"/>
                </a:lnTo>
                <a:lnTo>
                  <a:pt x="1278" y="554"/>
                </a:lnTo>
                <a:lnTo>
                  <a:pt x="1277" y="553"/>
                </a:lnTo>
                <a:lnTo>
                  <a:pt x="1276" y="552"/>
                </a:lnTo>
                <a:lnTo>
                  <a:pt x="1275" y="551"/>
                </a:lnTo>
                <a:lnTo>
                  <a:pt x="1274" y="551"/>
                </a:lnTo>
                <a:lnTo>
                  <a:pt x="1274" y="550"/>
                </a:lnTo>
                <a:lnTo>
                  <a:pt x="1273" y="550"/>
                </a:lnTo>
                <a:lnTo>
                  <a:pt x="1272" y="549"/>
                </a:lnTo>
                <a:lnTo>
                  <a:pt x="1271" y="548"/>
                </a:lnTo>
                <a:lnTo>
                  <a:pt x="1263" y="542"/>
                </a:lnTo>
                <a:lnTo>
                  <a:pt x="1262" y="542"/>
                </a:lnTo>
                <a:lnTo>
                  <a:pt x="1261" y="541"/>
                </a:lnTo>
                <a:lnTo>
                  <a:pt x="1260" y="540"/>
                </a:lnTo>
                <a:lnTo>
                  <a:pt x="1260" y="539"/>
                </a:lnTo>
                <a:lnTo>
                  <a:pt x="1259" y="539"/>
                </a:lnTo>
                <a:lnTo>
                  <a:pt x="1258" y="538"/>
                </a:lnTo>
                <a:lnTo>
                  <a:pt x="1247" y="527"/>
                </a:lnTo>
                <a:lnTo>
                  <a:pt x="1246" y="526"/>
                </a:lnTo>
                <a:lnTo>
                  <a:pt x="1245" y="525"/>
                </a:lnTo>
                <a:lnTo>
                  <a:pt x="1244" y="525"/>
                </a:lnTo>
                <a:lnTo>
                  <a:pt x="1239" y="522"/>
                </a:lnTo>
                <a:lnTo>
                  <a:pt x="1238" y="522"/>
                </a:lnTo>
                <a:lnTo>
                  <a:pt x="1238" y="521"/>
                </a:lnTo>
                <a:lnTo>
                  <a:pt x="1237" y="521"/>
                </a:lnTo>
                <a:lnTo>
                  <a:pt x="1237" y="520"/>
                </a:lnTo>
                <a:lnTo>
                  <a:pt x="1236" y="520"/>
                </a:lnTo>
                <a:lnTo>
                  <a:pt x="1235" y="520"/>
                </a:lnTo>
                <a:lnTo>
                  <a:pt x="1235" y="519"/>
                </a:lnTo>
                <a:lnTo>
                  <a:pt x="1234" y="519"/>
                </a:lnTo>
                <a:lnTo>
                  <a:pt x="1233" y="518"/>
                </a:lnTo>
                <a:lnTo>
                  <a:pt x="1232" y="518"/>
                </a:lnTo>
                <a:lnTo>
                  <a:pt x="1231" y="517"/>
                </a:lnTo>
                <a:lnTo>
                  <a:pt x="1230" y="517"/>
                </a:lnTo>
                <a:lnTo>
                  <a:pt x="1229" y="516"/>
                </a:lnTo>
                <a:lnTo>
                  <a:pt x="1228" y="516"/>
                </a:lnTo>
                <a:lnTo>
                  <a:pt x="1227" y="515"/>
                </a:lnTo>
                <a:lnTo>
                  <a:pt x="1226" y="515"/>
                </a:lnTo>
                <a:lnTo>
                  <a:pt x="1225" y="515"/>
                </a:lnTo>
                <a:lnTo>
                  <a:pt x="1225" y="514"/>
                </a:lnTo>
                <a:lnTo>
                  <a:pt x="1224" y="514"/>
                </a:lnTo>
                <a:lnTo>
                  <a:pt x="1216" y="510"/>
                </a:lnTo>
                <a:lnTo>
                  <a:pt x="1216" y="509"/>
                </a:lnTo>
                <a:lnTo>
                  <a:pt x="1215" y="509"/>
                </a:lnTo>
                <a:lnTo>
                  <a:pt x="1214" y="508"/>
                </a:lnTo>
                <a:lnTo>
                  <a:pt x="1213" y="507"/>
                </a:lnTo>
                <a:lnTo>
                  <a:pt x="1212" y="506"/>
                </a:lnTo>
                <a:lnTo>
                  <a:pt x="1211" y="505"/>
                </a:lnTo>
                <a:lnTo>
                  <a:pt x="1209" y="505"/>
                </a:lnTo>
                <a:lnTo>
                  <a:pt x="1208" y="504"/>
                </a:lnTo>
                <a:lnTo>
                  <a:pt x="1206" y="503"/>
                </a:lnTo>
                <a:lnTo>
                  <a:pt x="1204" y="502"/>
                </a:lnTo>
                <a:lnTo>
                  <a:pt x="1202" y="502"/>
                </a:lnTo>
                <a:lnTo>
                  <a:pt x="1199" y="501"/>
                </a:lnTo>
                <a:lnTo>
                  <a:pt x="1196" y="501"/>
                </a:lnTo>
                <a:lnTo>
                  <a:pt x="1193" y="501"/>
                </a:lnTo>
                <a:lnTo>
                  <a:pt x="1189" y="501"/>
                </a:lnTo>
                <a:lnTo>
                  <a:pt x="1186" y="502"/>
                </a:lnTo>
                <a:lnTo>
                  <a:pt x="1182" y="503"/>
                </a:lnTo>
                <a:lnTo>
                  <a:pt x="1179" y="504"/>
                </a:lnTo>
                <a:lnTo>
                  <a:pt x="1175" y="506"/>
                </a:lnTo>
                <a:lnTo>
                  <a:pt x="1172" y="508"/>
                </a:lnTo>
                <a:lnTo>
                  <a:pt x="1169" y="511"/>
                </a:lnTo>
                <a:lnTo>
                  <a:pt x="1166" y="514"/>
                </a:lnTo>
                <a:lnTo>
                  <a:pt x="1163" y="517"/>
                </a:lnTo>
                <a:lnTo>
                  <a:pt x="1161" y="520"/>
                </a:lnTo>
                <a:lnTo>
                  <a:pt x="1158" y="522"/>
                </a:lnTo>
                <a:lnTo>
                  <a:pt x="1156" y="525"/>
                </a:lnTo>
                <a:lnTo>
                  <a:pt x="1154" y="527"/>
                </a:lnTo>
                <a:lnTo>
                  <a:pt x="1152" y="529"/>
                </a:lnTo>
                <a:lnTo>
                  <a:pt x="1150" y="530"/>
                </a:lnTo>
                <a:lnTo>
                  <a:pt x="1148" y="531"/>
                </a:lnTo>
                <a:lnTo>
                  <a:pt x="1146" y="532"/>
                </a:lnTo>
                <a:lnTo>
                  <a:pt x="1145" y="532"/>
                </a:lnTo>
                <a:lnTo>
                  <a:pt x="1143" y="532"/>
                </a:lnTo>
                <a:lnTo>
                  <a:pt x="1141" y="531"/>
                </a:lnTo>
                <a:lnTo>
                  <a:pt x="1139" y="530"/>
                </a:lnTo>
                <a:lnTo>
                  <a:pt x="1136" y="529"/>
                </a:lnTo>
                <a:lnTo>
                  <a:pt x="1134" y="528"/>
                </a:lnTo>
                <a:lnTo>
                  <a:pt x="1131" y="527"/>
                </a:lnTo>
                <a:lnTo>
                  <a:pt x="1129" y="525"/>
                </a:lnTo>
                <a:lnTo>
                  <a:pt x="1126" y="524"/>
                </a:lnTo>
                <a:lnTo>
                  <a:pt x="1123" y="523"/>
                </a:lnTo>
                <a:lnTo>
                  <a:pt x="1121" y="522"/>
                </a:lnTo>
                <a:lnTo>
                  <a:pt x="1118" y="521"/>
                </a:lnTo>
                <a:lnTo>
                  <a:pt x="1116" y="521"/>
                </a:lnTo>
                <a:lnTo>
                  <a:pt x="1114" y="520"/>
                </a:lnTo>
                <a:lnTo>
                  <a:pt x="1112" y="520"/>
                </a:lnTo>
                <a:lnTo>
                  <a:pt x="1110" y="521"/>
                </a:lnTo>
                <a:lnTo>
                  <a:pt x="1108" y="521"/>
                </a:lnTo>
                <a:lnTo>
                  <a:pt x="1107" y="521"/>
                </a:lnTo>
                <a:lnTo>
                  <a:pt x="1106" y="522"/>
                </a:lnTo>
                <a:lnTo>
                  <a:pt x="1105" y="522"/>
                </a:lnTo>
                <a:lnTo>
                  <a:pt x="1104" y="522"/>
                </a:lnTo>
                <a:lnTo>
                  <a:pt x="1103" y="523"/>
                </a:lnTo>
                <a:lnTo>
                  <a:pt x="1102" y="523"/>
                </a:lnTo>
                <a:lnTo>
                  <a:pt x="1101" y="523"/>
                </a:lnTo>
                <a:lnTo>
                  <a:pt x="1100" y="523"/>
                </a:lnTo>
                <a:lnTo>
                  <a:pt x="1099" y="523"/>
                </a:lnTo>
                <a:lnTo>
                  <a:pt x="1097" y="524"/>
                </a:lnTo>
                <a:lnTo>
                  <a:pt x="1096" y="524"/>
                </a:lnTo>
                <a:lnTo>
                  <a:pt x="1094" y="524"/>
                </a:lnTo>
                <a:lnTo>
                  <a:pt x="1092" y="525"/>
                </a:lnTo>
                <a:lnTo>
                  <a:pt x="1090" y="525"/>
                </a:lnTo>
                <a:lnTo>
                  <a:pt x="1087" y="526"/>
                </a:lnTo>
                <a:lnTo>
                  <a:pt x="1085" y="526"/>
                </a:lnTo>
                <a:lnTo>
                  <a:pt x="1083" y="527"/>
                </a:lnTo>
                <a:lnTo>
                  <a:pt x="1081" y="529"/>
                </a:lnTo>
                <a:lnTo>
                  <a:pt x="1079" y="530"/>
                </a:lnTo>
                <a:lnTo>
                  <a:pt x="1078" y="531"/>
                </a:lnTo>
                <a:lnTo>
                  <a:pt x="1076" y="533"/>
                </a:lnTo>
                <a:lnTo>
                  <a:pt x="1075" y="534"/>
                </a:lnTo>
                <a:lnTo>
                  <a:pt x="1073" y="535"/>
                </a:lnTo>
                <a:lnTo>
                  <a:pt x="1072" y="537"/>
                </a:lnTo>
                <a:lnTo>
                  <a:pt x="1071" y="538"/>
                </a:lnTo>
                <a:lnTo>
                  <a:pt x="1070" y="539"/>
                </a:lnTo>
                <a:lnTo>
                  <a:pt x="1068" y="539"/>
                </a:lnTo>
                <a:lnTo>
                  <a:pt x="1067" y="540"/>
                </a:lnTo>
                <a:lnTo>
                  <a:pt x="1066" y="540"/>
                </a:lnTo>
                <a:lnTo>
                  <a:pt x="1065" y="540"/>
                </a:lnTo>
                <a:lnTo>
                  <a:pt x="1064" y="540"/>
                </a:lnTo>
                <a:lnTo>
                  <a:pt x="1063" y="540"/>
                </a:lnTo>
                <a:lnTo>
                  <a:pt x="1062" y="540"/>
                </a:lnTo>
                <a:lnTo>
                  <a:pt x="1062" y="539"/>
                </a:lnTo>
                <a:lnTo>
                  <a:pt x="1061" y="539"/>
                </a:lnTo>
                <a:lnTo>
                  <a:pt x="1060" y="539"/>
                </a:lnTo>
                <a:lnTo>
                  <a:pt x="1060" y="538"/>
                </a:lnTo>
                <a:lnTo>
                  <a:pt x="1059" y="538"/>
                </a:lnTo>
                <a:lnTo>
                  <a:pt x="1058" y="537"/>
                </a:lnTo>
                <a:lnTo>
                  <a:pt x="1057" y="536"/>
                </a:lnTo>
                <a:lnTo>
                  <a:pt x="1056" y="536"/>
                </a:lnTo>
                <a:lnTo>
                  <a:pt x="1056" y="535"/>
                </a:lnTo>
                <a:lnTo>
                  <a:pt x="1055" y="534"/>
                </a:lnTo>
                <a:lnTo>
                  <a:pt x="1054" y="533"/>
                </a:lnTo>
                <a:lnTo>
                  <a:pt x="1053" y="532"/>
                </a:lnTo>
                <a:lnTo>
                  <a:pt x="1052" y="532"/>
                </a:lnTo>
                <a:lnTo>
                  <a:pt x="1051" y="531"/>
                </a:lnTo>
                <a:lnTo>
                  <a:pt x="1050" y="530"/>
                </a:lnTo>
                <a:lnTo>
                  <a:pt x="1048" y="528"/>
                </a:lnTo>
                <a:lnTo>
                  <a:pt x="1045" y="525"/>
                </a:lnTo>
                <a:lnTo>
                  <a:pt x="1040" y="521"/>
                </a:lnTo>
                <a:lnTo>
                  <a:pt x="1037" y="511"/>
                </a:lnTo>
                <a:lnTo>
                  <a:pt x="1037" y="510"/>
                </a:lnTo>
                <a:lnTo>
                  <a:pt x="1037" y="509"/>
                </a:lnTo>
                <a:lnTo>
                  <a:pt x="1036" y="508"/>
                </a:lnTo>
                <a:lnTo>
                  <a:pt x="1036" y="507"/>
                </a:lnTo>
                <a:lnTo>
                  <a:pt x="1036" y="506"/>
                </a:lnTo>
                <a:lnTo>
                  <a:pt x="1036" y="505"/>
                </a:lnTo>
                <a:lnTo>
                  <a:pt x="1036" y="503"/>
                </a:lnTo>
                <a:lnTo>
                  <a:pt x="1036" y="502"/>
                </a:lnTo>
                <a:lnTo>
                  <a:pt x="1037" y="501"/>
                </a:lnTo>
                <a:lnTo>
                  <a:pt x="1037" y="499"/>
                </a:lnTo>
                <a:lnTo>
                  <a:pt x="1037" y="498"/>
                </a:lnTo>
                <a:lnTo>
                  <a:pt x="1038" y="496"/>
                </a:lnTo>
                <a:lnTo>
                  <a:pt x="1039" y="494"/>
                </a:lnTo>
                <a:lnTo>
                  <a:pt x="1040" y="493"/>
                </a:lnTo>
                <a:lnTo>
                  <a:pt x="1041" y="491"/>
                </a:lnTo>
                <a:lnTo>
                  <a:pt x="1042" y="489"/>
                </a:lnTo>
                <a:lnTo>
                  <a:pt x="1043" y="487"/>
                </a:lnTo>
                <a:lnTo>
                  <a:pt x="1044" y="484"/>
                </a:lnTo>
                <a:lnTo>
                  <a:pt x="1045" y="482"/>
                </a:lnTo>
                <a:lnTo>
                  <a:pt x="1045" y="479"/>
                </a:lnTo>
                <a:lnTo>
                  <a:pt x="1046" y="477"/>
                </a:lnTo>
                <a:lnTo>
                  <a:pt x="1046" y="474"/>
                </a:lnTo>
                <a:lnTo>
                  <a:pt x="1046" y="471"/>
                </a:lnTo>
                <a:lnTo>
                  <a:pt x="1047" y="469"/>
                </a:lnTo>
                <a:lnTo>
                  <a:pt x="1047" y="466"/>
                </a:lnTo>
                <a:lnTo>
                  <a:pt x="1047" y="464"/>
                </a:lnTo>
                <a:lnTo>
                  <a:pt x="1047" y="462"/>
                </a:lnTo>
                <a:lnTo>
                  <a:pt x="1047" y="461"/>
                </a:lnTo>
                <a:lnTo>
                  <a:pt x="1047" y="460"/>
                </a:lnTo>
                <a:lnTo>
                  <a:pt x="1047" y="459"/>
                </a:lnTo>
                <a:lnTo>
                  <a:pt x="1047" y="458"/>
                </a:lnTo>
                <a:lnTo>
                  <a:pt x="1048" y="457"/>
                </a:lnTo>
                <a:lnTo>
                  <a:pt x="1051" y="450"/>
                </a:lnTo>
                <a:lnTo>
                  <a:pt x="1052" y="450"/>
                </a:lnTo>
                <a:lnTo>
                  <a:pt x="1052" y="449"/>
                </a:lnTo>
                <a:lnTo>
                  <a:pt x="1052" y="448"/>
                </a:lnTo>
                <a:lnTo>
                  <a:pt x="1054" y="442"/>
                </a:lnTo>
                <a:lnTo>
                  <a:pt x="1056" y="436"/>
                </a:lnTo>
                <a:lnTo>
                  <a:pt x="1056" y="435"/>
                </a:lnTo>
                <a:lnTo>
                  <a:pt x="1055" y="430"/>
                </a:lnTo>
                <a:lnTo>
                  <a:pt x="1058" y="420"/>
                </a:lnTo>
                <a:lnTo>
                  <a:pt x="1058" y="419"/>
                </a:lnTo>
                <a:lnTo>
                  <a:pt x="1058" y="418"/>
                </a:lnTo>
                <a:lnTo>
                  <a:pt x="1059" y="418"/>
                </a:lnTo>
                <a:lnTo>
                  <a:pt x="1059" y="417"/>
                </a:lnTo>
                <a:lnTo>
                  <a:pt x="1060" y="416"/>
                </a:lnTo>
                <a:lnTo>
                  <a:pt x="1060" y="415"/>
                </a:lnTo>
                <a:lnTo>
                  <a:pt x="1061" y="414"/>
                </a:lnTo>
                <a:lnTo>
                  <a:pt x="1061" y="413"/>
                </a:lnTo>
                <a:lnTo>
                  <a:pt x="1061" y="412"/>
                </a:lnTo>
                <a:lnTo>
                  <a:pt x="1061" y="411"/>
                </a:lnTo>
                <a:lnTo>
                  <a:pt x="1062" y="410"/>
                </a:lnTo>
                <a:lnTo>
                  <a:pt x="1062" y="409"/>
                </a:lnTo>
                <a:lnTo>
                  <a:pt x="1062" y="408"/>
                </a:lnTo>
                <a:lnTo>
                  <a:pt x="1063" y="408"/>
                </a:lnTo>
                <a:lnTo>
                  <a:pt x="1063" y="407"/>
                </a:lnTo>
                <a:lnTo>
                  <a:pt x="1063" y="406"/>
                </a:lnTo>
                <a:lnTo>
                  <a:pt x="1063" y="404"/>
                </a:lnTo>
                <a:lnTo>
                  <a:pt x="1065" y="399"/>
                </a:lnTo>
                <a:lnTo>
                  <a:pt x="1065" y="398"/>
                </a:lnTo>
                <a:lnTo>
                  <a:pt x="1066" y="397"/>
                </a:lnTo>
                <a:lnTo>
                  <a:pt x="1067" y="393"/>
                </a:lnTo>
                <a:lnTo>
                  <a:pt x="1067" y="392"/>
                </a:lnTo>
                <a:lnTo>
                  <a:pt x="1068" y="392"/>
                </a:lnTo>
                <a:lnTo>
                  <a:pt x="1068" y="391"/>
                </a:lnTo>
                <a:lnTo>
                  <a:pt x="1071" y="384"/>
                </a:lnTo>
                <a:lnTo>
                  <a:pt x="1073" y="376"/>
                </a:lnTo>
                <a:lnTo>
                  <a:pt x="1073" y="375"/>
                </a:lnTo>
                <a:lnTo>
                  <a:pt x="1074" y="375"/>
                </a:lnTo>
                <a:lnTo>
                  <a:pt x="1074" y="374"/>
                </a:lnTo>
                <a:lnTo>
                  <a:pt x="1075" y="368"/>
                </a:lnTo>
                <a:lnTo>
                  <a:pt x="1076" y="367"/>
                </a:lnTo>
                <a:lnTo>
                  <a:pt x="1078" y="358"/>
                </a:lnTo>
                <a:lnTo>
                  <a:pt x="1078" y="357"/>
                </a:lnTo>
                <a:lnTo>
                  <a:pt x="1078" y="356"/>
                </a:lnTo>
                <a:lnTo>
                  <a:pt x="1079" y="356"/>
                </a:lnTo>
                <a:lnTo>
                  <a:pt x="1079" y="355"/>
                </a:lnTo>
                <a:lnTo>
                  <a:pt x="1079" y="354"/>
                </a:lnTo>
                <a:lnTo>
                  <a:pt x="1080" y="353"/>
                </a:lnTo>
                <a:lnTo>
                  <a:pt x="1080" y="352"/>
                </a:lnTo>
                <a:lnTo>
                  <a:pt x="1080" y="351"/>
                </a:lnTo>
                <a:lnTo>
                  <a:pt x="1081" y="350"/>
                </a:lnTo>
                <a:lnTo>
                  <a:pt x="1082" y="350"/>
                </a:lnTo>
                <a:lnTo>
                  <a:pt x="1082" y="348"/>
                </a:lnTo>
                <a:lnTo>
                  <a:pt x="1083" y="348"/>
                </a:lnTo>
                <a:lnTo>
                  <a:pt x="1083" y="347"/>
                </a:lnTo>
                <a:lnTo>
                  <a:pt x="1084" y="346"/>
                </a:lnTo>
                <a:lnTo>
                  <a:pt x="1085" y="346"/>
                </a:lnTo>
                <a:lnTo>
                  <a:pt x="1086" y="345"/>
                </a:lnTo>
                <a:lnTo>
                  <a:pt x="1087" y="345"/>
                </a:lnTo>
                <a:lnTo>
                  <a:pt x="1088" y="345"/>
                </a:lnTo>
                <a:lnTo>
                  <a:pt x="1090" y="346"/>
                </a:lnTo>
                <a:lnTo>
                  <a:pt x="1091" y="346"/>
                </a:lnTo>
                <a:lnTo>
                  <a:pt x="1092" y="346"/>
                </a:lnTo>
                <a:lnTo>
                  <a:pt x="1093" y="347"/>
                </a:lnTo>
                <a:lnTo>
                  <a:pt x="1095" y="348"/>
                </a:lnTo>
                <a:lnTo>
                  <a:pt x="1096" y="348"/>
                </a:lnTo>
                <a:lnTo>
                  <a:pt x="1097" y="349"/>
                </a:lnTo>
                <a:lnTo>
                  <a:pt x="1098" y="350"/>
                </a:lnTo>
                <a:lnTo>
                  <a:pt x="1099" y="350"/>
                </a:lnTo>
                <a:lnTo>
                  <a:pt x="1101" y="351"/>
                </a:lnTo>
                <a:lnTo>
                  <a:pt x="1120" y="360"/>
                </a:lnTo>
                <a:lnTo>
                  <a:pt x="1125" y="360"/>
                </a:lnTo>
                <a:lnTo>
                  <a:pt x="1126" y="360"/>
                </a:lnTo>
                <a:lnTo>
                  <a:pt x="1128" y="360"/>
                </a:lnTo>
                <a:lnTo>
                  <a:pt x="1129" y="360"/>
                </a:lnTo>
                <a:lnTo>
                  <a:pt x="1131" y="360"/>
                </a:lnTo>
                <a:lnTo>
                  <a:pt x="1133" y="360"/>
                </a:lnTo>
                <a:lnTo>
                  <a:pt x="1134" y="360"/>
                </a:lnTo>
                <a:lnTo>
                  <a:pt x="1136" y="360"/>
                </a:lnTo>
                <a:lnTo>
                  <a:pt x="1138" y="360"/>
                </a:lnTo>
                <a:lnTo>
                  <a:pt x="1139" y="360"/>
                </a:lnTo>
                <a:lnTo>
                  <a:pt x="1140" y="360"/>
                </a:lnTo>
                <a:lnTo>
                  <a:pt x="1141" y="360"/>
                </a:lnTo>
                <a:lnTo>
                  <a:pt x="1142" y="360"/>
                </a:lnTo>
                <a:lnTo>
                  <a:pt x="1144" y="360"/>
                </a:lnTo>
                <a:lnTo>
                  <a:pt x="1145" y="360"/>
                </a:lnTo>
                <a:lnTo>
                  <a:pt x="1146" y="360"/>
                </a:lnTo>
                <a:lnTo>
                  <a:pt x="1146" y="359"/>
                </a:lnTo>
                <a:lnTo>
                  <a:pt x="1147" y="359"/>
                </a:lnTo>
                <a:lnTo>
                  <a:pt x="1154" y="357"/>
                </a:lnTo>
                <a:lnTo>
                  <a:pt x="1155" y="357"/>
                </a:lnTo>
                <a:lnTo>
                  <a:pt x="1156" y="356"/>
                </a:lnTo>
                <a:lnTo>
                  <a:pt x="1157" y="355"/>
                </a:lnTo>
                <a:lnTo>
                  <a:pt x="1165" y="348"/>
                </a:lnTo>
                <a:lnTo>
                  <a:pt x="1166" y="347"/>
                </a:lnTo>
                <a:lnTo>
                  <a:pt x="1167" y="347"/>
                </a:lnTo>
                <a:lnTo>
                  <a:pt x="1167" y="346"/>
                </a:lnTo>
                <a:lnTo>
                  <a:pt x="1168" y="346"/>
                </a:lnTo>
                <a:lnTo>
                  <a:pt x="1168" y="345"/>
                </a:lnTo>
                <a:lnTo>
                  <a:pt x="1170" y="343"/>
                </a:lnTo>
                <a:lnTo>
                  <a:pt x="1170" y="342"/>
                </a:lnTo>
                <a:lnTo>
                  <a:pt x="1172" y="341"/>
                </a:lnTo>
                <a:lnTo>
                  <a:pt x="1173" y="340"/>
                </a:lnTo>
                <a:lnTo>
                  <a:pt x="1174" y="338"/>
                </a:lnTo>
                <a:lnTo>
                  <a:pt x="1175" y="337"/>
                </a:lnTo>
                <a:lnTo>
                  <a:pt x="1176" y="335"/>
                </a:lnTo>
                <a:lnTo>
                  <a:pt x="1178" y="334"/>
                </a:lnTo>
                <a:lnTo>
                  <a:pt x="1179" y="333"/>
                </a:lnTo>
                <a:lnTo>
                  <a:pt x="1180" y="332"/>
                </a:lnTo>
                <a:lnTo>
                  <a:pt x="1181" y="331"/>
                </a:lnTo>
                <a:lnTo>
                  <a:pt x="1182" y="330"/>
                </a:lnTo>
                <a:lnTo>
                  <a:pt x="1184" y="329"/>
                </a:lnTo>
                <a:lnTo>
                  <a:pt x="1185" y="328"/>
                </a:lnTo>
                <a:lnTo>
                  <a:pt x="1185" y="327"/>
                </a:lnTo>
                <a:lnTo>
                  <a:pt x="1186" y="327"/>
                </a:lnTo>
                <a:lnTo>
                  <a:pt x="1188" y="325"/>
                </a:lnTo>
                <a:lnTo>
                  <a:pt x="1196" y="323"/>
                </a:lnTo>
                <a:lnTo>
                  <a:pt x="1197" y="323"/>
                </a:lnTo>
                <a:lnTo>
                  <a:pt x="1198" y="323"/>
                </a:lnTo>
                <a:lnTo>
                  <a:pt x="1199" y="323"/>
                </a:lnTo>
                <a:lnTo>
                  <a:pt x="1200" y="322"/>
                </a:lnTo>
                <a:lnTo>
                  <a:pt x="1201" y="322"/>
                </a:lnTo>
                <a:lnTo>
                  <a:pt x="1202" y="321"/>
                </a:lnTo>
                <a:lnTo>
                  <a:pt x="1203" y="321"/>
                </a:lnTo>
                <a:lnTo>
                  <a:pt x="1204" y="320"/>
                </a:lnTo>
                <a:lnTo>
                  <a:pt x="1205" y="319"/>
                </a:lnTo>
                <a:lnTo>
                  <a:pt x="1206" y="318"/>
                </a:lnTo>
                <a:lnTo>
                  <a:pt x="1207" y="317"/>
                </a:lnTo>
                <a:lnTo>
                  <a:pt x="1207" y="316"/>
                </a:lnTo>
                <a:lnTo>
                  <a:pt x="1208" y="315"/>
                </a:lnTo>
                <a:lnTo>
                  <a:pt x="1209" y="314"/>
                </a:lnTo>
                <a:lnTo>
                  <a:pt x="1210" y="313"/>
                </a:lnTo>
                <a:lnTo>
                  <a:pt x="1210" y="312"/>
                </a:lnTo>
                <a:lnTo>
                  <a:pt x="1211" y="311"/>
                </a:lnTo>
                <a:lnTo>
                  <a:pt x="1211" y="310"/>
                </a:lnTo>
                <a:lnTo>
                  <a:pt x="1212" y="309"/>
                </a:lnTo>
                <a:lnTo>
                  <a:pt x="1212" y="308"/>
                </a:lnTo>
                <a:lnTo>
                  <a:pt x="1212" y="307"/>
                </a:lnTo>
                <a:lnTo>
                  <a:pt x="1212" y="306"/>
                </a:lnTo>
                <a:lnTo>
                  <a:pt x="1212" y="305"/>
                </a:lnTo>
                <a:lnTo>
                  <a:pt x="1212" y="304"/>
                </a:lnTo>
                <a:lnTo>
                  <a:pt x="1211" y="304"/>
                </a:lnTo>
                <a:lnTo>
                  <a:pt x="1211" y="303"/>
                </a:lnTo>
                <a:lnTo>
                  <a:pt x="1210" y="303"/>
                </a:lnTo>
                <a:lnTo>
                  <a:pt x="1209" y="302"/>
                </a:lnTo>
                <a:lnTo>
                  <a:pt x="1208" y="302"/>
                </a:lnTo>
                <a:lnTo>
                  <a:pt x="1207" y="301"/>
                </a:lnTo>
                <a:lnTo>
                  <a:pt x="1206" y="301"/>
                </a:lnTo>
                <a:lnTo>
                  <a:pt x="1206" y="300"/>
                </a:lnTo>
                <a:lnTo>
                  <a:pt x="1205" y="299"/>
                </a:lnTo>
                <a:lnTo>
                  <a:pt x="1204" y="299"/>
                </a:lnTo>
                <a:lnTo>
                  <a:pt x="1204" y="298"/>
                </a:lnTo>
                <a:lnTo>
                  <a:pt x="1203" y="297"/>
                </a:lnTo>
                <a:lnTo>
                  <a:pt x="1203" y="296"/>
                </a:lnTo>
                <a:lnTo>
                  <a:pt x="1202" y="295"/>
                </a:lnTo>
                <a:lnTo>
                  <a:pt x="1202" y="294"/>
                </a:lnTo>
                <a:lnTo>
                  <a:pt x="1201" y="294"/>
                </a:lnTo>
                <a:lnTo>
                  <a:pt x="1201" y="293"/>
                </a:lnTo>
                <a:lnTo>
                  <a:pt x="1201" y="292"/>
                </a:lnTo>
                <a:lnTo>
                  <a:pt x="1200" y="291"/>
                </a:lnTo>
                <a:lnTo>
                  <a:pt x="1200" y="290"/>
                </a:lnTo>
                <a:lnTo>
                  <a:pt x="1200" y="289"/>
                </a:lnTo>
                <a:lnTo>
                  <a:pt x="1206" y="283"/>
                </a:lnTo>
                <a:lnTo>
                  <a:pt x="1207" y="280"/>
                </a:lnTo>
                <a:lnTo>
                  <a:pt x="1207" y="279"/>
                </a:lnTo>
                <a:lnTo>
                  <a:pt x="1207" y="278"/>
                </a:lnTo>
                <a:lnTo>
                  <a:pt x="1207" y="277"/>
                </a:lnTo>
                <a:lnTo>
                  <a:pt x="1207" y="276"/>
                </a:lnTo>
                <a:lnTo>
                  <a:pt x="1207" y="274"/>
                </a:lnTo>
                <a:lnTo>
                  <a:pt x="1208" y="273"/>
                </a:lnTo>
                <a:lnTo>
                  <a:pt x="1208" y="272"/>
                </a:lnTo>
                <a:lnTo>
                  <a:pt x="1208" y="271"/>
                </a:lnTo>
                <a:lnTo>
                  <a:pt x="1209" y="270"/>
                </a:lnTo>
                <a:lnTo>
                  <a:pt x="1209" y="269"/>
                </a:lnTo>
                <a:lnTo>
                  <a:pt x="1209" y="268"/>
                </a:lnTo>
                <a:lnTo>
                  <a:pt x="1210" y="267"/>
                </a:lnTo>
                <a:lnTo>
                  <a:pt x="1210" y="266"/>
                </a:lnTo>
                <a:lnTo>
                  <a:pt x="1211" y="266"/>
                </a:lnTo>
                <a:lnTo>
                  <a:pt x="1211" y="265"/>
                </a:lnTo>
                <a:lnTo>
                  <a:pt x="1212" y="265"/>
                </a:lnTo>
                <a:lnTo>
                  <a:pt x="1212" y="264"/>
                </a:lnTo>
                <a:lnTo>
                  <a:pt x="1213" y="264"/>
                </a:lnTo>
                <a:lnTo>
                  <a:pt x="1214" y="264"/>
                </a:lnTo>
                <a:lnTo>
                  <a:pt x="1214" y="263"/>
                </a:lnTo>
                <a:lnTo>
                  <a:pt x="1215" y="263"/>
                </a:lnTo>
                <a:lnTo>
                  <a:pt x="1215" y="262"/>
                </a:lnTo>
                <a:lnTo>
                  <a:pt x="1216" y="262"/>
                </a:lnTo>
                <a:lnTo>
                  <a:pt x="1216" y="261"/>
                </a:lnTo>
                <a:lnTo>
                  <a:pt x="1216" y="260"/>
                </a:lnTo>
                <a:lnTo>
                  <a:pt x="1216" y="254"/>
                </a:lnTo>
                <a:lnTo>
                  <a:pt x="1216" y="253"/>
                </a:lnTo>
                <a:lnTo>
                  <a:pt x="1216" y="252"/>
                </a:lnTo>
                <a:lnTo>
                  <a:pt x="1216" y="251"/>
                </a:lnTo>
                <a:lnTo>
                  <a:pt x="1216" y="250"/>
                </a:lnTo>
                <a:lnTo>
                  <a:pt x="1217" y="250"/>
                </a:lnTo>
                <a:lnTo>
                  <a:pt x="1217" y="248"/>
                </a:lnTo>
                <a:lnTo>
                  <a:pt x="1217" y="247"/>
                </a:lnTo>
                <a:lnTo>
                  <a:pt x="1217" y="246"/>
                </a:lnTo>
                <a:lnTo>
                  <a:pt x="1218" y="245"/>
                </a:lnTo>
                <a:lnTo>
                  <a:pt x="1218" y="243"/>
                </a:lnTo>
                <a:lnTo>
                  <a:pt x="1219" y="242"/>
                </a:lnTo>
                <a:lnTo>
                  <a:pt x="1220" y="240"/>
                </a:lnTo>
                <a:lnTo>
                  <a:pt x="1220" y="239"/>
                </a:lnTo>
                <a:lnTo>
                  <a:pt x="1221" y="238"/>
                </a:lnTo>
                <a:lnTo>
                  <a:pt x="1222" y="236"/>
                </a:lnTo>
                <a:lnTo>
                  <a:pt x="1223" y="235"/>
                </a:lnTo>
                <a:lnTo>
                  <a:pt x="1223" y="234"/>
                </a:lnTo>
                <a:lnTo>
                  <a:pt x="1224" y="233"/>
                </a:lnTo>
                <a:lnTo>
                  <a:pt x="1224" y="232"/>
                </a:lnTo>
                <a:lnTo>
                  <a:pt x="1225" y="231"/>
                </a:lnTo>
                <a:lnTo>
                  <a:pt x="1225" y="230"/>
                </a:lnTo>
                <a:lnTo>
                  <a:pt x="1226" y="229"/>
                </a:lnTo>
                <a:lnTo>
                  <a:pt x="1228" y="219"/>
                </a:lnTo>
                <a:lnTo>
                  <a:pt x="1228" y="217"/>
                </a:lnTo>
                <a:lnTo>
                  <a:pt x="1229" y="216"/>
                </a:lnTo>
                <a:lnTo>
                  <a:pt x="1229" y="215"/>
                </a:lnTo>
                <a:lnTo>
                  <a:pt x="1229" y="214"/>
                </a:lnTo>
                <a:lnTo>
                  <a:pt x="1230" y="213"/>
                </a:lnTo>
                <a:lnTo>
                  <a:pt x="1230" y="212"/>
                </a:lnTo>
                <a:lnTo>
                  <a:pt x="1230" y="211"/>
                </a:lnTo>
                <a:lnTo>
                  <a:pt x="1231" y="210"/>
                </a:lnTo>
                <a:lnTo>
                  <a:pt x="1231" y="209"/>
                </a:lnTo>
                <a:lnTo>
                  <a:pt x="1231" y="208"/>
                </a:lnTo>
                <a:lnTo>
                  <a:pt x="1231" y="207"/>
                </a:lnTo>
                <a:lnTo>
                  <a:pt x="1232" y="206"/>
                </a:lnTo>
                <a:lnTo>
                  <a:pt x="1232" y="205"/>
                </a:lnTo>
                <a:lnTo>
                  <a:pt x="1232" y="204"/>
                </a:lnTo>
                <a:lnTo>
                  <a:pt x="1232" y="203"/>
                </a:lnTo>
                <a:lnTo>
                  <a:pt x="1233" y="201"/>
                </a:lnTo>
                <a:lnTo>
                  <a:pt x="1232" y="199"/>
                </a:lnTo>
                <a:lnTo>
                  <a:pt x="1232" y="198"/>
                </a:lnTo>
                <a:lnTo>
                  <a:pt x="1232" y="197"/>
                </a:lnTo>
                <a:lnTo>
                  <a:pt x="1232" y="196"/>
                </a:lnTo>
                <a:lnTo>
                  <a:pt x="1232" y="195"/>
                </a:lnTo>
                <a:lnTo>
                  <a:pt x="1231" y="194"/>
                </a:lnTo>
                <a:lnTo>
                  <a:pt x="1231" y="193"/>
                </a:lnTo>
                <a:lnTo>
                  <a:pt x="1231" y="191"/>
                </a:lnTo>
                <a:lnTo>
                  <a:pt x="1231" y="190"/>
                </a:lnTo>
                <a:lnTo>
                  <a:pt x="1231" y="189"/>
                </a:lnTo>
                <a:lnTo>
                  <a:pt x="1231" y="188"/>
                </a:lnTo>
                <a:lnTo>
                  <a:pt x="1231" y="187"/>
                </a:lnTo>
                <a:lnTo>
                  <a:pt x="1231" y="186"/>
                </a:lnTo>
                <a:lnTo>
                  <a:pt x="1231" y="185"/>
                </a:lnTo>
                <a:lnTo>
                  <a:pt x="1231" y="184"/>
                </a:lnTo>
                <a:lnTo>
                  <a:pt x="1231" y="182"/>
                </a:lnTo>
                <a:lnTo>
                  <a:pt x="1231" y="180"/>
                </a:lnTo>
                <a:lnTo>
                  <a:pt x="1231" y="179"/>
                </a:lnTo>
                <a:lnTo>
                  <a:pt x="1232" y="178"/>
                </a:lnTo>
                <a:lnTo>
                  <a:pt x="1232" y="176"/>
                </a:lnTo>
                <a:lnTo>
                  <a:pt x="1232" y="175"/>
                </a:lnTo>
                <a:lnTo>
                  <a:pt x="1232" y="173"/>
                </a:lnTo>
                <a:lnTo>
                  <a:pt x="1233" y="172"/>
                </a:lnTo>
                <a:lnTo>
                  <a:pt x="1233" y="170"/>
                </a:lnTo>
                <a:lnTo>
                  <a:pt x="1234" y="168"/>
                </a:lnTo>
                <a:lnTo>
                  <a:pt x="1234" y="167"/>
                </a:lnTo>
                <a:lnTo>
                  <a:pt x="1235" y="165"/>
                </a:lnTo>
                <a:lnTo>
                  <a:pt x="1236" y="164"/>
                </a:lnTo>
                <a:lnTo>
                  <a:pt x="1237" y="162"/>
                </a:lnTo>
                <a:lnTo>
                  <a:pt x="1238" y="161"/>
                </a:lnTo>
                <a:lnTo>
                  <a:pt x="1239" y="159"/>
                </a:lnTo>
                <a:lnTo>
                  <a:pt x="1240" y="158"/>
                </a:lnTo>
                <a:lnTo>
                  <a:pt x="1242" y="156"/>
                </a:lnTo>
                <a:lnTo>
                  <a:pt x="1243" y="155"/>
                </a:lnTo>
                <a:lnTo>
                  <a:pt x="1244" y="153"/>
                </a:lnTo>
                <a:lnTo>
                  <a:pt x="1246" y="152"/>
                </a:lnTo>
                <a:lnTo>
                  <a:pt x="1247" y="150"/>
                </a:lnTo>
                <a:lnTo>
                  <a:pt x="1248" y="149"/>
                </a:lnTo>
                <a:lnTo>
                  <a:pt x="1250" y="147"/>
                </a:lnTo>
                <a:lnTo>
                  <a:pt x="1251" y="146"/>
                </a:lnTo>
                <a:lnTo>
                  <a:pt x="1252" y="145"/>
                </a:lnTo>
                <a:lnTo>
                  <a:pt x="1253" y="143"/>
                </a:lnTo>
                <a:lnTo>
                  <a:pt x="1254" y="142"/>
                </a:lnTo>
                <a:lnTo>
                  <a:pt x="1255" y="141"/>
                </a:lnTo>
                <a:lnTo>
                  <a:pt x="1256" y="140"/>
                </a:lnTo>
                <a:lnTo>
                  <a:pt x="1257" y="140"/>
                </a:lnTo>
                <a:lnTo>
                  <a:pt x="1257" y="139"/>
                </a:lnTo>
                <a:lnTo>
                  <a:pt x="1258" y="138"/>
                </a:lnTo>
                <a:lnTo>
                  <a:pt x="1259" y="137"/>
                </a:lnTo>
                <a:lnTo>
                  <a:pt x="1259" y="136"/>
                </a:lnTo>
                <a:lnTo>
                  <a:pt x="1259" y="135"/>
                </a:lnTo>
                <a:lnTo>
                  <a:pt x="1259" y="134"/>
                </a:lnTo>
                <a:lnTo>
                  <a:pt x="1259" y="133"/>
                </a:lnTo>
                <a:lnTo>
                  <a:pt x="1259" y="132"/>
                </a:lnTo>
                <a:lnTo>
                  <a:pt x="1259" y="131"/>
                </a:lnTo>
                <a:lnTo>
                  <a:pt x="1260" y="130"/>
                </a:lnTo>
                <a:lnTo>
                  <a:pt x="1260" y="129"/>
                </a:lnTo>
                <a:lnTo>
                  <a:pt x="1260" y="128"/>
                </a:lnTo>
                <a:lnTo>
                  <a:pt x="1260" y="127"/>
                </a:lnTo>
                <a:lnTo>
                  <a:pt x="1260" y="126"/>
                </a:lnTo>
                <a:lnTo>
                  <a:pt x="1260" y="125"/>
                </a:lnTo>
                <a:lnTo>
                  <a:pt x="1260" y="124"/>
                </a:lnTo>
                <a:lnTo>
                  <a:pt x="1260" y="122"/>
                </a:lnTo>
                <a:lnTo>
                  <a:pt x="1260" y="121"/>
                </a:lnTo>
                <a:lnTo>
                  <a:pt x="1260" y="120"/>
                </a:lnTo>
                <a:lnTo>
                  <a:pt x="1259" y="119"/>
                </a:lnTo>
                <a:lnTo>
                  <a:pt x="1258" y="119"/>
                </a:lnTo>
                <a:lnTo>
                  <a:pt x="1258" y="118"/>
                </a:lnTo>
                <a:lnTo>
                  <a:pt x="1257" y="117"/>
                </a:lnTo>
                <a:lnTo>
                  <a:pt x="1256" y="116"/>
                </a:lnTo>
                <a:lnTo>
                  <a:pt x="1255" y="115"/>
                </a:lnTo>
                <a:lnTo>
                  <a:pt x="1255" y="114"/>
                </a:lnTo>
                <a:lnTo>
                  <a:pt x="1254" y="113"/>
                </a:lnTo>
                <a:lnTo>
                  <a:pt x="1253" y="112"/>
                </a:lnTo>
                <a:lnTo>
                  <a:pt x="1253" y="111"/>
                </a:lnTo>
                <a:lnTo>
                  <a:pt x="1253" y="110"/>
                </a:lnTo>
                <a:lnTo>
                  <a:pt x="1252" y="109"/>
                </a:lnTo>
                <a:lnTo>
                  <a:pt x="1252" y="108"/>
                </a:lnTo>
                <a:lnTo>
                  <a:pt x="1252" y="106"/>
                </a:lnTo>
                <a:lnTo>
                  <a:pt x="1251" y="105"/>
                </a:lnTo>
                <a:lnTo>
                  <a:pt x="1251" y="104"/>
                </a:lnTo>
                <a:lnTo>
                  <a:pt x="1251" y="103"/>
                </a:lnTo>
                <a:lnTo>
                  <a:pt x="1251" y="102"/>
                </a:lnTo>
                <a:lnTo>
                  <a:pt x="1251" y="100"/>
                </a:lnTo>
                <a:lnTo>
                  <a:pt x="1251" y="99"/>
                </a:lnTo>
                <a:lnTo>
                  <a:pt x="1251" y="98"/>
                </a:lnTo>
                <a:lnTo>
                  <a:pt x="1251" y="97"/>
                </a:lnTo>
                <a:lnTo>
                  <a:pt x="1251" y="96"/>
                </a:lnTo>
                <a:lnTo>
                  <a:pt x="1251" y="95"/>
                </a:lnTo>
                <a:lnTo>
                  <a:pt x="1251" y="94"/>
                </a:lnTo>
                <a:lnTo>
                  <a:pt x="1250" y="93"/>
                </a:lnTo>
                <a:lnTo>
                  <a:pt x="1250" y="92"/>
                </a:lnTo>
                <a:lnTo>
                  <a:pt x="1249" y="92"/>
                </a:lnTo>
                <a:lnTo>
                  <a:pt x="1248" y="91"/>
                </a:lnTo>
                <a:lnTo>
                  <a:pt x="1247" y="91"/>
                </a:lnTo>
                <a:lnTo>
                  <a:pt x="1246" y="91"/>
                </a:lnTo>
                <a:lnTo>
                  <a:pt x="1245" y="91"/>
                </a:lnTo>
                <a:lnTo>
                  <a:pt x="1243" y="91"/>
                </a:lnTo>
                <a:lnTo>
                  <a:pt x="1242" y="91"/>
                </a:lnTo>
                <a:lnTo>
                  <a:pt x="1241" y="91"/>
                </a:lnTo>
                <a:lnTo>
                  <a:pt x="1240" y="92"/>
                </a:lnTo>
                <a:lnTo>
                  <a:pt x="1239" y="92"/>
                </a:lnTo>
                <a:lnTo>
                  <a:pt x="1238" y="93"/>
                </a:lnTo>
                <a:lnTo>
                  <a:pt x="1237" y="93"/>
                </a:lnTo>
                <a:lnTo>
                  <a:pt x="1236" y="93"/>
                </a:lnTo>
                <a:lnTo>
                  <a:pt x="1235" y="94"/>
                </a:lnTo>
                <a:lnTo>
                  <a:pt x="1234" y="94"/>
                </a:lnTo>
                <a:lnTo>
                  <a:pt x="1233" y="94"/>
                </a:lnTo>
                <a:lnTo>
                  <a:pt x="1233" y="95"/>
                </a:lnTo>
                <a:lnTo>
                  <a:pt x="1232" y="95"/>
                </a:lnTo>
                <a:lnTo>
                  <a:pt x="1231" y="95"/>
                </a:lnTo>
                <a:lnTo>
                  <a:pt x="1230" y="95"/>
                </a:lnTo>
                <a:lnTo>
                  <a:pt x="1229" y="95"/>
                </a:lnTo>
                <a:lnTo>
                  <a:pt x="1228" y="95"/>
                </a:lnTo>
                <a:lnTo>
                  <a:pt x="1227" y="95"/>
                </a:lnTo>
                <a:lnTo>
                  <a:pt x="1226" y="95"/>
                </a:lnTo>
                <a:lnTo>
                  <a:pt x="1225" y="94"/>
                </a:lnTo>
                <a:lnTo>
                  <a:pt x="1224" y="94"/>
                </a:lnTo>
                <a:lnTo>
                  <a:pt x="1223" y="93"/>
                </a:lnTo>
                <a:lnTo>
                  <a:pt x="1222" y="92"/>
                </a:lnTo>
                <a:lnTo>
                  <a:pt x="1221" y="91"/>
                </a:lnTo>
                <a:lnTo>
                  <a:pt x="1221" y="90"/>
                </a:lnTo>
                <a:lnTo>
                  <a:pt x="1220" y="88"/>
                </a:lnTo>
                <a:lnTo>
                  <a:pt x="1220" y="87"/>
                </a:lnTo>
                <a:lnTo>
                  <a:pt x="1219" y="86"/>
                </a:lnTo>
                <a:lnTo>
                  <a:pt x="1219" y="84"/>
                </a:lnTo>
                <a:lnTo>
                  <a:pt x="1219" y="83"/>
                </a:lnTo>
                <a:lnTo>
                  <a:pt x="1218" y="82"/>
                </a:lnTo>
                <a:lnTo>
                  <a:pt x="1218" y="80"/>
                </a:lnTo>
                <a:lnTo>
                  <a:pt x="1218" y="79"/>
                </a:lnTo>
                <a:lnTo>
                  <a:pt x="1218" y="78"/>
                </a:lnTo>
                <a:lnTo>
                  <a:pt x="1218" y="77"/>
                </a:lnTo>
                <a:lnTo>
                  <a:pt x="1218" y="76"/>
                </a:lnTo>
                <a:lnTo>
                  <a:pt x="1218" y="75"/>
                </a:lnTo>
                <a:lnTo>
                  <a:pt x="1218" y="74"/>
                </a:lnTo>
                <a:lnTo>
                  <a:pt x="1218" y="73"/>
                </a:lnTo>
                <a:lnTo>
                  <a:pt x="1218" y="72"/>
                </a:lnTo>
                <a:lnTo>
                  <a:pt x="1218" y="71"/>
                </a:lnTo>
                <a:lnTo>
                  <a:pt x="1218" y="70"/>
                </a:lnTo>
                <a:lnTo>
                  <a:pt x="1219" y="68"/>
                </a:lnTo>
                <a:lnTo>
                  <a:pt x="1219" y="67"/>
                </a:lnTo>
                <a:lnTo>
                  <a:pt x="1219" y="66"/>
                </a:lnTo>
                <a:lnTo>
                  <a:pt x="1220" y="65"/>
                </a:lnTo>
                <a:lnTo>
                  <a:pt x="1221" y="63"/>
                </a:lnTo>
                <a:lnTo>
                  <a:pt x="1221" y="62"/>
                </a:lnTo>
                <a:lnTo>
                  <a:pt x="1222" y="61"/>
                </a:lnTo>
                <a:lnTo>
                  <a:pt x="1223" y="60"/>
                </a:lnTo>
                <a:lnTo>
                  <a:pt x="1224" y="59"/>
                </a:lnTo>
                <a:lnTo>
                  <a:pt x="1224" y="58"/>
                </a:lnTo>
                <a:lnTo>
                  <a:pt x="1225" y="58"/>
                </a:lnTo>
                <a:lnTo>
                  <a:pt x="1225" y="57"/>
                </a:lnTo>
                <a:lnTo>
                  <a:pt x="1226" y="56"/>
                </a:lnTo>
                <a:lnTo>
                  <a:pt x="1227" y="55"/>
                </a:lnTo>
                <a:lnTo>
                  <a:pt x="1228" y="53"/>
                </a:lnTo>
                <a:lnTo>
                  <a:pt x="1229" y="52"/>
                </a:lnTo>
                <a:lnTo>
                  <a:pt x="1229" y="51"/>
                </a:lnTo>
                <a:lnTo>
                  <a:pt x="1231" y="50"/>
                </a:lnTo>
                <a:lnTo>
                  <a:pt x="1231" y="48"/>
                </a:lnTo>
                <a:lnTo>
                  <a:pt x="1233" y="47"/>
                </a:lnTo>
                <a:lnTo>
                  <a:pt x="1234" y="45"/>
                </a:lnTo>
                <a:lnTo>
                  <a:pt x="1235" y="43"/>
                </a:lnTo>
                <a:lnTo>
                  <a:pt x="1236" y="41"/>
                </a:lnTo>
                <a:lnTo>
                  <a:pt x="1237" y="40"/>
                </a:lnTo>
                <a:lnTo>
                  <a:pt x="1238" y="38"/>
                </a:lnTo>
                <a:lnTo>
                  <a:pt x="1239" y="37"/>
                </a:lnTo>
                <a:lnTo>
                  <a:pt x="1240" y="35"/>
                </a:lnTo>
                <a:lnTo>
                  <a:pt x="1240" y="34"/>
                </a:lnTo>
                <a:lnTo>
                  <a:pt x="1241" y="33"/>
                </a:lnTo>
                <a:lnTo>
                  <a:pt x="1242" y="30"/>
                </a:lnTo>
                <a:lnTo>
                  <a:pt x="1252" y="17"/>
                </a:lnTo>
                <a:lnTo>
                  <a:pt x="1253" y="16"/>
                </a:lnTo>
                <a:lnTo>
                  <a:pt x="1253" y="15"/>
                </a:lnTo>
                <a:lnTo>
                  <a:pt x="1253" y="14"/>
                </a:lnTo>
                <a:lnTo>
                  <a:pt x="1254" y="14"/>
                </a:lnTo>
                <a:lnTo>
                  <a:pt x="1255" y="14"/>
                </a:lnTo>
                <a:lnTo>
                  <a:pt x="1256" y="14"/>
                </a:lnTo>
                <a:lnTo>
                  <a:pt x="1258" y="14"/>
                </a:lnTo>
                <a:lnTo>
                  <a:pt x="1259" y="13"/>
                </a:lnTo>
                <a:lnTo>
                  <a:pt x="1260" y="13"/>
                </a:lnTo>
                <a:lnTo>
                  <a:pt x="1262" y="13"/>
                </a:lnTo>
                <a:lnTo>
                  <a:pt x="1263" y="13"/>
                </a:lnTo>
                <a:lnTo>
                  <a:pt x="1265" y="12"/>
                </a:lnTo>
                <a:lnTo>
                  <a:pt x="1267" y="12"/>
                </a:lnTo>
                <a:lnTo>
                  <a:pt x="1268" y="12"/>
                </a:lnTo>
                <a:lnTo>
                  <a:pt x="1270" y="11"/>
                </a:lnTo>
                <a:lnTo>
                  <a:pt x="1271" y="11"/>
                </a:lnTo>
                <a:lnTo>
                  <a:pt x="1273" y="10"/>
                </a:lnTo>
                <a:lnTo>
                  <a:pt x="1274" y="10"/>
                </a:lnTo>
                <a:lnTo>
                  <a:pt x="1275" y="9"/>
                </a:lnTo>
                <a:lnTo>
                  <a:pt x="1276" y="9"/>
                </a:lnTo>
                <a:lnTo>
                  <a:pt x="1277" y="8"/>
                </a:lnTo>
                <a:lnTo>
                  <a:pt x="1278" y="8"/>
                </a:lnTo>
                <a:lnTo>
                  <a:pt x="1280" y="7"/>
                </a:lnTo>
                <a:lnTo>
                  <a:pt x="1285" y="4"/>
                </a:lnTo>
                <a:lnTo>
                  <a:pt x="1285" y="3"/>
                </a:lnTo>
                <a:lnTo>
                  <a:pt x="1286" y="3"/>
                </a:lnTo>
                <a:lnTo>
                  <a:pt x="1287" y="2"/>
                </a:lnTo>
                <a:lnTo>
                  <a:pt x="1292" y="0"/>
                </a:lnTo>
                <a:lnTo>
                  <a:pt x="1300" y="11"/>
                </a:lnTo>
                <a:lnTo>
                  <a:pt x="1302" y="13"/>
                </a:lnTo>
                <a:lnTo>
                  <a:pt x="1305" y="20"/>
                </a:lnTo>
                <a:lnTo>
                  <a:pt x="1310" y="24"/>
                </a:lnTo>
                <a:lnTo>
                  <a:pt x="1314" y="25"/>
                </a:lnTo>
                <a:lnTo>
                  <a:pt x="1315" y="30"/>
                </a:lnTo>
                <a:lnTo>
                  <a:pt x="1313" y="33"/>
                </a:lnTo>
                <a:lnTo>
                  <a:pt x="1314" y="34"/>
                </a:lnTo>
                <a:lnTo>
                  <a:pt x="1312" y="36"/>
                </a:lnTo>
                <a:lnTo>
                  <a:pt x="1305" y="52"/>
                </a:lnTo>
                <a:lnTo>
                  <a:pt x="1302" y="56"/>
                </a:lnTo>
                <a:lnTo>
                  <a:pt x="1301" y="59"/>
                </a:lnTo>
                <a:lnTo>
                  <a:pt x="1299" y="60"/>
                </a:lnTo>
                <a:lnTo>
                  <a:pt x="1298" y="63"/>
                </a:lnTo>
                <a:lnTo>
                  <a:pt x="1296" y="65"/>
                </a:lnTo>
                <a:lnTo>
                  <a:pt x="1296" y="68"/>
                </a:lnTo>
                <a:lnTo>
                  <a:pt x="1293" y="72"/>
                </a:lnTo>
                <a:lnTo>
                  <a:pt x="1294" y="75"/>
                </a:lnTo>
                <a:lnTo>
                  <a:pt x="1297" y="78"/>
                </a:lnTo>
                <a:lnTo>
                  <a:pt x="1305" y="79"/>
                </a:lnTo>
                <a:lnTo>
                  <a:pt x="1308" y="82"/>
                </a:lnTo>
                <a:lnTo>
                  <a:pt x="1311" y="81"/>
                </a:lnTo>
                <a:lnTo>
                  <a:pt x="1316" y="85"/>
                </a:lnTo>
                <a:lnTo>
                  <a:pt x="1318" y="85"/>
                </a:lnTo>
                <a:lnTo>
                  <a:pt x="1326" y="93"/>
                </a:lnTo>
                <a:lnTo>
                  <a:pt x="1333" y="94"/>
                </a:lnTo>
                <a:lnTo>
                  <a:pt x="1336" y="91"/>
                </a:lnTo>
                <a:lnTo>
                  <a:pt x="1337" y="86"/>
                </a:lnTo>
                <a:lnTo>
                  <a:pt x="1338" y="85"/>
                </a:lnTo>
                <a:lnTo>
                  <a:pt x="1338" y="82"/>
                </a:lnTo>
                <a:lnTo>
                  <a:pt x="1341" y="78"/>
                </a:lnTo>
                <a:lnTo>
                  <a:pt x="1343" y="74"/>
                </a:lnTo>
                <a:lnTo>
                  <a:pt x="1345" y="74"/>
                </a:lnTo>
                <a:lnTo>
                  <a:pt x="1352" y="78"/>
                </a:lnTo>
                <a:lnTo>
                  <a:pt x="1362" y="87"/>
                </a:lnTo>
                <a:lnTo>
                  <a:pt x="1367" y="88"/>
                </a:lnTo>
                <a:lnTo>
                  <a:pt x="1368" y="89"/>
                </a:lnTo>
                <a:lnTo>
                  <a:pt x="1370" y="89"/>
                </a:lnTo>
                <a:lnTo>
                  <a:pt x="1372" y="90"/>
                </a:lnTo>
                <a:lnTo>
                  <a:pt x="1372" y="93"/>
                </a:lnTo>
                <a:lnTo>
                  <a:pt x="1370" y="97"/>
                </a:lnTo>
                <a:lnTo>
                  <a:pt x="1370" y="104"/>
                </a:lnTo>
                <a:lnTo>
                  <a:pt x="1374" y="112"/>
                </a:lnTo>
                <a:lnTo>
                  <a:pt x="1376" y="118"/>
                </a:lnTo>
                <a:lnTo>
                  <a:pt x="1377" y="119"/>
                </a:lnTo>
                <a:lnTo>
                  <a:pt x="1377" y="121"/>
                </a:lnTo>
                <a:lnTo>
                  <a:pt x="1379" y="122"/>
                </a:lnTo>
                <a:lnTo>
                  <a:pt x="1379" y="127"/>
                </a:lnTo>
                <a:lnTo>
                  <a:pt x="1381" y="128"/>
                </a:lnTo>
                <a:lnTo>
                  <a:pt x="1381" y="130"/>
                </a:lnTo>
                <a:lnTo>
                  <a:pt x="1385" y="137"/>
                </a:lnTo>
                <a:lnTo>
                  <a:pt x="1385" y="141"/>
                </a:lnTo>
                <a:lnTo>
                  <a:pt x="1387" y="142"/>
                </a:lnTo>
                <a:lnTo>
                  <a:pt x="1386" y="143"/>
                </a:lnTo>
                <a:lnTo>
                  <a:pt x="1388" y="145"/>
                </a:lnTo>
                <a:lnTo>
                  <a:pt x="1391" y="150"/>
                </a:lnTo>
                <a:lnTo>
                  <a:pt x="1403" y="162"/>
                </a:lnTo>
                <a:lnTo>
                  <a:pt x="1409" y="162"/>
                </a:lnTo>
                <a:lnTo>
                  <a:pt x="1410" y="163"/>
                </a:lnTo>
                <a:lnTo>
                  <a:pt x="1419" y="162"/>
                </a:lnTo>
                <a:lnTo>
                  <a:pt x="1425" y="166"/>
                </a:lnTo>
                <a:lnTo>
                  <a:pt x="1431" y="175"/>
                </a:lnTo>
                <a:lnTo>
                  <a:pt x="1435" y="179"/>
                </a:lnTo>
                <a:lnTo>
                  <a:pt x="1438" y="186"/>
                </a:lnTo>
                <a:lnTo>
                  <a:pt x="1447" y="192"/>
                </a:lnTo>
                <a:lnTo>
                  <a:pt x="1450" y="199"/>
                </a:lnTo>
                <a:lnTo>
                  <a:pt x="1459" y="210"/>
                </a:lnTo>
                <a:lnTo>
                  <a:pt x="1463" y="211"/>
                </a:lnTo>
                <a:lnTo>
                  <a:pt x="1465" y="213"/>
                </a:lnTo>
                <a:lnTo>
                  <a:pt x="1471" y="223"/>
                </a:lnTo>
                <a:lnTo>
                  <a:pt x="1467" y="228"/>
                </a:lnTo>
                <a:lnTo>
                  <a:pt x="1464" y="230"/>
                </a:lnTo>
                <a:lnTo>
                  <a:pt x="1462" y="233"/>
                </a:lnTo>
                <a:lnTo>
                  <a:pt x="1460" y="233"/>
                </a:lnTo>
                <a:lnTo>
                  <a:pt x="1457" y="237"/>
                </a:lnTo>
                <a:lnTo>
                  <a:pt x="1457" y="243"/>
                </a:lnTo>
                <a:lnTo>
                  <a:pt x="1470" y="255"/>
                </a:lnTo>
                <a:lnTo>
                  <a:pt x="1473" y="255"/>
                </a:lnTo>
                <a:lnTo>
                  <a:pt x="1473" y="253"/>
                </a:lnTo>
                <a:lnTo>
                  <a:pt x="1477" y="253"/>
                </a:lnTo>
                <a:lnTo>
                  <a:pt x="1479" y="252"/>
                </a:lnTo>
                <a:lnTo>
                  <a:pt x="1482" y="253"/>
                </a:lnTo>
                <a:lnTo>
                  <a:pt x="1484" y="253"/>
                </a:lnTo>
                <a:lnTo>
                  <a:pt x="1486" y="255"/>
                </a:lnTo>
                <a:lnTo>
                  <a:pt x="1489" y="254"/>
                </a:lnTo>
                <a:lnTo>
                  <a:pt x="1490" y="246"/>
                </a:lnTo>
                <a:lnTo>
                  <a:pt x="1492" y="240"/>
                </a:lnTo>
                <a:lnTo>
                  <a:pt x="1493" y="231"/>
                </a:lnTo>
                <a:lnTo>
                  <a:pt x="1495" y="228"/>
                </a:lnTo>
                <a:lnTo>
                  <a:pt x="1498" y="232"/>
                </a:lnTo>
                <a:lnTo>
                  <a:pt x="1518" y="232"/>
                </a:lnTo>
                <a:lnTo>
                  <a:pt x="1523" y="237"/>
                </a:lnTo>
                <a:lnTo>
                  <a:pt x="1525" y="238"/>
                </a:lnTo>
                <a:lnTo>
                  <a:pt x="1530" y="238"/>
                </a:lnTo>
                <a:lnTo>
                  <a:pt x="1532" y="239"/>
                </a:lnTo>
                <a:lnTo>
                  <a:pt x="1535" y="240"/>
                </a:lnTo>
                <a:lnTo>
                  <a:pt x="1537" y="239"/>
                </a:lnTo>
                <a:lnTo>
                  <a:pt x="1538" y="250"/>
                </a:lnTo>
                <a:lnTo>
                  <a:pt x="1539" y="252"/>
                </a:lnTo>
                <a:lnTo>
                  <a:pt x="1540" y="259"/>
                </a:lnTo>
                <a:lnTo>
                  <a:pt x="1541" y="260"/>
                </a:lnTo>
                <a:lnTo>
                  <a:pt x="1542" y="267"/>
                </a:lnTo>
                <a:lnTo>
                  <a:pt x="1543" y="268"/>
                </a:lnTo>
                <a:lnTo>
                  <a:pt x="1545" y="282"/>
                </a:lnTo>
                <a:lnTo>
                  <a:pt x="1547" y="284"/>
                </a:lnTo>
                <a:lnTo>
                  <a:pt x="1547" y="293"/>
                </a:lnTo>
                <a:lnTo>
                  <a:pt x="1548" y="295"/>
                </a:lnTo>
                <a:lnTo>
                  <a:pt x="1548" y="305"/>
                </a:lnTo>
                <a:lnTo>
                  <a:pt x="1545" y="313"/>
                </a:lnTo>
                <a:lnTo>
                  <a:pt x="1533" y="315"/>
                </a:lnTo>
                <a:lnTo>
                  <a:pt x="1530" y="320"/>
                </a:lnTo>
                <a:lnTo>
                  <a:pt x="1530" y="333"/>
                </a:lnTo>
                <a:lnTo>
                  <a:pt x="1528" y="339"/>
                </a:lnTo>
                <a:lnTo>
                  <a:pt x="1527" y="348"/>
                </a:lnTo>
                <a:lnTo>
                  <a:pt x="1526" y="349"/>
                </a:lnTo>
                <a:lnTo>
                  <a:pt x="1526" y="354"/>
                </a:lnTo>
                <a:lnTo>
                  <a:pt x="1528" y="356"/>
                </a:lnTo>
                <a:lnTo>
                  <a:pt x="1524" y="366"/>
                </a:lnTo>
                <a:lnTo>
                  <a:pt x="1526" y="376"/>
                </a:lnTo>
                <a:lnTo>
                  <a:pt x="1527" y="376"/>
                </a:lnTo>
                <a:lnTo>
                  <a:pt x="1529" y="383"/>
                </a:lnTo>
                <a:lnTo>
                  <a:pt x="1530" y="384"/>
                </a:lnTo>
                <a:lnTo>
                  <a:pt x="1530" y="389"/>
                </a:lnTo>
                <a:lnTo>
                  <a:pt x="1532" y="390"/>
                </a:lnTo>
                <a:lnTo>
                  <a:pt x="1533" y="396"/>
                </a:lnTo>
                <a:lnTo>
                  <a:pt x="1528" y="401"/>
                </a:lnTo>
                <a:lnTo>
                  <a:pt x="1526" y="399"/>
                </a:lnTo>
                <a:lnTo>
                  <a:pt x="1521" y="384"/>
                </a:lnTo>
                <a:lnTo>
                  <a:pt x="1516" y="373"/>
                </a:lnTo>
                <a:lnTo>
                  <a:pt x="1509" y="371"/>
                </a:lnTo>
                <a:lnTo>
                  <a:pt x="1507" y="372"/>
                </a:lnTo>
                <a:lnTo>
                  <a:pt x="1503" y="382"/>
                </a:lnTo>
                <a:lnTo>
                  <a:pt x="1502" y="382"/>
                </a:lnTo>
                <a:lnTo>
                  <a:pt x="1502" y="384"/>
                </a:lnTo>
                <a:lnTo>
                  <a:pt x="1499" y="387"/>
                </a:lnTo>
                <a:lnTo>
                  <a:pt x="1495" y="398"/>
                </a:lnTo>
                <a:lnTo>
                  <a:pt x="1491" y="402"/>
                </a:lnTo>
                <a:lnTo>
                  <a:pt x="1490" y="406"/>
                </a:lnTo>
                <a:lnTo>
                  <a:pt x="1480" y="417"/>
                </a:lnTo>
                <a:lnTo>
                  <a:pt x="1480" y="419"/>
                </a:lnTo>
                <a:lnTo>
                  <a:pt x="1476" y="424"/>
                </a:lnTo>
                <a:lnTo>
                  <a:pt x="1473" y="426"/>
                </a:lnTo>
                <a:lnTo>
                  <a:pt x="1466" y="434"/>
                </a:lnTo>
                <a:lnTo>
                  <a:pt x="1466" y="436"/>
                </a:lnTo>
                <a:lnTo>
                  <a:pt x="1452" y="452"/>
                </a:lnTo>
                <a:lnTo>
                  <a:pt x="1441" y="459"/>
                </a:lnTo>
                <a:lnTo>
                  <a:pt x="1436" y="465"/>
                </a:lnTo>
                <a:lnTo>
                  <a:pt x="1432" y="476"/>
                </a:lnTo>
                <a:lnTo>
                  <a:pt x="1433" y="482"/>
                </a:lnTo>
                <a:lnTo>
                  <a:pt x="1431" y="485"/>
                </a:lnTo>
                <a:lnTo>
                  <a:pt x="1426" y="499"/>
                </a:lnTo>
                <a:lnTo>
                  <a:pt x="1426" y="511"/>
                </a:lnTo>
                <a:lnTo>
                  <a:pt x="1429" y="511"/>
                </a:lnTo>
                <a:lnTo>
                  <a:pt x="1444" y="527"/>
                </a:lnTo>
                <a:lnTo>
                  <a:pt x="1452" y="527"/>
                </a:lnTo>
                <a:lnTo>
                  <a:pt x="1453" y="528"/>
                </a:lnTo>
                <a:lnTo>
                  <a:pt x="1455" y="536"/>
                </a:lnTo>
                <a:lnTo>
                  <a:pt x="1462" y="539"/>
                </a:lnTo>
                <a:lnTo>
                  <a:pt x="1462" y="546"/>
                </a:lnTo>
                <a:lnTo>
                  <a:pt x="1469" y="553"/>
                </a:lnTo>
                <a:lnTo>
                  <a:pt x="1475" y="553"/>
                </a:lnTo>
                <a:lnTo>
                  <a:pt x="1485" y="539"/>
                </a:lnTo>
                <a:lnTo>
                  <a:pt x="1484" y="537"/>
                </a:lnTo>
                <a:lnTo>
                  <a:pt x="1486" y="535"/>
                </a:lnTo>
                <a:lnTo>
                  <a:pt x="1485" y="535"/>
                </a:lnTo>
                <a:lnTo>
                  <a:pt x="1488" y="532"/>
                </a:lnTo>
                <a:lnTo>
                  <a:pt x="1491" y="534"/>
                </a:lnTo>
                <a:lnTo>
                  <a:pt x="1490" y="535"/>
                </a:lnTo>
                <a:lnTo>
                  <a:pt x="1490" y="540"/>
                </a:lnTo>
                <a:lnTo>
                  <a:pt x="1492" y="542"/>
                </a:lnTo>
                <a:lnTo>
                  <a:pt x="1494" y="542"/>
                </a:lnTo>
                <a:lnTo>
                  <a:pt x="1498" y="538"/>
                </a:lnTo>
                <a:lnTo>
                  <a:pt x="1502" y="538"/>
                </a:lnTo>
                <a:lnTo>
                  <a:pt x="1503" y="539"/>
                </a:lnTo>
                <a:lnTo>
                  <a:pt x="1504" y="549"/>
                </a:lnTo>
                <a:lnTo>
                  <a:pt x="1502" y="551"/>
                </a:lnTo>
                <a:lnTo>
                  <a:pt x="1499" y="550"/>
                </a:lnTo>
                <a:lnTo>
                  <a:pt x="1489" y="553"/>
                </a:lnTo>
                <a:lnTo>
                  <a:pt x="1485" y="558"/>
                </a:lnTo>
                <a:lnTo>
                  <a:pt x="1481" y="560"/>
                </a:lnTo>
                <a:lnTo>
                  <a:pt x="1479" y="559"/>
                </a:lnTo>
                <a:lnTo>
                  <a:pt x="1473" y="563"/>
                </a:lnTo>
                <a:lnTo>
                  <a:pt x="1473" y="573"/>
                </a:lnTo>
                <a:lnTo>
                  <a:pt x="1474" y="574"/>
                </a:lnTo>
                <a:lnTo>
                  <a:pt x="1475" y="578"/>
                </a:lnTo>
                <a:lnTo>
                  <a:pt x="1488" y="592"/>
                </a:lnTo>
                <a:lnTo>
                  <a:pt x="1488" y="595"/>
                </a:lnTo>
                <a:lnTo>
                  <a:pt x="1484" y="604"/>
                </a:lnTo>
                <a:lnTo>
                  <a:pt x="1479" y="607"/>
                </a:lnTo>
                <a:lnTo>
                  <a:pt x="1476" y="607"/>
                </a:lnTo>
                <a:lnTo>
                  <a:pt x="1471" y="608"/>
                </a:lnTo>
                <a:lnTo>
                  <a:pt x="1472" y="610"/>
                </a:lnTo>
                <a:lnTo>
                  <a:pt x="1472" y="613"/>
                </a:lnTo>
                <a:lnTo>
                  <a:pt x="1473" y="614"/>
                </a:lnTo>
                <a:lnTo>
                  <a:pt x="1474" y="618"/>
                </a:lnTo>
                <a:lnTo>
                  <a:pt x="1477" y="623"/>
                </a:lnTo>
                <a:lnTo>
                  <a:pt x="1474" y="630"/>
                </a:lnTo>
                <a:lnTo>
                  <a:pt x="1475" y="632"/>
                </a:lnTo>
                <a:lnTo>
                  <a:pt x="1471" y="639"/>
                </a:lnTo>
                <a:lnTo>
                  <a:pt x="1468" y="639"/>
                </a:lnTo>
                <a:lnTo>
                  <a:pt x="1460" y="635"/>
                </a:lnTo>
                <a:lnTo>
                  <a:pt x="1457" y="633"/>
                </a:lnTo>
                <a:lnTo>
                  <a:pt x="1456" y="629"/>
                </a:lnTo>
                <a:lnTo>
                  <a:pt x="1451" y="626"/>
                </a:lnTo>
                <a:lnTo>
                  <a:pt x="1444" y="636"/>
                </a:lnTo>
                <a:lnTo>
                  <a:pt x="1442" y="636"/>
                </a:lnTo>
                <a:lnTo>
                  <a:pt x="1438" y="632"/>
                </a:lnTo>
                <a:lnTo>
                  <a:pt x="1436" y="632"/>
                </a:lnTo>
                <a:lnTo>
                  <a:pt x="1435" y="631"/>
                </a:lnTo>
                <a:lnTo>
                  <a:pt x="1433" y="631"/>
                </a:lnTo>
                <a:lnTo>
                  <a:pt x="1430" y="626"/>
                </a:lnTo>
                <a:lnTo>
                  <a:pt x="1428" y="626"/>
                </a:lnTo>
                <a:lnTo>
                  <a:pt x="1423" y="623"/>
                </a:lnTo>
                <a:lnTo>
                  <a:pt x="1419" y="623"/>
                </a:lnTo>
                <a:lnTo>
                  <a:pt x="1417" y="625"/>
                </a:lnTo>
                <a:lnTo>
                  <a:pt x="1419" y="626"/>
                </a:lnTo>
                <a:lnTo>
                  <a:pt x="1419" y="637"/>
                </a:lnTo>
                <a:lnTo>
                  <a:pt x="1414" y="644"/>
                </a:lnTo>
                <a:lnTo>
                  <a:pt x="1416" y="647"/>
                </a:lnTo>
                <a:lnTo>
                  <a:pt x="1418" y="646"/>
                </a:lnTo>
                <a:lnTo>
                  <a:pt x="1422" y="646"/>
                </a:lnTo>
                <a:lnTo>
                  <a:pt x="1423" y="644"/>
                </a:lnTo>
                <a:lnTo>
                  <a:pt x="1426" y="644"/>
                </a:lnTo>
                <a:lnTo>
                  <a:pt x="1429" y="647"/>
                </a:lnTo>
                <a:lnTo>
                  <a:pt x="1429" y="649"/>
                </a:lnTo>
                <a:lnTo>
                  <a:pt x="1431" y="651"/>
                </a:lnTo>
                <a:lnTo>
                  <a:pt x="1433" y="657"/>
                </a:lnTo>
                <a:lnTo>
                  <a:pt x="1438" y="661"/>
                </a:lnTo>
                <a:lnTo>
                  <a:pt x="1441" y="661"/>
                </a:lnTo>
                <a:lnTo>
                  <a:pt x="1444" y="662"/>
                </a:lnTo>
                <a:lnTo>
                  <a:pt x="1445" y="664"/>
                </a:lnTo>
                <a:lnTo>
                  <a:pt x="1446" y="674"/>
                </a:lnTo>
                <a:lnTo>
                  <a:pt x="1448" y="675"/>
                </a:lnTo>
                <a:lnTo>
                  <a:pt x="1450" y="678"/>
                </a:lnTo>
                <a:lnTo>
                  <a:pt x="1452" y="678"/>
                </a:lnTo>
                <a:lnTo>
                  <a:pt x="1451" y="681"/>
                </a:lnTo>
                <a:lnTo>
                  <a:pt x="1446" y="686"/>
                </a:lnTo>
                <a:lnTo>
                  <a:pt x="1447" y="695"/>
                </a:lnTo>
                <a:lnTo>
                  <a:pt x="1448" y="697"/>
                </a:lnTo>
                <a:lnTo>
                  <a:pt x="1449" y="707"/>
                </a:lnTo>
                <a:lnTo>
                  <a:pt x="1448" y="709"/>
                </a:lnTo>
                <a:lnTo>
                  <a:pt x="1448" y="711"/>
                </a:lnTo>
                <a:lnTo>
                  <a:pt x="1450" y="715"/>
                </a:lnTo>
                <a:lnTo>
                  <a:pt x="1451" y="717"/>
                </a:lnTo>
                <a:lnTo>
                  <a:pt x="1452" y="718"/>
                </a:lnTo>
                <a:lnTo>
                  <a:pt x="1452" y="724"/>
                </a:lnTo>
                <a:lnTo>
                  <a:pt x="1457" y="730"/>
                </a:lnTo>
                <a:lnTo>
                  <a:pt x="1457" y="731"/>
                </a:lnTo>
                <a:lnTo>
                  <a:pt x="1464" y="739"/>
                </a:lnTo>
                <a:lnTo>
                  <a:pt x="1465" y="739"/>
                </a:lnTo>
                <a:lnTo>
                  <a:pt x="1468" y="741"/>
                </a:lnTo>
                <a:lnTo>
                  <a:pt x="1469" y="755"/>
                </a:lnTo>
                <a:lnTo>
                  <a:pt x="1474" y="757"/>
                </a:lnTo>
                <a:lnTo>
                  <a:pt x="1477" y="754"/>
                </a:lnTo>
                <a:lnTo>
                  <a:pt x="1478" y="754"/>
                </a:lnTo>
                <a:lnTo>
                  <a:pt x="1481" y="750"/>
                </a:lnTo>
                <a:lnTo>
                  <a:pt x="1490" y="744"/>
                </a:lnTo>
                <a:lnTo>
                  <a:pt x="1499" y="734"/>
                </a:lnTo>
                <a:lnTo>
                  <a:pt x="1501" y="734"/>
                </a:lnTo>
                <a:lnTo>
                  <a:pt x="1511" y="722"/>
                </a:lnTo>
                <a:lnTo>
                  <a:pt x="1511" y="729"/>
                </a:lnTo>
                <a:lnTo>
                  <a:pt x="1514" y="741"/>
                </a:lnTo>
                <a:lnTo>
                  <a:pt x="1528" y="751"/>
                </a:lnTo>
                <a:lnTo>
                  <a:pt x="1530" y="763"/>
                </a:lnTo>
                <a:lnTo>
                  <a:pt x="1538" y="773"/>
                </a:lnTo>
                <a:lnTo>
                  <a:pt x="1540" y="778"/>
                </a:lnTo>
                <a:lnTo>
                  <a:pt x="1542" y="780"/>
                </a:lnTo>
                <a:lnTo>
                  <a:pt x="1542" y="782"/>
                </a:lnTo>
                <a:lnTo>
                  <a:pt x="1543" y="784"/>
                </a:lnTo>
                <a:lnTo>
                  <a:pt x="1543" y="786"/>
                </a:lnTo>
                <a:lnTo>
                  <a:pt x="1545" y="788"/>
                </a:lnTo>
                <a:lnTo>
                  <a:pt x="1544" y="794"/>
                </a:lnTo>
                <a:lnTo>
                  <a:pt x="1538" y="799"/>
                </a:lnTo>
                <a:lnTo>
                  <a:pt x="1539" y="800"/>
                </a:lnTo>
                <a:lnTo>
                  <a:pt x="1537" y="802"/>
                </a:lnTo>
                <a:lnTo>
                  <a:pt x="1538" y="804"/>
                </a:lnTo>
                <a:lnTo>
                  <a:pt x="1539" y="806"/>
                </a:lnTo>
                <a:lnTo>
                  <a:pt x="1544" y="809"/>
                </a:lnTo>
                <a:lnTo>
                  <a:pt x="1546" y="808"/>
                </a:lnTo>
                <a:lnTo>
                  <a:pt x="1547" y="810"/>
                </a:lnTo>
                <a:lnTo>
                  <a:pt x="1549" y="810"/>
                </a:lnTo>
                <a:lnTo>
                  <a:pt x="1550" y="811"/>
                </a:lnTo>
                <a:lnTo>
                  <a:pt x="1561" y="810"/>
                </a:lnTo>
                <a:lnTo>
                  <a:pt x="1562" y="824"/>
                </a:lnTo>
                <a:lnTo>
                  <a:pt x="1561" y="825"/>
                </a:lnTo>
                <a:lnTo>
                  <a:pt x="1562" y="838"/>
                </a:lnTo>
                <a:lnTo>
                  <a:pt x="1556" y="838"/>
                </a:lnTo>
                <a:lnTo>
                  <a:pt x="1555" y="837"/>
                </a:lnTo>
                <a:lnTo>
                  <a:pt x="1549" y="837"/>
                </a:lnTo>
                <a:lnTo>
                  <a:pt x="1543" y="842"/>
                </a:lnTo>
                <a:lnTo>
                  <a:pt x="1542" y="842"/>
                </a:lnTo>
                <a:lnTo>
                  <a:pt x="1537" y="849"/>
                </a:lnTo>
                <a:lnTo>
                  <a:pt x="1538" y="857"/>
                </a:lnTo>
                <a:lnTo>
                  <a:pt x="1528" y="863"/>
                </a:lnTo>
                <a:lnTo>
                  <a:pt x="1526" y="863"/>
                </a:lnTo>
                <a:lnTo>
                  <a:pt x="1525" y="865"/>
                </a:lnTo>
                <a:lnTo>
                  <a:pt x="1518" y="867"/>
                </a:lnTo>
                <a:lnTo>
                  <a:pt x="1513" y="865"/>
                </a:lnTo>
                <a:lnTo>
                  <a:pt x="1507" y="865"/>
                </a:lnTo>
                <a:lnTo>
                  <a:pt x="1503" y="863"/>
                </a:lnTo>
                <a:lnTo>
                  <a:pt x="1493" y="864"/>
                </a:lnTo>
                <a:lnTo>
                  <a:pt x="1490" y="867"/>
                </a:lnTo>
                <a:lnTo>
                  <a:pt x="1490" y="868"/>
                </a:lnTo>
                <a:lnTo>
                  <a:pt x="1494" y="871"/>
                </a:lnTo>
                <a:lnTo>
                  <a:pt x="1496" y="871"/>
                </a:lnTo>
                <a:lnTo>
                  <a:pt x="1497" y="874"/>
                </a:lnTo>
                <a:lnTo>
                  <a:pt x="1493" y="876"/>
                </a:lnTo>
                <a:lnTo>
                  <a:pt x="1480" y="876"/>
                </a:lnTo>
                <a:lnTo>
                  <a:pt x="1475" y="878"/>
                </a:lnTo>
                <a:lnTo>
                  <a:pt x="1469" y="878"/>
                </a:lnTo>
                <a:lnTo>
                  <a:pt x="1467" y="881"/>
                </a:lnTo>
                <a:lnTo>
                  <a:pt x="1467" y="891"/>
                </a:lnTo>
                <a:lnTo>
                  <a:pt x="1458" y="901"/>
                </a:lnTo>
                <a:lnTo>
                  <a:pt x="1452" y="898"/>
                </a:lnTo>
                <a:lnTo>
                  <a:pt x="1448" y="899"/>
                </a:lnTo>
                <a:lnTo>
                  <a:pt x="1442" y="903"/>
                </a:lnTo>
                <a:lnTo>
                  <a:pt x="1441" y="903"/>
                </a:lnTo>
                <a:lnTo>
                  <a:pt x="1434" y="911"/>
                </a:lnTo>
                <a:lnTo>
                  <a:pt x="1434" y="912"/>
                </a:lnTo>
                <a:lnTo>
                  <a:pt x="1432" y="914"/>
                </a:lnTo>
                <a:lnTo>
                  <a:pt x="1431" y="914"/>
                </a:lnTo>
                <a:lnTo>
                  <a:pt x="1419" y="926"/>
                </a:lnTo>
                <a:lnTo>
                  <a:pt x="1414" y="926"/>
                </a:lnTo>
                <a:lnTo>
                  <a:pt x="1409" y="929"/>
                </a:lnTo>
                <a:lnTo>
                  <a:pt x="1408" y="930"/>
                </a:lnTo>
                <a:lnTo>
                  <a:pt x="1401" y="933"/>
                </a:lnTo>
                <a:lnTo>
                  <a:pt x="1398" y="936"/>
                </a:lnTo>
                <a:lnTo>
                  <a:pt x="1396" y="936"/>
                </a:lnTo>
                <a:lnTo>
                  <a:pt x="1392" y="941"/>
                </a:lnTo>
                <a:lnTo>
                  <a:pt x="1393" y="944"/>
                </a:lnTo>
                <a:lnTo>
                  <a:pt x="1391" y="945"/>
                </a:lnTo>
                <a:lnTo>
                  <a:pt x="1392" y="949"/>
                </a:lnTo>
                <a:lnTo>
                  <a:pt x="1382" y="955"/>
                </a:lnTo>
                <a:lnTo>
                  <a:pt x="1381" y="959"/>
                </a:lnTo>
                <a:lnTo>
                  <a:pt x="1379" y="961"/>
                </a:lnTo>
                <a:lnTo>
                  <a:pt x="1380" y="963"/>
                </a:lnTo>
                <a:lnTo>
                  <a:pt x="1377" y="970"/>
                </a:lnTo>
                <a:lnTo>
                  <a:pt x="1377" y="973"/>
                </a:lnTo>
                <a:lnTo>
                  <a:pt x="1374" y="977"/>
                </a:lnTo>
                <a:lnTo>
                  <a:pt x="1372" y="973"/>
                </a:lnTo>
                <a:lnTo>
                  <a:pt x="1372" y="969"/>
                </a:lnTo>
                <a:lnTo>
                  <a:pt x="1365" y="963"/>
                </a:lnTo>
                <a:lnTo>
                  <a:pt x="1362" y="956"/>
                </a:lnTo>
                <a:lnTo>
                  <a:pt x="1359" y="954"/>
                </a:lnTo>
                <a:lnTo>
                  <a:pt x="1356" y="949"/>
                </a:lnTo>
                <a:lnTo>
                  <a:pt x="1354" y="940"/>
                </a:lnTo>
                <a:lnTo>
                  <a:pt x="1351" y="939"/>
                </a:lnTo>
                <a:lnTo>
                  <a:pt x="1345" y="939"/>
                </a:lnTo>
                <a:lnTo>
                  <a:pt x="1340" y="937"/>
                </a:lnTo>
                <a:lnTo>
                  <a:pt x="1333" y="930"/>
                </a:lnTo>
                <a:lnTo>
                  <a:pt x="1329" y="931"/>
                </a:lnTo>
                <a:lnTo>
                  <a:pt x="1327" y="933"/>
                </a:lnTo>
                <a:lnTo>
                  <a:pt x="1323" y="935"/>
                </a:lnTo>
                <a:lnTo>
                  <a:pt x="1321" y="938"/>
                </a:lnTo>
                <a:lnTo>
                  <a:pt x="1319" y="938"/>
                </a:lnTo>
                <a:lnTo>
                  <a:pt x="1318" y="940"/>
                </a:lnTo>
                <a:lnTo>
                  <a:pt x="1318" y="943"/>
                </a:lnTo>
                <a:lnTo>
                  <a:pt x="1316" y="944"/>
                </a:lnTo>
                <a:lnTo>
                  <a:pt x="1317" y="947"/>
                </a:lnTo>
                <a:lnTo>
                  <a:pt x="1324" y="957"/>
                </a:lnTo>
                <a:lnTo>
                  <a:pt x="1326" y="985"/>
                </a:lnTo>
                <a:lnTo>
                  <a:pt x="1329" y="992"/>
                </a:lnTo>
                <a:lnTo>
                  <a:pt x="1331" y="993"/>
                </a:lnTo>
                <a:lnTo>
                  <a:pt x="1331" y="995"/>
                </a:lnTo>
                <a:lnTo>
                  <a:pt x="1333" y="996"/>
                </a:lnTo>
                <a:lnTo>
                  <a:pt x="1335" y="1006"/>
                </a:lnTo>
                <a:lnTo>
                  <a:pt x="1332" y="1013"/>
                </a:lnTo>
                <a:lnTo>
                  <a:pt x="1327" y="1019"/>
                </a:lnTo>
                <a:lnTo>
                  <a:pt x="1324" y="1018"/>
                </a:lnTo>
                <a:lnTo>
                  <a:pt x="1322" y="1021"/>
                </a:lnTo>
                <a:lnTo>
                  <a:pt x="1314" y="1021"/>
                </a:lnTo>
                <a:lnTo>
                  <a:pt x="1311" y="1020"/>
                </a:lnTo>
                <a:lnTo>
                  <a:pt x="1307" y="1021"/>
                </a:lnTo>
                <a:lnTo>
                  <a:pt x="1302" y="1018"/>
                </a:lnTo>
                <a:lnTo>
                  <a:pt x="1300" y="1018"/>
                </a:lnTo>
                <a:lnTo>
                  <a:pt x="1298" y="1020"/>
                </a:lnTo>
                <a:lnTo>
                  <a:pt x="1281" y="1021"/>
                </a:lnTo>
                <a:lnTo>
                  <a:pt x="1280" y="1023"/>
                </a:lnTo>
                <a:lnTo>
                  <a:pt x="1275" y="1026"/>
                </a:lnTo>
                <a:lnTo>
                  <a:pt x="1274" y="1026"/>
                </a:lnTo>
                <a:lnTo>
                  <a:pt x="1272" y="1024"/>
                </a:lnTo>
                <a:lnTo>
                  <a:pt x="1271" y="1016"/>
                </a:lnTo>
                <a:lnTo>
                  <a:pt x="1267" y="1013"/>
                </a:lnTo>
                <a:lnTo>
                  <a:pt x="1268" y="1008"/>
                </a:lnTo>
                <a:lnTo>
                  <a:pt x="1265" y="1005"/>
                </a:lnTo>
                <a:lnTo>
                  <a:pt x="1264" y="1006"/>
                </a:lnTo>
                <a:lnTo>
                  <a:pt x="1260" y="1003"/>
                </a:lnTo>
                <a:lnTo>
                  <a:pt x="1260" y="1001"/>
                </a:lnTo>
                <a:lnTo>
                  <a:pt x="1255" y="998"/>
                </a:lnTo>
                <a:lnTo>
                  <a:pt x="1255" y="992"/>
                </a:lnTo>
                <a:lnTo>
                  <a:pt x="1258" y="987"/>
                </a:lnTo>
                <a:lnTo>
                  <a:pt x="1263" y="986"/>
                </a:lnTo>
                <a:lnTo>
                  <a:pt x="1265" y="982"/>
                </a:lnTo>
                <a:lnTo>
                  <a:pt x="1251" y="970"/>
                </a:lnTo>
                <a:lnTo>
                  <a:pt x="1251" y="968"/>
                </a:lnTo>
                <a:lnTo>
                  <a:pt x="1250" y="967"/>
                </a:lnTo>
                <a:lnTo>
                  <a:pt x="1250" y="965"/>
                </a:lnTo>
                <a:lnTo>
                  <a:pt x="1247" y="960"/>
                </a:lnTo>
                <a:lnTo>
                  <a:pt x="1241" y="955"/>
                </a:lnTo>
                <a:lnTo>
                  <a:pt x="1241" y="952"/>
                </a:lnTo>
                <a:lnTo>
                  <a:pt x="1242" y="951"/>
                </a:lnTo>
                <a:lnTo>
                  <a:pt x="1242" y="945"/>
                </a:lnTo>
                <a:lnTo>
                  <a:pt x="1240" y="944"/>
                </a:lnTo>
                <a:lnTo>
                  <a:pt x="1240" y="941"/>
                </a:lnTo>
                <a:lnTo>
                  <a:pt x="1232" y="935"/>
                </a:lnTo>
                <a:lnTo>
                  <a:pt x="1229" y="930"/>
                </a:lnTo>
                <a:lnTo>
                  <a:pt x="1229" y="928"/>
                </a:lnTo>
                <a:lnTo>
                  <a:pt x="1227" y="926"/>
                </a:lnTo>
                <a:lnTo>
                  <a:pt x="1226" y="926"/>
                </a:lnTo>
                <a:lnTo>
                  <a:pt x="1216" y="926"/>
                </a:lnTo>
                <a:lnTo>
                  <a:pt x="1215" y="928"/>
                </a:lnTo>
                <a:lnTo>
                  <a:pt x="1211" y="928"/>
                </a:lnTo>
                <a:lnTo>
                  <a:pt x="1205" y="933"/>
                </a:lnTo>
                <a:lnTo>
                  <a:pt x="1206" y="935"/>
                </a:lnTo>
                <a:lnTo>
                  <a:pt x="1200" y="940"/>
                </a:lnTo>
                <a:lnTo>
                  <a:pt x="1186" y="941"/>
                </a:lnTo>
                <a:lnTo>
                  <a:pt x="1172" y="951"/>
                </a:lnTo>
                <a:lnTo>
                  <a:pt x="1173" y="952"/>
                </a:lnTo>
                <a:lnTo>
                  <a:pt x="1173" y="954"/>
                </a:lnTo>
                <a:lnTo>
                  <a:pt x="1176" y="958"/>
                </a:lnTo>
                <a:lnTo>
                  <a:pt x="1176" y="964"/>
                </a:lnTo>
                <a:lnTo>
                  <a:pt x="1174" y="964"/>
                </a:lnTo>
                <a:lnTo>
                  <a:pt x="1172" y="966"/>
                </a:lnTo>
                <a:lnTo>
                  <a:pt x="1173" y="970"/>
                </a:lnTo>
                <a:lnTo>
                  <a:pt x="1177" y="976"/>
                </a:lnTo>
                <a:lnTo>
                  <a:pt x="1174" y="980"/>
                </a:lnTo>
                <a:lnTo>
                  <a:pt x="1173" y="985"/>
                </a:lnTo>
                <a:lnTo>
                  <a:pt x="1171" y="987"/>
                </a:lnTo>
                <a:lnTo>
                  <a:pt x="1160" y="987"/>
                </a:lnTo>
                <a:lnTo>
                  <a:pt x="1158" y="986"/>
                </a:lnTo>
                <a:lnTo>
                  <a:pt x="1152" y="986"/>
                </a:lnTo>
                <a:lnTo>
                  <a:pt x="1151" y="987"/>
                </a:lnTo>
                <a:lnTo>
                  <a:pt x="1147" y="983"/>
                </a:lnTo>
                <a:lnTo>
                  <a:pt x="1144" y="983"/>
                </a:lnTo>
                <a:lnTo>
                  <a:pt x="1140" y="988"/>
                </a:lnTo>
                <a:lnTo>
                  <a:pt x="1136" y="990"/>
                </a:lnTo>
                <a:lnTo>
                  <a:pt x="1134" y="995"/>
                </a:lnTo>
                <a:lnTo>
                  <a:pt x="1130" y="999"/>
                </a:lnTo>
                <a:lnTo>
                  <a:pt x="1129" y="1003"/>
                </a:lnTo>
                <a:lnTo>
                  <a:pt x="1127" y="1005"/>
                </a:lnTo>
                <a:lnTo>
                  <a:pt x="1126" y="1000"/>
                </a:lnTo>
                <a:lnTo>
                  <a:pt x="1123" y="998"/>
                </a:lnTo>
                <a:lnTo>
                  <a:pt x="1123" y="993"/>
                </a:lnTo>
                <a:lnTo>
                  <a:pt x="1120" y="991"/>
                </a:lnTo>
                <a:lnTo>
                  <a:pt x="1114" y="990"/>
                </a:lnTo>
                <a:lnTo>
                  <a:pt x="1109" y="995"/>
                </a:lnTo>
                <a:lnTo>
                  <a:pt x="1107" y="996"/>
                </a:lnTo>
                <a:lnTo>
                  <a:pt x="1097" y="1007"/>
                </a:lnTo>
                <a:lnTo>
                  <a:pt x="1095" y="1007"/>
                </a:lnTo>
                <a:lnTo>
                  <a:pt x="1090" y="1014"/>
                </a:lnTo>
                <a:lnTo>
                  <a:pt x="1085" y="1014"/>
                </a:lnTo>
                <a:lnTo>
                  <a:pt x="1084" y="1016"/>
                </a:lnTo>
                <a:lnTo>
                  <a:pt x="1084" y="1018"/>
                </a:lnTo>
                <a:lnTo>
                  <a:pt x="1081" y="1020"/>
                </a:lnTo>
                <a:lnTo>
                  <a:pt x="1082" y="1022"/>
                </a:lnTo>
                <a:lnTo>
                  <a:pt x="1080" y="1023"/>
                </a:lnTo>
                <a:lnTo>
                  <a:pt x="1080" y="1027"/>
                </a:lnTo>
                <a:lnTo>
                  <a:pt x="1079" y="1031"/>
                </a:lnTo>
                <a:lnTo>
                  <a:pt x="1061" y="1032"/>
                </a:lnTo>
                <a:lnTo>
                  <a:pt x="1059" y="1013"/>
                </a:lnTo>
                <a:lnTo>
                  <a:pt x="1061" y="1010"/>
                </a:lnTo>
                <a:lnTo>
                  <a:pt x="1063" y="1006"/>
                </a:lnTo>
                <a:lnTo>
                  <a:pt x="1062" y="1001"/>
                </a:lnTo>
                <a:lnTo>
                  <a:pt x="1058" y="994"/>
                </a:lnTo>
                <a:lnTo>
                  <a:pt x="1055" y="992"/>
                </a:lnTo>
                <a:lnTo>
                  <a:pt x="1055" y="989"/>
                </a:lnTo>
                <a:lnTo>
                  <a:pt x="1051" y="987"/>
                </a:lnTo>
                <a:lnTo>
                  <a:pt x="1041" y="988"/>
                </a:lnTo>
                <a:lnTo>
                  <a:pt x="1039" y="990"/>
                </a:lnTo>
                <a:lnTo>
                  <a:pt x="1036" y="996"/>
                </a:lnTo>
                <a:lnTo>
                  <a:pt x="1029" y="1004"/>
                </a:lnTo>
                <a:lnTo>
                  <a:pt x="1029" y="1006"/>
                </a:lnTo>
                <a:lnTo>
                  <a:pt x="1026" y="1009"/>
                </a:lnTo>
                <a:lnTo>
                  <a:pt x="1021" y="1024"/>
                </a:lnTo>
                <a:lnTo>
                  <a:pt x="1021" y="1029"/>
                </a:lnTo>
                <a:lnTo>
                  <a:pt x="1020" y="1030"/>
                </a:lnTo>
                <a:lnTo>
                  <a:pt x="1021" y="1036"/>
                </a:lnTo>
                <a:lnTo>
                  <a:pt x="1019" y="1039"/>
                </a:lnTo>
                <a:lnTo>
                  <a:pt x="1014" y="1039"/>
                </a:lnTo>
                <a:lnTo>
                  <a:pt x="1006" y="1041"/>
                </a:lnTo>
                <a:lnTo>
                  <a:pt x="1006" y="1051"/>
                </a:lnTo>
                <a:lnTo>
                  <a:pt x="1005" y="1052"/>
                </a:lnTo>
                <a:lnTo>
                  <a:pt x="1005" y="1055"/>
                </a:lnTo>
                <a:lnTo>
                  <a:pt x="1004" y="1056"/>
                </a:lnTo>
                <a:lnTo>
                  <a:pt x="1005" y="1059"/>
                </a:lnTo>
                <a:lnTo>
                  <a:pt x="1005" y="1062"/>
                </a:lnTo>
                <a:lnTo>
                  <a:pt x="1008" y="1066"/>
                </a:lnTo>
                <a:lnTo>
                  <a:pt x="1009" y="1069"/>
                </a:lnTo>
                <a:lnTo>
                  <a:pt x="1005" y="1075"/>
                </a:lnTo>
                <a:lnTo>
                  <a:pt x="1006" y="1077"/>
                </a:lnTo>
                <a:lnTo>
                  <a:pt x="1006" y="1080"/>
                </a:lnTo>
                <a:lnTo>
                  <a:pt x="1015" y="1089"/>
                </a:lnTo>
                <a:lnTo>
                  <a:pt x="1016" y="1089"/>
                </a:lnTo>
                <a:lnTo>
                  <a:pt x="1019" y="1091"/>
                </a:lnTo>
                <a:lnTo>
                  <a:pt x="1018" y="1094"/>
                </a:lnTo>
                <a:lnTo>
                  <a:pt x="1020" y="1101"/>
                </a:lnTo>
                <a:lnTo>
                  <a:pt x="1019" y="1104"/>
                </a:lnTo>
                <a:lnTo>
                  <a:pt x="1019" y="1112"/>
                </a:lnTo>
                <a:lnTo>
                  <a:pt x="1017" y="1117"/>
                </a:lnTo>
                <a:lnTo>
                  <a:pt x="1017" y="1118"/>
                </a:lnTo>
                <a:lnTo>
                  <a:pt x="1013" y="1124"/>
                </a:lnTo>
                <a:lnTo>
                  <a:pt x="1010" y="1124"/>
                </a:lnTo>
                <a:lnTo>
                  <a:pt x="1007" y="1125"/>
                </a:lnTo>
                <a:lnTo>
                  <a:pt x="1000" y="1126"/>
                </a:lnTo>
                <a:lnTo>
                  <a:pt x="996" y="1130"/>
                </a:lnTo>
                <a:lnTo>
                  <a:pt x="996" y="1131"/>
                </a:lnTo>
                <a:lnTo>
                  <a:pt x="989" y="1140"/>
                </a:lnTo>
                <a:lnTo>
                  <a:pt x="954" y="1140"/>
                </a:lnTo>
                <a:lnTo>
                  <a:pt x="951" y="1146"/>
                </a:lnTo>
                <a:lnTo>
                  <a:pt x="949" y="1149"/>
                </a:lnTo>
                <a:lnTo>
                  <a:pt x="950" y="1151"/>
                </a:lnTo>
                <a:lnTo>
                  <a:pt x="942" y="1156"/>
                </a:lnTo>
                <a:lnTo>
                  <a:pt x="937" y="1156"/>
                </a:lnTo>
                <a:lnTo>
                  <a:pt x="934" y="1154"/>
                </a:lnTo>
                <a:lnTo>
                  <a:pt x="932" y="1154"/>
                </a:lnTo>
                <a:lnTo>
                  <a:pt x="931" y="1152"/>
                </a:lnTo>
                <a:lnTo>
                  <a:pt x="924" y="1151"/>
                </a:lnTo>
                <a:lnTo>
                  <a:pt x="923" y="1150"/>
                </a:lnTo>
                <a:lnTo>
                  <a:pt x="917" y="1150"/>
                </a:lnTo>
                <a:lnTo>
                  <a:pt x="912" y="1157"/>
                </a:lnTo>
                <a:lnTo>
                  <a:pt x="910" y="1158"/>
                </a:lnTo>
                <a:lnTo>
                  <a:pt x="906" y="1162"/>
                </a:lnTo>
                <a:lnTo>
                  <a:pt x="906" y="1172"/>
                </a:lnTo>
                <a:lnTo>
                  <a:pt x="903" y="1175"/>
                </a:lnTo>
                <a:lnTo>
                  <a:pt x="903" y="1178"/>
                </a:lnTo>
                <a:lnTo>
                  <a:pt x="900" y="1181"/>
                </a:lnTo>
                <a:lnTo>
                  <a:pt x="898" y="1185"/>
                </a:lnTo>
                <a:lnTo>
                  <a:pt x="897" y="1186"/>
                </a:lnTo>
                <a:lnTo>
                  <a:pt x="898" y="1196"/>
                </a:lnTo>
                <a:lnTo>
                  <a:pt x="896" y="1197"/>
                </a:lnTo>
                <a:lnTo>
                  <a:pt x="897" y="1205"/>
                </a:lnTo>
                <a:lnTo>
                  <a:pt x="893" y="1206"/>
                </a:lnTo>
                <a:lnTo>
                  <a:pt x="881" y="1207"/>
                </a:lnTo>
                <a:lnTo>
                  <a:pt x="876" y="1205"/>
                </a:lnTo>
                <a:lnTo>
                  <a:pt x="870" y="1206"/>
                </a:lnTo>
                <a:lnTo>
                  <a:pt x="869" y="1206"/>
                </a:lnTo>
                <a:lnTo>
                  <a:pt x="864" y="1206"/>
                </a:lnTo>
                <a:lnTo>
                  <a:pt x="853" y="1221"/>
                </a:lnTo>
                <a:lnTo>
                  <a:pt x="846" y="1221"/>
                </a:lnTo>
                <a:lnTo>
                  <a:pt x="844" y="1225"/>
                </a:lnTo>
                <a:lnTo>
                  <a:pt x="844" y="1216"/>
                </a:lnTo>
                <a:lnTo>
                  <a:pt x="844" y="1212"/>
                </a:lnTo>
                <a:lnTo>
                  <a:pt x="842" y="1210"/>
                </a:lnTo>
                <a:lnTo>
                  <a:pt x="838" y="1211"/>
                </a:lnTo>
                <a:lnTo>
                  <a:pt x="836" y="1212"/>
                </a:lnTo>
                <a:lnTo>
                  <a:pt x="832" y="1213"/>
                </a:lnTo>
                <a:lnTo>
                  <a:pt x="831" y="1212"/>
                </a:lnTo>
                <a:lnTo>
                  <a:pt x="830" y="1214"/>
                </a:lnTo>
                <a:lnTo>
                  <a:pt x="826" y="1215"/>
                </a:lnTo>
                <a:lnTo>
                  <a:pt x="823" y="1220"/>
                </a:lnTo>
                <a:lnTo>
                  <a:pt x="823" y="1221"/>
                </a:lnTo>
                <a:lnTo>
                  <a:pt x="820" y="1223"/>
                </a:lnTo>
                <a:lnTo>
                  <a:pt x="816" y="1234"/>
                </a:lnTo>
                <a:lnTo>
                  <a:pt x="810" y="1230"/>
                </a:lnTo>
                <a:lnTo>
                  <a:pt x="804" y="1227"/>
                </a:lnTo>
                <a:lnTo>
                  <a:pt x="800" y="1227"/>
                </a:lnTo>
                <a:lnTo>
                  <a:pt x="796" y="1232"/>
                </a:lnTo>
                <a:lnTo>
                  <a:pt x="791" y="1227"/>
                </a:lnTo>
                <a:lnTo>
                  <a:pt x="790" y="1225"/>
                </a:lnTo>
                <a:lnTo>
                  <a:pt x="788" y="1223"/>
                </a:lnTo>
                <a:lnTo>
                  <a:pt x="781" y="1223"/>
                </a:lnTo>
                <a:lnTo>
                  <a:pt x="777" y="1227"/>
                </a:lnTo>
                <a:lnTo>
                  <a:pt x="777" y="1229"/>
                </a:lnTo>
                <a:lnTo>
                  <a:pt x="783" y="1233"/>
                </a:lnTo>
                <a:lnTo>
                  <a:pt x="784" y="1237"/>
                </a:lnTo>
                <a:lnTo>
                  <a:pt x="781" y="1239"/>
                </a:lnTo>
                <a:lnTo>
                  <a:pt x="779" y="1241"/>
                </a:lnTo>
                <a:lnTo>
                  <a:pt x="776" y="1240"/>
                </a:lnTo>
                <a:lnTo>
                  <a:pt x="773" y="1240"/>
                </a:lnTo>
                <a:lnTo>
                  <a:pt x="770" y="1239"/>
                </a:lnTo>
                <a:lnTo>
                  <a:pt x="766" y="1240"/>
                </a:lnTo>
                <a:lnTo>
                  <a:pt x="766" y="1243"/>
                </a:lnTo>
                <a:lnTo>
                  <a:pt x="767" y="1244"/>
                </a:lnTo>
                <a:lnTo>
                  <a:pt x="768" y="1249"/>
                </a:lnTo>
                <a:lnTo>
                  <a:pt x="756" y="1257"/>
                </a:lnTo>
                <a:lnTo>
                  <a:pt x="754" y="1264"/>
                </a:lnTo>
                <a:lnTo>
                  <a:pt x="755" y="1266"/>
                </a:lnTo>
                <a:lnTo>
                  <a:pt x="753" y="1268"/>
                </a:lnTo>
                <a:lnTo>
                  <a:pt x="753" y="1269"/>
                </a:lnTo>
                <a:lnTo>
                  <a:pt x="749" y="1270"/>
                </a:lnTo>
                <a:lnTo>
                  <a:pt x="745" y="1277"/>
                </a:lnTo>
                <a:lnTo>
                  <a:pt x="740" y="1277"/>
                </a:lnTo>
                <a:lnTo>
                  <a:pt x="735" y="1283"/>
                </a:lnTo>
                <a:lnTo>
                  <a:pt x="735" y="1285"/>
                </a:lnTo>
                <a:lnTo>
                  <a:pt x="731" y="1288"/>
                </a:lnTo>
                <a:lnTo>
                  <a:pt x="731" y="1291"/>
                </a:lnTo>
                <a:lnTo>
                  <a:pt x="724" y="1298"/>
                </a:lnTo>
                <a:lnTo>
                  <a:pt x="720" y="1306"/>
                </a:lnTo>
                <a:lnTo>
                  <a:pt x="713" y="1317"/>
                </a:lnTo>
                <a:lnTo>
                  <a:pt x="711" y="1321"/>
                </a:lnTo>
                <a:lnTo>
                  <a:pt x="709" y="1324"/>
                </a:lnTo>
                <a:lnTo>
                  <a:pt x="710" y="1335"/>
                </a:lnTo>
                <a:lnTo>
                  <a:pt x="717" y="1343"/>
                </a:lnTo>
                <a:lnTo>
                  <a:pt x="712" y="1344"/>
                </a:lnTo>
                <a:lnTo>
                  <a:pt x="711" y="1343"/>
                </a:lnTo>
                <a:lnTo>
                  <a:pt x="707" y="1343"/>
                </a:lnTo>
                <a:lnTo>
                  <a:pt x="705" y="1342"/>
                </a:lnTo>
                <a:lnTo>
                  <a:pt x="701" y="1342"/>
                </a:lnTo>
                <a:lnTo>
                  <a:pt x="699" y="1343"/>
                </a:lnTo>
                <a:lnTo>
                  <a:pt x="700" y="1349"/>
                </a:lnTo>
                <a:lnTo>
                  <a:pt x="701" y="1351"/>
                </a:lnTo>
                <a:lnTo>
                  <a:pt x="702" y="1367"/>
                </a:lnTo>
                <a:lnTo>
                  <a:pt x="703" y="1372"/>
                </a:lnTo>
                <a:lnTo>
                  <a:pt x="694" y="1373"/>
                </a:lnTo>
                <a:lnTo>
                  <a:pt x="686" y="1370"/>
                </a:lnTo>
                <a:lnTo>
                  <a:pt x="676" y="1370"/>
                </a:lnTo>
                <a:lnTo>
                  <a:pt x="670" y="1375"/>
                </a:lnTo>
                <a:lnTo>
                  <a:pt x="660" y="1375"/>
                </a:lnTo>
                <a:lnTo>
                  <a:pt x="652" y="1366"/>
                </a:lnTo>
                <a:lnTo>
                  <a:pt x="647" y="1365"/>
                </a:lnTo>
                <a:lnTo>
                  <a:pt x="644" y="1362"/>
                </a:lnTo>
                <a:lnTo>
                  <a:pt x="641" y="1363"/>
                </a:lnTo>
                <a:lnTo>
                  <a:pt x="637" y="1360"/>
                </a:lnTo>
                <a:lnTo>
                  <a:pt x="634" y="1360"/>
                </a:lnTo>
                <a:lnTo>
                  <a:pt x="624" y="1355"/>
                </a:lnTo>
                <a:lnTo>
                  <a:pt x="618" y="1356"/>
                </a:lnTo>
                <a:lnTo>
                  <a:pt x="618" y="1354"/>
                </a:lnTo>
                <a:lnTo>
                  <a:pt x="616" y="1354"/>
                </a:lnTo>
                <a:lnTo>
                  <a:pt x="613" y="1352"/>
                </a:lnTo>
                <a:lnTo>
                  <a:pt x="612" y="1344"/>
                </a:lnTo>
                <a:lnTo>
                  <a:pt x="604" y="1338"/>
                </a:lnTo>
                <a:lnTo>
                  <a:pt x="603" y="1339"/>
                </a:lnTo>
                <a:lnTo>
                  <a:pt x="598" y="1335"/>
                </a:lnTo>
                <a:lnTo>
                  <a:pt x="593" y="1336"/>
                </a:lnTo>
                <a:lnTo>
                  <a:pt x="592" y="1337"/>
                </a:lnTo>
                <a:lnTo>
                  <a:pt x="589" y="1337"/>
                </a:lnTo>
                <a:lnTo>
                  <a:pt x="587" y="1340"/>
                </a:lnTo>
                <a:lnTo>
                  <a:pt x="580" y="1340"/>
                </a:lnTo>
                <a:lnTo>
                  <a:pt x="570" y="1333"/>
                </a:lnTo>
                <a:lnTo>
                  <a:pt x="567" y="1333"/>
                </a:lnTo>
                <a:lnTo>
                  <a:pt x="560" y="1326"/>
                </a:lnTo>
                <a:lnTo>
                  <a:pt x="566" y="1314"/>
                </a:lnTo>
                <a:lnTo>
                  <a:pt x="565" y="1312"/>
                </a:lnTo>
                <a:lnTo>
                  <a:pt x="567" y="1311"/>
                </a:lnTo>
                <a:lnTo>
                  <a:pt x="571" y="1299"/>
                </a:lnTo>
                <a:lnTo>
                  <a:pt x="574" y="1295"/>
                </a:lnTo>
                <a:lnTo>
                  <a:pt x="574" y="1291"/>
                </a:lnTo>
                <a:lnTo>
                  <a:pt x="588" y="1276"/>
                </a:lnTo>
                <a:lnTo>
                  <a:pt x="587" y="1268"/>
                </a:lnTo>
                <a:lnTo>
                  <a:pt x="584" y="1265"/>
                </a:lnTo>
                <a:lnTo>
                  <a:pt x="583" y="1267"/>
                </a:lnTo>
                <a:lnTo>
                  <a:pt x="579" y="1268"/>
                </a:lnTo>
                <a:lnTo>
                  <a:pt x="578" y="1264"/>
                </a:lnTo>
                <a:lnTo>
                  <a:pt x="576" y="1262"/>
                </a:lnTo>
                <a:lnTo>
                  <a:pt x="576" y="1258"/>
                </a:lnTo>
                <a:lnTo>
                  <a:pt x="573" y="1255"/>
                </a:lnTo>
                <a:lnTo>
                  <a:pt x="573" y="1248"/>
                </a:lnTo>
                <a:lnTo>
                  <a:pt x="571" y="1247"/>
                </a:lnTo>
                <a:lnTo>
                  <a:pt x="570" y="1244"/>
                </a:lnTo>
                <a:lnTo>
                  <a:pt x="567" y="1244"/>
                </a:lnTo>
                <a:lnTo>
                  <a:pt x="565" y="1243"/>
                </a:lnTo>
                <a:lnTo>
                  <a:pt x="561" y="1243"/>
                </a:lnTo>
                <a:lnTo>
                  <a:pt x="553" y="1251"/>
                </a:lnTo>
                <a:lnTo>
                  <a:pt x="543" y="1251"/>
                </a:lnTo>
                <a:lnTo>
                  <a:pt x="542" y="1253"/>
                </a:lnTo>
                <a:lnTo>
                  <a:pt x="543" y="1259"/>
                </a:lnTo>
                <a:lnTo>
                  <a:pt x="541" y="1261"/>
                </a:lnTo>
                <a:lnTo>
                  <a:pt x="535" y="1260"/>
                </a:lnTo>
                <a:lnTo>
                  <a:pt x="532" y="1264"/>
                </a:lnTo>
                <a:lnTo>
                  <a:pt x="531" y="1269"/>
                </a:lnTo>
                <a:lnTo>
                  <a:pt x="530" y="1271"/>
                </a:lnTo>
                <a:lnTo>
                  <a:pt x="530" y="1274"/>
                </a:lnTo>
                <a:lnTo>
                  <a:pt x="522" y="1283"/>
                </a:lnTo>
                <a:lnTo>
                  <a:pt x="520" y="1288"/>
                </a:lnTo>
                <a:lnTo>
                  <a:pt x="521" y="1289"/>
                </a:lnTo>
                <a:lnTo>
                  <a:pt x="519" y="1293"/>
                </a:lnTo>
                <a:lnTo>
                  <a:pt x="519" y="1296"/>
                </a:lnTo>
                <a:lnTo>
                  <a:pt x="516" y="1301"/>
                </a:lnTo>
                <a:lnTo>
                  <a:pt x="517" y="1307"/>
                </a:lnTo>
                <a:lnTo>
                  <a:pt x="515" y="1311"/>
                </a:lnTo>
                <a:lnTo>
                  <a:pt x="516" y="1327"/>
                </a:lnTo>
                <a:lnTo>
                  <a:pt x="515" y="1334"/>
                </a:lnTo>
                <a:lnTo>
                  <a:pt x="511" y="1338"/>
                </a:lnTo>
                <a:lnTo>
                  <a:pt x="513" y="1343"/>
                </a:lnTo>
                <a:lnTo>
                  <a:pt x="513" y="1347"/>
                </a:lnTo>
                <a:lnTo>
                  <a:pt x="515" y="1349"/>
                </a:lnTo>
                <a:lnTo>
                  <a:pt x="514" y="1360"/>
                </a:lnTo>
                <a:lnTo>
                  <a:pt x="514" y="1361"/>
                </a:lnTo>
                <a:lnTo>
                  <a:pt x="512" y="1364"/>
                </a:lnTo>
                <a:lnTo>
                  <a:pt x="506" y="1364"/>
                </a:lnTo>
                <a:lnTo>
                  <a:pt x="503" y="1368"/>
                </a:lnTo>
                <a:lnTo>
                  <a:pt x="503" y="1371"/>
                </a:lnTo>
                <a:lnTo>
                  <a:pt x="499" y="1371"/>
                </a:lnTo>
                <a:lnTo>
                  <a:pt x="497" y="1373"/>
                </a:lnTo>
                <a:lnTo>
                  <a:pt x="488" y="1375"/>
                </a:lnTo>
                <a:lnTo>
                  <a:pt x="487" y="1376"/>
                </a:lnTo>
                <a:lnTo>
                  <a:pt x="482" y="1376"/>
                </a:lnTo>
                <a:lnTo>
                  <a:pt x="482" y="1378"/>
                </a:lnTo>
                <a:lnTo>
                  <a:pt x="474" y="1382"/>
                </a:lnTo>
                <a:lnTo>
                  <a:pt x="472" y="1382"/>
                </a:lnTo>
                <a:lnTo>
                  <a:pt x="468" y="1385"/>
                </a:lnTo>
                <a:lnTo>
                  <a:pt x="459" y="1386"/>
                </a:lnTo>
                <a:lnTo>
                  <a:pt x="457" y="1387"/>
                </a:lnTo>
                <a:lnTo>
                  <a:pt x="440" y="1388"/>
                </a:lnTo>
                <a:lnTo>
                  <a:pt x="439" y="1390"/>
                </a:lnTo>
                <a:lnTo>
                  <a:pt x="431" y="1390"/>
                </a:lnTo>
                <a:lnTo>
                  <a:pt x="428" y="1393"/>
                </a:lnTo>
                <a:lnTo>
                  <a:pt x="404" y="1394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Freeform 18"/>
          <p:cNvSpPr/>
          <p:nvPr/>
        </p:nvSpPr>
        <p:spPr bwMode="auto">
          <a:xfrm>
            <a:off x="3100410" y="4063816"/>
            <a:ext cx="1158925" cy="1061681"/>
          </a:xfrm>
          <a:custGeom>
            <a:avLst/>
            <a:gdLst>
              <a:gd name="T0" fmla="*/ 2147483647 w 755"/>
              <a:gd name="T1" fmla="*/ 2147483647 h 664"/>
              <a:gd name="T2" fmla="*/ 2147483647 w 755"/>
              <a:gd name="T3" fmla="*/ 2147483647 h 664"/>
              <a:gd name="T4" fmla="*/ 2147483647 w 755"/>
              <a:gd name="T5" fmla="*/ 2147483647 h 664"/>
              <a:gd name="T6" fmla="*/ 2147483647 w 755"/>
              <a:gd name="T7" fmla="*/ 2147483647 h 664"/>
              <a:gd name="T8" fmla="*/ 2147483647 w 755"/>
              <a:gd name="T9" fmla="*/ 2147483647 h 664"/>
              <a:gd name="T10" fmla="*/ 2147483647 w 755"/>
              <a:gd name="T11" fmla="*/ 2147483647 h 664"/>
              <a:gd name="T12" fmla="*/ 2147483647 w 755"/>
              <a:gd name="T13" fmla="*/ 2147483647 h 664"/>
              <a:gd name="T14" fmla="*/ 2147483647 w 755"/>
              <a:gd name="T15" fmla="*/ 2147483647 h 664"/>
              <a:gd name="T16" fmla="*/ 2147483647 w 755"/>
              <a:gd name="T17" fmla="*/ 2147483647 h 664"/>
              <a:gd name="T18" fmla="*/ 2147483647 w 755"/>
              <a:gd name="T19" fmla="*/ 2147483647 h 664"/>
              <a:gd name="T20" fmla="*/ 2147483647 w 755"/>
              <a:gd name="T21" fmla="*/ 2147483647 h 664"/>
              <a:gd name="T22" fmla="*/ 2147483647 w 755"/>
              <a:gd name="T23" fmla="*/ 2147483647 h 664"/>
              <a:gd name="T24" fmla="*/ 2147483647 w 755"/>
              <a:gd name="T25" fmla="*/ 2147483647 h 664"/>
              <a:gd name="T26" fmla="*/ 2147483647 w 755"/>
              <a:gd name="T27" fmla="*/ 2147483647 h 664"/>
              <a:gd name="T28" fmla="*/ 2147483647 w 755"/>
              <a:gd name="T29" fmla="*/ 2147483647 h 664"/>
              <a:gd name="T30" fmla="*/ 2147483647 w 755"/>
              <a:gd name="T31" fmla="*/ 2147483647 h 664"/>
              <a:gd name="T32" fmla="*/ 2147483647 w 755"/>
              <a:gd name="T33" fmla="*/ 2147483647 h 664"/>
              <a:gd name="T34" fmla="*/ 2147483647 w 755"/>
              <a:gd name="T35" fmla="*/ 2147483647 h 664"/>
              <a:gd name="T36" fmla="*/ 2147483647 w 755"/>
              <a:gd name="T37" fmla="*/ 2147483647 h 664"/>
              <a:gd name="T38" fmla="*/ 2147483647 w 755"/>
              <a:gd name="T39" fmla="*/ 2147483647 h 664"/>
              <a:gd name="T40" fmla="*/ 2147483647 w 755"/>
              <a:gd name="T41" fmla="*/ 2147483647 h 664"/>
              <a:gd name="T42" fmla="*/ 2147483647 w 755"/>
              <a:gd name="T43" fmla="*/ 2147483647 h 664"/>
              <a:gd name="T44" fmla="*/ 2147483647 w 755"/>
              <a:gd name="T45" fmla="*/ 2147483647 h 664"/>
              <a:gd name="T46" fmla="*/ 2147483647 w 755"/>
              <a:gd name="T47" fmla="*/ 2147483647 h 664"/>
              <a:gd name="T48" fmla="*/ 2147483647 w 755"/>
              <a:gd name="T49" fmla="*/ 2147483647 h 664"/>
              <a:gd name="T50" fmla="*/ 2147483647 w 755"/>
              <a:gd name="T51" fmla="*/ 2147483647 h 664"/>
              <a:gd name="T52" fmla="*/ 2147483647 w 755"/>
              <a:gd name="T53" fmla="*/ 2147483647 h 664"/>
              <a:gd name="T54" fmla="*/ 2147483647 w 755"/>
              <a:gd name="T55" fmla="*/ 2147483647 h 664"/>
              <a:gd name="T56" fmla="*/ 2147483647 w 755"/>
              <a:gd name="T57" fmla="*/ 2147483647 h 664"/>
              <a:gd name="T58" fmla="*/ 2147483647 w 755"/>
              <a:gd name="T59" fmla="*/ 2147483647 h 664"/>
              <a:gd name="T60" fmla="*/ 2147483647 w 755"/>
              <a:gd name="T61" fmla="*/ 2147483647 h 664"/>
              <a:gd name="T62" fmla="*/ 2147483647 w 755"/>
              <a:gd name="T63" fmla="*/ 2147483647 h 664"/>
              <a:gd name="T64" fmla="*/ 2147483647 w 755"/>
              <a:gd name="T65" fmla="*/ 2147483647 h 664"/>
              <a:gd name="T66" fmla="*/ 2147483647 w 755"/>
              <a:gd name="T67" fmla="*/ 2147483647 h 664"/>
              <a:gd name="T68" fmla="*/ 2147483647 w 755"/>
              <a:gd name="T69" fmla="*/ 2147483647 h 664"/>
              <a:gd name="T70" fmla="*/ 2147483647 w 755"/>
              <a:gd name="T71" fmla="*/ 2147483647 h 664"/>
              <a:gd name="T72" fmla="*/ 2147483647 w 755"/>
              <a:gd name="T73" fmla="*/ 2147483647 h 664"/>
              <a:gd name="T74" fmla="*/ 2147483647 w 755"/>
              <a:gd name="T75" fmla="*/ 2147483647 h 664"/>
              <a:gd name="T76" fmla="*/ 2147483647 w 755"/>
              <a:gd name="T77" fmla="*/ 2147483647 h 664"/>
              <a:gd name="T78" fmla="*/ 2147483647 w 755"/>
              <a:gd name="T79" fmla="*/ 2147483647 h 664"/>
              <a:gd name="T80" fmla="*/ 2147483647 w 755"/>
              <a:gd name="T81" fmla="*/ 2147483647 h 664"/>
              <a:gd name="T82" fmla="*/ 2147483647 w 755"/>
              <a:gd name="T83" fmla="*/ 2147483647 h 664"/>
              <a:gd name="T84" fmla="*/ 2147483647 w 755"/>
              <a:gd name="T85" fmla="*/ 2147483647 h 664"/>
              <a:gd name="T86" fmla="*/ 2147483647 w 755"/>
              <a:gd name="T87" fmla="*/ 2147483647 h 664"/>
              <a:gd name="T88" fmla="*/ 2147483647 w 755"/>
              <a:gd name="T89" fmla="*/ 2147483647 h 664"/>
              <a:gd name="T90" fmla="*/ 2147483647 w 755"/>
              <a:gd name="T91" fmla="*/ 2147483647 h 664"/>
              <a:gd name="T92" fmla="*/ 2147483647 w 755"/>
              <a:gd name="T93" fmla="*/ 2147483647 h 664"/>
              <a:gd name="T94" fmla="*/ 2147483647 w 755"/>
              <a:gd name="T95" fmla="*/ 2147483647 h 664"/>
              <a:gd name="T96" fmla="*/ 2147483647 w 755"/>
              <a:gd name="T97" fmla="*/ 2147483647 h 664"/>
              <a:gd name="T98" fmla="*/ 2147483647 w 755"/>
              <a:gd name="T99" fmla="*/ 2147483647 h 664"/>
              <a:gd name="T100" fmla="*/ 2147483647 w 755"/>
              <a:gd name="T101" fmla="*/ 2147483647 h 664"/>
              <a:gd name="T102" fmla="*/ 2147483647 w 755"/>
              <a:gd name="T103" fmla="*/ 2147483647 h 664"/>
              <a:gd name="T104" fmla="*/ 2147483647 w 755"/>
              <a:gd name="T105" fmla="*/ 2147483647 h 664"/>
              <a:gd name="T106" fmla="*/ 2147483647 w 755"/>
              <a:gd name="T107" fmla="*/ 2147483647 h 664"/>
              <a:gd name="T108" fmla="*/ 2147483647 w 755"/>
              <a:gd name="T109" fmla="*/ 2147483647 h 664"/>
              <a:gd name="T110" fmla="*/ 2147483647 w 755"/>
              <a:gd name="T111" fmla="*/ 2147483647 h 664"/>
              <a:gd name="T112" fmla="*/ 2147483647 w 755"/>
              <a:gd name="T113" fmla="*/ 2147483647 h 664"/>
              <a:gd name="T114" fmla="*/ 2147483647 w 755"/>
              <a:gd name="T115" fmla="*/ 2147483647 h 664"/>
              <a:gd name="T116" fmla="*/ 2147483647 w 755"/>
              <a:gd name="T117" fmla="*/ 2147483647 h 664"/>
              <a:gd name="T118" fmla="*/ 2147483647 w 755"/>
              <a:gd name="T119" fmla="*/ 2147483647 h 66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755"/>
              <a:gd name="T181" fmla="*/ 0 h 664"/>
              <a:gd name="T182" fmla="*/ 755 w 755"/>
              <a:gd name="T183" fmla="*/ 664 h 66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755" h="664">
                <a:moveTo>
                  <a:pt x="23" y="126"/>
                </a:moveTo>
                <a:lnTo>
                  <a:pt x="18" y="121"/>
                </a:lnTo>
                <a:lnTo>
                  <a:pt x="16" y="121"/>
                </a:lnTo>
                <a:lnTo>
                  <a:pt x="7" y="112"/>
                </a:lnTo>
                <a:lnTo>
                  <a:pt x="5" y="112"/>
                </a:lnTo>
                <a:lnTo>
                  <a:pt x="2" y="109"/>
                </a:lnTo>
                <a:lnTo>
                  <a:pt x="2" y="103"/>
                </a:lnTo>
                <a:lnTo>
                  <a:pt x="0" y="98"/>
                </a:lnTo>
                <a:lnTo>
                  <a:pt x="0" y="95"/>
                </a:lnTo>
                <a:lnTo>
                  <a:pt x="2" y="91"/>
                </a:lnTo>
                <a:lnTo>
                  <a:pt x="10" y="87"/>
                </a:lnTo>
                <a:lnTo>
                  <a:pt x="13" y="82"/>
                </a:lnTo>
                <a:lnTo>
                  <a:pt x="13" y="79"/>
                </a:lnTo>
                <a:lnTo>
                  <a:pt x="11" y="77"/>
                </a:lnTo>
                <a:lnTo>
                  <a:pt x="21" y="62"/>
                </a:lnTo>
                <a:lnTo>
                  <a:pt x="23" y="62"/>
                </a:lnTo>
                <a:lnTo>
                  <a:pt x="28" y="56"/>
                </a:lnTo>
                <a:lnTo>
                  <a:pt x="28" y="54"/>
                </a:lnTo>
                <a:lnTo>
                  <a:pt x="23" y="51"/>
                </a:lnTo>
                <a:lnTo>
                  <a:pt x="19" y="51"/>
                </a:lnTo>
                <a:lnTo>
                  <a:pt x="15" y="49"/>
                </a:lnTo>
                <a:lnTo>
                  <a:pt x="14" y="47"/>
                </a:lnTo>
                <a:lnTo>
                  <a:pt x="14" y="45"/>
                </a:lnTo>
                <a:lnTo>
                  <a:pt x="12" y="44"/>
                </a:lnTo>
                <a:lnTo>
                  <a:pt x="8" y="36"/>
                </a:lnTo>
                <a:lnTo>
                  <a:pt x="7" y="26"/>
                </a:lnTo>
                <a:lnTo>
                  <a:pt x="11" y="24"/>
                </a:lnTo>
                <a:lnTo>
                  <a:pt x="17" y="23"/>
                </a:lnTo>
                <a:lnTo>
                  <a:pt x="19" y="19"/>
                </a:lnTo>
                <a:lnTo>
                  <a:pt x="19" y="15"/>
                </a:lnTo>
                <a:lnTo>
                  <a:pt x="23" y="12"/>
                </a:lnTo>
                <a:lnTo>
                  <a:pt x="23" y="13"/>
                </a:lnTo>
                <a:lnTo>
                  <a:pt x="28" y="11"/>
                </a:lnTo>
                <a:lnTo>
                  <a:pt x="28" y="8"/>
                </a:lnTo>
                <a:lnTo>
                  <a:pt x="36" y="13"/>
                </a:lnTo>
                <a:lnTo>
                  <a:pt x="49" y="13"/>
                </a:lnTo>
                <a:lnTo>
                  <a:pt x="50" y="14"/>
                </a:lnTo>
                <a:lnTo>
                  <a:pt x="56" y="14"/>
                </a:lnTo>
                <a:lnTo>
                  <a:pt x="57" y="15"/>
                </a:lnTo>
                <a:lnTo>
                  <a:pt x="61" y="15"/>
                </a:lnTo>
                <a:lnTo>
                  <a:pt x="64" y="16"/>
                </a:lnTo>
                <a:lnTo>
                  <a:pt x="67" y="16"/>
                </a:lnTo>
                <a:lnTo>
                  <a:pt x="70" y="18"/>
                </a:lnTo>
                <a:lnTo>
                  <a:pt x="72" y="17"/>
                </a:lnTo>
                <a:lnTo>
                  <a:pt x="74" y="18"/>
                </a:lnTo>
                <a:lnTo>
                  <a:pt x="74" y="21"/>
                </a:lnTo>
                <a:lnTo>
                  <a:pt x="90" y="40"/>
                </a:lnTo>
                <a:lnTo>
                  <a:pt x="90" y="43"/>
                </a:lnTo>
                <a:lnTo>
                  <a:pt x="91" y="45"/>
                </a:lnTo>
                <a:lnTo>
                  <a:pt x="91" y="48"/>
                </a:lnTo>
                <a:lnTo>
                  <a:pt x="93" y="51"/>
                </a:lnTo>
                <a:lnTo>
                  <a:pt x="93" y="56"/>
                </a:lnTo>
                <a:lnTo>
                  <a:pt x="95" y="58"/>
                </a:lnTo>
                <a:lnTo>
                  <a:pt x="95" y="63"/>
                </a:lnTo>
                <a:lnTo>
                  <a:pt x="96" y="64"/>
                </a:lnTo>
                <a:lnTo>
                  <a:pt x="96" y="66"/>
                </a:lnTo>
                <a:lnTo>
                  <a:pt x="98" y="69"/>
                </a:lnTo>
                <a:lnTo>
                  <a:pt x="97" y="71"/>
                </a:lnTo>
                <a:lnTo>
                  <a:pt x="100" y="73"/>
                </a:lnTo>
                <a:lnTo>
                  <a:pt x="101" y="80"/>
                </a:lnTo>
                <a:lnTo>
                  <a:pt x="105" y="84"/>
                </a:lnTo>
                <a:lnTo>
                  <a:pt x="110" y="87"/>
                </a:lnTo>
                <a:lnTo>
                  <a:pt x="113" y="87"/>
                </a:lnTo>
                <a:lnTo>
                  <a:pt x="125" y="92"/>
                </a:lnTo>
                <a:lnTo>
                  <a:pt x="125" y="97"/>
                </a:lnTo>
                <a:lnTo>
                  <a:pt x="126" y="99"/>
                </a:lnTo>
                <a:lnTo>
                  <a:pt x="127" y="103"/>
                </a:lnTo>
                <a:lnTo>
                  <a:pt x="156" y="116"/>
                </a:lnTo>
                <a:lnTo>
                  <a:pt x="159" y="113"/>
                </a:lnTo>
                <a:lnTo>
                  <a:pt x="159" y="108"/>
                </a:lnTo>
                <a:lnTo>
                  <a:pt x="160" y="107"/>
                </a:lnTo>
                <a:lnTo>
                  <a:pt x="160" y="104"/>
                </a:lnTo>
                <a:lnTo>
                  <a:pt x="165" y="98"/>
                </a:lnTo>
                <a:lnTo>
                  <a:pt x="167" y="94"/>
                </a:lnTo>
                <a:lnTo>
                  <a:pt x="170" y="95"/>
                </a:lnTo>
                <a:lnTo>
                  <a:pt x="186" y="110"/>
                </a:lnTo>
                <a:lnTo>
                  <a:pt x="186" y="118"/>
                </a:lnTo>
                <a:lnTo>
                  <a:pt x="182" y="123"/>
                </a:lnTo>
                <a:lnTo>
                  <a:pt x="182" y="125"/>
                </a:lnTo>
                <a:lnTo>
                  <a:pt x="185" y="127"/>
                </a:lnTo>
                <a:lnTo>
                  <a:pt x="188" y="126"/>
                </a:lnTo>
                <a:lnTo>
                  <a:pt x="191" y="120"/>
                </a:lnTo>
                <a:lnTo>
                  <a:pt x="202" y="118"/>
                </a:lnTo>
                <a:lnTo>
                  <a:pt x="208" y="124"/>
                </a:lnTo>
                <a:lnTo>
                  <a:pt x="208" y="126"/>
                </a:lnTo>
                <a:lnTo>
                  <a:pt x="211" y="128"/>
                </a:lnTo>
                <a:lnTo>
                  <a:pt x="213" y="135"/>
                </a:lnTo>
                <a:lnTo>
                  <a:pt x="208" y="141"/>
                </a:lnTo>
                <a:lnTo>
                  <a:pt x="208" y="143"/>
                </a:lnTo>
                <a:lnTo>
                  <a:pt x="210" y="145"/>
                </a:lnTo>
                <a:lnTo>
                  <a:pt x="213" y="144"/>
                </a:lnTo>
                <a:lnTo>
                  <a:pt x="219" y="138"/>
                </a:lnTo>
                <a:lnTo>
                  <a:pt x="219" y="135"/>
                </a:lnTo>
                <a:lnTo>
                  <a:pt x="220" y="135"/>
                </a:lnTo>
                <a:lnTo>
                  <a:pt x="220" y="133"/>
                </a:lnTo>
                <a:lnTo>
                  <a:pt x="224" y="126"/>
                </a:lnTo>
                <a:lnTo>
                  <a:pt x="228" y="127"/>
                </a:lnTo>
                <a:lnTo>
                  <a:pt x="233" y="131"/>
                </a:lnTo>
                <a:lnTo>
                  <a:pt x="235" y="130"/>
                </a:lnTo>
                <a:lnTo>
                  <a:pt x="239" y="128"/>
                </a:lnTo>
                <a:lnTo>
                  <a:pt x="244" y="127"/>
                </a:lnTo>
                <a:lnTo>
                  <a:pt x="246" y="129"/>
                </a:lnTo>
                <a:lnTo>
                  <a:pt x="249" y="128"/>
                </a:lnTo>
                <a:lnTo>
                  <a:pt x="252" y="126"/>
                </a:lnTo>
                <a:lnTo>
                  <a:pt x="254" y="126"/>
                </a:lnTo>
                <a:lnTo>
                  <a:pt x="256" y="123"/>
                </a:lnTo>
                <a:lnTo>
                  <a:pt x="257" y="119"/>
                </a:lnTo>
                <a:lnTo>
                  <a:pt x="258" y="118"/>
                </a:lnTo>
                <a:lnTo>
                  <a:pt x="259" y="114"/>
                </a:lnTo>
                <a:lnTo>
                  <a:pt x="254" y="107"/>
                </a:lnTo>
                <a:lnTo>
                  <a:pt x="253" y="95"/>
                </a:lnTo>
                <a:lnTo>
                  <a:pt x="255" y="91"/>
                </a:lnTo>
                <a:lnTo>
                  <a:pt x="256" y="88"/>
                </a:lnTo>
                <a:lnTo>
                  <a:pt x="274" y="83"/>
                </a:lnTo>
                <a:lnTo>
                  <a:pt x="281" y="86"/>
                </a:lnTo>
                <a:lnTo>
                  <a:pt x="286" y="91"/>
                </a:lnTo>
                <a:lnTo>
                  <a:pt x="289" y="91"/>
                </a:lnTo>
                <a:lnTo>
                  <a:pt x="291" y="88"/>
                </a:lnTo>
                <a:lnTo>
                  <a:pt x="290" y="87"/>
                </a:lnTo>
                <a:lnTo>
                  <a:pt x="292" y="84"/>
                </a:lnTo>
                <a:lnTo>
                  <a:pt x="292" y="79"/>
                </a:lnTo>
                <a:lnTo>
                  <a:pt x="289" y="75"/>
                </a:lnTo>
                <a:lnTo>
                  <a:pt x="289" y="72"/>
                </a:lnTo>
                <a:lnTo>
                  <a:pt x="292" y="65"/>
                </a:lnTo>
                <a:lnTo>
                  <a:pt x="292" y="63"/>
                </a:lnTo>
                <a:lnTo>
                  <a:pt x="297" y="59"/>
                </a:lnTo>
                <a:lnTo>
                  <a:pt x="300" y="55"/>
                </a:lnTo>
                <a:lnTo>
                  <a:pt x="304" y="59"/>
                </a:lnTo>
                <a:lnTo>
                  <a:pt x="305" y="69"/>
                </a:lnTo>
                <a:lnTo>
                  <a:pt x="300" y="80"/>
                </a:lnTo>
                <a:lnTo>
                  <a:pt x="300" y="90"/>
                </a:lnTo>
                <a:lnTo>
                  <a:pt x="304" y="93"/>
                </a:lnTo>
                <a:lnTo>
                  <a:pt x="312" y="85"/>
                </a:lnTo>
                <a:lnTo>
                  <a:pt x="314" y="85"/>
                </a:lnTo>
                <a:lnTo>
                  <a:pt x="315" y="84"/>
                </a:lnTo>
                <a:lnTo>
                  <a:pt x="318" y="82"/>
                </a:lnTo>
                <a:lnTo>
                  <a:pt x="321" y="77"/>
                </a:lnTo>
                <a:lnTo>
                  <a:pt x="323" y="75"/>
                </a:lnTo>
                <a:lnTo>
                  <a:pt x="336" y="71"/>
                </a:lnTo>
                <a:lnTo>
                  <a:pt x="342" y="63"/>
                </a:lnTo>
                <a:lnTo>
                  <a:pt x="342" y="57"/>
                </a:lnTo>
                <a:lnTo>
                  <a:pt x="338" y="52"/>
                </a:lnTo>
                <a:lnTo>
                  <a:pt x="337" y="50"/>
                </a:lnTo>
                <a:lnTo>
                  <a:pt x="336" y="50"/>
                </a:lnTo>
                <a:lnTo>
                  <a:pt x="333" y="45"/>
                </a:lnTo>
                <a:lnTo>
                  <a:pt x="333" y="43"/>
                </a:lnTo>
                <a:lnTo>
                  <a:pt x="329" y="39"/>
                </a:lnTo>
                <a:lnTo>
                  <a:pt x="330" y="37"/>
                </a:lnTo>
                <a:lnTo>
                  <a:pt x="327" y="32"/>
                </a:lnTo>
                <a:lnTo>
                  <a:pt x="332" y="25"/>
                </a:lnTo>
                <a:lnTo>
                  <a:pt x="333" y="23"/>
                </a:lnTo>
                <a:lnTo>
                  <a:pt x="338" y="23"/>
                </a:lnTo>
                <a:lnTo>
                  <a:pt x="343" y="17"/>
                </a:lnTo>
                <a:lnTo>
                  <a:pt x="352" y="16"/>
                </a:lnTo>
                <a:lnTo>
                  <a:pt x="364" y="0"/>
                </a:lnTo>
                <a:lnTo>
                  <a:pt x="366" y="0"/>
                </a:lnTo>
                <a:lnTo>
                  <a:pt x="369" y="2"/>
                </a:lnTo>
                <a:lnTo>
                  <a:pt x="374" y="3"/>
                </a:lnTo>
                <a:lnTo>
                  <a:pt x="375" y="5"/>
                </a:lnTo>
                <a:lnTo>
                  <a:pt x="377" y="4"/>
                </a:lnTo>
                <a:lnTo>
                  <a:pt x="378" y="7"/>
                </a:lnTo>
                <a:lnTo>
                  <a:pt x="381" y="11"/>
                </a:lnTo>
                <a:lnTo>
                  <a:pt x="384" y="11"/>
                </a:lnTo>
                <a:lnTo>
                  <a:pt x="387" y="13"/>
                </a:lnTo>
                <a:lnTo>
                  <a:pt x="388" y="23"/>
                </a:lnTo>
                <a:lnTo>
                  <a:pt x="387" y="25"/>
                </a:lnTo>
                <a:lnTo>
                  <a:pt x="387" y="31"/>
                </a:lnTo>
                <a:lnTo>
                  <a:pt x="388" y="31"/>
                </a:lnTo>
                <a:lnTo>
                  <a:pt x="390" y="39"/>
                </a:lnTo>
                <a:lnTo>
                  <a:pt x="391" y="39"/>
                </a:lnTo>
                <a:lnTo>
                  <a:pt x="392" y="41"/>
                </a:lnTo>
                <a:lnTo>
                  <a:pt x="396" y="47"/>
                </a:lnTo>
                <a:lnTo>
                  <a:pt x="406" y="46"/>
                </a:lnTo>
                <a:lnTo>
                  <a:pt x="408" y="44"/>
                </a:lnTo>
                <a:lnTo>
                  <a:pt x="409" y="44"/>
                </a:lnTo>
                <a:lnTo>
                  <a:pt x="411" y="46"/>
                </a:lnTo>
                <a:lnTo>
                  <a:pt x="413" y="46"/>
                </a:lnTo>
                <a:lnTo>
                  <a:pt x="416" y="50"/>
                </a:lnTo>
                <a:lnTo>
                  <a:pt x="422" y="49"/>
                </a:lnTo>
                <a:lnTo>
                  <a:pt x="424" y="50"/>
                </a:lnTo>
                <a:lnTo>
                  <a:pt x="435" y="50"/>
                </a:lnTo>
                <a:lnTo>
                  <a:pt x="439" y="52"/>
                </a:lnTo>
                <a:lnTo>
                  <a:pt x="445" y="51"/>
                </a:lnTo>
                <a:lnTo>
                  <a:pt x="447" y="52"/>
                </a:lnTo>
                <a:lnTo>
                  <a:pt x="449" y="52"/>
                </a:lnTo>
                <a:lnTo>
                  <a:pt x="452" y="54"/>
                </a:lnTo>
                <a:lnTo>
                  <a:pt x="452" y="59"/>
                </a:lnTo>
                <a:lnTo>
                  <a:pt x="455" y="62"/>
                </a:lnTo>
                <a:lnTo>
                  <a:pt x="458" y="67"/>
                </a:lnTo>
                <a:lnTo>
                  <a:pt x="458" y="70"/>
                </a:lnTo>
                <a:lnTo>
                  <a:pt x="463" y="77"/>
                </a:lnTo>
                <a:lnTo>
                  <a:pt x="463" y="79"/>
                </a:lnTo>
                <a:lnTo>
                  <a:pt x="469" y="89"/>
                </a:lnTo>
                <a:lnTo>
                  <a:pt x="470" y="105"/>
                </a:lnTo>
                <a:lnTo>
                  <a:pt x="463" y="113"/>
                </a:lnTo>
                <a:lnTo>
                  <a:pt x="482" y="126"/>
                </a:lnTo>
                <a:lnTo>
                  <a:pt x="488" y="128"/>
                </a:lnTo>
                <a:lnTo>
                  <a:pt x="499" y="130"/>
                </a:lnTo>
                <a:lnTo>
                  <a:pt x="500" y="131"/>
                </a:lnTo>
                <a:lnTo>
                  <a:pt x="503" y="131"/>
                </a:lnTo>
                <a:lnTo>
                  <a:pt x="508" y="133"/>
                </a:lnTo>
                <a:lnTo>
                  <a:pt x="528" y="133"/>
                </a:lnTo>
                <a:lnTo>
                  <a:pt x="530" y="130"/>
                </a:lnTo>
                <a:lnTo>
                  <a:pt x="532" y="130"/>
                </a:lnTo>
                <a:lnTo>
                  <a:pt x="535" y="126"/>
                </a:lnTo>
                <a:lnTo>
                  <a:pt x="537" y="125"/>
                </a:lnTo>
                <a:lnTo>
                  <a:pt x="539" y="123"/>
                </a:lnTo>
                <a:lnTo>
                  <a:pt x="538" y="121"/>
                </a:lnTo>
                <a:lnTo>
                  <a:pt x="540" y="121"/>
                </a:lnTo>
                <a:lnTo>
                  <a:pt x="540" y="116"/>
                </a:lnTo>
                <a:lnTo>
                  <a:pt x="541" y="116"/>
                </a:lnTo>
                <a:lnTo>
                  <a:pt x="550" y="125"/>
                </a:lnTo>
                <a:lnTo>
                  <a:pt x="550" y="126"/>
                </a:lnTo>
                <a:lnTo>
                  <a:pt x="553" y="128"/>
                </a:lnTo>
                <a:lnTo>
                  <a:pt x="558" y="126"/>
                </a:lnTo>
                <a:lnTo>
                  <a:pt x="559" y="124"/>
                </a:lnTo>
                <a:lnTo>
                  <a:pt x="561" y="124"/>
                </a:lnTo>
                <a:lnTo>
                  <a:pt x="567" y="118"/>
                </a:lnTo>
                <a:lnTo>
                  <a:pt x="581" y="118"/>
                </a:lnTo>
                <a:lnTo>
                  <a:pt x="582" y="116"/>
                </a:lnTo>
                <a:lnTo>
                  <a:pt x="584" y="116"/>
                </a:lnTo>
                <a:lnTo>
                  <a:pt x="587" y="119"/>
                </a:lnTo>
                <a:lnTo>
                  <a:pt x="589" y="129"/>
                </a:lnTo>
                <a:lnTo>
                  <a:pt x="591" y="130"/>
                </a:lnTo>
                <a:lnTo>
                  <a:pt x="600" y="130"/>
                </a:lnTo>
                <a:lnTo>
                  <a:pt x="605" y="134"/>
                </a:lnTo>
                <a:lnTo>
                  <a:pt x="608" y="134"/>
                </a:lnTo>
                <a:lnTo>
                  <a:pt x="613" y="129"/>
                </a:lnTo>
                <a:lnTo>
                  <a:pt x="616" y="129"/>
                </a:lnTo>
                <a:lnTo>
                  <a:pt x="616" y="130"/>
                </a:lnTo>
                <a:lnTo>
                  <a:pt x="623" y="130"/>
                </a:lnTo>
                <a:lnTo>
                  <a:pt x="625" y="126"/>
                </a:lnTo>
                <a:lnTo>
                  <a:pt x="630" y="126"/>
                </a:lnTo>
                <a:lnTo>
                  <a:pt x="632" y="127"/>
                </a:lnTo>
                <a:lnTo>
                  <a:pt x="647" y="126"/>
                </a:lnTo>
                <a:lnTo>
                  <a:pt x="653" y="131"/>
                </a:lnTo>
                <a:lnTo>
                  <a:pt x="652" y="133"/>
                </a:lnTo>
                <a:lnTo>
                  <a:pt x="655" y="135"/>
                </a:lnTo>
                <a:lnTo>
                  <a:pt x="654" y="138"/>
                </a:lnTo>
                <a:lnTo>
                  <a:pt x="656" y="140"/>
                </a:lnTo>
                <a:lnTo>
                  <a:pt x="656" y="144"/>
                </a:lnTo>
                <a:lnTo>
                  <a:pt x="663" y="148"/>
                </a:lnTo>
                <a:lnTo>
                  <a:pt x="665" y="148"/>
                </a:lnTo>
                <a:lnTo>
                  <a:pt x="670" y="140"/>
                </a:lnTo>
                <a:lnTo>
                  <a:pt x="674" y="140"/>
                </a:lnTo>
                <a:lnTo>
                  <a:pt x="678" y="143"/>
                </a:lnTo>
                <a:lnTo>
                  <a:pt x="678" y="145"/>
                </a:lnTo>
                <a:lnTo>
                  <a:pt x="682" y="150"/>
                </a:lnTo>
                <a:lnTo>
                  <a:pt x="686" y="150"/>
                </a:lnTo>
                <a:lnTo>
                  <a:pt x="691" y="151"/>
                </a:lnTo>
                <a:lnTo>
                  <a:pt x="694" y="151"/>
                </a:lnTo>
                <a:lnTo>
                  <a:pt x="696" y="152"/>
                </a:lnTo>
                <a:lnTo>
                  <a:pt x="696" y="155"/>
                </a:lnTo>
                <a:lnTo>
                  <a:pt x="699" y="156"/>
                </a:lnTo>
                <a:lnTo>
                  <a:pt x="699" y="158"/>
                </a:lnTo>
                <a:lnTo>
                  <a:pt x="705" y="164"/>
                </a:lnTo>
                <a:lnTo>
                  <a:pt x="714" y="167"/>
                </a:lnTo>
                <a:lnTo>
                  <a:pt x="720" y="162"/>
                </a:lnTo>
                <a:lnTo>
                  <a:pt x="727" y="162"/>
                </a:lnTo>
                <a:lnTo>
                  <a:pt x="728" y="160"/>
                </a:lnTo>
                <a:lnTo>
                  <a:pt x="744" y="163"/>
                </a:lnTo>
                <a:lnTo>
                  <a:pt x="746" y="165"/>
                </a:lnTo>
                <a:lnTo>
                  <a:pt x="746" y="166"/>
                </a:lnTo>
                <a:lnTo>
                  <a:pt x="745" y="168"/>
                </a:lnTo>
                <a:lnTo>
                  <a:pt x="743" y="168"/>
                </a:lnTo>
                <a:lnTo>
                  <a:pt x="742" y="170"/>
                </a:lnTo>
                <a:lnTo>
                  <a:pt x="749" y="175"/>
                </a:lnTo>
                <a:lnTo>
                  <a:pt x="749" y="178"/>
                </a:lnTo>
                <a:lnTo>
                  <a:pt x="739" y="184"/>
                </a:lnTo>
                <a:lnTo>
                  <a:pt x="738" y="189"/>
                </a:lnTo>
                <a:lnTo>
                  <a:pt x="754" y="201"/>
                </a:lnTo>
                <a:lnTo>
                  <a:pt x="755" y="208"/>
                </a:lnTo>
                <a:lnTo>
                  <a:pt x="753" y="210"/>
                </a:lnTo>
                <a:lnTo>
                  <a:pt x="752" y="209"/>
                </a:lnTo>
                <a:lnTo>
                  <a:pt x="750" y="212"/>
                </a:lnTo>
                <a:lnTo>
                  <a:pt x="746" y="213"/>
                </a:lnTo>
                <a:lnTo>
                  <a:pt x="737" y="222"/>
                </a:lnTo>
                <a:lnTo>
                  <a:pt x="735" y="227"/>
                </a:lnTo>
                <a:lnTo>
                  <a:pt x="731" y="233"/>
                </a:lnTo>
                <a:lnTo>
                  <a:pt x="727" y="245"/>
                </a:lnTo>
                <a:lnTo>
                  <a:pt x="721" y="256"/>
                </a:lnTo>
                <a:lnTo>
                  <a:pt x="722" y="257"/>
                </a:lnTo>
                <a:lnTo>
                  <a:pt x="722" y="260"/>
                </a:lnTo>
                <a:lnTo>
                  <a:pt x="715" y="266"/>
                </a:lnTo>
                <a:lnTo>
                  <a:pt x="716" y="271"/>
                </a:lnTo>
                <a:lnTo>
                  <a:pt x="714" y="272"/>
                </a:lnTo>
                <a:lnTo>
                  <a:pt x="715" y="274"/>
                </a:lnTo>
                <a:lnTo>
                  <a:pt x="712" y="280"/>
                </a:lnTo>
                <a:lnTo>
                  <a:pt x="702" y="280"/>
                </a:lnTo>
                <a:lnTo>
                  <a:pt x="697" y="277"/>
                </a:lnTo>
                <a:lnTo>
                  <a:pt x="688" y="278"/>
                </a:lnTo>
                <a:lnTo>
                  <a:pt x="682" y="287"/>
                </a:lnTo>
                <a:lnTo>
                  <a:pt x="683" y="288"/>
                </a:lnTo>
                <a:lnTo>
                  <a:pt x="683" y="292"/>
                </a:lnTo>
                <a:lnTo>
                  <a:pt x="684" y="293"/>
                </a:lnTo>
                <a:lnTo>
                  <a:pt x="685" y="296"/>
                </a:lnTo>
                <a:lnTo>
                  <a:pt x="681" y="301"/>
                </a:lnTo>
                <a:lnTo>
                  <a:pt x="681" y="303"/>
                </a:lnTo>
                <a:lnTo>
                  <a:pt x="678" y="306"/>
                </a:lnTo>
                <a:lnTo>
                  <a:pt x="669" y="328"/>
                </a:lnTo>
                <a:lnTo>
                  <a:pt x="669" y="330"/>
                </a:lnTo>
                <a:lnTo>
                  <a:pt x="662" y="336"/>
                </a:lnTo>
                <a:lnTo>
                  <a:pt x="663" y="337"/>
                </a:lnTo>
                <a:lnTo>
                  <a:pt x="658" y="342"/>
                </a:lnTo>
                <a:lnTo>
                  <a:pt x="653" y="343"/>
                </a:lnTo>
                <a:lnTo>
                  <a:pt x="653" y="341"/>
                </a:lnTo>
                <a:lnTo>
                  <a:pt x="647" y="342"/>
                </a:lnTo>
                <a:lnTo>
                  <a:pt x="646" y="343"/>
                </a:lnTo>
                <a:lnTo>
                  <a:pt x="632" y="344"/>
                </a:lnTo>
                <a:lnTo>
                  <a:pt x="629" y="340"/>
                </a:lnTo>
                <a:lnTo>
                  <a:pt x="629" y="335"/>
                </a:lnTo>
                <a:lnTo>
                  <a:pt x="627" y="335"/>
                </a:lnTo>
                <a:lnTo>
                  <a:pt x="624" y="329"/>
                </a:lnTo>
                <a:lnTo>
                  <a:pt x="622" y="327"/>
                </a:lnTo>
                <a:lnTo>
                  <a:pt x="619" y="323"/>
                </a:lnTo>
                <a:lnTo>
                  <a:pt x="613" y="323"/>
                </a:lnTo>
                <a:lnTo>
                  <a:pt x="610" y="327"/>
                </a:lnTo>
                <a:lnTo>
                  <a:pt x="608" y="328"/>
                </a:lnTo>
                <a:lnTo>
                  <a:pt x="606" y="332"/>
                </a:lnTo>
                <a:lnTo>
                  <a:pt x="596" y="332"/>
                </a:lnTo>
                <a:lnTo>
                  <a:pt x="592" y="327"/>
                </a:lnTo>
                <a:lnTo>
                  <a:pt x="592" y="326"/>
                </a:lnTo>
                <a:lnTo>
                  <a:pt x="588" y="322"/>
                </a:lnTo>
                <a:lnTo>
                  <a:pt x="579" y="317"/>
                </a:lnTo>
                <a:lnTo>
                  <a:pt x="578" y="318"/>
                </a:lnTo>
                <a:lnTo>
                  <a:pt x="568" y="318"/>
                </a:lnTo>
                <a:lnTo>
                  <a:pt x="567" y="316"/>
                </a:lnTo>
                <a:lnTo>
                  <a:pt x="562" y="321"/>
                </a:lnTo>
                <a:lnTo>
                  <a:pt x="562" y="324"/>
                </a:lnTo>
                <a:lnTo>
                  <a:pt x="557" y="329"/>
                </a:lnTo>
                <a:lnTo>
                  <a:pt x="557" y="334"/>
                </a:lnTo>
                <a:lnTo>
                  <a:pt x="554" y="339"/>
                </a:lnTo>
                <a:lnTo>
                  <a:pt x="556" y="340"/>
                </a:lnTo>
                <a:lnTo>
                  <a:pt x="565" y="344"/>
                </a:lnTo>
                <a:lnTo>
                  <a:pt x="565" y="358"/>
                </a:lnTo>
                <a:lnTo>
                  <a:pt x="553" y="365"/>
                </a:lnTo>
                <a:lnTo>
                  <a:pt x="547" y="375"/>
                </a:lnTo>
                <a:lnTo>
                  <a:pt x="545" y="375"/>
                </a:lnTo>
                <a:lnTo>
                  <a:pt x="542" y="373"/>
                </a:lnTo>
                <a:lnTo>
                  <a:pt x="533" y="383"/>
                </a:lnTo>
                <a:lnTo>
                  <a:pt x="532" y="386"/>
                </a:lnTo>
                <a:lnTo>
                  <a:pt x="542" y="393"/>
                </a:lnTo>
                <a:lnTo>
                  <a:pt x="543" y="396"/>
                </a:lnTo>
                <a:lnTo>
                  <a:pt x="543" y="400"/>
                </a:lnTo>
                <a:lnTo>
                  <a:pt x="546" y="404"/>
                </a:lnTo>
                <a:lnTo>
                  <a:pt x="550" y="405"/>
                </a:lnTo>
                <a:lnTo>
                  <a:pt x="558" y="404"/>
                </a:lnTo>
                <a:lnTo>
                  <a:pt x="560" y="404"/>
                </a:lnTo>
                <a:lnTo>
                  <a:pt x="564" y="408"/>
                </a:lnTo>
                <a:lnTo>
                  <a:pt x="565" y="429"/>
                </a:lnTo>
                <a:lnTo>
                  <a:pt x="567" y="431"/>
                </a:lnTo>
                <a:lnTo>
                  <a:pt x="570" y="430"/>
                </a:lnTo>
                <a:lnTo>
                  <a:pt x="572" y="432"/>
                </a:lnTo>
                <a:lnTo>
                  <a:pt x="576" y="433"/>
                </a:lnTo>
                <a:lnTo>
                  <a:pt x="581" y="429"/>
                </a:lnTo>
                <a:lnTo>
                  <a:pt x="583" y="429"/>
                </a:lnTo>
                <a:lnTo>
                  <a:pt x="590" y="434"/>
                </a:lnTo>
                <a:lnTo>
                  <a:pt x="597" y="432"/>
                </a:lnTo>
                <a:lnTo>
                  <a:pt x="600" y="434"/>
                </a:lnTo>
                <a:lnTo>
                  <a:pt x="600" y="437"/>
                </a:lnTo>
                <a:lnTo>
                  <a:pt x="603" y="440"/>
                </a:lnTo>
                <a:lnTo>
                  <a:pt x="603" y="446"/>
                </a:lnTo>
                <a:lnTo>
                  <a:pt x="604" y="446"/>
                </a:lnTo>
                <a:lnTo>
                  <a:pt x="605" y="455"/>
                </a:lnTo>
                <a:lnTo>
                  <a:pt x="606" y="456"/>
                </a:lnTo>
                <a:lnTo>
                  <a:pt x="606" y="462"/>
                </a:lnTo>
                <a:lnTo>
                  <a:pt x="606" y="464"/>
                </a:lnTo>
                <a:lnTo>
                  <a:pt x="605" y="466"/>
                </a:lnTo>
                <a:lnTo>
                  <a:pt x="604" y="467"/>
                </a:lnTo>
                <a:lnTo>
                  <a:pt x="592" y="455"/>
                </a:lnTo>
                <a:lnTo>
                  <a:pt x="591" y="455"/>
                </a:lnTo>
                <a:lnTo>
                  <a:pt x="585" y="450"/>
                </a:lnTo>
                <a:lnTo>
                  <a:pt x="578" y="452"/>
                </a:lnTo>
                <a:lnTo>
                  <a:pt x="575" y="455"/>
                </a:lnTo>
                <a:lnTo>
                  <a:pt x="573" y="460"/>
                </a:lnTo>
                <a:lnTo>
                  <a:pt x="564" y="461"/>
                </a:lnTo>
                <a:lnTo>
                  <a:pt x="555" y="470"/>
                </a:lnTo>
                <a:lnTo>
                  <a:pt x="555" y="488"/>
                </a:lnTo>
                <a:lnTo>
                  <a:pt x="561" y="492"/>
                </a:lnTo>
                <a:lnTo>
                  <a:pt x="564" y="492"/>
                </a:lnTo>
                <a:lnTo>
                  <a:pt x="566" y="488"/>
                </a:lnTo>
                <a:lnTo>
                  <a:pt x="570" y="487"/>
                </a:lnTo>
                <a:lnTo>
                  <a:pt x="572" y="491"/>
                </a:lnTo>
                <a:lnTo>
                  <a:pt x="573" y="492"/>
                </a:lnTo>
                <a:lnTo>
                  <a:pt x="573" y="494"/>
                </a:lnTo>
                <a:lnTo>
                  <a:pt x="575" y="494"/>
                </a:lnTo>
                <a:lnTo>
                  <a:pt x="576" y="498"/>
                </a:lnTo>
                <a:lnTo>
                  <a:pt x="578" y="500"/>
                </a:lnTo>
                <a:lnTo>
                  <a:pt x="596" y="499"/>
                </a:lnTo>
                <a:lnTo>
                  <a:pt x="599" y="502"/>
                </a:lnTo>
                <a:lnTo>
                  <a:pt x="601" y="506"/>
                </a:lnTo>
                <a:lnTo>
                  <a:pt x="605" y="509"/>
                </a:lnTo>
                <a:lnTo>
                  <a:pt x="607" y="516"/>
                </a:lnTo>
                <a:lnTo>
                  <a:pt x="607" y="518"/>
                </a:lnTo>
                <a:lnTo>
                  <a:pt x="608" y="519"/>
                </a:lnTo>
                <a:lnTo>
                  <a:pt x="601" y="528"/>
                </a:lnTo>
                <a:lnTo>
                  <a:pt x="591" y="529"/>
                </a:lnTo>
                <a:lnTo>
                  <a:pt x="589" y="530"/>
                </a:lnTo>
                <a:lnTo>
                  <a:pt x="576" y="531"/>
                </a:lnTo>
                <a:lnTo>
                  <a:pt x="575" y="532"/>
                </a:lnTo>
                <a:lnTo>
                  <a:pt x="570" y="532"/>
                </a:lnTo>
                <a:lnTo>
                  <a:pt x="568" y="534"/>
                </a:lnTo>
                <a:lnTo>
                  <a:pt x="559" y="536"/>
                </a:lnTo>
                <a:lnTo>
                  <a:pt x="552" y="529"/>
                </a:lnTo>
                <a:lnTo>
                  <a:pt x="549" y="528"/>
                </a:lnTo>
                <a:lnTo>
                  <a:pt x="540" y="529"/>
                </a:lnTo>
                <a:lnTo>
                  <a:pt x="534" y="536"/>
                </a:lnTo>
                <a:lnTo>
                  <a:pt x="533" y="533"/>
                </a:lnTo>
                <a:lnTo>
                  <a:pt x="531" y="532"/>
                </a:lnTo>
                <a:lnTo>
                  <a:pt x="532" y="508"/>
                </a:lnTo>
                <a:lnTo>
                  <a:pt x="526" y="505"/>
                </a:lnTo>
                <a:lnTo>
                  <a:pt x="525" y="502"/>
                </a:lnTo>
                <a:lnTo>
                  <a:pt x="523" y="500"/>
                </a:lnTo>
                <a:lnTo>
                  <a:pt x="519" y="499"/>
                </a:lnTo>
                <a:lnTo>
                  <a:pt x="514" y="502"/>
                </a:lnTo>
                <a:lnTo>
                  <a:pt x="511" y="503"/>
                </a:lnTo>
                <a:lnTo>
                  <a:pt x="507" y="511"/>
                </a:lnTo>
                <a:lnTo>
                  <a:pt x="504" y="515"/>
                </a:lnTo>
                <a:lnTo>
                  <a:pt x="504" y="516"/>
                </a:lnTo>
                <a:lnTo>
                  <a:pt x="501" y="517"/>
                </a:lnTo>
                <a:lnTo>
                  <a:pt x="500" y="519"/>
                </a:lnTo>
                <a:lnTo>
                  <a:pt x="497" y="519"/>
                </a:lnTo>
                <a:lnTo>
                  <a:pt x="497" y="520"/>
                </a:lnTo>
                <a:lnTo>
                  <a:pt x="492" y="520"/>
                </a:lnTo>
                <a:lnTo>
                  <a:pt x="487" y="523"/>
                </a:lnTo>
                <a:lnTo>
                  <a:pt x="482" y="522"/>
                </a:lnTo>
                <a:lnTo>
                  <a:pt x="480" y="521"/>
                </a:lnTo>
                <a:lnTo>
                  <a:pt x="478" y="521"/>
                </a:lnTo>
                <a:lnTo>
                  <a:pt x="476" y="520"/>
                </a:lnTo>
                <a:lnTo>
                  <a:pt x="472" y="520"/>
                </a:lnTo>
                <a:lnTo>
                  <a:pt x="468" y="516"/>
                </a:lnTo>
                <a:lnTo>
                  <a:pt x="468" y="512"/>
                </a:lnTo>
                <a:lnTo>
                  <a:pt x="466" y="511"/>
                </a:lnTo>
                <a:lnTo>
                  <a:pt x="470" y="507"/>
                </a:lnTo>
                <a:lnTo>
                  <a:pt x="470" y="506"/>
                </a:lnTo>
                <a:lnTo>
                  <a:pt x="473" y="503"/>
                </a:lnTo>
                <a:lnTo>
                  <a:pt x="472" y="490"/>
                </a:lnTo>
                <a:lnTo>
                  <a:pt x="469" y="485"/>
                </a:lnTo>
                <a:lnTo>
                  <a:pt x="465" y="482"/>
                </a:lnTo>
                <a:lnTo>
                  <a:pt x="461" y="484"/>
                </a:lnTo>
                <a:lnTo>
                  <a:pt x="460" y="483"/>
                </a:lnTo>
                <a:lnTo>
                  <a:pt x="459" y="471"/>
                </a:lnTo>
                <a:lnTo>
                  <a:pt x="468" y="462"/>
                </a:lnTo>
                <a:lnTo>
                  <a:pt x="465" y="458"/>
                </a:lnTo>
                <a:lnTo>
                  <a:pt x="461" y="455"/>
                </a:lnTo>
                <a:lnTo>
                  <a:pt x="437" y="457"/>
                </a:lnTo>
                <a:lnTo>
                  <a:pt x="432" y="454"/>
                </a:lnTo>
                <a:lnTo>
                  <a:pt x="429" y="457"/>
                </a:lnTo>
                <a:lnTo>
                  <a:pt x="423" y="466"/>
                </a:lnTo>
                <a:lnTo>
                  <a:pt x="425" y="471"/>
                </a:lnTo>
                <a:lnTo>
                  <a:pt x="432" y="478"/>
                </a:lnTo>
                <a:lnTo>
                  <a:pt x="430" y="481"/>
                </a:lnTo>
                <a:lnTo>
                  <a:pt x="430" y="483"/>
                </a:lnTo>
                <a:lnTo>
                  <a:pt x="425" y="489"/>
                </a:lnTo>
                <a:lnTo>
                  <a:pt x="425" y="490"/>
                </a:lnTo>
                <a:lnTo>
                  <a:pt x="420" y="493"/>
                </a:lnTo>
                <a:lnTo>
                  <a:pt x="417" y="487"/>
                </a:lnTo>
                <a:lnTo>
                  <a:pt x="413" y="486"/>
                </a:lnTo>
                <a:lnTo>
                  <a:pt x="404" y="495"/>
                </a:lnTo>
                <a:lnTo>
                  <a:pt x="402" y="495"/>
                </a:lnTo>
                <a:lnTo>
                  <a:pt x="400" y="500"/>
                </a:lnTo>
                <a:lnTo>
                  <a:pt x="400" y="505"/>
                </a:lnTo>
                <a:lnTo>
                  <a:pt x="406" y="510"/>
                </a:lnTo>
                <a:lnTo>
                  <a:pt x="405" y="522"/>
                </a:lnTo>
                <a:lnTo>
                  <a:pt x="402" y="528"/>
                </a:lnTo>
                <a:lnTo>
                  <a:pt x="400" y="528"/>
                </a:lnTo>
                <a:lnTo>
                  <a:pt x="397" y="532"/>
                </a:lnTo>
                <a:lnTo>
                  <a:pt x="394" y="534"/>
                </a:lnTo>
                <a:lnTo>
                  <a:pt x="388" y="541"/>
                </a:lnTo>
                <a:lnTo>
                  <a:pt x="386" y="541"/>
                </a:lnTo>
                <a:lnTo>
                  <a:pt x="379" y="549"/>
                </a:lnTo>
                <a:lnTo>
                  <a:pt x="380" y="550"/>
                </a:lnTo>
                <a:lnTo>
                  <a:pt x="375" y="556"/>
                </a:lnTo>
                <a:lnTo>
                  <a:pt x="369" y="557"/>
                </a:lnTo>
                <a:lnTo>
                  <a:pt x="366" y="555"/>
                </a:lnTo>
                <a:lnTo>
                  <a:pt x="361" y="561"/>
                </a:lnTo>
                <a:lnTo>
                  <a:pt x="361" y="563"/>
                </a:lnTo>
                <a:lnTo>
                  <a:pt x="359" y="565"/>
                </a:lnTo>
                <a:lnTo>
                  <a:pt x="360" y="577"/>
                </a:lnTo>
                <a:lnTo>
                  <a:pt x="359" y="579"/>
                </a:lnTo>
                <a:lnTo>
                  <a:pt x="360" y="593"/>
                </a:lnTo>
                <a:lnTo>
                  <a:pt x="361" y="594"/>
                </a:lnTo>
                <a:lnTo>
                  <a:pt x="361" y="598"/>
                </a:lnTo>
                <a:lnTo>
                  <a:pt x="363" y="600"/>
                </a:lnTo>
                <a:lnTo>
                  <a:pt x="363" y="603"/>
                </a:lnTo>
                <a:lnTo>
                  <a:pt x="364" y="605"/>
                </a:lnTo>
                <a:lnTo>
                  <a:pt x="364" y="608"/>
                </a:lnTo>
                <a:lnTo>
                  <a:pt x="366" y="609"/>
                </a:lnTo>
                <a:lnTo>
                  <a:pt x="368" y="628"/>
                </a:lnTo>
                <a:lnTo>
                  <a:pt x="364" y="632"/>
                </a:lnTo>
                <a:lnTo>
                  <a:pt x="365" y="640"/>
                </a:lnTo>
                <a:lnTo>
                  <a:pt x="364" y="642"/>
                </a:lnTo>
                <a:lnTo>
                  <a:pt x="357" y="641"/>
                </a:lnTo>
                <a:lnTo>
                  <a:pt x="350" y="645"/>
                </a:lnTo>
                <a:lnTo>
                  <a:pt x="348" y="648"/>
                </a:lnTo>
                <a:lnTo>
                  <a:pt x="345" y="654"/>
                </a:lnTo>
                <a:lnTo>
                  <a:pt x="342" y="654"/>
                </a:lnTo>
                <a:lnTo>
                  <a:pt x="341" y="656"/>
                </a:lnTo>
                <a:lnTo>
                  <a:pt x="339" y="655"/>
                </a:lnTo>
                <a:lnTo>
                  <a:pt x="339" y="651"/>
                </a:lnTo>
                <a:lnTo>
                  <a:pt x="341" y="651"/>
                </a:lnTo>
                <a:lnTo>
                  <a:pt x="340" y="646"/>
                </a:lnTo>
                <a:lnTo>
                  <a:pt x="336" y="641"/>
                </a:lnTo>
                <a:lnTo>
                  <a:pt x="332" y="640"/>
                </a:lnTo>
                <a:lnTo>
                  <a:pt x="331" y="641"/>
                </a:lnTo>
                <a:lnTo>
                  <a:pt x="329" y="642"/>
                </a:lnTo>
                <a:lnTo>
                  <a:pt x="320" y="649"/>
                </a:lnTo>
                <a:lnTo>
                  <a:pt x="316" y="650"/>
                </a:lnTo>
                <a:lnTo>
                  <a:pt x="309" y="659"/>
                </a:lnTo>
                <a:lnTo>
                  <a:pt x="304" y="663"/>
                </a:lnTo>
                <a:lnTo>
                  <a:pt x="295" y="662"/>
                </a:lnTo>
                <a:lnTo>
                  <a:pt x="292" y="660"/>
                </a:lnTo>
                <a:lnTo>
                  <a:pt x="285" y="664"/>
                </a:lnTo>
                <a:lnTo>
                  <a:pt x="283" y="664"/>
                </a:lnTo>
                <a:lnTo>
                  <a:pt x="281" y="663"/>
                </a:lnTo>
                <a:lnTo>
                  <a:pt x="279" y="658"/>
                </a:lnTo>
                <a:lnTo>
                  <a:pt x="278" y="658"/>
                </a:lnTo>
                <a:lnTo>
                  <a:pt x="277" y="656"/>
                </a:lnTo>
                <a:lnTo>
                  <a:pt x="275" y="654"/>
                </a:lnTo>
                <a:lnTo>
                  <a:pt x="269" y="652"/>
                </a:lnTo>
                <a:lnTo>
                  <a:pt x="268" y="650"/>
                </a:lnTo>
                <a:lnTo>
                  <a:pt x="267" y="641"/>
                </a:lnTo>
                <a:lnTo>
                  <a:pt x="266" y="640"/>
                </a:lnTo>
                <a:lnTo>
                  <a:pt x="266" y="635"/>
                </a:lnTo>
                <a:lnTo>
                  <a:pt x="256" y="631"/>
                </a:lnTo>
                <a:lnTo>
                  <a:pt x="253" y="627"/>
                </a:lnTo>
                <a:lnTo>
                  <a:pt x="253" y="624"/>
                </a:lnTo>
                <a:lnTo>
                  <a:pt x="254" y="622"/>
                </a:lnTo>
                <a:lnTo>
                  <a:pt x="255" y="617"/>
                </a:lnTo>
                <a:lnTo>
                  <a:pt x="256" y="617"/>
                </a:lnTo>
                <a:lnTo>
                  <a:pt x="256" y="614"/>
                </a:lnTo>
                <a:lnTo>
                  <a:pt x="259" y="611"/>
                </a:lnTo>
                <a:lnTo>
                  <a:pt x="258" y="608"/>
                </a:lnTo>
                <a:lnTo>
                  <a:pt x="254" y="610"/>
                </a:lnTo>
                <a:lnTo>
                  <a:pt x="251" y="610"/>
                </a:lnTo>
                <a:lnTo>
                  <a:pt x="249" y="601"/>
                </a:lnTo>
                <a:lnTo>
                  <a:pt x="243" y="594"/>
                </a:lnTo>
                <a:lnTo>
                  <a:pt x="239" y="590"/>
                </a:lnTo>
                <a:lnTo>
                  <a:pt x="237" y="587"/>
                </a:lnTo>
                <a:lnTo>
                  <a:pt x="235" y="585"/>
                </a:lnTo>
                <a:lnTo>
                  <a:pt x="234" y="572"/>
                </a:lnTo>
                <a:lnTo>
                  <a:pt x="232" y="569"/>
                </a:lnTo>
                <a:lnTo>
                  <a:pt x="228" y="569"/>
                </a:lnTo>
                <a:lnTo>
                  <a:pt x="225" y="566"/>
                </a:lnTo>
                <a:lnTo>
                  <a:pt x="225" y="562"/>
                </a:lnTo>
                <a:lnTo>
                  <a:pt x="222" y="559"/>
                </a:lnTo>
                <a:lnTo>
                  <a:pt x="222" y="556"/>
                </a:lnTo>
                <a:lnTo>
                  <a:pt x="220" y="554"/>
                </a:lnTo>
                <a:lnTo>
                  <a:pt x="221" y="552"/>
                </a:lnTo>
                <a:lnTo>
                  <a:pt x="219" y="551"/>
                </a:lnTo>
                <a:lnTo>
                  <a:pt x="216" y="544"/>
                </a:lnTo>
                <a:lnTo>
                  <a:pt x="216" y="541"/>
                </a:lnTo>
                <a:lnTo>
                  <a:pt x="212" y="536"/>
                </a:lnTo>
                <a:lnTo>
                  <a:pt x="213" y="535"/>
                </a:lnTo>
                <a:lnTo>
                  <a:pt x="211" y="532"/>
                </a:lnTo>
                <a:lnTo>
                  <a:pt x="212" y="531"/>
                </a:lnTo>
                <a:lnTo>
                  <a:pt x="209" y="529"/>
                </a:lnTo>
                <a:lnTo>
                  <a:pt x="210" y="528"/>
                </a:lnTo>
                <a:lnTo>
                  <a:pt x="208" y="527"/>
                </a:lnTo>
                <a:lnTo>
                  <a:pt x="208" y="525"/>
                </a:lnTo>
                <a:lnTo>
                  <a:pt x="206" y="522"/>
                </a:lnTo>
                <a:lnTo>
                  <a:pt x="207" y="520"/>
                </a:lnTo>
                <a:lnTo>
                  <a:pt x="205" y="518"/>
                </a:lnTo>
                <a:lnTo>
                  <a:pt x="203" y="514"/>
                </a:lnTo>
                <a:lnTo>
                  <a:pt x="202" y="513"/>
                </a:lnTo>
                <a:lnTo>
                  <a:pt x="199" y="518"/>
                </a:lnTo>
                <a:lnTo>
                  <a:pt x="191" y="518"/>
                </a:lnTo>
                <a:lnTo>
                  <a:pt x="191" y="517"/>
                </a:lnTo>
                <a:lnTo>
                  <a:pt x="188" y="517"/>
                </a:lnTo>
                <a:lnTo>
                  <a:pt x="182" y="526"/>
                </a:lnTo>
                <a:lnTo>
                  <a:pt x="178" y="526"/>
                </a:lnTo>
                <a:lnTo>
                  <a:pt x="168" y="526"/>
                </a:lnTo>
                <a:lnTo>
                  <a:pt x="167" y="518"/>
                </a:lnTo>
                <a:lnTo>
                  <a:pt x="159" y="513"/>
                </a:lnTo>
                <a:lnTo>
                  <a:pt x="154" y="504"/>
                </a:lnTo>
                <a:lnTo>
                  <a:pt x="151" y="501"/>
                </a:lnTo>
                <a:lnTo>
                  <a:pt x="151" y="493"/>
                </a:lnTo>
                <a:lnTo>
                  <a:pt x="152" y="490"/>
                </a:lnTo>
                <a:lnTo>
                  <a:pt x="159" y="487"/>
                </a:lnTo>
                <a:lnTo>
                  <a:pt x="159" y="483"/>
                </a:lnTo>
                <a:lnTo>
                  <a:pt x="156" y="479"/>
                </a:lnTo>
                <a:lnTo>
                  <a:pt x="155" y="475"/>
                </a:lnTo>
                <a:lnTo>
                  <a:pt x="142" y="461"/>
                </a:lnTo>
                <a:lnTo>
                  <a:pt x="140" y="457"/>
                </a:lnTo>
                <a:lnTo>
                  <a:pt x="137" y="454"/>
                </a:lnTo>
                <a:lnTo>
                  <a:pt x="131" y="444"/>
                </a:lnTo>
                <a:lnTo>
                  <a:pt x="129" y="441"/>
                </a:lnTo>
                <a:lnTo>
                  <a:pt x="122" y="448"/>
                </a:lnTo>
                <a:lnTo>
                  <a:pt x="120" y="453"/>
                </a:lnTo>
                <a:lnTo>
                  <a:pt x="118" y="457"/>
                </a:lnTo>
                <a:lnTo>
                  <a:pt x="113" y="459"/>
                </a:lnTo>
                <a:lnTo>
                  <a:pt x="106" y="465"/>
                </a:lnTo>
                <a:lnTo>
                  <a:pt x="108" y="480"/>
                </a:lnTo>
                <a:lnTo>
                  <a:pt x="106" y="483"/>
                </a:lnTo>
                <a:lnTo>
                  <a:pt x="107" y="486"/>
                </a:lnTo>
                <a:lnTo>
                  <a:pt x="105" y="489"/>
                </a:lnTo>
                <a:lnTo>
                  <a:pt x="103" y="489"/>
                </a:lnTo>
                <a:lnTo>
                  <a:pt x="101" y="488"/>
                </a:lnTo>
                <a:lnTo>
                  <a:pt x="101" y="485"/>
                </a:lnTo>
                <a:lnTo>
                  <a:pt x="100" y="485"/>
                </a:lnTo>
                <a:lnTo>
                  <a:pt x="95" y="477"/>
                </a:lnTo>
                <a:lnTo>
                  <a:pt x="95" y="475"/>
                </a:lnTo>
                <a:lnTo>
                  <a:pt x="94" y="474"/>
                </a:lnTo>
                <a:lnTo>
                  <a:pt x="93" y="472"/>
                </a:lnTo>
                <a:lnTo>
                  <a:pt x="92" y="471"/>
                </a:lnTo>
                <a:lnTo>
                  <a:pt x="91" y="452"/>
                </a:lnTo>
                <a:lnTo>
                  <a:pt x="90" y="451"/>
                </a:lnTo>
                <a:lnTo>
                  <a:pt x="91" y="436"/>
                </a:lnTo>
                <a:lnTo>
                  <a:pt x="92" y="434"/>
                </a:lnTo>
                <a:lnTo>
                  <a:pt x="93" y="406"/>
                </a:lnTo>
                <a:lnTo>
                  <a:pt x="92" y="402"/>
                </a:lnTo>
                <a:lnTo>
                  <a:pt x="93" y="399"/>
                </a:lnTo>
                <a:lnTo>
                  <a:pt x="90" y="372"/>
                </a:lnTo>
                <a:lnTo>
                  <a:pt x="87" y="366"/>
                </a:lnTo>
                <a:lnTo>
                  <a:pt x="90" y="349"/>
                </a:lnTo>
                <a:lnTo>
                  <a:pt x="92" y="343"/>
                </a:lnTo>
                <a:lnTo>
                  <a:pt x="94" y="342"/>
                </a:lnTo>
                <a:lnTo>
                  <a:pt x="95" y="338"/>
                </a:lnTo>
                <a:lnTo>
                  <a:pt x="97" y="329"/>
                </a:lnTo>
                <a:lnTo>
                  <a:pt x="94" y="326"/>
                </a:lnTo>
                <a:lnTo>
                  <a:pt x="92" y="282"/>
                </a:lnTo>
                <a:lnTo>
                  <a:pt x="93" y="280"/>
                </a:lnTo>
                <a:lnTo>
                  <a:pt x="93" y="270"/>
                </a:lnTo>
                <a:lnTo>
                  <a:pt x="87" y="267"/>
                </a:lnTo>
                <a:lnTo>
                  <a:pt x="85" y="264"/>
                </a:lnTo>
                <a:lnTo>
                  <a:pt x="84" y="263"/>
                </a:lnTo>
                <a:lnTo>
                  <a:pt x="84" y="259"/>
                </a:lnTo>
                <a:lnTo>
                  <a:pt x="86" y="258"/>
                </a:lnTo>
                <a:lnTo>
                  <a:pt x="88" y="256"/>
                </a:lnTo>
                <a:lnTo>
                  <a:pt x="88" y="254"/>
                </a:lnTo>
                <a:lnTo>
                  <a:pt x="81" y="251"/>
                </a:lnTo>
                <a:lnTo>
                  <a:pt x="73" y="239"/>
                </a:lnTo>
                <a:lnTo>
                  <a:pt x="73" y="229"/>
                </a:lnTo>
                <a:lnTo>
                  <a:pt x="77" y="225"/>
                </a:lnTo>
                <a:lnTo>
                  <a:pt x="79" y="225"/>
                </a:lnTo>
                <a:lnTo>
                  <a:pt x="87" y="232"/>
                </a:lnTo>
                <a:lnTo>
                  <a:pt x="88" y="230"/>
                </a:lnTo>
                <a:lnTo>
                  <a:pt x="91" y="226"/>
                </a:lnTo>
                <a:lnTo>
                  <a:pt x="91" y="223"/>
                </a:lnTo>
                <a:lnTo>
                  <a:pt x="79" y="212"/>
                </a:lnTo>
                <a:lnTo>
                  <a:pt x="79" y="210"/>
                </a:lnTo>
                <a:lnTo>
                  <a:pt x="71" y="199"/>
                </a:lnTo>
                <a:lnTo>
                  <a:pt x="71" y="197"/>
                </a:lnTo>
                <a:lnTo>
                  <a:pt x="68" y="195"/>
                </a:lnTo>
                <a:lnTo>
                  <a:pt x="68" y="193"/>
                </a:lnTo>
                <a:lnTo>
                  <a:pt x="65" y="191"/>
                </a:lnTo>
                <a:lnTo>
                  <a:pt x="65" y="189"/>
                </a:lnTo>
                <a:lnTo>
                  <a:pt x="64" y="188"/>
                </a:lnTo>
                <a:lnTo>
                  <a:pt x="63" y="172"/>
                </a:lnTo>
                <a:lnTo>
                  <a:pt x="62" y="171"/>
                </a:lnTo>
                <a:lnTo>
                  <a:pt x="62" y="169"/>
                </a:lnTo>
                <a:lnTo>
                  <a:pt x="59" y="166"/>
                </a:lnTo>
                <a:lnTo>
                  <a:pt x="54" y="158"/>
                </a:lnTo>
                <a:lnTo>
                  <a:pt x="52" y="149"/>
                </a:lnTo>
                <a:lnTo>
                  <a:pt x="50" y="147"/>
                </a:lnTo>
                <a:lnTo>
                  <a:pt x="51" y="145"/>
                </a:lnTo>
                <a:lnTo>
                  <a:pt x="44" y="139"/>
                </a:lnTo>
                <a:lnTo>
                  <a:pt x="42" y="139"/>
                </a:lnTo>
                <a:lnTo>
                  <a:pt x="40" y="136"/>
                </a:lnTo>
                <a:lnTo>
                  <a:pt x="35" y="135"/>
                </a:lnTo>
                <a:lnTo>
                  <a:pt x="28" y="130"/>
                </a:lnTo>
                <a:lnTo>
                  <a:pt x="23" y="126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Freeform 19"/>
          <p:cNvSpPr/>
          <p:nvPr/>
        </p:nvSpPr>
        <p:spPr bwMode="auto">
          <a:xfrm>
            <a:off x="3024481" y="4712547"/>
            <a:ext cx="996409" cy="1069674"/>
          </a:xfrm>
          <a:custGeom>
            <a:avLst/>
            <a:gdLst>
              <a:gd name="T0" fmla="*/ 2147483647 w 649"/>
              <a:gd name="T1" fmla="*/ 2147483647 h 668"/>
              <a:gd name="T2" fmla="*/ 2147483647 w 649"/>
              <a:gd name="T3" fmla="*/ 2147483647 h 668"/>
              <a:gd name="T4" fmla="*/ 2147483647 w 649"/>
              <a:gd name="T5" fmla="*/ 2147483647 h 668"/>
              <a:gd name="T6" fmla="*/ 2147483647 w 649"/>
              <a:gd name="T7" fmla="*/ 2147483647 h 668"/>
              <a:gd name="T8" fmla="*/ 2147483647 w 649"/>
              <a:gd name="T9" fmla="*/ 2147483647 h 668"/>
              <a:gd name="T10" fmla="*/ 2147483647 w 649"/>
              <a:gd name="T11" fmla="*/ 2147483647 h 668"/>
              <a:gd name="T12" fmla="*/ 2147483647 w 649"/>
              <a:gd name="T13" fmla="*/ 2147483647 h 668"/>
              <a:gd name="T14" fmla="*/ 2147483647 w 649"/>
              <a:gd name="T15" fmla="*/ 2147483647 h 668"/>
              <a:gd name="T16" fmla="*/ 2147483647 w 649"/>
              <a:gd name="T17" fmla="*/ 2147483647 h 668"/>
              <a:gd name="T18" fmla="*/ 2147483647 w 649"/>
              <a:gd name="T19" fmla="*/ 2147483647 h 668"/>
              <a:gd name="T20" fmla="*/ 2147483647 w 649"/>
              <a:gd name="T21" fmla="*/ 2147483647 h 668"/>
              <a:gd name="T22" fmla="*/ 2147483647 w 649"/>
              <a:gd name="T23" fmla="*/ 2147483647 h 668"/>
              <a:gd name="T24" fmla="*/ 2147483647 w 649"/>
              <a:gd name="T25" fmla="*/ 2147483647 h 668"/>
              <a:gd name="T26" fmla="*/ 2147483647 w 649"/>
              <a:gd name="T27" fmla="*/ 2147483647 h 668"/>
              <a:gd name="T28" fmla="*/ 2147483647 w 649"/>
              <a:gd name="T29" fmla="*/ 2147483647 h 668"/>
              <a:gd name="T30" fmla="*/ 2147483647 w 649"/>
              <a:gd name="T31" fmla="*/ 2147483647 h 668"/>
              <a:gd name="T32" fmla="*/ 2147483647 w 649"/>
              <a:gd name="T33" fmla="*/ 2147483647 h 668"/>
              <a:gd name="T34" fmla="*/ 2147483647 w 649"/>
              <a:gd name="T35" fmla="*/ 2147483647 h 668"/>
              <a:gd name="T36" fmla="*/ 2147483647 w 649"/>
              <a:gd name="T37" fmla="*/ 2147483647 h 668"/>
              <a:gd name="T38" fmla="*/ 2147483647 w 649"/>
              <a:gd name="T39" fmla="*/ 2147483647 h 668"/>
              <a:gd name="T40" fmla="*/ 2147483647 w 649"/>
              <a:gd name="T41" fmla="*/ 2147483647 h 668"/>
              <a:gd name="T42" fmla="*/ 2147483647 w 649"/>
              <a:gd name="T43" fmla="*/ 2147483647 h 668"/>
              <a:gd name="T44" fmla="*/ 2147483647 w 649"/>
              <a:gd name="T45" fmla="*/ 2147483647 h 668"/>
              <a:gd name="T46" fmla="*/ 2147483647 w 649"/>
              <a:gd name="T47" fmla="*/ 2147483647 h 668"/>
              <a:gd name="T48" fmla="*/ 2147483647 w 649"/>
              <a:gd name="T49" fmla="*/ 2147483647 h 668"/>
              <a:gd name="T50" fmla="*/ 2147483647 w 649"/>
              <a:gd name="T51" fmla="*/ 2147483647 h 668"/>
              <a:gd name="T52" fmla="*/ 2147483647 w 649"/>
              <a:gd name="T53" fmla="*/ 2147483647 h 668"/>
              <a:gd name="T54" fmla="*/ 2147483647 w 649"/>
              <a:gd name="T55" fmla="*/ 2147483647 h 668"/>
              <a:gd name="T56" fmla="*/ 2147483647 w 649"/>
              <a:gd name="T57" fmla="*/ 2147483647 h 668"/>
              <a:gd name="T58" fmla="*/ 2147483647 w 649"/>
              <a:gd name="T59" fmla="*/ 2147483647 h 668"/>
              <a:gd name="T60" fmla="*/ 2147483647 w 649"/>
              <a:gd name="T61" fmla="*/ 2147483647 h 668"/>
              <a:gd name="T62" fmla="*/ 2147483647 w 649"/>
              <a:gd name="T63" fmla="*/ 2147483647 h 668"/>
              <a:gd name="T64" fmla="*/ 2147483647 w 649"/>
              <a:gd name="T65" fmla="*/ 2147483647 h 668"/>
              <a:gd name="T66" fmla="*/ 2147483647 w 649"/>
              <a:gd name="T67" fmla="*/ 2147483647 h 668"/>
              <a:gd name="T68" fmla="*/ 2147483647 w 649"/>
              <a:gd name="T69" fmla="*/ 2147483647 h 668"/>
              <a:gd name="T70" fmla="*/ 2147483647 w 649"/>
              <a:gd name="T71" fmla="*/ 2147483647 h 668"/>
              <a:gd name="T72" fmla="*/ 2147483647 w 649"/>
              <a:gd name="T73" fmla="*/ 2147483647 h 668"/>
              <a:gd name="T74" fmla="*/ 2147483647 w 649"/>
              <a:gd name="T75" fmla="*/ 2147483647 h 668"/>
              <a:gd name="T76" fmla="*/ 2147483647 w 649"/>
              <a:gd name="T77" fmla="*/ 2147483647 h 668"/>
              <a:gd name="T78" fmla="*/ 2147483647 w 649"/>
              <a:gd name="T79" fmla="*/ 2147483647 h 668"/>
              <a:gd name="T80" fmla="*/ 2147483647 w 649"/>
              <a:gd name="T81" fmla="*/ 2147483647 h 668"/>
              <a:gd name="T82" fmla="*/ 2147483647 w 649"/>
              <a:gd name="T83" fmla="*/ 2147483647 h 668"/>
              <a:gd name="T84" fmla="*/ 2147483647 w 649"/>
              <a:gd name="T85" fmla="*/ 2147483647 h 668"/>
              <a:gd name="T86" fmla="*/ 2147483647 w 649"/>
              <a:gd name="T87" fmla="*/ 2147483647 h 668"/>
              <a:gd name="T88" fmla="*/ 2147483647 w 649"/>
              <a:gd name="T89" fmla="*/ 2147483647 h 668"/>
              <a:gd name="T90" fmla="*/ 2147483647 w 649"/>
              <a:gd name="T91" fmla="*/ 2147483647 h 668"/>
              <a:gd name="T92" fmla="*/ 2147483647 w 649"/>
              <a:gd name="T93" fmla="*/ 2147483647 h 668"/>
              <a:gd name="T94" fmla="*/ 2147483647 w 649"/>
              <a:gd name="T95" fmla="*/ 2147483647 h 668"/>
              <a:gd name="T96" fmla="*/ 2147483647 w 649"/>
              <a:gd name="T97" fmla="*/ 2147483647 h 668"/>
              <a:gd name="T98" fmla="*/ 2147483647 w 649"/>
              <a:gd name="T99" fmla="*/ 2147483647 h 668"/>
              <a:gd name="T100" fmla="*/ 2147483647 w 649"/>
              <a:gd name="T101" fmla="*/ 2147483647 h 668"/>
              <a:gd name="T102" fmla="*/ 2147483647 w 649"/>
              <a:gd name="T103" fmla="*/ 2147483647 h 668"/>
              <a:gd name="T104" fmla="*/ 2147483647 w 649"/>
              <a:gd name="T105" fmla="*/ 2147483647 h 668"/>
              <a:gd name="T106" fmla="*/ 2147483647 w 649"/>
              <a:gd name="T107" fmla="*/ 2147483647 h 668"/>
              <a:gd name="T108" fmla="*/ 2147483647 w 649"/>
              <a:gd name="T109" fmla="*/ 2147483647 h 668"/>
              <a:gd name="T110" fmla="*/ 2147483647 w 649"/>
              <a:gd name="T111" fmla="*/ 2147483647 h 668"/>
              <a:gd name="T112" fmla="*/ 2147483647 w 649"/>
              <a:gd name="T113" fmla="*/ 2147483647 h 668"/>
              <a:gd name="T114" fmla="*/ 2147483647 w 649"/>
              <a:gd name="T115" fmla="*/ 2147483647 h 668"/>
              <a:gd name="T116" fmla="*/ 2147483647 w 649"/>
              <a:gd name="T117" fmla="*/ 2147483647 h 668"/>
              <a:gd name="T118" fmla="*/ 2147483647 w 649"/>
              <a:gd name="T119" fmla="*/ 2147483647 h 668"/>
              <a:gd name="T120" fmla="*/ 2147483647 w 649"/>
              <a:gd name="T121" fmla="*/ 2147483647 h 668"/>
              <a:gd name="T122" fmla="*/ 2147483647 w 649"/>
              <a:gd name="T123" fmla="*/ 2147483647 h 66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649"/>
              <a:gd name="T187" fmla="*/ 0 h 668"/>
              <a:gd name="T188" fmla="*/ 649 w 649"/>
              <a:gd name="T189" fmla="*/ 668 h 66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649" h="668">
                <a:moveTo>
                  <a:pt x="600" y="498"/>
                </a:moveTo>
                <a:lnTo>
                  <a:pt x="595" y="492"/>
                </a:lnTo>
                <a:lnTo>
                  <a:pt x="583" y="498"/>
                </a:lnTo>
                <a:lnTo>
                  <a:pt x="566" y="510"/>
                </a:lnTo>
                <a:lnTo>
                  <a:pt x="569" y="522"/>
                </a:lnTo>
                <a:lnTo>
                  <a:pt x="555" y="531"/>
                </a:lnTo>
                <a:lnTo>
                  <a:pt x="543" y="533"/>
                </a:lnTo>
                <a:lnTo>
                  <a:pt x="542" y="533"/>
                </a:lnTo>
                <a:lnTo>
                  <a:pt x="542" y="534"/>
                </a:lnTo>
                <a:lnTo>
                  <a:pt x="541" y="534"/>
                </a:lnTo>
                <a:lnTo>
                  <a:pt x="540" y="534"/>
                </a:lnTo>
                <a:lnTo>
                  <a:pt x="539" y="535"/>
                </a:lnTo>
                <a:lnTo>
                  <a:pt x="537" y="536"/>
                </a:lnTo>
                <a:lnTo>
                  <a:pt x="536" y="537"/>
                </a:lnTo>
                <a:lnTo>
                  <a:pt x="534" y="538"/>
                </a:lnTo>
                <a:lnTo>
                  <a:pt x="533" y="539"/>
                </a:lnTo>
                <a:lnTo>
                  <a:pt x="531" y="540"/>
                </a:lnTo>
                <a:lnTo>
                  <a:pt x="530" y="541"/>
                </a:lnTo>
                <a:lnTo>
                  <a:pt x="528" y="541"/>
                </a:lnTo>
                <a:lnTo>
                  <a:pt x="526" y="542"/>
                </a:lnTo>
                <a:lnTo>
                  <a:pt x="525" y="542"/>
                </a:lnTo>
                <a:lnTo>
                  <a:pt x="523" y="542"/>
                </a:lnTo>
                <a:lnTo>
                  <a:pt x="522" y="542"/>
                </a:lnTo>
                <a:lnTo>
                  <a:pt x="521" y="541"/>
                </a:lnTo>
                <a:lnTo>
                  <a:pt x="520" y="541"/>
                </a:lnTo>
                <a:lnTo>
                  <a:pt x="519" y="541"/>
                </a:lnTo>
                <a:lnTo>
                  <a:pt x="518" y="540"/>
                </a:lnTo>
                <a:lnTo>
                  <a:pt x="517" y="540"/>
                </a:lnTo>
                <a:lnTo>
                  <a:pt x="515" y="539"/>
                </a:lnTo>
                <a:lnTo>
                  <a:pt x="507" y="533"/>
                </a:lnTo>
                <a:lnTo>
                  <a:pt x="507" y="532"/>
                </a:lnTo>
                <a:lnTo>
                  <a:pt x="506" y="532"/>
                </a:lnTo>
                <a:lnTo>
                  <a:pt x="506" y="533"/>
                </a:lnTo>
                <a:lnTo>
                  <a:pt x="506" y="539"/>
                </a:lnTo>
                <a:lnTo>
                  <a:pt x="505" y="542"/>
                </a:lnTo>
                <a:lnTo>
                  <a:pt x="505" y="543"/>
                </a:lnTo>
                <a:lnTo>
                  <a:pt x="504" y="544"/>
                </a:lnTo>
                <a:lnTo>
                  <a:pt x="504" y="546"/>
                </a:lnTo>
                <a:lnTo>
                  <a:pt x="503" y="547"/>
                </a:lnTo>
                <a:lnTo>
                  <a:pt x="502" y="549"/>
                </a:lnTo>
                <a:lnTo>
                  <a:pt x="502" y="550"/>
                </a:lnTo>
                <a:lnTo>
                  <a:pt x="501" y="552"/>
                </a:lnTo>
                <a:lnTo>
                  <a:pt x="500" y="553"/>
                </a:lnTo>
                <a:lnTo>
                  <a:pt x="499" y="554"/>
                </a:lnTo>
                <a:lnTo>
                  <a:pt x="498" y="555"/>
                </a:lnTo>
                <a:lnTo>
                  <a:pt x="497" y="556"/>
                </a:lnTo>
                <a:lnTo>
                  <a:pt x="495" y="557"/>
                </a:lnTo>
                <a:lnTo>
                  <a:pt x="494" y="557"/>
                </a:lnTo>
                <a:lnTo>
                  <a:pt x="493" y="558"/>
                </a:lnTo>
                <a:lnTo>
                  <a:pt x="492" y="558"/>
                </a:lnTo>
                <a:lnTo>
                  <a:pt x="490" y="558"/>
                </a:lnTo>
                <a:lnTo>
                  <a:pt x="489" y="557"/>
                </a:lnTo>
                <a:lnTo>
                  <a:pt x="488" y="557"/>
                </a:lnTo>
                <a:lnTo>
                  <a:pt x="487" y="557"/>
                </a:lnTo>
                <a:lnTo>
                  <a:pt x="485" y="556"/>
                </a:lnTo>
                <a:lnTo>
                  <a:pt x="484" y="555"/>
                </a:lnTo>
                <a:lnTo>
                  <a:pt x="483" y="554"/>
                </a:lnTo>
                <a:lnTo>
                  <a:pt x="482" y="553"/>
                </a:lnTo>
                <a:lnTo>
                  <a:pt x="481" y="552"/>
                </a:lnTo>
                <a:lnTo>
                  <a:pt x="479" y="551"/>
                </a:lnTo>
                <a:lnTo>
                  <a:pt x="478" y="550"/>
                </a:lnTo>
                <a:lnTo>
                  <a:pt x="477" y="548"/>
                </a:lnTo>
                <a:lnTo>
                  <a:pt x="476" y="547"/>
                </a:lnTo>
                <a:lnTo>
                  <a:pt x="475" y="546"/>
                </a:lnTo>
                <a:lnTo>
                  <a:pt x="474" y="544"/>
                </a:lnTo>
                <a:lnTo>
                  <a:pt x="473" y="543"/>
                </a:lnTo>
                <a:lnTo>
                  <a:pt x="472" y="542"/>
                </a:lnTo>
                <a:lnTo>
                  <a:pt x="470" y="540"/>
                </a:lnTo>
                <a:lnTo>
                  <a:pt x="466" y="546"/>
                </a:lnTo>
                <a:lnTo>
                  <a:pt x="463" y="552"/>
                </a:lnTo>
                <a:lnTo>
                  <a:pt x="462" y="552"/>
                </a:lnTo>
                <a:lnTo>
                  <a:pt x="462" y="553"/>
                </a:lnTo>
                <a:lnTo>
                  <a:pt x="461" y="552"/>
                </a:lnTo>
                <a:lnTo>
                  <a:pt x="460" y="552"/>
                </a:lnTo>
                <a:lnTo>
                  <a:pt x="459" y="551"/>
                </a:lnTo>
                <a:lnTo>
                  <a:pt x="458" y="551"/>
                </a:lnTo>
                <a:lnTo>
                  <a:pt x="457" y="550"/>
                </a:lnTo>
                <a:lnTo>
                  <a:pt x="456" y="549"/>
                </a:lnTo>
                <a:lnTo>
                  <a:pt x="455" y="549"/>
                </a:lnTo>
                <a:lnTo>
                  <a:pt x="454" y="548"/>
                </a:lnTo>
                <a:lnTo>
                  <a:pt x="453" y="547"/>
                </a:lnTo>
                <a:lnTo>
                  <a:pt x="452" y="546"/>
                </a:lnTo>
                <a:lnTo>
                  <a:pt x="451" y="545"/>
                </a:lnTo>
                <a:lnTo>
                  <a:pt x="450" y="544"/>
                </a:lnTo>
                <a:lnTo>
                  <a:pt x="449" y="543"/>
                </a:lnTo>
                <a:lnTo>
                  <a:pt x="448" y="542"/>
                </a:lnTo>
                <a:lnTo>
                  <a:pt x="447" y="541"/>
                </a:lnTo>
                <a:lnTo>
                  <a:pt x="445" y="539"/>
                </a:lnTo>
                <a:lnTo>
                  <a:pt x="441" y="542"/>
                </a:lnTo>
                <a:lnTo>
                  <a:pt x="440" y="544"/>
                </a:lnTo>
                <a:lnTo>
                  <a:pt x="439" y="545"/>
                </a:lnTo>
                <a:lnTo>
                  <a:pt x="439" y="546"/>
                </a:lnTo>
                <a:lnTo>
                  <a:pt x="439" y="547"/>
                </a:lnTo>
                <a:lnTo>
                  <a:pt x="438" y="548"/>
                </a:lnTo>
                <a:lnTo>
                  <a:pt x="437" y="549"/>
                </a:lnTo>
                <a:lnTo>
                  <a:pt x="437" y="551"/>
                </a:lnTo>
                <a:lnTo>
                  <a:pt x="436" y="552"/>
                </a:lnTo>
                <a:lnTo>
                  <a:pt x="435" y="553"/>
                </a:lnTo>
                <a:lnTo>
                  <a:pt x="434" y="554"/>
                </a:lnTo>
                <a:lnTo>
                  <a:pt x="434" y="556"/>
                </a:lnTo>
                <a:lnTo>
                  <a:pt x="433" y="557"/>
                </a:lnTo>
                <a:lnTo>
                  <a:pt x="432" y="558"/>
                </a:lnTo>
                <a:lnTo>
                  <a:pt x="431" y="559"/>
                </a:lnTo>
                <a:lnTo>
                  <a:pt x="430" y="560"/>
                </a:lnTo>
                <a:lnTo>
                  <a:pt x="429" y="561"/>
                </a:lnTo>
                <a:lnTo>
                  <a:pt x="428" y="562"/>
                </a:lnTo>
                <a:lnTo>
                  <a:pt x="427" y="562"/>
                </a:lnTo>
                <a:lnTo>
                  <a:pt x="427" y="563"/>
                </a:lnTo>
                <a:lnTo>
                  <a:pt x="425" y="563"/>
                </a:lnTo>
                <a:lnTo>
                  <a:pt x="424" y="564"/>
                </a:lnTo>
                <a:lnTo>
                  <a:pt x="423" y="564"/>
                </a:lnTo>
                <a:lnTo>
                  <a:pt x="422" y="564"/>
                </a:lnTo>
                <a:lnTo>
                  <a:pt x="421" y="564"/>
                </a:lnTo>
                <a:lnTo>
                  <a:pt x="420" y="564"/>
                </a:lnTo>
                <a:lnTo>
                  <a:pt x="419" y="564"/>
                </a:lnTo>
                <a:lnTo>
                  <a:pt x="418" y="564"/>
                </a:lnTo>
                <a:lnTo>
                  <a:pt x="417" y="563"/>
                </a:lnTo>
                <a:lnTo>
                  <a:pt x="415" y="563"/>
                </a:lnTo>
                <a:lnTo>
                  <a:pt x="414" y="562"/>
                </a:lnTo>
                <a:lnTo>
                  <a:pt x="412" y="561"/>
                </a:lnTo>
                <a:lnTo>
                  <a:pt x="411" y="560"/>
                </a:lnTo>
                <a:lnTo>
                  <a:pt x="409" y="558"/>
                </a:lnTo>
                <a:lnTo>
                  <a:pt x="407" y="557"/>
                </a:lnTo>
                <a:lnTo>
                  <a:pt x="406" y="556"/>
                </a:lnTo>
                <a:lnTo>
                  <a:pt x="405" y="554"/>
                </a:lnTo>
                <a:lnTo>
                  <a:pt x="403" y="553"/>
                </a:lnTo>
                <a:lnTo>
                  <a:pt x="402" y="551"/>
                </a:lnTo>
                <a:lnTo>
                  <a:pt x="400" y="549"/>
                </a:lnTo>
                <a:lnTo>
                  <a:pt x="399" y="549"/>
                </a:lnTo>
                <a:lnTo>
                  <a:pt x="399" y="548"/>
                </a:lnTo>
                <a:lnTo>
                  <a:pt x="398" y="548"/>
                </a:lnTo>
                <a:lnTo>
                  <a:pt x="397" y="547"/>
                </a:lnTo>
                <a:lnTo>
                  <a:pt x="396" y="546"/>
                </a:lnTo>
                <a:lnTo>
                  <a:pt x="385" y="539"/>
                </a:lnTo>
                <a:lnTo>
                  <a:pt x="380" y="537"/>
                </a:lnTo>
                <a:lnTo>
                  <a:pt x="380" y="536"/>
                </a:lnTo>
                <a:lnTo>
                  <a:pt x="379" y="536"/>
                </a:lnTo>
                <a:lnTo>
                  <a:pt x="379" y="537"/>
                </a:lnTo>
                <a:lnTo>
                  <a:pt x="379" y="538"/>
                </a:lnTo>
                <a:lnTo>
                  <a:pt x="379" y="539"/>
                </a:lnTo>
                <a:lnTo>
                  <a:pt x="379" y="540"/>
                </a:lnTo>
                <a:lnTo>
                  <a:pt x="378" y="541"/>
                </a:lnTo>
                <a:lnTo>
                  <a:pt x="378" y="543"/>
                </a:lnTo>
                <a:lnTo>
                  <a:pt x="377" y="544"/>
                </a:lnTo>
                <a:lnTo>
                  <a:pt x="376" y="545"/>
                </a:lnTo>
                <a:lnTo>
                  <a:pt x="376" y="546"/>
                </a:lnTo>
                <a:lnTo>
                  <a:pt x="375" y="548"/>
                </a:lnTo>
                <a:lnTo>
                  <a:pt x="374" y="549"/>
                </a:lnTo>
                <a:lnTo>
                  <a:pt x="373" y="550"/>
                </a:lnTo>
                <a:lnTo>
                  <a:pt x="372" y="551"/>
                </a:lnTo>
                <a:lnTo>
                  <a:pt x="371" y="553"/>
                </a:lnTo>
                <a:lnTo>
                  <a:pt x="369" y="554"/>
                </a:lnTo>
                <a:lnTo>
                  <a:pt x="368" y="555"/>
                </a:lnTo>
                <a:lnTo>
                  <a:pt x="367" y="556"/>
                </a:lnTo>
                <a:lnTo>
                  <a:pt x="366" y="557"/>
                </a:lnTo>
                <a:lnTo>
                  <a:pt x="365" y="558"/>
                </a:lnTo>
                <a:lnTo>
                  <a:pt x="364" y="559"/>
                </a:lnTo>
                <a:lnTo>
                  <a:pt x="363" y="560"/>
                </a:lnTo>
                <a:lnTo>
                  <a:pt x="362" y="560"/>
                </a:lnTo>
                <a:lnTo>
                  <a:pt x="361" y="561"/>
                </a:lnTo>
                <a:lnTo>
                  <a:pt x="360" y="561"/>
                </a:lnTo>
                <a:lnTo>
                  <a:pt x="359" y="562"/>
                </a:lnTo>
                <a:lnTo>
                  <a:pt x="358" y="562"/>
                </a:lnTo>
                <a:lnTo>
                  <a:pt x="357" y="562"/>
                </a:lnTo>
                <a:lnTo>
                  <a:pt x="356" y="563"/>
                </a:lnTo>
                <a:lnTo>
                  <a:pt x="355" y="563"/>
                </a:lnTo>
                <a:lnTo>
                  <a:pt x="354" y="563"/>
                </a:lnTo>
                <a:lnTo>
                  <a:pt x="353" y="563"/>
                </a:lnTo>
                <a:lnTo>
                  <a:pt x="352" y="563"/>
                </a:lnTo>
                <a:lnTo>
                  <a:pt x="351" y="563"/>
                </a:lnTo>
                <a:lnTo>
                  <a:pt x="350" y="563"/>
                </a:lnTo>
                <a:lnTo>
                  <a:pt x="349" y="562"/>
                </a:lnTo>
                <a:lnTo>
                  <a:pt x="348" y="562"/>
                </a:lnTo>
                <a:lnTo>
                  <a:pt x="347" y="562"/>
                </a:lnTo>
                <a:lnTo>
                  <a:pt x="346" y="561"/>
                </a:lnTo>
                <a:lnTo>
                  <a:pt x="345" y="561"/>
                </a:lnTo>
                <a:lnTo>
                  <a:pt x="344" y="561"/>
                </a:lnTo>
                <a:lnTo>
                  <a:pt x="343" y="561"/>
                </a:lnTo>
                <a:lnTo>
                  <a:pt x="339" y="563"/>
                </a:lnTo>
                <a:lnTo>
                  <a:pt x="338" y="564"/>
                </a:lnTo>
                <a:lnTo>
                  <a:pt x="337" y="564"/>
                </a:lnTo>
                <a:lnTo>
                  <a:pt x="336" y="564"/>
                </a:lnTo>
                <a:lnTo>
                  <a:pt x="336" y="565"/>
                </a:lnTo>
                <a:lnTo>
                  <a:pt x="335" y="565"/>
                </a:lnTo>
                <a:lnTo>
                  <a:pt x="334" y="565"/>
                </a:lnTo>
                <a:lnTo>
                  <a:pt x="333" y="565"/>
                </a:lnTo>
                <a:lnTo>
                  <a:pt x="332" y="565"/>
                </a:lnTo>
                <a:lnTo>
                  <a:pt x="331" y="565"/>
                </a:lnTo>
                <a:lnTo>
                  <a:pt x="330" y="564"/>
                </a:lnTo>
                <a:lnTo>
                  <a:pt x="329" y="564"/>
                </a:lnTo>
                <a:lnTo>
                  <a:pt x="328" y="563"/>
                </a:lnTo>
                <a:lnTo>
                  <a:pt x="327" y="563"/>
                </a:lnTo>
                <a:lnTo>
                  <a:pt x="327" y="562"/>
                </a:lnTo>
                <a:lnTo>
                  <a:pt x="326" y="562"/>
                </a:lnTo>
                <a:lnTo>
                  <a:pt x="326" y="561"/>
                </a:lnTo>
                <a:lnTo>
                  <a:pt x="325" y="561"/>
                </a:lnTo>
                <a:lnTo>
                  <a:pt x="325" y="560"/>
                </a:lnTo>
                <a:lnTo>
                  <a:pt x="324" y="560"/>
                </a:lnTo>
                <a:lnTo>
                  <a:pt x="324" y="559"/>
                </a:lnTo>
                <a:lnTo>
                  <a:pt x="323" y="559"/>
                </a:lnTo>
                <a:lnTo>
                  <a:pt x="323" y="558"/>
                </a:lnTo>
                <a:lnTo>
                  <a:pt x="321" y="562"/>
                </a:lnTo>
                <a:lnTo>
                  <a:pt x="315" y="569"/>
                </a:lnTo>
                <a:lnTo>
                  <a:pt x="317" y="578"/>
                </a:lnTo>
                <a:lnTo>
                  <a:pt x="317" y="579"/>
                </a:lnTo>
                <a:lnTo>
                  <a:pt x="317" y="580"/>
                </a:lnTo>
                <a:lnTo>
                  <a:pt x="317" y="581"/>
                </a:lnTo>
                <a:lnTo>
                  <a:pt x="317" y="582"/>
                </a:lnTo>
                <a:lnTo>
                  <a:pt x="317" y="583"/>
                </a:lnTo>
                <a:lnTo>
                  <a:pt x="317" y="584"/>
                </a:lnTo>
                <a:lnTo>
                  <a:pt x="318" y="585"/>
                </a:lnTo>
                <a:lnTo>
                  <a:pt x="318" y="586"/>
                </a:lnTo>
                <a:lnTo>
                  <a:pt x="318" y="588"/>
                </a:lnTo>
                <a:lnTo>
                  <a:pt x="318" y="589"/>
                </a:lnTo>
                <a:lnTo>
                  <a:pt x="318" y="590"/>
                </a:lnTo>
                <a:lnTo>
                  <a:pt x="319" y="592"/>
                </a:lnTo>
                <a:lnTo>
                  <a:pt x="319" y="593"/>
                </a:lnTo>
                <a:lnTo>
                  <a:pt x="320" y="594"/>
                </a:lnTo>
                <a:lnTo>
                  <a:pt x="320" y="595"/>
                </a:lnTo>
                <a:lnTo>
                  <a:pt x="321" y="597"/>
                </a:lnTo>
                <a:lnTo>
                  <a:pt x="322" y="598"/>
                </a:lnTo>
                <a:lnTo>
                  <a:pt x="322" y="599"/>
                </a:lnTo>
                <a:lnTo>
                  <a:pt x="323" y="601"/>
                </a:lnTo>
                <a:lnTo>
                  <a:pt x="324" y="602"/>
                </a:lnTo>
                <a:lnTo>
                  <a:pt x="325" y="604"/>
                </a:lnTo>
                <a:lnTo>
                  <a:pt x="325" y="606"/>
                </a:lnTo>
                <a:lnTo>
                  <a:pt x="326" y="608"/>
                </a:lnTo>
                <a:lnTo>
                  <a:pt x="327" y="610"/>
                </a:lnTo>
                <a:lnTo>
                  <a:pt x="328" y="612"/>
                </a:lnTo>
                <a:lnTo>
                  <a:pt x="328" y="614"/>
                </a:lnTo>
                <a:lnTo>
                  <a:pt x="329" y="616"/>
                </a:lnTo>
                <a:lnTo>
                  <a:pt x="330" y="617"/>
                </a:lnTo>
                <a:lnTo>
                  <a:pt x="330" y="619"/>
                </a:lnTo>
                <a:lnTo>
                  <a:pt x="330" y="620"/>
                </a:lnTo>
                <a:lnTo>
                  <a:pt x="330" y="622"/>
                </a:lnTo>
                <a:lnTo>
                  <a:pt x="331" y="622"/>
                </a:lnTo>
                <a:lnTo>
                  <a:pt x="331" y="624"/>
                </a:lnTo>
                <a:lnTo>
                  <a:pt x="331" y="625"/>
                </a:lnTo>
                <a:lnTo>
                  <a:pt x="331" y="626"/>
                </a:lnTo>
                <a:lnTo>
                  <a:pt x="330" y="627"/>
                </a:lnTo>
                <a:lnTo>
                  <a:pt x="330" y="628"/>
                </a:lnTo>
                <a:lnTo>
                  <a:pt x="330" y="629"/>
                </a:lnTo>
                <a:lnTo>
                  <a:pt x="330" y="630"/>
                </a:lnTo>
                <a:lnTo>
                  <a:pt x="329" y="631"/>
                </a:lnTo>
                <a:lnTo>
                  <a:pt x="329" y="632"/>
                </a:lnTo>
                <a:lnTo>
                  <a:pt x="328" y="633"/>
                </a:lnTo>
                <a:lnTo>
                  <a:pt x="328" y="634"/>
                </a:lnTo>
                <a:lnTo>
                  <a:pt x="328" y="635"/>
                </a:lnTo>
                <a:lnTo>
                  <a:pt x="327" y="636"/>
                </a:lnTo>
                <a:lnTo>
                  <a:pt x="327" y="637"/>
                </a:lnTo>
                <a:lnTo>
                  <a:pt x="327" y="638"/>
                </a:lnTo>
                <a:lnTo>
                  <a:pt x="327" y="639"/>
                </a:lnTo>
                <a:lnTo>
                  <a:pt x="327" y="640"/>
                </a:lnTo>
                <a:lnTo>
                  <a:pt x="326" y="641"/>
                </a:lnTo>
                <a:lnTo>
                  <a:pt x="326" y="642"/>
                </a:lnTo>
                <a:lnTo>
                  <a:pt x="326" y="644"/>
                </a:lnTo>
                <a:lnTo>
                  <a:pt x="326" y="645"/>
                </a:lnTo>
                <a:lnTo>
                  <a:pt x="327" y="646"/>
                </a:lnTo>
                <a:lnTo>
                  <a:pt x="327" y="647"/>
                </a:lnTo>
                <a:lnTo>
                  <a:pt x="328" y="648"/>
                </a:lnTo>
                <a:lnTo>
                  <a:pt x="328" y="649"/>
                </a:lnTo>
                <a:lnTo>
                  <a:pt x="329" y="650"/>
                </a:lnTo>
                <a:lnTo>
                  <a:pt x="329" y="651"/>
                </a:lnTo>
                <a:lnTo>
                  <a:pt x="330" y="652"/>
                </a:lnTo>
                <a:lnTo>
                  <a:pt x="330" y="654"/>
                </a:lnTo>
                <a:lnTo>
                  <a:pt x="330" y="655"/>
                </a:lnTo>
                <a:lnTo>
                  <a:pt x="330" y="656"/>
                </a:lnTo>
                <a:lnTo>
                  <a:pt x="330" y="658"/>
                </a:lnTo>
                <a:lnTo>
                  <a:pt x="330" y="659"/>
                </a:lnTo>
                <a:lnTo>
                  <a:pt x="329" y="660"/>
                </a:lnTo>
                <a:lnTo>
                  <a:pt x="329" y="661"/>
                </a:lnTo>
                <a:lnTo>
                  <a:pt x="328" y="662"/>
                </a:lnTo>
                <a:lnTo>
                  <a:pt x="328" y="663"/>
                </a:lnTo>
                <a:lnTo>
                  <a:pt x="327" y="665"/>
                </a:lnTo>
                <a:lnTo>
                  <a:pt x="325" y="666"/>
                </a:lnTo>
                <a:lnTo>
                  <a:pt x="324" y="667"/>
                </a:lnTo>
                <a:lnTo>
                  <a:pt x="322" y="667"/>
                </a:lnTo>
                <a:lnTo>
                  <a:pt x="321" y="668"/>
                </a:lnTo>
                <a:lnTo>
                  <a:pt x="320" y="668"/>
                </a:lnTo>
                <a:lnTo>
                  <a:pt x="319" y="668"/>
                </a:lnTo>
                <a:lnTo>
                  <a:pt x="318" y="668"/>
                </a:lnTo>
                <a:lnTo>
                  <a:pt x="316" y="668"/>
                </a:lnTo>
                <a:lnTo>
                  <a:pt x="315" y="668"/>
                </a:lnTo>
                <a:lnTo>
                  <a:pt x="314" y="668"/>
                </a:lnTo>
                <a:lnTo>
                  <a:pt x="313" y="668"/>
                </a:lnTo>
                <a:lnTo>
                  <a:pt x="313" y="667"/>
                </a:lnTo>
                <a:lnTo>
                  <a:pt x="312" y="667"/>
                </a:lnTo>
                <a:lnTo>
                  <a:pt x="311" y="666"/>
                </a:lnTo>
                <a:lnTo>
                  <a:pt x="310" y="666"/>
                </a:lnTo>
                <a:lnTo>
                  <a:pt x="310" y="665"/>
                </a:lnTo>
                <a:lnTo>
                  <a:pt x="309" y="665"/>
                </a:lnTo>
                <a:lnTo>
                  <a:pt x="308" y="665"/>
                </a:lnTo>
                <a:lnTo>
                  <a:pt x="308" y="664"/>
                </a:lnTo>
                <a:lnTo>
                  <a:pt x="307" y="664"/>
                </a:lnTo>
                <a:lnTo>
                  <a:pt x="307" y="663"/>
                </a:lnTo>
                <a:lnTo>
                  <a:pt x="306" y="663"/>
                </a:lnTo>
                <a:lnTo>
                  <a:pt x="305" y="662"/>
                </a:lnTo>
                <a:lnTo>
                  <a:pt x="304" y="662"/>
                </a:lnTo>
                <a:lnTo>
                  <a:pt x="303" y="662"/>
                </a:lnTo>
                <a:lnTo>
                  <a:pt x="303" y="661"/>
                </a:lnTo>
                <a:lnTo>
                  <a:pt x="302" y="661"/>
                </a:lnTo>
                <a:lnTo>
                  <a:pt x="301" y="661"/>
                </a:lnTo>
                <a:lnTo>
                  <a:pt x="300" y="661"/>
                </a:lnTo>
                <a:lnTo>
                  <a:pt x="299" y="661"/>
                </a:lnTo>
                <a:lnTo>
                  <a:pt x="298" y="661"/>
                </a:lnTo>
                <a:lnTo>
                  <a:pt x="297" y="661"/>
                </a:lnTo>
                <a:lnTo>
                  <a:pt x="296" y="661"/>
                </a:lnTo>
                <a:lnTo>
                  <a:pt x="294" y="661"/>
                </a:lnTo>
                <a:lnTo>
                  <a:pt x="293" y="661"/>
                </a:lnTo>
                <a:lnTo>
                  <a:pt x="292" y="661"/>
                </a:lnTo>
                <a:lnTo>
                  <a:pt x="291" y="661"/>
                </a:lnTo>
                <a:lnTo>
                  <a:pt x="289" y="661"/>
                </a:lnTo>
                <a:lnTo>
                  <a:pt x="288" y="661"/>
                </a:lnTo>
                <a:lnTo>
                  <a:pt x="287" y="661"/>
                </a:lnTo>
                <a:lnTo>
                  <a:pt x="286" y="661"/>
                </a:lnTo>
                <a:lnTo>
                  <a:pt x="284" y="661"/>
                </a:lnTo>
                <a:lnTo>
                  <a:pt x="283" y="661"/>
                </a:lnTo>
                <a:lnTo>
                  <a:pt x="282" y="661"/>
                </a:lnTo>
                <a:lnTo>
                  <a:pt x="281" y="661"/>
                </a:lnTo>
                <a:lnTo>
                  <a:pt x="280" y="660"/>
                </a:lnTo>
                <a:lnTo>
                  <a:pt x="279" y="660"/>
                </a:lnTo>
                <a:lnTo>
                  <a:pt x="278" y="659"/>
                </a:lnTo>
                <a:lnTo>
                  <a:pt x="277" y="658"/>
                </a:lnTo>
                <a:lnTo>
                  <a:pt x="276" y="658"/>
                </a:lnTo>
                <a:lnTo>
                  <a:pt x="275" y="657"/>
                </a:lnTo>
                <a:lnTo>
                  <a:pt x="274" y="656"/>
                </a:lnTo>
                <a:lnTo>
                  <a:pt x="274" y="655"/>
                </a:lnTo>
                <a:lnTo>
                  <a:pt x="273" y="654"/>
                </a:lnTo>
                <a:lnTo>
                  <a:pt x="272" y="653"/>
                </a:lnTo>
                <a:lnTo>
                  <a:pt x="272" y="652"/>
                </a:lnTo>
                <a:lnTo>
                  <a:pt x="271" y="651"/>
                </a:lnTo>
                <a:lnTo>
                  <a:pt x="271" y="649"/>
                </a:lnTo>
                <a:lnTo>
                  <a:pt x="271" y="648"/>
                </a:lnTo>
                <a:lnTo>
                  <a:pt x="270" y="647"/>
                </a:lnTo>
                <a:lnTo>
                  <a:pt x="270" y="646"/>
                </a:lnTo>
                <a:lnTo>
                  <a:pt x="270" y="645"/>
                </a:lnTo>
                <a:lnTo>
                  <a:pt x="269" y="644"/>
                </a:lnTo>
                <a:lnTo>
                  <a:pt x="269" y="643"/>
                </a:lnTo>
                <a:lnTo>
                  <a:pt x="269" y="642"/>
                </a:lnTo>
                <a:lnTo>
                  <a:pt x="269" y="641"/>
                </a:lnTo>
                <a:lnTo>
                  <a:pt x="269" y="640"/>
                </a:lnTo>
                <a:lnTo>
                  <a:pt x="269" y="639"/>
                </a:lnTo>
                <a:lnTo>
                  <a:pt x="269" y="638"/>
                </a:lnTo>
                <a:lnTo>
                  <a:pt x="269" y="637"/>
                </a:lnTo>
                <a:lnTo>
                  <a:pt x="268" y="636"/>
                </a:lnTo>
                <a:lnTo>
                  <a:pt x="268" y="635"/>
                </a:lnTo>
                <a:lnTo>
                  <a:pt x="267" y="625"/>
                </a:lnTo>
                <a:lnTo>
                  <a:pt x="267" y="624"/>
                </a:lnTo>
                <a:lnTo>
                  <a:pt x="267" y="623"/>
                </a:lnTo>
                <a:lnTo>
                  <a:pt x="267" y="616"/>
                </a:lnTo>
                <a:lnTo>
                  <a:pt x="258" y="619"/>
                </a:lnTo>
                <a:lnTo>
                  <a:pt x="257" y="619"/>
                </a:lnTo>
                <a:lnTo>
                  <a:pt x="256" y="619"/>
                </a:lnTo>
                <a:lnTo>
                  <a:pt x="256" y="620"/>
                </a:lnTo>
                <a:lnTo>
                  <a:pt x="255" y="621"/>
                </a:lnTo>
                <a:lnTo>
                  <a:pt x="252" y="626"/>
                </a:lnTo>
                <a:lnTo>
                  <a:pt x="252" y="627"/>
                </a:lnTo>
                <a:lnTo>
                  <a:pt x="252" y="628"/>
                </a:lnTo>
                <a:lnTo>
                  <a:pt x="251" y="628"/>
                </a:lnTo>
                <a:lnTo>
                  <a:pt x="251" y="629"/>
                </a:lnTo>
                <a:lnTo>
                  <a:pt x="250" y="629"/>
                </a:lnTo>
                <a:lnTo>
                  <a:pt x="250" y="630"/>
                </a:lnTo>
                <a:lnTo>
                  <a:pt x="249" y="630"/>
                </a:lnTo>
                <a:lnTo>
                  <a:pt x="248" y="631"/>
                </a:lnTo>
                <a:lnTo>
                  <a:pt x="247" y="631"/>
                </a:lnTo>
                <a:lnTo>
                  <a:pt x="247" y="632"/>
                </a:lnTo>
                <a:lnTo>
                  <a:pt x="245" y="633"/>
                </a:lnTo>
                <a:lnTo>
                  <a:pt x="244" y="633"/>
                </a:lnTo>
                <a:lnTo>
                  <a:pt x="243" y="634"/>
                </a:lnTo>
                <a:lnTo>
                  <a:pt x="241" y="635"/>
                </a:lnTo>
                <a:lnTo>
                  <a:pt x="240" y="636"/>
                </a:lnTo>
                <a:lnTo>
                  <a:pt x="238" y="636"/>
                </a:lnTo>
                <a:lnTo>
                  <a:pt x="236" y="637"/>
                </a:lnTo>
                <a:lnTo>
                  <a:pt x="235" y="638"/>
                </a:lnTo>
                <a:lnTo>
                  <a:pt x="233" y="639"/>
                </a:lnTo>
                <a:lnTo>
                  <a:pt x="231" y="639"/>
                </a:lnTo>
                <a:lnTo>
                  <a:pt x="230" y="639"/>
                </a:lnTo>
                <a:lnTo>
                  <a:pt x="228" y="639"/>
                </a:lnTo>
                <a:lnTo>
                  <a:pt x="226" y="639"/>
                </a:lnTo>
                <a:lnTo>
                  <a:pt x="225" y="639"/>
                </a:lnTo>
                <a:lnTo>
                  <a:pt x="224" y="639"/>
                </a:lnTo>
                <a:lnTo>
                  <a:pt x="223" y="639"/>
                </a:lnTo>
                <a:lnTo>
                  <a:pt x="221" y="639"/>
                </a:lnTo>
                <a:lnTo>
                  <a:pt x="220" y="639"/>
                </a:lnTo>
                <a:lnTo>
                  <a:pt x="218" y="639"/>
                </a:lnTo>
                <a:lnTo>
                  <a:pt x="209" y="637"/>
                </a:lnTo>
                <a:lnTo>
                  <a:pt x="208" y="637"/>
                </a:lnTo>
                <a:lnTo>
                  <a:pt x="207" y="637"/>
                </a:lnTo>
                <a:lnTo>
                  <a:pt x="206" y="637"/>
                </a:lnTo>
                <a:lnTo>
                  <a:pt x="205" y="637"/>
                </a:lnTo>
                <a:lnTo>
                  <a:pt x="204" y="637"/>
                </a:lnTo>
                <a:lnTo>
                  <a:pt x="203" y="636"/>
                </a:lnTo>
                <a:lnTo>
                  <a:pt x="202" y="636"/>
                </a:lnTo>
                <a:lnTo>
                  <a:pt x="201" y="636"/>
                </a:lnTo>
                <a:lnTo>
                  <a:pt x="199" y="636"/>
                </a:lnTo>
                <a:lnTo>
                  <a:pt x="198" y="636"/>
                </a:lnTo>
                <a:lnTo>
                  <a:pt x="197" y="636"/>
                </a:lnTo>
                <a:lnTo>
                  <a:pt x="196" y="635"/>
                </a:lnTo>
                <a:lnTo>
                  <a:pt x="195" y="635"/>
                </a:lnTo>
                <a:lnTo>
                  <a:pt x="194" y="634"/>
                </a:lnTo>
                <a:lnTo>
                  <a:pt x="193" y="633"/>
                </a:lnTo>
                <a:lnTo>
                  <a:pt x="192" y="633"/>
                </a:lnTo>
                <a:lnTo>
                  <a:pt x="191" y="632"/>
                </a:lnTo>
                <a:lnTo>
                  <a:pt x="191" y="631"/>
                </a:lnTo>
                <a:lnTo>
                  <a:pt x="190" y="630"/>
                </a:lnTo>
                <a:lnTo>
                  <a:pt x="189" y="630"/>
                </a:lnTo>
                <a:lnTo>
                  <a:pt x="189" y="629"/>
                </a:lnTo>
                <a:lnTo>
                  <a:pt x="188" y="628"/>
                </a:lnTo>
                <a:lnTo>
                  <a:pt x="188" y="627"/>
                </a:lnTo>
                <a:lnTo>
                  <a:pt x="187" y="626"/>
                </a:lnTo>
                <a:lnTo>
                  <a:pt x="187" y="625"/>
                </a:lnTo>
                <a:lnTo>
                  <a:pt x="186" y="624"/>
                </a:lnTo>
                <a:lnTo>
                  <a:pt x="190" y="618"/>
                </a:lnTo>
                <a:lnTo>
                  <a:pt x="177" y="613"/>
                </a:lnTo>
                <a:lnTo>
                  <a:pt x="174" y="597"/>
                </a:lnTo>
                <a:lnTo>
                  <a:pt x="174" y="596"/>
                </a:lnTo>
                <a:lnTo>
                  <a:pt x="174" y="595"/>
                </a:lnTo>
                <a:lnTo>
                  <a:pt x="174" y="594"/>
                </a:lnTo>
                <a:lnTo>
                  <a:pt x="175" y="588"/>
                </a:lnTo>
                <a:lnTo>
                  <a:pt x="168" y="587"/>
                </a:lnTo>
                <a:lnTo>
                  <a:pt x="167" y="587"/>
                </a:lnTo>
                <a:lnTo>
                  <a:pt x="166" y="587"/>
                </a:lnTo>
                <a:lnTo>
                  <a:pt x="165" y="587"/>
                </a:lnTo>
                <a:lnTo>
                  <a:pt x="155" y="584"/>
                </a:lnTo>
                <a:lnTo>
                  <a:pt x="150" y="583"/>
                </a:lnTo>
                <a:lnTo>
                  <a:pt x="148" y="583"/>
                </a:lnTo>
                <a:lnTo>
                  <a:pt x="146" y="583"/>
                </a:lnTo>
                <a:lnTo>
                  <a:pt x="144" y="583"/>
                </a:lnTo>
                <a:lnTo>
                  <a:pt x="142" y="582"/>
                </a:lnTo>
                <a:lnTo>
                  <a:pt x="140" y="582"/>
                </a:lnTo>
                <a:lnTo>
                  <a:pt x="138" y="581"/>
                </a:lnTo>
                <a:lnTo>
                  <a:pt x="136" y="581"/>
                </a:lnTo>
                <a:lnTo>
                  <a:pt x="134" y="581"/>
                </a:lnTo>
                <a:lnTo>
                  <a:pt x="132" y="581"/>
                </a:lnTo>
                <a:lnTo>
                  <a:pt x="130" y="580"/>
                </a:lnTo>
                <a:lnTo>
                  <a:pt x="128" y="580"/>
                </a:lnTo>
                <a:lnTo>
                  <a:pt x="127" y="580"/>
                </a:lnTo>
                <a:lnTo>
                  <a:pt x="125" y="580"/>
                </a:lnTo>
                <a:lnTo>
                  <a:pt x="124" y="580"/>
                </a:lnTo>
                <a:lnTo>
                  <a:pt x="123" y="579"/>
                </a:lnTo>
                <a:lnTo>
                  <a:pt x="122" y="579"/>
                </a:lnTo>
                <a:lnTo>
                  <a:pt x="121" y="579"/>
                </a:lnTo>
                <a:lnTo>
                  <a:pt x="120" y="578"/>
                </a:lnTo>
                <a:lnTo>
                  <a:pt x="119" y="578"/>
                </a:lnTo>
                <a:lnTo>
                  <a:pt x="118" y="578"/>
                </a:lnTo>
                <a:lnTo>
                  <a:pt x="117" y="577"/>
                </a:lnTo>
                <a:lnTo>
                  <a:pt x="116" y="576"/>
                </a:lnTo>
                <a:lnTo>
                  <a:pt x="116" y="575"/>
                </a:lnTo>
                <a:lnTo>
                  <a:pt x="115" y="575"/>
                </a:lnTo>
                <a:lnTo>
                  <a:pt x="115" y="574"/>
                </a:lnTo>
                <a:lnTo>
                  <a:pt x="115" y="573"/>
                </a:lnTo>
                <a:lnTo>
                  <a:pt x="114" y="572"/>
                </a:lnTo>
                <a:lnTo>
                  <a:pt x="114" y="571"/>
                </a:lnTo>
                <a:lnTo>
                  <a:pt x="114" y="570"/>
                </a:lnTo>
                <a:lnTo>
                  <a:pt x="114" y="569"/>
                </a:lnTo>
                <a:lnTo>
                  <a:pt x="116" y="566"/>
                </a:lnTo>
                <a:lnTo>
                  <a:pt x="116" y="565"/>
                </a:lnTo>
                <a:lnTo>
                  <a:pt x="117" y="564"/>
                </a:lnTo>
                <a:lnTo>
                  <a:pt x="118" y="563"/>
                </a:lnTo>
                <a:lnTo>
                  <a:pt x="119" y="561"/>
                </a:lnTo>
                <a:lnTo>
                  <a:pt x="120" y="560"/>
                </a:lnTo>
                <a:lnTo>
                  <a:pt x="121" y="558"/>
                </a:lnTo>
                <a:lnTo>
                  <a:pt x="122" y="557"/>
                </a:lnTo>
                <a:lnTo>
                  <a:pt x="123" y="556"/>
                </a:lnTo>
                <a:lnTo>
                  <a:pt x="123" y="554"/>
                </a:lnTo>
                <a:lnTo>
                  <a:pt x="124" y="553"/>
                </a:lnTo>
                <a:lnTo>
                  <a:pt x="125" y="552"/>
                </a:lnTo>
                <a:lnTo>
                  <a:pt x="125" y="551"/>
                </a:lnTo>
                <a:lnTo>
                  <a:pt x="125" y="550"/>
                </a:lnTo>
                <a:lnTo>
                  <a:pt x="126" y="549"/>
                </a:lnTo>
                <a:lnTo>
                  <a:pt x="127" y="547"/>
                </a:lnTo>
                <a:lnTo>
                  <a:pt x="128" y="546"/>
                </a:lnTo>
                <a:lnTo>
                  <a:pt x="128" y="545"/>
                </a:lnTo>
                <a:lnTo>
                  <a:pt x="128" y="544"/>
                </a:lnTo>
                <a:lnTo>
                  <a:pt x="129" y="543"/>
                </a:lnTo>
                <a:lnTo>
                  <a:pt x="129" y="542"/>
                </a:lnTo>
                <a:lnTo>
                  <a:pt x="130" y="541"/>
                </a:lnTo>
                <a:lnTo>
                  <a:pt x="130" y="540"/>
                </a:lnTo>
                <a:lnTo>
                  <a:pt x="130" y="539"/>
                </a:lnTo>
                <a:lnTo>
                  <a:pt x="130" y="538"/>
                </a:lnTo>
                <a:lnTo>
                  <a:pt x="130" y="536"/>
                </a:lnTo>
                <a:lnTo>
                  <a:pt x="130" y="535"/>
                </a:lnTo>
                <a:lnTo>
                  <a:pt x="131" y="533"/>
                </a:lnTo>
                <a:lnTo>
                  <a:pt x="131" y="531"/>
                </a:lnTo>
                <a:lnTo>
                  <a:pt x="131" y="529"/>
                </a:lnTo>
                <a:lnTo>
                  <a:pt x="131" y="528"/>
                </a:lnTo>
                <a:lnTo>
                  <a:pt x="132" y="526"/>
                </a:lnTo>
                <a:lnTo>
                  <a:pt x="132" y="524"/>
                </a:lnTo>
                <a:lnTo>
                  <a:pt x="133" y="522"/>
                </a:lnTo>
                <a:lnTo>
                  <a:pt x="135" y="520"/>
                </a:lnTo>
                <a:lnTo>
                  <a:pt x="136" y="518"/>
                </a:lnTo>
                <a:lnTo>
                  <a:pt x="137" y="516"/>
                </a:lnTo>
                <a:lnTo>
                  <a:pt x="139" y="514"/>
                </a:lnTo>
                <a:lnTo>
                  <a:pt x="140" y="512"/>
                </a:lnTo>
                <a:lnTo>
                  <a:pt x="141" y="511"/>
                </a:lnTo>
                <a:lnTo>
                  <a:pt x="142" y="510"/>
                </a:lnTo>
                <a:lnTo>
                  <a:pt x="145" y="506"/>
                </a:lnTo>
                <a:lnTo>
                  <a:pt x="145" y="499"/>
                </a:lnTo>
                <a:lnTo>
                  <a:pt x="138" y="500"/>
                </a:lnTo>
                <a:lnTo>
                  <a:pt x="137" y="500"/>
                </a:lnTo>
                <a:lnTo>
                  <a:pt x="136" y="500"/>
                </a:lnTo>
                <a:lnTo>
                  <a:pt x="129" y="500"/>
                </a:lnTo>
                <a:lnTo>
                  <a:pt x="128" y="500"/>
                </a:lnTo>
                <a:lnTo>
                  <a:pt x="127" y="500"/>
                </a:lnTo>
                <a:lnTo>
                  <a:pt x="122" y="500"/>
                </a:lnTo>
                <a:lnTo>
                  <a:pt x="121" y="500"/>
                </a:lnTo>
                <a:lnTo>
                  <a:pt x="120" y="500"/>
                </a:lnTo>
                <a:lnTo>
                  <a:pt x="119" y="499"/>
                </a:lnTo>
                <a:lnTo>
                  <a:pt x="118" y="498"/>
                </a:lnTo>
                <a:lnTo>
                  <a:pt x="117" y="498"/>
                </a:lnTo>
                <a:lnTo>
                  <a:pt x="116" y="497"/>
                </a:lnTo>
                <a:lnTo>
                  <a:pt x="115" y="496"/>
                </a:lnTo>
                <a:lnTo>
                  <a:pt x="114" y="495"/>
                </a:lnTo>
                <a:lnTo>
                  <a:pt x="113" y="495"/>
                </a:lnTo>
                <a:lnTo>
                  <a:pt x="112" y="494"/>
                </a:lnTo>
                <a:lnTo>
                  <a:pt x="110" y="493"/>
                </a:lnTo>
                <a:lnTo>
                  <a:pt x="109" y="491"/>
                </a:lnTo>
                <a:lnTo>
                  <a:pt x="108" y="490"/>
                </a:lnTo>
                <a:lnTo>
                  <a:pt x="106" y="488"/>
                </a:lnTo>
                <a:lnTo>
                  <a:pt x="105" y="487"/>
                </a:lnTo>
                <a:lnTo>
                  <a:pt x="104" y="485"/>
                </a:lnTo>
                <a:lnTo>
                  <a:pt x="103" y="483"/>
                </a:lnTo>
                <a:lnTo>
                  <a:pt x="102" y="481"/>
                </a:lnTo>
                <a:lnTo>
                  <a:pt x="101" y="480"/>
                </a:lnTo>
                <a:lnTo>
                  <a:pt x="101" y="478"/>
                </a:lnTo>
                <a:lnTo>
                  <a:pt x="100" y="476"/>
                </a:lnTo>
                <a:lnTo>
                  <a:pt x="99" y="474"/>
                </a:lnTo>
                <a:lnTo>
                  <a:pt x="99" y="472"/>
                </a:lnTo>
                <a:lnTo>
                  <a:pt x="99" y="470"/>
                </a:lnTo>
                <a:lnTo>
                  <a:pt x="98" y="468"/>
                </a:lnTo>
                <a:lnTo>
                  <a:pt x="98" y="467"/>
                </a:lnTo>
                <a:lnTo>
                  <a:pt x="98" y="465"/>
                </a:lnTo>
                <a:lnTo>
                  <a:pt x="97" y="464"/>
                </a:lnTo>
                <a:lnTo>
                  <a:pt x="97" y="463"/>
                </a:lnTo>
                <a:lnTo>
                  <a:pt x="96" y="462"/>
                </a:lnTo>
                <a:lnTo>
                  <a:pt x="96" y="461"/>
                </a:lnTo>
                <a:lnTo>
                  <a:pt x="96" y="460"/>
                </a:lnTo>
                <a:lnTo>
                  <a:pt x="96" y="459"/>
                </a:lnTo>
                <a:lnTo>
                  <a:pt x="95" y="459"/>
                </a:lnTo>
                <a:lnTo>
                  <a:pt x="95" y="458"/>
                </a:lnTo>
                <a:lnTo>
                  <a:pt x="96" y="457"/>
                </a:lnTo>
                <a:lnTo>
                  <a:pt x="96" y="456"/>
                </a:lnTo>
                <a:lnTo>
                  <a:pt x="96" y="455"/>
                </a:lnTo>
                <a:lnTo>
                  <a:pt x="97" y="455"/>
                </a:lnTo>
                <a:lnTo>
                  <a:pt x="97" y="454"/>
                </a:lnTo>
                <a:lnTo>
                  <a:pt x="97" y="453"/>
                </a:lnTo>
                <a:lnTo>
                  <a:pt x="97" y="452"/>
                </a:lnTo>
                <a:lnTo>
                  <a:pt x="97" y="451"/>
                </a:lnTo>
                <a:lnTo>
                  <a:pt x="97" y="450"/>
                </a:lnTo>
                <a:lnTo>
                  <a:pt x="97" y="449"/>
                </a:lnTo>
                <a:lnTo>
                  <a:pt x="97" y="448"/>
                </a:lnTo>
                <a:lnTo>
                  <a:pt x="97" y="447"/>
                </a:lnTo>
                <a:lnTo>
                  <a:pt x="96" y="446"/>
                </a:lnTo>
                <a:lnTo>
                  <a:pt x="96" y="445"/>
                </a:lnTo>
                <a:lnTo>
                  <a:pt x="96" y="444"/>
                </a:lnTo>
                <a:lnTo>
                  <a:pt x="95" y="444"/>
                </a:lnTo>
                <a:lnTo>
                  <a:pt x="95" y="442"/>
                </a:lnTo>
                <a:lnTo>
                  <a:pt x="94" y="440"/>
                </a:lnTo>
                <a:lnTo>
                  <a:pt x="93" y="440"/>
                </a:lnTo>
                <a:lnTo>
                  <a:pt x="93" y="439"/>
                </a:lnTo>
                <a:lnTo>
                  <a:pt x="92" y="438"/>
                </a:lnTo>
                <a:lnTo>
                  <a:pt x="91" y="437"/>
                </a:lnTo>
                <a:lnTo>
                  <a:pt x="91" y="436"/>
                </a:lnTo>
                <a:lnTo>
                  <a:pt x="90" y="435"/>
                </a:lnTo>
                <a:lnTo>
                  <a:pt x="90" y="434"/>
                </a:lnTo>
                <a:lnTo>
                  <a:pt x="89" y="432"/>
                </a:lnTo>
                <a:lnTo>
                  <a:pt x="89" y="431"/>
                </a:lnTo>
                <a:lnTo>
                  <a:pt x="89" y="430"/>
                </a:lnTo>
                <a:lnTo>
                  <a:pt x="88" y="428"/>
                </a:lnTo>
                <a:lnTo>
                  <a:pt x="88" y="427"/>
                </a:lnTo>
                <a:lnTo>
                  <a:pt x="88" y="425"/>
                </a:lnTo>
                <a:lnTo>
                  <a:pt x="88" y="424"/>
                </a:lnTo>
                <a:lnTo>
                  <a:pt x="89" y="422"/>
                </a:lnTo>
                <a:lnTo>
                  <a:pt x="89" y="421"/>
                </a:lnTo>
                <a:lnTo>
                  <a:pt x="90" y="420"/>
                </a:lnTo>
                <a:lnTo>
                  <a:pt x="91" y="419"/>
                </a:lnTo>
                <a:lnTo>
                  <a:pt x="91" y="418"/>
                </a:lnTo>
                <a:lnTo>
                  <a:pt x="92" y="417"/>
                </a:lnTo>
                <a:lnTo>
                  <a:pt x="93" y="416"/>
                </a:lnTo>
                <a:lnTo>
                  <a:pt x="94" y="415"/>
                </a:lnTo>
                <a:lnTo>
                  <a:pt x="94" y="414"/>
                </a:lnTo>
                <a:lnTo>
                  <a:pt x="93" y="414"/>
                </a:lnTo>
                <a:lnTo>
                  <a:pt x="92" y="414"/>
                </a:lnTo>
                <a:lnTo>
                  <a:pt x="91" y="414"/>
                </a:lnTo>
                <a:lnTo>
                  <a:pt x="90" y="414"/>
                </a:lnTo>
                <a:lnTo>
                  <a:pt x="89" y="414"/>
                </a:lnTo>
                <a:lnTo>
                  <a:pt x="87" y="414"/>
                </a:lnTo>
                <a:lnTo>
                  <a:pt x="84" y="414"/>
                </a:lnTo>
                <a:lnTo>
                  <a:pt x="82" y="414"/>
                </a:lnTo>
                <a:lnTo>
                  <a:pt x="81" y="414"/>
                </a:lnTo>
                <a:lnTo>
                  <a:pt x="79" y="414"/>
                </a:lnTo>
                <a:lnTo>
                  <a:pt x="78" y="414"/>
                </a:lnTo>
                <a:lnTo>
                  <a:pt x="76" y="414"/>
                </a:lnTo>
                <a:lnTo>
                  <a:pt x="74" y="414"/>
                </a:lnTo>
                <a:lnTo>
                  <a:pt x="73" y="414"/>
                </a:lnTo>
                <a:lnTo>
                  <a:pt x="71" y="414"/>
                </a:lnTo>
                <a:lnTo>
                  <a:pt x="69" y="414"/>
                </a:lnTo>
                <a:lnTo>
                  <a:pt x="67" y="415"/>
                </a:lnTo>
                <a:lnTo>
                  <a:pt x="65" y="415"/>
                </a:lnTo>
                <a:lnTo>
                  <a:pt x="63" y="415"/>
                </a:lnTo>
                <a:lnTo>
                  <a:pt x="62" y="415"/>
                </a:lnTo>
                <a:lnTo>
                  <a:pt x="60" y="415"/>
                </a:lnTo>
                <a:lnTo>
                  <a:pt x="58" y="415"/>
                </a:lnTo>
                <a:lnTo>
                  <a:pt x="57" y="415"/>
                </a:lnTo>
                <a:lnTo>
                  <a:pt x="55" y="415"/>
                </a:lnTo>
                <a:lnTo>
                  <a:pt x="54" y="415"/>
                </a:lnTo>
                <a:lnTo>
                  <a:pt x="52" y="415"/>
                </a:lnTo>
                <a:lnTo>
                  <a:pt x="51" y="416"/>
                </a:lnTo>
                <a:lnTo>
                  <a:pt x="50" y="416"/>
                </a:lnTo>
                <a:lnTo>
                  <a:pt x="49" y="416"/>
                </a:lnTo>
                <a:lnTo>
                  <a:pt x="47" y="416"/>
                </a:lnTo>
                <a:lnTo>
                  <a:pt x="46" y="416"/>
                </a:lnTo>
                <a:lnTo>
                  <a:pt x="45" y="416"/>
                </a:lnTo>
                <a:lnTo>
                  <a:pt x="44" y="416"/>
                </a:lnTo>
                <a:lnTo>
                  <a:pt x="43" y="417"/>
                </a:lnTo>
                <a:lnTo>
                  <a:pt x="42" y="417"/>
                </a:lnTo>
                <a:lnTo>
                  <a:pt x="40" y="417"/>
                </a:lnTo>
                <a:lnTo>
                  <a:pt x="39" y="418"/>
                </a:lnTo>
                <a:lnTo>
                  <a:pt x="37" y="419"/>
                </a:lnTo>
                <a:lnTo>
                  <a:pt x="35" y="419"/>
                </a:lnTo>
                <a:lnTo>
                  <a:pt x="34" y="420"/>
                </a:lnTo>
                <a:lnTo>
                  <a:pt x="32" y="421"/>
                </a:lnTo>
                <a:lnTo>
                  <a:pt x="30" y="422"/>
                </a:lnTo>
                <a:lnTo>
                  <a:pt x="28" y="423"/>
                </a:lnTo>
                <a:lnTo>
                  <a:pt x="26" y="425"/>
                </a:lnTo>
                <a:lnTo>
                  <a:pt x="24" y="426"/>
                </a:lnTo>
                <a:lnTo>
                  <a:pt x="22" y="427"/>
                </a:lnTo>
                <a:lnTo>
                  <a:pt x="21" y="428"/>
                </a:lnTo>
                <a:lnTo>
                  <a:pt x="19" y="429"/>
                </a:lnTo>
                <a:lnTo>
                  <a:pt x="17" y="430"/>
                </a:lnTo>
                <a:lnTo>
                  <a:pt x="16" y="431"/>
                </a:lnTo>
                <a:lnTo>
                  <a:pt x="14" y="431"/>
                </a:lnTo>
                <a:lnTo>
                  <a:pt x="13" y="432"/>
                </a:lnTo>
                <a:lnTo>
                  <a:pt x="12" y="432"/>
                </a:lnTo>
                <a:lnTo>
                  <a:pt x="10" y="431"/>
                </a:lnTo>
                <a:lnTo>
                  <a:pt x="9" y="431"/>
                </a:lnTo>
                <a:lnTo>
                  <a:pt x="7" y="430"/>
                </a:lnTo>
                <a:lnTo>
                  <a:pt x="6" y="428"/>
                </a:lnTo>
                <a:lnTo>
                  <a:pt x="5" y="427"/>
                </a:lnTo>
                <a:lnTo>
                  <a:pt x="4" y="425"/>
                </a:lnTo>
                <a:lnTo>
                  <a:pt x="3" y="424"/>
                </a:lnTo>
                <a:lnTo>
                  <a:pt x="2" y="422"/>
                </a:lnTo>
                <a:lnTo>
                  <a:pt x="1" y="421"/>
                </a:lnTo>
                <a:lnTo>
                  <a:pt x="1" y="420"/>
                </a:lnTo>
                <a:lnTo>
                  <a:pt x="0" y="419"/>
                </a:lnTo>
                <a:lnTo>
                  <a:pt x="0" y="417"/>
                </a:lnTo>
                <a:lnTo>
                  <a:pt x="0" y="416"/>
                </a:lnTo>
                <a:lnTo>
                  <a:pt x="0" y="415"/>
                </a:lnTo>
                <a:lnTo>
                  <a:pt x="1" y="414"/>
                </a:lnTo>
                <a:lnTo>
                  <a:pt x="1" y="413"/>
                </a:lnTo>
                <a:lnTo>
                  <a:pt x="1" y="412"/>
                </a:lnTo>
                <a:lnTo>
                  <a:pt x="2" y="411"/>
                </a:lnTo>
                <a:lnTo>
                  <a:pt x="2" y="410"/>
                </a:lnTo>
                <a:lnTo>
                  <a:pt x="3" y="409"/>
                </a:lnTo>
                <a:lnTo>
                  <a:pt x="3" y="408"/>
                </a:lnTo>
                <a:lnTo>
                  <a:pt x="4" y="407"/>
                </a:lnTo>
                <a:lnTo>
                  <a:pt x="5" y="406"/>
                </a:lnTo>
                <a:lnTo>
                  <a:pt x="5" y="405"/>
                </a:lnTo>
                <a:lnTo>
                  <a:pt x="6" y="404"/>
                </a:lnTo>
                <a:lnTo>
                  <a:pt x="7" y="403"/>
                </a:lnTo>
                <a:lnTo>
                  <a:pt x="7" y="402"/>
                </a:lnTo>
                <a:lnTo>
                  <a:pt x="15" y="394"/>
                </a:lnTo>
                <a:lnTo>
                  <a:pt x="16" y="393"/>
                </a:lnTo>
                <a:lnTo>
                  <a:pt x="17" y="392"/>
                </a:lnTo>
                <a:lnTo>
                  <a:pt x="17" y="391"/>
                </a:lnTo>
                <a:lnTo>
                  <a:pt x="17" y="390"/>
                </a:lnTo>
                <a:lnTo>
                  <a:pt x="16" y="384"/>
                </a:lnTo>
                <a:lnTo>
                  <a:pt x="16" y="383"/>
                </a:lnTo>
                <a:lnTo>
                  <a:pt x="15" y="383"/>
                </a:lnTo>
                <a:lnTo>
                  <a:pt x="14" y="383"/>
                </a:lnTo>
                <a:lnTo>
                  <a:pt x="13" y="382"/>
                </a:lnTo>
                <a:lnTo>
                  <a:pt x="6" y="381"/>
                </a:lnTo>
                <a:lnTo>
                  <a:pt x="5" y="381"/>
                </a:lnTo>
                <a:lnTo>
                  <a:pt x="4" y="381"/>
                </a:lnTo>
                <a:lnTo>
                  <a:pt x="4" y="380"/>
                </a:lnTo>
                <a:lnTo>
                  <a:pt x="4" y="379"/>
                </a:lnTo>
                <a:lnTo>
                  <a:pt x="4" y="378"/>
                </a:lnTo>
                <a:lnTo>
                  <a:pt x="3" y="368"/>
                </a:lnTo>
                <a:lnTo>
                  <a:pt x="4" y="366"/>
                </a:lnTo>
                <a:lnTo>
                  <a:pt x="4" y="365"/>
                </a:lnTo>
                <a:lnTo>
                  <a:pt x="4" y="364"/>
                </a:lnTo>
                <a:lnTo>
                  <a:pt x="5" y="363"/>
                </a:lnTo>
                <a:lnTo>
                  <a:pt x="5" y="361"/>
                </a:lnTo>
                <a:lnTo>
                  <a:pt x="6" y="360"/>
                </a:lnTo>
                <a:lnTo>
                  <a:pt x="6" y="359"/>
                </a:lnTo>
                <a:lnTo>
                  <a:pt x="6" y="357"/>
                </a:lnTo>
                <a:lnTo>
                  <a:pt x="6" y="356"/>
                </a:lnTo>
                <a:lnTo>
                  <a:pt x="7" y="355"/>
                </a:lnTo>
                <a:lnTo>
                  <a:pt x="7" y="354"/>
                </a:lnTo>
                <a:lnTo>
                  <a:pt x="7" y="352"/>
                </a:lnTo>
                <a:lnTo>
                  <a:pt x="7" y="350"/>
                </a:lnTo>
                <a:lnTo>
                  <a:pt x="7" y="349"/>
                </a:lnTo>
                <a:lnTo>
                  <a:pt x="8" y="347"/>
                </a:lnTo>
                <a:lnTo>
                  <a:pt x="9" y="346"/>
                </a:lnTo>
                <a:lnTo>
                  <a:pt x="10" y="345"/>
                </a:lnTo>
                <a:lnTo>
                  <a:pt x="11" y="345"/>
                </a:lnTo>
                <a:lnTo>
                  <a:pt x="12" y="344"/>
                </a:lnTo>
                <a:lnTo>
                  <a:pt x="13" y="344"/>
                </a:lnTo>
                <a:lnTo>
                  <a:pt x="13" y="343"/>
                </a:lnTo>
                <a:lnTo>
                  <a:pt x="14" y="342"/>
                </a:lnTo>
                <a:lnTo>
                  <a:pt x="15" y="342"/>
                </a:lnTo>
                <a:lnTo>
                  <a:pt x="16" y="341"/>
                </a:lnTo>
                <a:lnTo>
                  <a:pt x="17" y="341"/>
                </a:lnTo>
                <a:lnTo>
                  <a:pt x="18" y="340"/>
                </a:lnTo>
                <a:lnTo>
                  <a:pt x="19" y="339"/>
                </a:lnTo>
                <a:lnTo>
                  <a:pt x="20" y="338"/>
                </a:lnTo>
                <a:lnTo>
                  <a:pt x="20" y="337"/>
                </a:lnTo>
                <a:lnTo>
                  <a:pt x="20" y="336"/>
                </a:lnTo>
                <a:lnTo>
                  <a:pt x="21" y="335"/>
                </a:lnTo>
                <a:lnTo>
                  <a:pt x="21" y="333"/>
                </a:lnTo>
                <a:lnTo>
                  <a:pt x="21" y="331"/>
                </a:lnTo>
                <a:lnTo>
                  <a:pt x="21" y="330"/>
                </a:lnTo>
                <a:lnTo>
                  <a:pt x="21" y="328"/>
                </a:lnTo>
                <a:lnTo>
                  <a:pt x="21" y="326"/>
                </a:lnTo>
                <a:lnTo>
                  <a:pt x="21" y="324"/>
                </a:lnTo>
                <a:lnTo>
                  <a:pt x="21" y="322"/>
                </a:lnTo>
                <a:lnTo>
                  <a:pt x="22" y="320"/>
                </a:lnTo>
                <a:lnTo>
                  <a:pt x="23" y="319"/>
                </a:lnTo>
                <a:lnTo>
                  <a:pt x="23" y="317"/>
                </a:lnTo>
                <a:lnTo>
                  <a:pt x="24" y="316"/>
                </a:lnTo>
                <a:lnTo>
                  <a:pt x="25" y="314"/>
                </a:lnTo>
                <a:lnTo>
                  <a:pt x="26" y="313"/>
                </a:lnTo>
                <a:lnTo>
                  <a:pt x="27" y="312"/>
                </a:lnTo>
                <a:lnTo>
                  <a:pt x="28" y="310"/>
                </a:lnTo>
                <a:lnTo>
                  <a:pt x="29" y="309"/>
                </a:lnTo>
                <a:lnTo>
                  <a:pt x="30" y="308"/>
                </a:lnTo>
                <a:lnTo>
                  <a:pt x="31" y="307"/>
                </a:lnTo>
                <a:lnTo>
                  <a:pt x="32" y="306"/>
                </a:lnTo>
                <a:lnTo>
                  <a:pt x="33" y="305"/>
                </a:lnTo>
                <a:lnTo>
                  <a:pt x="34" y="304"/>
                </a:lnTo>
                <a:lnTo>
                  <a:pt x="34" y="303"/>
                </a:lnTo>
                <a:lnTo>
                  <a:pt x="35" y="303"/>
                </a:lnTo>
                <a:lnTo>
                  <a:pt x="36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39" y="304"/>
                </a:lnTo>
                <a:lnTo>
                  <a:pt x="40" y="304"/>
                </a:lnTo>
                <a:lnTo>
                  <a:pt x="41" y="304"/>
                </a:lnTo>
                <a:lnTo>
                  <a:pt x="42" y="304"/>
                </a:lnTo>
                <a:lnTo>
                  <a:pt x="43" y="304"/>
                </a:lnTo>
                <a:lnTo>
                  <a:pt x="44" y="304"/>
                </a:lnTo>
                <a:lnTo>
                  <a:pt x="45" y="304"/>
                </a:lnTo>
                <a:lnTo>
                  <a:pt x="46" y="304"/>
                </a:lnTo>
                <a:lnTo>
                  <a:pt x="47" y="304"/>
                </a:lnTo>
                <a:lnTo>
                  <a:pt x="47" y="303"/>
                </a:lnTo>
                <a:lnTo>
                  <a:pt x="48" y="302"/>
                </a:lnTo>
                <a:lnTo>
                  <a:pt x="48" y="301"/>
                </a:lnTo>
                <a:lnTo>
                  <a:pt x="49" y="301"/>
                </a:lnTo>
                <a:lnTo>
                  <a:pt x="49" y="300"/>
                </a:lnTo>
                <a:lnTo>
                  <a:pt x="49" y="299"/>
                </a:lnTo>
                <a:lnTo>
                  <a:pt x="50" y="299"/>
                </a:lnTo>
                <a:lnTo>
                  <a:pt x="50" y="298"/>
                </a:lnTo>
                <a:lnTo>
                  <a:pt x="50" y="297"/>
                </a:lnTo>
                <a:lnTo>
                  <a:pt x="51" y="297"/>
                </a:lnTo>
                <a:lnTo>
                  <a:pt x="51" y="296"/>
                </a:lnTo>
                <a:lnTo>
                  <a:pt x="51" y="295"/>
                </a:lnTo>
                <a:lnTo>
                  <a:pt x="52" y="295"/>
                </a:lnTo>
                <a:lnTo>
                  <a:pt x="52" y="294"/>
                </a:lnTo>
                <a:lnTo>
                  <a:pt x="52" y="293"/>
                </a:lnTo>
                <a:lnTo>
                  <a:pt x="53" y="292"/>
                </a:lnTo>
                <a:lnTo>
                  <a:pt x="54" y="291"/>
                </a:lnTo>
                <a:lnTo>
                  <a:pt x="55" y="290"/>
                </a:lnTo>
                <a:lnTo>
                  <a:pt x="55" y="289"/>
                </a:lnTo>
                <a:lnTo>
                  <a:pt x="56" y="288"/>
                </a:lnTo>
                <a:lnTo>
                  <a:pt x="56" y="287"/>
                </a:lnTo>
                <a:lnTo>
                  <a:pt x="57" y="286"/>
                </a:lnTo>
                <a:lnTo>
                  <a:pt x="57" y="285"/>
                </a:lnTo>
                <a:lnTo>
                  <a:pt x="58" y="284"/>
                </a:lnTo>
                <a:lnTo>
                  <a:pt x="58" y="283"/>
                </a:lnTo>
                <a:lnTo>
                  <a:pt x="59" y="282"/>
                </a:lnTo>
                <a:lnTo>
                  <a:pt x="60" y="281"/>
                </a:lnTo>
                <a:lnTo>
                  <a:pt x="61" y="280"/>
                </a:lnTo>
                <a:lnTo>
                  <a:pt x="61" y="279"/>
                </a:lnTo>
                <a:lnTo>
                  <a:pt x="62" y="279"/>
                </a:lnTo>
                <a:lnTo>
                  <a:pt x="63" y="278"/>
                </a:lnTo>
                <a:lnTo>
                  <a:pt x="63" y="277"/>
                </a:lnTo>
                <a:lnTo>
                  <a:pt x="64" y="277"/>
                </a:lnTo>
                <a:lnTo>
                  <a:pt x="64" y="276"/>
                </a:lnTo>
                <a:lnTo>
                  <a:pt x="65" y="276"/>
                </a:lnTo>
                <a:lnTo>
                  <a:pt x="66" y="276"/>
                </a:lnTo>
                <a:lnTo>
                  <a:pt x="67" y="276"/>
                </a:lnTo>
                <a:lnTo>
                  <a:pt x="67" y="277"/>
                </a:lnTo>
                <a:lnTo>
                  <a:pt x="68" y="277"/>
                </a:lnTo>
                <a:lnTo>
                  <a:pt x="69" y="277"/>
                </a:lnTo>
                <a:lnTo>
                  <a:pt x="70" y="278"/>
                </a:lnTo>
                <a:lnTo>
                  <a:pt x="71" y="279"/>
                </a:lnTo>
                <a:lnTo>
                  <a:pt x="72" y="279"/>
                </a:lnTo>
                <a:lnTo>
                  <a:pt x="73" y="279"/>
                </a:lnTo>
                <a:lnTo>
                  <a:pt x="74" y="279"/>
                </a:lnTo>
                <a:lnTo>
                  <a:pt x="75" y="279"/>
                </a:lnTo>
                <a:lnTo>
                  <a:pt x="76" y="279"/>
                </a:lnTo>
                <a:lnTo>
                  <a:pt x="77" y="279"/>
                </a:lnTo>
                <a:lnTo>
                  <a:pt x="78" y="277"/>
                </a:lnTo>
                <a:lnTo>
                  <a:pt x="78" y="276"/>
                </a:lnTo>
                <a:lnTo>
                  <a:pt x="78" y="275"/>
                </a:lnTo>
                <a:lnTo>
                  <a:pt x="78" y="274"/>
                </a:lnTo>
                <a:lnTo>
                  <a:pt x="78" y="273"/>
                </a:lnTo>
                <a:lnTo>
                  <a:pt x="78" y="272"/>
                </a:lnTo>
                <a:lnTo>
                  <a:pt x="79" y="271"/>
                </a:lnTo>
                <a:lnTo>
                  <a:pt x="80" y="270"/>
                </a:lnTo>
                <a:lnTo>
                  <a:pt x="80" y="269"/>
                </a:lnTo>
                <a:lnTo>
                  <a:pt x="81" y="268"/>
                </a:lnTo>
                <a:lnTo>
                  <a:pt x="82" y="267"/>
                </a:lnTo>
                <a:lnTo>
                  <a:pt x="83" y="266"/>
                </a:lnTo>
                <a:lnTo>
                  <a:pt x="84" y="266"/>
                </a:lnTo>
                <a:lnTo>
                  <a:pt x="84" y="265"/>
                </a:lnTo>
                <a:lnTo>
                  <a:pt x="85" y="264"/>
                </a:lnTo>
                <a:lnTo>
                  <a:pt x="96" y="262"/>
                </a:lnTo>
                <a:lnTo>
                  <a:pt x="92" y="249"/>
                </a:lnTo>
                <a:lnTo>
                  <a:pt x="92" y="248"/>
                </a:lnTo>
                <a:lnTo>
                  <a:pt x="91" y="247"/>
                </a:lnTo>
                <a:lnTo>
                  <a:pt x="91" y="246"/>
                </a:lnTo>
                <a:lnTo>
                  <a:pt x="92" y="246"/>
                </a:lnTo>
                <a:lnTo>
                  <a:pt x="92" y="245"/>
                </a:lnTo>
                <a:lnTo>
                  <a:pt x="97" y="241"/>
                </a:lnTo>
                <a:lnTo>
                  <a:pt x="98" y="239"/>
                </a:lnTo>
                <a:lnTo>
                  <a:pt x="98" y="237"/>
                </a:lnTo>
                <a:lnTo>
                  <a:pt x="100" y="235"/>
                </a:lnTo>
                <a:lnTo>
                  <a:pt x="101" y="232"/>
                </a:lnTo>
                <a:lnTo>
                  <a:pt x="102" y="231"/>
                </a:lnTo>
                <a:lnTo>
                  <a:pt x="102" y="229"/>
                </a:lnTo>
                <a:lnTo>
                  <a:pt x="103" y="227"/>
                </a:lnTo>
                <a:lnTo>
                  <a:pt x="104" y="225"/>
                </a:lnTo>
                <a:lnTo>
                  <a:pt x="105" y="223"/>
                </a:lnTo>
                <a:lnTo>
                  <a:pt x="106" y="221"/>
                </a:lnTo>
                <a:lnTo>
                  <a:pt x="106" y="219"/>
                </a:lnTo>
                <a:lnTo>
                  <a:pt x="107" y="217"/>
                </a:lnTo>
                <a:lnTo>
                  <a:pt x="107" y="216"/>
                </a:lnTo>
                <a:lnTo>
                  <a:pt x="107" y="214"/>
                </a:lnTo>
                <a:lnTo>
                  <a:pt x="108" y="213"/>
                </a:lnTo>
                <a:lnTo>
                  <a:pt x="108" y="211"/>
                </a:lnTo>
                <a:lnTo>
                  <a:pt x="107" y="210"/>
                </a:lnTo>
                <a:lnTo>
                  <a:pt x="107" y="209"/>
                </a:lnTo>
                <a:lnTo>
                  <a:pt x="107" y="208"/>
                </a:lnTo>
                <a:lnTo>
                  <a:pt x="107" y="207"/>
                </a:lnTo>
                <a:lnTo>
                  <a:pt x="106" y="184"/>
                </a:lnTo>
                <a:lnTo>
                  <a:pt x="106" y="183"/>
                </a:lnTo>
                <a:lnTo>
                  <a:pt x="106" y="182"/>
                </a:lnTo>
                <a:lnTo>
                  <a:pt x="106" y="181"/>
                </a:lnTo>
                <a:lnTo>
                  <a:pt x="106" y="180"/>
                </a:lnTo>
                <a:lnTo>
                  <a:pt x="106" y="179"/>
                </a:lnTo>
                <a:lnTo>
                  <a:pt x="105" y="168"/>
                </a:lnTo>
                <a:lnTo>
                  <a:pt x="105" y="167"/>
                </a:lnTo>
                <a:lnTo>
                  <a:pt x="105" y="166"/>
                </a:lnTo>
                <a:lnTo>
                  <a:pt x="105" y="165"/>
                </a:lnTo>
                <a:lnTo>
                  <a:pt x="104" y="156"/>
                </a:lnTo>
                <a:lnTo>
                  <a:pt x="104" y="146"/>
                </a:lnTo>
                <a:lnTo>
                  <a:pt x="104" y="145"/>
                </a:lnTo>
                <a:lnTo>
                  <a:pt x="104" y="144"/>
                </a:lnTo>
                <a:lnTo>
                  <a:pt x="104" y="143"/>
                </a:lnTo>
                <a:lnTo>
                  <a:pt x="104" y="142"/>
                </a:lnTo>
                <a:lnTo>
                  <a:pt x="104" y="141"/>
                </a:lnTo>
                <a:lnTo>
                  <a:pt x="107" y="133"/>
                </a:lnTo>
                <a:lnTo>
                  <a:pt x="107" y="132"/>
                </a:lnTo>
                <a:lnTo>
                  <a:pt x="107" y="131"/>
                </a:lnTo>
                <a:lnTo>
                  <a:pt x="107" y="130"/>
                </a:lnTo>
                <a:lnTo>
                  <a:pt x="106" y="130"/>
                </a:lnTo>
                <a:lnTo>
                  <a:pt x="101" y="127"/>
                </a:lnTo>
                <a:lnTo>
                  <a:pt x="100" y="127"/>
                </a:lnTo>
                <a:lnTo>
                  <a:pt x="99" y="126"/>
                </a:lnTo>
                <a:lnTo>
                  <a:pt x="98" y="126"/>
                </a:lnTo>
                <a:lnTo>
                  <a:pt x="98" y="127"/>
                </a:lnTo>
                <a:lnTo>
                  <a:pt x="97" y="127"/>
                </a:lnTo>
                <a:lnTo>
                  <a:pt x="96" y="128"/>
                </a:lnTo>
                <a:lnTo>
                  <a:pt x="96" y="129"/>
                </a:lnTo>
                <a:lnTo>
                  <a:pt x="95" y="130"/>
                </a:lnTo>
                <a:lnTo>
                  <a:pt x="95" y="131"/>
                </a:lnTo>
                <a:lnTo>
                  <a:pt x="95" y="132"/>
                </a:lnTo>
                <a:lnTo>
                  <a:pt x="94" y="133"/>
                </a:lnTo>
                <a:lnTo>
                  <a:pt x="94" y="134"/>
                </a:lnTo>
                <a:lnTo>
                  <a:pt x="92" y="134"/>
                </a:lnTo>
                <a:lnTo>
                  <a:pt x="91" y="134"/>
                </a:lnTo>
                <a:lnTo>
                  <a:pt x="90" y="134"/>
                </a:lnTo>
                <a:lnTo>
                  <a:pt x="89" y="134"/>
                </a:lnTo>
                <a:lnTo>
                  <a:pt x="88" y="134"/>
                </a:lnTo>
                <a:lnTo>
                  <a:pt x="87" y="133"/>
                </a:lnTo>
                <a:lnTo>
                  <a:pt x="86" y="133"/>
                </a:lnTo>
                <a:lnTo>
                  <a:pt x="84" y="133"/>
                </a:lnTo>
                <a:lnTo>
                  <a:pt x="83" y="132"/>
                </a:lnTo>
                <a:lnTo>
                  <a:pt x="82" y="132"/>
                </a:lnTo>
                <a:lnTo>
                  <a:pt x="81" y="131"/>
                </a:lnTo>
                <a:lnTo>
                  <a:pt x="80" y="130"/>
                </a:lnTo>
                <a:lnTo>
                  <a:pt x="79" y="130"/>
                </a:lnTo>
                <a:lnTo>
                  <a:pt x="79" y="129"/>
                </a:lnTo>
                <a:lnTo>
                  <a:pt x="78" y="128"/>
                </a:lnTo>
                <a:lnTo>
                  <a:pt x="77" y="127"/>
                </a:lnTo>
                <a:lnTo>
                  <a:pt x="77" y="126"/>
                </a:lnTo>
                <a:lnTo>
                  <a:pt x="76" y="125"/>
                </a:lnTo>
                <a:lnTo>
                  <a:pt x="76" y="124"/>
                </a:lnTo>
                <a:lnTo>
                  <a:pt x="75" y="123"/>
                </a:lnTo>
                <a:lnTo>
                  <a:pt x="75" y="121"/>
                </a:lnTo>
                <a:lnTo>
                  <a:pt x="74" y="120"/>
                </a:lnTo>
                <a:lnTo>
                  <a:pt x="74" y="119"/>
                </a:lnTo>
                <a:lnTo>
                  <a:pt x="74" y="118"/>
                </a:lnTo>
                <a:lnTo>
                  <a:pt x="73" y="116"/>
                </a:lnTo>
                <a:lnTo>
                  <a:pt x="73" y="112"/>
                </a:lnTo>
                <a:lnTo>
                  <a:pt x="72" y="109"/>
                </a:lnTo>
                <a:lnTo>
                  <a:pt x="72" y="106"/>
                </a:lnTo>
                <a:lnTo>
                  <a:pt x="71" y="103"/>
                </a:lnTo>
                <a:lnTo>
                  <a:pt x="71" y="98"/>
                </a:lnTo>
                <a:lnTo>
                  <a:pt x="69" y="92"/>
                </a:lnTo>
                <a:lnTo>
                  <a:pt x="69" y="85"/>
                </a:lnTo>
                <a:lnTo>
                  <a:pt x="65" y="80"/>
                </a:lnTo>
                <a:lnTo>
                  <a:pt x="77" y="70"/>
                </a:lnTo>
                <a:lnTo>
                  <a:pt x="80" y="69"/>
                </a:lnTo>
                <a:lnTo>
                  <a:pt x="80" y="66"/>
                </a:lnTo>
                <a:lnTo>
                  <a:pt x="77" y="62"/>
                </a:lnTo>
                <a:lnTo>
                  <a:pt x="79" y="60"/>
                </a:lnTo>
                <a:lnTo>
                  <a:pt x="84" y="58"/>
                </a:lnTo>
                <a:lnTo>
                  <a:pt x="88" y="59"/>
                </a:lnTo>
                <a:lnTo>
                  <a:pt x="88" y="60"/>
                </a:lnTo>
                <a:lnTo>
                  <a:pt x="91" y="63"/>
                </a:lnTo>
                <a:lnTo>
                  <a:pt x="91" y="75"/>
                </a:lnTo>
                <a:lnTo>
                  <a:pt x="94" y="78"/>
                </a:lnTo>
                <a:lnTo>
                  <a:pt x="98" y="78"/>
                </a:lnTo>
                <a:lnTo>
                  <a:pt x="99" y="77"/>
                </a:lnTo>
                <a:lnTo>
                  <a:pt x="102" y="77"/>
                </a:lnTo>
                <a:lnTo>
                  <a:pt x="103" y="75"/>
                </a:lnTo>
                <a:lnTo>
                  <a:pt x="113" y="75"/>
                </a:lnTo>
                <a:lnTo>
                  <a:pt x="108" y="66"/>
                </a:lnTo>
                <a:lnTo>
                  <a:pt x="107" y="65"/>
                </a:lnTo>
                <a:lnTo>
                  <a:pt x="106" y="57"/>
                </a:lnTo>
                <a:lnTo>
                  <a:pt x="105" y="56"/>
                </a:lnTo>
                <a:lnTo>
                  <a:pt x="105" y="33"/>
                </a:lnTo>
                <a:lnTo>
                  <a:pt x="106" y="31"/>
                </a:lnTo>
                <a:lnTo>
                  <a:pt x="106" y="24"/>
                </a:lnTo>
                <a:lnTo>
                  <a:pt x="107" y="24"/>
                </a:lnTo>
                <a:lnTo>
                  <a:pt x="109" y="19"/>
                </a:lnTo>
                <a:lnTo>
                  <a:pt x="111" y="19"/>
                </a:lnTo>
                <a:lnTo>
                  <a:pt x="113" y="18"/>
                </a:lnTo>
                <a:lnTo>
                  <a:pt x="116" y="22"/>
                </a:lnTo>
                <a:lnTo>
                  <a:pt x="116" y="26"/>
                </a:lnTo>
                <a:lnTo>
                  <a:pt x="117" y="27"/>
                </a:lnTo>
                <a:lnTo>
                  <a:pt x="117" y="30"/>
                </a:lnTo>
                <a:lnTo>
                  <a:pt x="120" y="35"/>
                </a:lnTo>
                <a:lnTo>
                  <a:pt x="125" y="35"/>
                </a:lnTo>
                <a:lnTo>
                  <a:pt x="129" y="28"/>
                </a:lnTo>
                <a:lnTo>
                  <a:pt x="126" y="20"/>
                </a:lnTo>
                <a:lnTo>
                  <a:pt x="132" y="12"/>
                </a:lnTo>
                <a:lnTo>
                  <a:pt x="131" y="6"/>
                </a:lnTo>
                <a:lnTo>
                  <a:pt x="130" y="5"/>
                </a:lnTo>
                <a:lnTo>
                  <a:pt x="132" y="2"/>
                </a:lnTo>
                <a:lnTo>
                  <a:pt x="135" y="2"/>
                </a:lnTo>
                <a:lnTo>
                  <a:pt x="136" y="0"/>
                </a:lnTo>
                <a:lnTo>
                  <a:pt x="142" y="0"/>
                </a:lnTo>
                <a:lnTo>
                  <a:pt x="141" y="28"/>
                </a:lnTo>
                <a:lnTo>
                  <a:pt x="140" y="30"/>
                </a:lnTo>
                <a:lnTo>
                  <a:pt x="139" y="45"/>
                </a:lnTo>
                <a:lnTo>
                  <a:pt x="140" y="46"/>
                </a:lnTo>
                <a:lnTo>
                  <a:pt x="141" y="65"/>
                </a:lnTo>
                <a:lnTo>
                  <a:pt x="142" y="66"/>
                </a:lnTo>
                <a:lnTo>
                  <a:pt x="143" y="68"/>
                </a:lnTo>
                <a:lnTo>
                  <a:pt x="144" y="69"/>
                </a:lnTo>
                <a:lnTo>
                  <a:pt x="144" y="71"/>
                </a:lnTo>
                <a:lnTo>
                  <a:pt x="149" y="79"/>
                </a:lnTo>
                <a:lnTo>
                  <a:pt x="150" y="79"/>
                </a:lnTo>
                <a:lnTo>
                  <a:pt x="150" y="82"/>
                </a:lnTo>
                <a:lnTo>
                  <a:pt x="152" y="83"/>
                </a:lnTo>
                <a:lnTo>
                  <a:pt x="154" y="83"/>
                </a:lnTo>
                <a:lnTo>
                  <a:pt x="156" y="80"/>
                </a:lnTo>
                <a:lnTo>
                  <a:pt x="155" y="77"/>
                </a:lnTo>
                <a:lnTo>
                  <a:pt x="157" y="74"/>
                </a:lnTo>
                <a:lnTo>
                  <a:pt x="155" y="59"/>
                </a:lnTo>
                <a:lnTo>
                  <a:pt x="162" y="53"/>
                </a:lnTo>
                <a:lnTo>
                  <a:pt x="167" y="51"/>
                </a:lnTo>
                <a:lnTo>
                  <a:pt x="169" y="47"/>
                </a:lnTo>
                <a:lnTo>
                  <a:pt x="171" y="42"/>
                </a:lnTo>
                <a:lnTo>
                  <a:pt x="178" y="35"/>
                </a:lnTo>
                <a:lnTo>
                  <a:pt x="180" y="38"/>
                </a:lnTo>
                <a:lnTo>
                  <a:pt x="186" y="48"/>
                </a:lnTo>
                <a:lnTo>
                  <a:pt x="189" y="51"/>
                </a:lnTo>
                <a:lnTo>
                  <a:pt x="191" y="55"/>
                </a:lnTo>
                <a:lnTo>
                  <a:pt x="204" y="69"/>
                </a:lnTo>
                <a:lnTo>
                  <a:pt x="205" y="73"/>
                </a:lnTo>
                <a:lnTo>
                  <a:pt x="208" y="77"/>
                </a:lnTo>
                <a:lnTo>
                  <a:pt x="208" y="81"/>
                </a:lnTo>
                <a:lnTo>
                  <a:pt x="201" y="84"/>
                </a:lnTo>
                <a:lnTo>
                  <a:pt x="200" y="87"/>
                </a:lnTo>
                <a:lnTo>
                  <a:pt x="200" y="95"/>
                </a:lnTo>
                <a:lnTo>
                  <a:pt x="203" y="98"/>
                </a:lnTo>
                <a:lnTo>
                  <a:pt x="208" y="107"/>
                </a:lnTo>
                <a:lnTo>
                  <a:pt x="216" y="112"/>
                </a:lnTo>
                <a:lnTo>
                  <a:pt x="217" y="120"/>
                </a:lnTo>
                <a:lnTo>
                  <a:pt x="227" y="120"/>
                </a:lnTo>
                <a:lnTo>
                  <a:pt x="231" y="120"/>
                </a:lnTo>
                <a:lnTo>
                  <a:pt x="237" y="111"/>
                </a:lnTo>
                <a:lnTo>
                  <a:pt x="240" y="111"/>
                </a:lnTo>
                <a:lnTo>
                  <a:pt x="240" y="112"/>
                </a:lnTo>
                <a:lnTo>
                  <a:pt x="248" y="112"/>
                </a:lnTo>
                <a:lnTo>
                  <a:pt x="251" y="107"/>
                </a:lnTo>
                <a:lnTo>
                  <a:pt x="252" y="108"/>
                </a:lnTo>
                <a:lnTo>
                  <a:pt x="254" y="112"/>
                </a:lnTo>
                <a:lnTo>
                  <a:pt x="256" y="114"/>
                </a:lnTo>
                <a:lnTo>
                  <a:pt x="255" y="116"/>
                </a:lnTo>
                <a:lnTo>
                  <a:pt x="257" y="119"/>
                </a:lnTo>
                <a:lnTo>
                  <a:pt x="257" y="121"/>
                </a:lnTo>
                <a:lnTo>
                  <a:pt x="259" y="122"/>
                </a:lnTo>
                <a:lnTo>
                  <a:pt x="258" y="123"/>
                </a:lnTo>
                <a:lnTo>
                  <a:pt x="261" y="125"/>
                </a:lnTo>
                <a:lnTo>
                  <a:pt x="260" y="126"/>
                </a:lnTo>
                <a:lnTo>
                  <a:pt x="262" y="129"/>
                </a:lnTo>
                <a:lnTo>
                  <a:pt x="261" y="130"/>
                </a:lnTo>
                <a:lnTo>
                  <a:pt x="265" y="135"/>
                </a:lnTo>
                <a:lnTo>
                  <a:pt x="265" y="138"/>
                </a:lnTo>
                <a:lnTo>
                  <a:pt x="268" y="145"/>
                </a:lnTo>
                <a:lnTo>
                  <a:pt x="270" y="146"/>
                </a:lnTo>
                <a:lnTo>
                  <a:pt x="269" y="148"/>
                </a:lnTo>
                <a:lnTo>
                  <a:pt x="271" y="150"/>
                </a:lnTo>
                <a:lnTo>
                  <a:pt x="271" y="153"/>
                </a:lnTo>
                <a:lnTo>
                  <a:pt x="274" y="156"/>
                </a:lnTo>
                <a:lnTo>
                  <a:pt x="274" y="160"/>
                </a:lnTo>
                <a:lnTo>
                  <a:pt x="277" y="163"/>
                </a:lnTo>
                <a:lnTo>
                  <a:pt x="281" y="163"/>
                </a:lnTo>
                <a:lnTo>
                  <a:pt x="283" y="166"/>
                </a:lnTo>
                <a:lnTo>
                  <a:pt x="284" y="179"/>
                </a:lnTo>
                <a:lnTo>
                  <a:pt x="286" y="181"/>
                </a:lnTo>
                <a:lnTo>
                  <a:pt x="288" y="184"/>
                </a:lnTo>
                <a:lnTo>
                  <a:pt x="292" y="188"/>
                </a:lnTo>
                <a:lnTo>
                  <a:pt x="298" y="195"/>
                </a:lnTo>
                <a:lnTo>
                  <a:pt x="300" y="204"/>
                </a:lnTo>
                <a:lnTo>
                  <a:pt x="303" y="204"/>
                </a:lnTo>
                <a:lnTo>
                  <a:pt x="307" y="202"/>
                </a:lnTo>
                <a:lnTo>
                  <a:pt x="308" y="205"/>
                </a:lnTo>
                <a:lnTo>
                  <a:pt x="305" y="208"/>
                </a:lnTo>
                <a:lnTo>
                  <a:pt x="305" y="211"/>
                </a:lnTo>
                <a:lnTo>
                  <a:pt x="304" y="211"/>
                </a:lnTo>
                <a:lnTo>
                  <a:pt x="303" y="216"/>
                </a:lnTo>
                <a:lnTo>
                  <a:pt x="302" y="218"/>
                </a:lnTo>
                <a:lnTo>
                  <a:pt x="302" y="221"/>
                </a:lnTo>
                <a:lnTo>
                  <a:pt x="305" y="225"/>
                </a:lnTo>
                <a:lnTo>
                  <a:pt x="315" y="229"/>
                </a:lnTo>
                <a:lnTo>
                  <a:pt x="315" y="234"/>
                </a:lnTo>
                <a:lnTo>
                  <a:pt x="316" y="235"/>
                </a:lnTo>
                <a:lnTo>
                  <a:pt x="317" y="244"/>
                </a:lnTo>
                <a:lnTo>
                  <a:pt x="318" y="246"/>
                </a:lnTo>
                <a:lnTo>
                  <a:pt x="324" y="248"/>
                </a:lnTo>
                <a:lnTo>
                  <a:pt x="326" y="250"/>
                </a:lnTo>
                <a:lnTo>
                  <a:pt x="327" y="252"/>
                </a:lnTo>
                <a:lnTo>
                  <a:pt x="328" y="252"/>
                </a:lnTo>
                <a:lnTo>
                  <a:pt x="330" y="257"/>
                </a:lnTo>
                <a:lnTo>
                  <a:pt x="332" y="258"/>
                </a:lnTo>
                <a:lnTo>
                  <a:pt x="334" y="258"/>
                </a:lnTo>
                <a:lnTo>
                  <a:pt x="341" y="254"/>
                </a:lnTo>
                <a:lnTo>
                  <a:pt x="344" y="256"/>
                </a:lnTo>
                <a:lnTo>
                  <a:pt x="353" y="257"/>
                </a:lnTo>
                <a:lnTo>
                  <a:pt x="358" y="253"/>
                </a:lnTo>
                <a:lnTo>
                  <a:pt x="365" y="244"/>
                </a:lnTo>
                <a:lnTo>
                  <a:pt x="369" y="243"/>
                </a:lnTo>
                <a:lnTo>
                  <a:pt x="378" y="236"/>
                </a:lnTo>
                <a:lnTo>
                  <a:pt x="380" y="235"/>
                </a:lnTo>
                <a:lnTo>
                  <a:pt x="381" y="234"/>
                </a:lnTo>
                <a:lnTo>
                  <a:pt x="385" y="235"/>
                </a:lnTo>
                <a:lnTo>
                  <a:pt x="389" y="240"/>
                </a:lnTo>
                <a:lnTo>
                  <a:pt x="390" y="245"/>
                </a:lnTo>
                <a:lnTo>
                  <a:pt x="388" y="245"/>
                </a:lnTo>
                <a:lnTo>
                  <a:pt x="388" y="249"/>
                </a:lnTo>
                <a:lnTo>
                  <a:pt x="390" y="250"/>
                </a:lnTo>
                <a:lnTo>
                  <a:pt x="391" y="248"/>
                </a:lnTo>
                <a:lnTo>
                  <a:pt x="394" y="248"/>
                </a:lnTo>
                <a:lnTo>
                  <a:pt x="397" y="242"/>
                </a:lnTo>
                <a:lnTo>
                  <a:pt x="399" y="239"/>
                </a:lnTo>
                <a:lnTo>
                  <a:pt x="406" y="235"/>
                </a:lnTo>
                <a:lnTo>
                  <a:pt x="413" y="236"/>
                </a:lnTo>
                <a:lnTo>
                  <a:pt x="414" y="234"/>
                </a:lnTo>
                <a:lnTo>
                  <a:pt x="413" y="226"/>
                </a:lnTo>
                <a:lnTo>
                  <a:pt x="417" y="222"/>
                </a:lnTo>
                <a:lnTo>
                  <a:pt x="415" y="203"/>
                </a:lnTo>
                <a:lnTo>
                  <a:pt x="413" y="202"/>
                </a:lnTo>
                <a:lnTo>
                  <a:pt x="413" y="199"/>
                </a:lnTo>
                <a:lnTo>
                  <a:pt x="412" y="197"/>
                </a:lnTo>
                <a:lnTo>
                  <a:pt x="412" y="194"/>
                </a:lnTo>
                <a:lnTo>
                  <a:pt x="410" y="192"/>
                </a:lnTo>
                <a:lnTo>
                  <a:pt x="410" y="188"/>
                </a:lnTo>
                <a:lnTo>
                  <a:pt x="409" y="187"/>
                </a:lnTo>
                <a:lnTo>
                  <a:pt x="408" y="173"/>
                </a:lnTo>
                <a:lnTo>
                  <a:pt x="409" y="171"/>
                </a:lnTo>
                <a:lnTo>
                  <a:pt x="408" y="159"/>
                </a:lnTo>
                <a:lnTo>
                  <a:pt x="410" y="157"/>
                </a:lnTo>
                <a:lnTo>
                  <a:pt x="410" y="155"/>
                </a:lnTo>
                <a:lnTo>
                  <a:pt x="415" y="149"/>
                </a:lnTo>
                <a:lnTo>
                  <a:pt x="418" y="151"/>
                </a:lnTo>
                <a:lnTo>
                  <a:pt x="424" y="150"/>
                </a:lnTo>
                <a:lnTo>
                  <a:pt x="429" y="144"/>
                </a:lnTo>
                <a:lnTo>
                  <a:pt x="428" y="143"/>
                </a:lnTo>
                <a:lnTo>
                  <a:pt x="435" y="135"/>
                </a:lnTo>
                <a:lnTo>
                  <a:pt x="437" y="135"/>
                </a:lnTo>
                <a:lnTo>
                  <a:pt x="443" y="128"/>
                </a:lnTo>
                <a:lnTo>
                  <a:pt x="446" y="126"/>
                </a:lnTo>
                <a:lnTo>
                  <a:pt x="449" y="122"/>
                </a:lnTo>
                <a:lnTo>
                  <a:pt x="451" y="122"/>
                </a:lnTo>
                <a:lnTo>
                  <a:pt x="454" y="116"/>
                </a:lnTo>
                <a:lnTo>
                  <a:pt x="455" y="104"/>
                </a:lnTo>
                <a:lnTo>
                  <a:pt x="449" y="99"/>
                </a:lnTo>
                <a:lnTo>
                  <a:pt x="449" y="94"/>
                </a:lnTo>
                <a:lnTo>
                  <a:pt x="451" y="89"/>
                </a:lnTo>
                <a:lnTo>
                  <a:pt x="453" y="89"/>
                </a:lnTo>
                <a:lnTo>
                  <a:pt x="462" y="80"/>
                </a:lnTo>
                <a:lnTo>
                  <a:pt x="466" y="81"/>
                </a:lnTo>
                <a:lnTo>
                  <a:pt x="469" y="87"/>
                </a:lnTo>
                <a:lnTo>
                  <a:pt x="474" y="84"/>
                </a:lnTo>
                <a:lnTo>
                  <a:pt x="474" y="83"/>
                </a:lnTo>
                <a:lnTo>
                  <a:pt x="479" y="77"/>
                </a:lnTo>
                <a:lnTo>
                  <a:pt x="479" y="75"/>
                </a:lnTo>
                <a:lnTo>
                  <a:pt x="481" y="72"/>
                </a:lnTo>
                <a:lnTo>
                  <a:pt x="474" y="65"/>
                </a:lnTo>
                <a:lnTo>
                  <a:pt x="472" y="60"/>
                </a:lnTo>
                <a:lnTo>
                  <a:pt x="478" y="51"/>
                </a:lnTo>
                <a:lnTo>
                  <a:pt x="481" y="48"/>
                </a:lnTo>
                <a:lnTo>
                  <a:pt x="486" y="51"/>
                </a:lnTo>
                <a:lnTo>
                  <a:pt x="510" y="49"/>
                </a:lnTo>
                <a:lnTo>
                  <a:pt x="514" y="52"/>
                </a:lnTo>
                <a:lnTo>
                  <a:pt x="517" y="56"/>
                </a:lnTo>
                <a:lnTo>
                  <a:pt x="508" y="65"/>
                </a:lnTo>
                <a:lnTo>
                  <a:pt x="509" y="77"/>
                </a:lnTo>
                <a:lnTo>
                  <a:pt x="510" y="78"/>
                </a:lnTo>
                <a:lnTo>
                  <a:pt x="514" y="76"/>
                </a:lnTo>
                <a:lnTo>
                  <a:pt x="518" y="79"/>
                </a:lnTo>
                <a:lnTo>
                  <a:pt x="521" y="84"/>
                </a:lnTo>
                <a:lnTo>
                  <a:pt x="522" y="97"/>
                </a:lnTo>
                <a:lnTo>
                  <a:pt x="519" y="100"/>
                </a:lnTo>
                <a:lnTo>
                  <a:pt x="519" y="101"/>
                </a:lnTo>
                <a:lnTo>
                  <a:pt x="515" y="105"/>
                </a:lnTo>
                <a:lnTo>
                  <a:pt x="517" y="106"/>
                </a:lnTo>
                <a:lnTo>
                  <a:pt x="517" y="110"/>
                </a:lnTo>
                <a:lnTo>
                  <a:pt x="521" y="114"/>
                </a:lnTo>
                <a:lnTo>
                  <a:pt x="525" y="114"/>
                </a:lnTo>
                <a:lnTo>
                  <a:pt x="527" y="115"/>
                </a:lnTo>
                <a:lnTo>
                  <a:pt x="529" y="115"/>
                </a:lnTo>
                <a:lnTo>
                  <a:pt x="531" y="116"/>
                </a:lnTo>
                <a:lnTo>
                  <a:pt x="536" y="117"/>
                </a:lnTo>
                <a:lnTo>
                  <a:pt x="541" y="114"/>
                </a:lnTo>
                <a:lnTo>
                  <a:pt x="546" y="114"/>
                </a:lnTo>
                <a:lnTo>
                  <a:pt x="546" y="113"/>
                </a:lnTo>
                <a:lnTo>
                  <a:pt x="549" y="113"/>
                </a:lnTo>
                <a:lnTo>
                  <a:pt x="550" y="111"/>
                </a:lnTo>
                <a:lnTo>
                  <a:pt x="553" y="110"/>
                </a:lnTo>
                <a:lnTo>
                  <a:pt x="553" y="109"/>
                </a:lnTo>
                <a:lnTo>
                  <a:pt x="556" y="105"/>
                </a:lnTo>
                <a:lnTo>
                  <a:pt x="560" y="97"/>
                </a:lnTo>
                <a:lnTo>
                  <a:pt x="563" y="96"/>
                </a:lnTo>
                <a:lnTo>
                  <a:pt x="568" y="93"/>
                </a:lnTo>
                <a:lnTo>
                  <a:pt x="572" y="94"/>
                </a:lnTo>
                <a:lnTo>
                  <a:pt x="574" y="96"/>
                </a:lnTo>
                <a:lnTo>
                  <a:pt x="575" y="99"/>
                </a:lnTo>
                <a:lnTo>
                  <a:pt x="581" y="102"/>
                </a:lnTo>
                <a:lnTo>
                  <a:pt x="580" y="126"/>
                </a:lnTo>
                <a:lnTo>
                  <a:pt x="582" y="127"/>
                </a:lnTo>
                <a:lnTo>
                  <a:pt x="583" y="130"/>
                </a:lnTo>
                <a:lnTo>
                  <a:pt x="584" y="137"/>
                </a:lnTo>
                <a:lnTo>
                  <a:pt x="580" y="144"/>
                </a:lnTo>
                <a:lnTo>
                  <a:pt x="580" y="146"/>
                </a:lnTo>
                <a:lnTo>
                  <a:pt x="574" y="155"/>
                </a:lnTo>
                <a:lnTo>
                  <a:pt x="569" y="157"/>
                </a:lnTo>
                <a:lnTo>
                  <a:pt x="563" y="158"/>
                </a:lnTo>
                <a:lnTo>
                  <a:pt x="561" y="159"/>
                </a:lnTo>
                <a:lnTo>
                  <a:pt x="557" y="159"/>
                </a:lnTo>
                <a:lnTo>
                  <a:pt x="551" y="164"/>
                </a:lnTo>
                <a:lnTo>
                  <a:pt x="530" y="164"/>
                </a:lnTo>
                <a:lnTo>
                  <a:pt x="522" y="157"/>
                </a:lnTo>
                <a:lnTo>
                  <a:pt x="519" y="156"/>
                </a:lnTo>
                <a:lnTo>
                  <a:pt x="517" y="153"/>
                </a:lnTo>
                <a:lnTo>
                  <a:pt x="512" y="154"/>
                </a:lnTo>
                <a:lnTo>
                  <a:pt x="505" y="166"/>
                </a:lnTo>
                <a:lnTo>
                  <a:pt x="502" y="166"/>
                </a:lnTo>
                <a:lnTo>
                  <a:pt x="493" y="160"/>
                </a:lnTo>
                <a:lnTo>
                  <a:pt x="492" y="160"/>
                </a:lnTo>
                <a:lnTo>
                  <a:pt x="488" y="155"/>
                </a:lnTo>
                <a:lnTo>
                  <a:pt x="483" y="156"/>
                </a:lnTo>
                <a:lnTo>
                  <a:pt x="482" y="165"/>
                </a:lnTo>
                <a:lnTo>
                  <a:pt x="476" y="168"/>
                </a:lnTo>
                <a:lnTo>
                  <a:pt x="474" y="171"/>
                </a:lnTo>
                <a:lnTo>
                  <a:pt x="470" y="172"/>
                </a:lnTo>
                <a:lnTo>
                  <a:pt x="461" y="180"/>
                </a:lnTo>
                <a:lnTo>
                  <a:pt x="463" y="182"/>
                </a:lnTo>
                <a:lnTo>
                  <a:pt x="468" y="184"/>
                </a:lnTo>
                <a:lnTo>
                  <a:pt x="473" y="191"/>
                </a:lnTo>
                <a:lnTo>
                  <a:pt x="473" y="199"/>
                </a:lnTo>
                <a:lnTo>
                  <a:pt x="470" y="204"/>
                </a:lnTo>
                <a:lnTo>
                  <a:pt x="468" y="205"/>
                </a:lnTo>
                <a:lnTo>
                  <a:pt x="468" y="207"/>
                </a:lnTo>
                <a:lnTo>
                  <a:pt x="473" y="210"/>
                </a:lnTo>
                <a:lnTo>
                  <a:pt x="474" y="214"/>
                </a:lnTo>
                <a:lnTo>
                  <a:pt x="471" y="218"/>
                </a:lnTo>
                <a:lnTo>
                  <a:pt x="475" y="222"/>
                </a:lnTo>
                <a:lnTo>
                  <a:pt x="475" y="224"/>
                </a:lnTo>
                <a:lnTo>
                  <a:pt x="480" y="228"/>
                </a:lnTo>
                <a:lnTo>
                  <a:pt x="482" y="227"/>
                </a:lnTo>
                <a:lnTo>
                  <a:pt x="483" y="226"/>
                </a:lnTo>
                <a:lnTo>
                  <a:pt x="491" y="225"/>
                </a:lnTo>
                <a:lnTo>
                  <a:pt x="493" y="221"/>
                </a:lnTo>
                <a:lnTo>
                  <a:pt x="493" y="218"/>
                </a:lnTo>
                <a:lnTo>
                  <a:pt x="495" y="216"/>
                </a:lnTo>
                <a:lnTo>
                  <a:pt x="500" y="216"/>
                </a:lnTo>
                <a:lnTo>
                  <a:pt x="503" y="218"/>
                </a:lnTo>
                <a:lnTo>
                  <a:pt x="507" y="219"/>
                </a:lnTo>
                <a:lnTo>
                  <a:pt x="513" y="216"/>
                </a:lnTo>
                <a:lnTo>
                  <a:pt x="515" y="212"/>
                </a:lnTo>
                <a:lnTo>
                  <a:pt x="519" y="211"/>
                </a:lnTo>
                <a:lnTo>
                  <a:pt x="525" y="218"/>
                </a:lnTo>
                <a:lnTo>
                  <a:pt x="529" y="219"/>
                </a:lnTo>
                <a:lnTo>
                  <a:pt x="533" y="225"/>
                </a:lnTo>
                <a:lnTo>
                  <a:pt x="537" y="232"/>
                </a:lnTo>
                <a:lnTo>
                  <a:pt x="538" y="242"/>
                </a:lnTo>
                <a:lnTo>
                  <a:pt x="528" y="248"/>
                </a:lnTo>
                <a:lnTo>
                  <a:pt x="526" y="253"/>
                </a:lnTo>
                <a:lnTo>
                  <a:pt x="526" y="255"/>
                </a:lnTo>
                <a:lnTo>
                  <a:pt x="524" y="259"/>
                </a:lnTo>
                <a:lnTo>
                  <a:pt x="524" y="263"/>
                </a:lnTo>
                <a:lnTo>
                  <a:pt x="521" y="266"/>
                </a:lnTo>
                <a:lnTo>
                  <a:pt x="522" y="270"/>
                </a:lnTo>
                <a:lnTo>
                  <a:pt x="519" y="273"/>
                </a:lnTo>
                <a:lnTo>
                  <a:pt x="519" y="276"/>
                </a:lnTo>
                <a:lnTo>
                  <a:pt x="517" y="281"/>
                </a:lnTo>
                <a:lnTo>
                  <a:pt x="516" y="286"/>
                </a:lnTo>
                <a:lnTo>
                  <a:pt x="511" y="291"/>
                </a:lnTo>
                <a:lnTo>
                  <a:pt x="510" y="291"/>
                </a:lnTo>
                <a:lnTo>
                  <a:pt x="509" y="292"/>
                </a:lnTo>
                <a:lnTo>
                  <a:pt x="511" y="300"/>
                </a:lnTo>
                <a:lnTo>
                  <a:pt x="521" y="304"/>
                </a:lnTo>
                <a:lnTo>
                  <a:pt x="528" y="310"/>
                </a:lnTo>
                <a:lnTo>
                  <a:pt x="528" y="314"/>
                </a:lnTo>
                <a:lnTo>
                  <a:pt x="531" y="318"/>
                </a:lnTo>
                <a:lnTo>
                  <a:pt x="535" y="324"/>
                </a:lnTo>
                <a:lnTo>
                  <a:pt x="538" y="323"/>
                </a:lnTo>
                <a:lnTo>
                  <a:pt x="545" y="326"/>
                </a:lnTo>
                <a:lnTo>
                  <a:pt x="550" y="332"/>
                </a:lnTo>
                <a:lnTo>
                  <a:pt x="549" y="335"/>
                </a:lnTo>
                <a:lnTo>
                  <a:pt x="547" y="338"/>
                </a:lnTo>
                <a:lnTo>
                  <a:pt x="543" y="337"/>
                </a:lnTo>
                <a:lnTo>
                  <a:pt x="540" y="340"/>
                </a:lnTo>
                <a:lnTo>
                  <a:pt x="539" y="350"/>
                </a:lnTo>
                <a:lnTo>
                  <a:pt x="525" y="367"/>
                </a:lnTo>
                <a:lnTo>
                  <a:pt x="526" y="373"/>
                </a:lnTo>
                <a:lnTo>
                  <a:pt x="525" y="373"/>
                </a:lnTo>
                <a:lnTo>
                  <a:pt x="523" y="375"/>
                </a:lnTo>
                <a:lnTo>
                  <a:pt x="523" y="379"/>
                </a:lnTo>
                <a:lnTo>
                  <a:pt x="525" y="381"/>
                </a:lnTo>
                <a:lnTo>
                  <a:pt x="525" y="385"/>
                </a:lnTo>
                <a:lnTo>
                  <a:pt x="526" y="386"/>
                </a:lnTo>
                <a:lnTo>
                  <a:pt x="527" y="389"/>
                </a:lnTo>
                <a:lnTo>
                  <a:pt x="529" y="393"/>
                </a:lnTo>
                <a:lnTo>
                  <a:pt x="531" y="398"/>
                </a:lnTo>
                <a:lnTo>
                  <a:pt x="535" y="401"/>
                </a:lnTo>
                <a:lnTo>
                  <a:pt x="537" y="399"/>
                </a:lnTo>
                <a:lnTo>
                  <a:pt x="537" y="396"/>
                </a:lnTo>
                <a:lnTo>
                  <a:pt x="540" y="393"/>
                </a:lnTo>
                <a:lnTo>
                  <a:pt x="544" y="393"/>
                </a:lnTo>
                <a:lnTo>
                  <a:pt x="545" y="394"/>
                </a:lnTo>
                <a:lnTo>
                  <a:pt x="549" y="393"/>
                </a:lnTo>
                <a:lnTo>
                  <a:pt x="551" y="395"/>
                </a:lnTo>
                <a:lnTo>
                  <a:pt x="553" y="395"/>
                </a:lnTo>
                <a:lnTo>
                  <a:pt x="555" y="396"/>
                </a:lnTo>
                <a:lnTo>
                  <a:pt x="562" y="391"/>
                </a:lnTo>
                <a:lnTo>
                  <a:pt x="563" y="391"/>
                </a:lnTo>
                <a:lnTo>
                  <a:pt x="573" y="403"/>
                </a:lnTo>
                <a:lnTo>
                  <a:pt x="573" y="406"/>
                </a:lnTo>
                <a:lnTo>
                  <a:pt x="575" y="410"/>
                </a:lnTo>
                <a:lnTo>
                  <a:pt x="576" y="416"/>
                </a:lnTo>
                <a:lnTo>
                  <a:pt x="575" y="417"/>
                </a:lnTo>
                <a:lnTo>
                  <a:pt x="575" y="419"/>
                </a:lnTo>
                <a:lnTo>
                  <a:pt x="578" y="422"/>
                </a:lnTo>
                <a:lnTo>
                  <a:pt x="581" y="421"/>
                </a:lnTo>
                <a:lnTo>
                  <a:pt x="585" y="421"/>
                </a:lnTo>
                <a:lnTo>
                  <a:pt x="593" y="425"/>
                </a:lnTo>
                <a:lnTo>
                  <a:pt x="596" y="425"/>
                </a:lnTo>
                <a:lnTo>
                  <a:pt x="599" y="420"/>
                </a:lnTo>
                <a:lnTo>
                  <a:pt x="604" y="420"/>
                </a:lnTo>
                <a:lnTo>
                  <a:pt x="609" y="426"/>
                </a:lnTo>
                <a:lnTo>
                  <a:pt x="611" y="426"/>
                </a:lnTo>
                <a:lnTo>
                  <a:pt x="615" y="423"/>
                </a:lnTo>
                <a:lnTo>
                  <a:pt x="623" y="424"/>
                </a:lnTo>
                <a:lnTo>
                  <a:pt x="628" y="417"/>
                </a:lnTo>
                <a:lnTo>
                  <a:pt x="636" y="417"/>
                </a:lnTo>
                <a:lnTo>
                  <a:pt x="638" y="418"/>
                </a:lnTo>
                <a:lnTo>
                  <a:pt x="638" y="422"/>
                </a:lnTo>
                <a:lnTo>
                  <a:pt x="640" y="424"/>
                </a:lnTo>
                <a:lnTo>
                  <a:pt x="640" y="427"/>
                </a:lnTo>
                <a:lnTo>
                  <a:pt x="641" y="430"/>
                </a:lnTo>
                <a:lnTo>
                  <a:pt x="646" y="433"/>
                </a:lnTo>
                <a:lnTo>
                  <a:pt x="646" y="435"/>
                </a:lnTo>
                <a:lnTo>
                  <a:pt x="648" y="439"/>
                </a:lnTo>
                <a:lnTo>
                  <a:pt x="649" y="445"/>
                </a:lnTo>
                <a:lnTo>
                  <a:pt x="647" y="446"/>
                </a:lnTo>
                <a:lnTo>
                  <a:pt x="645" y="448"/>
                </a:lnTo>
                <a:lnTo>
                  <a:pt x="646" y="464"/>
                </a:lnTo>
                <a:lnTo>
                  <a:pt x="641" y="469"/>
                </a:lnTo>
                <a:lnTo>
                  <a:pt x="640" y="474"/>
                </a:lnTo>
                <a:lnTo>
                  <a:pt x="637" y="477"/>
                </a:lnTo>
                <a:lnTo>
                  <a:pt x="634" y="477"/>
                </a:lnTo>
                <a:lnTo>
                  <a:pt x="629" y="472"/>
                </a:lnTo>
                <a:lnTo>
                  <a:pt x="621" y="471"/>
                </a:lnTo>
                <a:lnTo>
                  <a:pt x="619" y="475"/>
                </a:lnTo>
                <a:lnTo>
                  <a:pt x="617" y="478"/>
                </a:lnTo>
                <a:lnTo>
                  <a:pt x="617" y="479"/>
                </a:lnTo>
                <a:lnTo>
                  <a:pt x="615" y="481"/>
                </a:lnTo>
                <a:lnTo>
                  <a:pt x="612" y="481"/>
                </a:lnTo>
                <a:lnTo>
                  <a:pt x="610" y="484"/>
                </a:lnTo>
                <a:lnTo>
                  <a:pt x="608" y="486"/>
                </a:lnTo>
                <a:lnTo>
                  <a:pt x="608" y="488"/>
                </a:lnTo>
                <a:lnTo>
                  <a:pt x="604" y="492"/>
                </a:lnTo>
                <a:lnTo>
                  <a:pt x="600" y="498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Freeform 20"/>
          <p:cNvSpPr/>
          <p:nvPr/>
        </p:nvSpPr>
        <p:spPr bwMode="auto">
          <a:xfrm>
            <a:off x="3827735" y="5066885"/>
            <a:ext cx="871191" cy="654061"/>
          </a:xfrm>
          <a:custGeom>
            <a:avLst/>
            <a:gdLst>
              <a:gd name="T0" fmla="*/ 2147483647 w 567"/>
              <a:gd name="T1" fmla="*/ 2147483647 h 409"/>
              <a:gd name="T2" fmla="*/ 2147483647 w 567"/>
              <a:gd name="T3" fmla="*/ 2147483647 h 409"/>
              <a:gd name="T4" fmla="*/ 2147483647 w 567"/>
              <a:gd name="T5" fmla="*/ 2147483647 h 409"/>
              <a:gd name="T6" fmla="*/ 2147483647 w 567"/>
              <a:gd name="T7" fmla="*/ 2147483647 h 409"/>
              <a:gd name="T8" fmla="*/ 2147483647 w 567"/>
              <a:gd name="T9" fmla="*/ 2147483647 h 409"/>
              <a:gd name="T10" fmla="*/ 2147483647 w 567"/>
              <a:gd name="T11" fmla="*/ 2147483647 h 409"/>
              <a:gd name="T12" fmla="*/ 2147483647 w 567"/>
              <a:gd name="T13" fmla="*/ 2147483647 h 409"/>
              <a:gd name="T14" fmla="*/ 2147483647 w 567"/>
              <a:gd name="T15" fmla="*/ 2147483647 h 409"/>
              <a:gd name="T16" fmla="*/ 2147483647 w 567"/>
              <a:gd name="T17" fmla="*/ 2147483647 h 409"/>
              <a:gd name="T18" fmla="*/ 2147483647 w 567"/>
              <a:gd name="T19" fmla="*/ 2147483647 h 409"/>
              <a:gd name="T20" fmla="*/ 2147483647 w 567"/>
              <a:gd name="T21" fmla="*/ 2147483647 h 409"/>
              <a:gd name="T22" fmla="*/ 2147483647 w 567"/>
              <a:gd name="T23" fmla="*/ 2147483647 h 409"/>
              <a:gd name="T24" fmla="*/ 2147483647 w 567"/>
              <a:gd name="T25" fmla="*/ 2147483647 h 409"/>
              <a:gd name="T26" fmla="*/ 2147483647 w 567"/>
              <a:gd name="T27" fmla="*/ 2147483647 h 409"/>
              <a:gd name="T28" fmla="*/ 2147483647 w 567"/>
              <a:gd name="T29" fmla="*/ 2147483647 h 409"/>
              <a:gd name="T30" fmla="*/ 2147483647 w 567"/>
              <a:gd name="T31" fmla="*/ 2147483647 h 409"/>
              <a:gd name="T32" fmla="*/ 2147483647 w 567"/>
              <a:gd name="T33" fmla="*/ 2147483647 h 409"/>
              <a:gd name="T34" fmla="*/ 2147483647 w 567"/>
              <a:gd name="T35" fmla="*/ 2147483647 h 409"/>
              <a:gd name="T36" fmla="*/ 2147483647 w 567"/>
              <a:gd name="T37" fmla="*/ 2147483647 h 409"/>
              <a:gd name="T38" fmla="*/ 2147483647 w 567"/>
              <a:gd name="T39" fmla="*/ 2147483647 h 409"/>
              <a:gd name="T40" fmla="*/ 2147483647 w 567"/>
              <a:gd name="T41" fmla="*/ 2147483647 h 409"/>
              <a:gd name="T42" fmla="*/ 2147483647 w 567"/>
              <a:gd name="T43" fmla="*/ 2147483647 h 409"/>
              <a:gd name="T44" fmla="*/ 2147483647 w 567"/>
              <a:gd name="T45" fmla="*/ 2147483647 h 409"/>
              <a:gd name="T46" fmla="*/ 2147483647 w 567"/>
              <a:gd name="T47" fmla="*/ 2147483647 h 409"/>
              <a:gd name="T48" fmla="*/ 2147483647 w 567"/>
              <a:gd name="T49" fmla="*/ 2147483647 h 409"/>
              <a:gd name="T50" fmla="*/ 2147483647 w 567"/>
              <a:gd name="T51" fmla="*/ 2147483647 h 409"/>
              <a:gd name="T52" fmla="*/ 2147483647 w 567"/>
              <a:gd name="T53" fmla="*/ 2147483647 h 409"/>
              <a:gd name="T54" fmla="*/ 2147483647 w 567"/>
              <a:gd name="T55" fmla="*/ 2147483647 h 409"/>
              <a:gd name="T56" fmla="*/ 2147483647 w 567"/>
              <a:gd name="T57" fmla="*/ 2147483647 h 409"/>
              <a:gd name="T58" fmla="*/ 2147483647 w 567"/>
              <a:gd name="T59" fmla="*/ 2147483647 h 409"/>
              <a:gd name="T60" fmla="*/ 2147483647 w 567"/>
              <a:gd name="T61" fmla="*/ 2147483647 h 409"/>
              <a:gd name="T62" fmla="*/ 2147483647 w 567"/>
              <a:gd name="T63" fmla="*/ 2147483647 h 409"/>
              <a:gd name="T64" fmla="*/ 2147483647 w 567"/>
              <a:gd name="T65" fmla="*/ 2147483647 h 409"/>
              <a:gd name="T66" fmla="*/ 2147483647 w 567"/>
              <a:gd name="T67" fmla="*/ 2147483647 h 409"/>
              <a:gd name="T68" fmla="*/ 2147483647 w 567"/>
              <a:gd name="T69" fmla="*/ 2147483647 h 409"/>
              <a:gd name="T70" fmla="*/ 2147483647 w 567"/>
              <a:gd name="T71" fmla="*/ 2147483647 h 409"/>
              <a:gd name="T72" fmla="*/ 2147483647 w 567"/>
              <a:gd name="T73" fmla="*/ 2147483647 h 409"/>
              <a:gd name="T74" fmla="*/ 2147483647 w 567"/>
              <a:gd name="T75" fmla="*/ 2147483647 h 409"/>
              <a:gd name="T76" fmla="*/ 2147483647 w 567"/>
              <a:gd name="T77" fmla="*/ 2147483647 h 409"/>
              <a:gd name="T78" fmla="*/ 2147483647 w 567"/>
              <a:gd name="T79" fmla="*/ 2147483647 h 409"/>
              <a:gd name="T80" fmla="*/ 2147483647 w 567"/>
              <a:gd name="T81" fmla="*/ 2147483647 h 409"/>
              <a:gd name="T82" fmla="*/ 2147483647 w 567"/>
              <a:gd name="T83" fmla="*/ 2147483647 h 409"/>
              <a:gd name="T84" fmla="*/ 2147483647 w 567"/>
              <a:gd name="T85" fmla="*/ 2147483647 h 409"/>
              <a:gd name="T86" fmla="*/ 2147483647 w 567"/>
              <a:gd name="T87" fmla="*/ 2147483647 h 409"/>
              <a:gd name="T88" fmla="*/ 2147483647 w 567"/>
              <a:gd name="T89" fmla="*/ 2147483647 h 409"/>
              <a:gd name="T90" fmla="*/ 2147483647 w 567"/>
              <a:gd name="T91" fmla="*/ 2147483647 h 409"/>
              <a:gd name="T92" fmla="*/ 2147483647 w 567"/>
              <a:gd name="T93" fmla="*/ 2147483647 h 409"/>
              <a:gd name="T94" fmla="*/ 2147483647 w 567"/>
              <a:gd name="T95" fmla="*/ 2147483647 h 409"/>
              <a:gd name="T96" fmla="*/ 2147483647 w 567"/>
              <a:gd name="T97" fmla="*/ 2147483647 h 409"/>
              <a:gd name="T98" fmla="*/ 2147483647 w 567"/>
              <a:gd name="T99" fmla="*/ 2147483647 h 409"/>
              <a:gd name="T100" fmla="*/ 2147483647 w 567"/>
              <a:gd name="T101" fmla="*/ 2147483647 h 409"/>
              <a:gd name="T102" fmla="*/ 2147483647 w 567"/>
              <a:gd name="T103" fmla="*/ 2147483647 h 409"/>
              <a:gd name="T104" fmla="*/ 2147483647 w 567"/>
              <a:gd name="T105" fmla="*/ 2147483647 h 409"/>
              <a:gd name="T106" fmla="*/ 2147483647 w 567"/>
              <a:gd name="T107" fmla="*/ 2147483647 h 409"/>
              <a:gd name="T108" fmla="*/ 2147483647 w 567"/>
              <a:gd name="T109" fmla="*/ 2147483647 h 409"/>
              <a:gd name="T110" fmla="*/ 2147483647 w 567"/>
              <a:gd name="T111" fmla="*/ 2147483647 h 409"/>
              <a:gd name="T112" fmla="*/ 2147483647 w 567"/>
              <a:gd name="T113" fmla="*/ 2147483647 h 409"/>
              <a:gd name="T114" fmla="*/ 2147483647 w 567"/>
              <a:gd name="T115" fmla="*/ 2147483647 h 409"/>
              <a:gd name="T116" fmla="*/ 2147483647 w 567"/>
              <a:gd name="T117" fmla="*/ 2147483647 h 409"/>
              <a:gd name="T118" fmla="*/ 2147483647 w 567"/>
              <a:gd name="T119" fmla="*/ 2147483647 h 409"/>
              <a:gd name="T120" fmla="*/ 2147483647 w 567"/>
              <a:gd name="T121" fmla="*/ 2147483647 h 409"/>
              <a:gd name="T122" fmla="*/ 2147483647 w 567"/>
              <a:gd name="T123" fmla="*/ 2147483647 h 4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567"/>
              <a:gd name="T187" fmla="*/ 0 h 409"/>
              <a:gd name="T188" fmla="*/ 567 w 567"/>
              <a:gd name="T189" fmla="*/ 409 h 40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567" h="409">
                <a:moveTo>
                  <a:pt x="407" y="401"/>
                </a:moveTo>
                <a:lnTo>
                  <a:pt x="407" y="401"/>
                </a:lnTo>
                <a:lnTo>
                  <a:pt x="406" y="401"/>
                </a:lnTo>
                <a:lnTo>
                  <a:pt x="406" y="400"/>
                </a:lnTo>
                <a:lnTo>
                  <a:pt x="405" y="399"/>
                </a:lnTo>
                <a:lnTo>
                  <a:pt x="404" y="399"/>
                </a:lnTo>
                <a:lnTo>
                  <a:pt x="403" y="399"/>
                </a:lnTo>
                <a:lnTo>
                  <a:pt x="402" y="399"/>
                </a:lnTo>
                <a:lnTo>
                  <a:pt x="401" y="399"/>
                </a:lnTo>
                <a:lnTo>
                  <a:pt x="401" y="400"/>
                </a:lnTo>
                <a:lnTo>
                  <a:pt x="400" y="400"/>
                </a:lnTo>
                <a:lnTo>
                  <a:pt x="399" y="400"/>
                </a:lnTo>
                <a:lnTo>
                  <a:pt x="398" y="401"/>
                </a:lnTo>
                <a:lnTo>
                  <a:pt x="397" y="401"/>
                </a:lnTo>
                <a:lnTo>
                  <a:pt x="396" y="401"/>
                </a:lnTo>
                <a:lnTo>
                  <a:pt x="395" y="401"/>
                </a:lnTo>
                <a:lnTo>
                  <a:pt x="394" y="401"/>
                </a:lnTo>
                <a:lnTo>
                  <a:pt x="393" y="400"/>
                </a:lnTo>
                <a:lnTo>
                  <a:pt x="392" y="400"/>
                </a:lnTo>
                <a:lnTo>
                  <a:pt x="392" y="399"/>
                </a:lnTo>
                <a:lnTo>
                  <a:pt x="391" y="399"/>
                </a:lnTo>
                <a:lnTo>
                  <a:pt x="391" y="398"/>
                </a:lnTo>
                <a:lnTo>
                  <a:pt x="391" y="397"/>
                </a:lnTo>
                <a:lnTo>
                  <a:pt x="390" y="397"/>
                </a:lnTo>
                <a:lnTo>
                  <a:pt x="390" y="396"/>
                </a:lnTo>
                <a:lnTo>
                  <a:pt x="390" y="395"/>
                </a:lnTo>
                <a:lnTo>
                  <a:pt x="390" y="394"/>
                </a:lnTo>
                <a:lnTo>
                  <a:pt x="390" y="393"/>
                </a:lnTo>
                <a:lnTo>
                  <a:pt x="390" y="392"/>
                </a:lnTo>
                <a:lnTo>
                  <a:pt x="389" y="392"/>
                </a:lnTo>
                <a:lnTo>
                  <a:pt x="388" y="391"/>
                </a:lnTo>
                <a:lnTo>
                  <a:pt x="387" y="391"/>
                </a:lnTo>
                <a:lnTo>
                  <a:pt x="386" y="390"/>
                </a:lnTo>
                <a:lnTo>
                  <a:pt x="385" y="390"/>
                </a:lnTo>
                <a:lnTo>
                  <a:pt x="385" y="391"/>
                </a:lnTo>
                <a:lnTo>
                  <a:pt x="384" y="391"/>
                </a:lnTo>
                <a:lnTo>
                  <a:pt x="384" y="392"/>
                </a:lnTo>
                <a:lnTo>
                  <a:pt x="383" y="392"/>
                </a:lnTo>
                <a:lnTo>
                  <a:pt x="383" y="393"/>
                </a:lnTo>
                <a:lnTo>
                  <a:pt x="383" y="394"/>
                </a:lnTo>
                <a:lnTo>
                  <a:pt x="383" y="395"/>
                </a:lnTo>
                <a:lnTo>
                  <a:pt x="383" y="396"/>
                </a:lnTo>
                <a:lnTo>
                  <a:pt x="383" y="397"/>
                </a:lnTo>
                <a:lnTo>
                  <a:pt x="382" y="397"/>
                </a:lnTo>
                <a:lnTo>
                  <a:pt x="382" y="398"/>
                </a:lnTo>
                <a:lnTo>
                  <a:pt x="381" y="399"/>
                </a:lnTo>
                <a:lnTo>
                  <a:pt x="380" y="400"/>
                </a:lnTo>
                <a:lnTo>
                  <a:pt x="379" y="400"/>
                </a:lnTo>
                <a:lnTo>
                  <a:pt x="378" y="401"/>
                </a:lnTo>
                <a:lnTo>
                  <a:pt x="377" y="401"/>
                </a:lnTo>
                <a:lnTo>
                  <a:pt x="376" y="401"/>
                </a:lnTo>
                <a:lnTo>
                  <a:pt x="375" y="402"/>
                </a:lnTo>
                <a:lnTo>
                  <a:pt x="374" y="402"/>
                </a:lnTo>
                <a:lnTo>
                  <a:pt x="373" y="402"/>
                </a:lnTo>
                <a:lnTo>
                  <a:pt x="372" y="402"/>
                </a:lnTo>
                <a:lnTo>
                  <a:pt x="370" y="403"/>
                </a:lnTo>
                <a:lnTo>
                  <a:pt x="368" y="403"/>
                </a:lnTo>
                <a:lnTo>
                  <a:pt x="367" y="403"/>
                </a:lnTo>
                <a:lnTo>
                  <a:pt x="363" y="403"/>
                </a:lnTo>
                <a:lnTo>
                  <a:pt x="362" y="404"/>
                </a:lnTo>
                <a:lnTo>
                  <a:pt x="360" y="404"/>
                </a:lnTo>
                <a:lnTo>
                  <a:pt x="359" y="404"/>
                </a:lnTo>
                <a:lnTo>
                  <a:pt x="357" y="405"/>
                </a:lnTo>
                <a:lnTo>
                  <a:pt x="354" y="405"/>
                </a:lnTo>
                <a:lnTo>
                  <a:pt x="353" y="406"/>
                </a:lnTo>
                <a:lnTo>
                  <a:pt x="352" y="406"/>
                </a:lnTo>
                <a:lnTo>
                  <a:pt x="351" y="406"/>
                </a:lnTo>
                <a:lnTo>
                  <a:pt x="350" y="406"/>
                </a:lnTo>
                <a:lnTo>
                  <a:pt x="349" y="406"/>
                </a:lnTo>
                <a:lnTo>
                  <a:pt x="348" y="406"/>
                </a:lnTo>
                <a:lnTo>
                  <a:pt x="347" y="406"/>
                </a:lnTo>
                <a:lnTo>
                  <a:pt x="346" y="406"/>
                </a:lnTo>
                <a:lnTo>
                  <a:pt x="345" y="406"/>
                </a:lnTo>
                <a:lnTo>
                  <a:pt x="344" y="406"/>
                </a:lnTo>
                <a:lnTo>
                  <a:pt x="343" y="405"/>
                </a:lnTo>
                <a:lnTo>
                  <a:pt x="342" y="405"/>
                </a:lnTo>
                <a:lnTo>
                  <a:pt x="341" y="404"/>
                </a:lnTo>
                <a:lnTo>
                  <a:pt x="341" y="403"/>
                </a:lnTo>
                <a:lnTo>
                  <a:pt x="341" y="402"/>
                </a:lnTo>
                <a:lnTo>
                  <a:pt x="342" y="401"/>
                </a:lnTo>
                <a:lnTo>
                  <a:pt x="343" y="401"/>
                </a:lnTo>
                <a:lnTo>
                  <a:pt x="343" y="400"/>
                </a:lnTo>
                <a:lnTo>
                  <a:pt x="344" y="400"/>
                </a:lnTo>
                <a:lnTo>
                  <a:pt x="345" y="400"/>
                </a:lnTo>
                <a:lnTo>
                  <a:pt x="346" y="399"/>
                </a:lnTo>
                <a:lnTo>
                  <a:pt x="347" y="399"/>
                </a:lnTo>
                <a:lnTo>
                  <a:pt x="348" y="399"/>
                </a:lnTo>
                <a:lnTo>
                  <a:pt x="348" y="398"/>
                </a:lnTo>
                <a:lnTo>
                  <a:pt x="349" y="398"/>
                </a:lnTo>
                <a:lnTo>
                  <a:pt x="349" y="397"/>
                </a:lnTo>
                <a:lnTo>
                  <a:pt x="350" y="397"/>
                </a:lnTo>
                <a:lnTo>
                  <a:pt x="350" y="396"/>
                </a:lnTo>
                <a:lnTo>
                  <a:pt x="350" y="395"/>
                </a:lnTo>
                <a:lnTo>
                  <a:pt x="350" y="394"/>
                </a:lnTo>
                <a:lnTo>
                  <a:pt x="349" y="393"/>
                </a:lnTo>
                <a:lnTo>
                  <a:pt x="348" y="392"/>
                </a:lnTo>
                <a:lnTo>
                  <a:pt x="347" y="392"/>
                </a:lnTo>
                <a:lnTo>
                  <a:pt x="346" y="392"/>
                </a:lnTo>
                <a:lnTo>
                  <a:pt x="345" y="392"/>
                </a:lnTo>
                <a:lnTo>
                  <a:pt x="344" y="392"/>
                </a:lnTo>
                <a:lnTo>
                  <a:pt x="343" y="392"/>
                </a:lnTo>
                <a:lnTo>
                  <a:pt x="341" y="392"/>
                </a:lnTo>
                <a:lnTo>
                  <a:pt x="340" y="392"/>
                </a:lnTo>
                <a:lnTo>
                  <a:pt x="339" y="392"/>
                </a:lnTo>
                <a:lnTo>
                  <a:pt x="338" y="392"/>
                </a:lnTo>
                <a:lnTo>
                  <a:pt x="337" y="392"/>
                </a:lnTo>
                <a:lnTo>
                  <a:pt x="336" y="392"/>
                </a:lnTo>
                <a:lnTo>
                  <a:pt x="335" y="392"/>
                </a:lnTo>
                <a:lnTo>
                  <a:pt x="334" y="391"/>
                </a:lnTo>
                <a:lnTo>
                  <a:pt x="333" y="391"/>
                </a:lnTo>
                <a:lnTo>
                  <a:pt x="332" y="391"/>
                </a:lnTo>
                <a:lnTo>
                  <a:pt x="332" y="390"/>
                </a:lnTo>
                <a:lnTo>
                  <a:pt x="331" y="390"/>
                </a:lnTo>
                <a:lnTo>
                  <a:pt x="330" y="389"/>
                </a:lnTo>
                <a:lnTo>
                  <a:pt x="329" y="389"/>
                </a:lnTo>
                <a:lnTo>
                  <a:pt x="329" y="388"/>
                </a:lnTo>
                <a:lnTo>
                  <a:pt x="328" y="388"/>
                </a:lnTo>
                <a:lnTo>
                  <a:pt x="328" y="387"/>
                </a:lnTo>
                <a:lnTo>
                  <a:pt x="327" y="387"/>
                </a:lnTo>
                <a:lnTo>
                  <a:pt x="327" y="386"/>
                </a:lnTo>
                <a:lnTo>
                  <a:pt x="328" y="386"/>
                </a:lnTo>
                <a:lnTo>
                  <a:pt x="328" y="385"/>
                </a:lnTo>
                <a:lnTo>
                  <a:pt x="329" y="385"/>
                </a:lnTo>
                <a:lnTo>
                  <a:pt x="330" y="384"/>
                </a:lnTo>
                <a:lnTo>
                  <a:pt x="331" y="383"/>
                </a:lnTo>
                <a:lnTo>
                  <a:pt x="331" y="382"/>
                </a:lnTo>
                <a:lnTo>
                  <a:pt x="331" y="381"/>
                </a:lnTo>
                <a:lnTo>
                  <a:pt x="330" y="381"/>
                </a:lnTo>
                <a:lnTo>
                  <a:pt x="330" y="380"/>
                </a:lnTo>
                <a:lnTo>
                  <a:pt x="329" y="380"/>
                </a:lnTo>
                <a:lnTo>
                  <a:pt x="329" y="379"/>
                </a:lnTo>
                <a:lnTo>
                  <a:pt x="328" y="379"/>
                </a:lnTo>
                <a:lnTo>
                  <a:pt x="327" y="379"/>
                </a:lnTo>
                <a:lnTo>
                  <a:pt x="326" y="378"/>
                </a:lnTo>
                <a:lnTo>
                  <a:pt x="325" y="378"/>
                </a:lnTo>
                <a:lnTo>
                  <a:pt x="324" y="379"/>
                </a:lnTo>
                <a:lnTo>
                  <a:pt x="323" y="379"/>
                </a:lnTo>
                <a:lnTo>
                  <a:pt x="322" y="380"/>
                </a:lnTo>
                <a:lnTo>
                  <a:pt x="322" y="381"/>
                </a:lnTo>
                <a:lnTo>
                  <a:pt x="322" y="382"/>
                </a:lnTo>
                <a:lnTo>
                  <a:pt x="322" y="383"/>
                </a:lnTo>
                <a:lnTo>
                  <a:pt x="322" y="384"/>
                </a:lnTo>
                <a:lnTo>
                  <a:pt x="322" y="385"/>
                </a:lnTo>
                <a:lnTo>
                  <a:pt x="323" y="385"/>
                </a:lnTo>
                <a:lnTo>
                  <a:pt x="323" y="386"/>
                </a:lnTo>
                <a:lnTo>
                  <a:pt x="324" y="387"/>
                </a:lnTo>
                <a:lnTo>
                  <a:pt x="324" y="388"/>
                </a:lnTo>
                <a:lnTo>
                  <a:pt x="325" y="388"/>
                </a:lnTo>
                <a:lnTo>
                  <a:pt x="325" y="389"/>
                </a:lnTo>
                <a:lnTo>
                  <a:pt x="325" y="390"/>
                </a:lnTo>
                <a:lnTo>
                  <a:pt x="325" y="391"/>
                </a:lnTo>
                <a:lnTo>
                  <a:pt x="325" y="392"/>
                </a:lnTo>
                <a:lnTo>
                  <a:pt x="325" y="393"/>
                </a:lnTo>
                <a:lnTo>
                  <a:pt x="324" y="393"/>
                </a:lnTo>
                <a:lnTo>
                  <a:pt x="324" y="394"/>
                </a:lnTo>
                <a:lnTo>
                  <a:pt x="323" y="394"/>
                </a:lnTo>
                <a:lnTo>
                  <a:pt x="323" y="395"/>
                </a:lnTo>
                <a:lnTo>
                  <a:pt x="322" y="395"/>
                </a:lnTo>
                <a:lnTo>
                  <a:pt x="321" y="395"/>
                </a:lnTo>
                <a:lnTo>
                  <a:pt x="320" y="395"/>
                </a:lnTo>
                <a:lnTo>
                  <a:pt x="319" y="395"/>
                </a:lnTo>
                <a:lnTo>
                  <a:pt x="319" y="394"/>
                </a:lnTo>
                <a:lnTo>
                  <a:pt x="318" y="394"/>
                </a:lnTo>
                <a:lnTo>
                  <a:pt x="317" y="394"/>
                </a:lnTo>
                <a:lnTo>
                  <a:pt x="316" y="393"/>
                </a:lnTo>
                <a:lnTo>
                  <a:pt x="315" y="393"/>
                </a:lnTo>
                <a:lnTo>
                  <a:pt x="315" y="392"/>
                </a:lnTo>
                <a:lnTo>
                  <a:pt x="315" y="391"/>
                </a:lnTo>
                <a:lnTo>
                  <a:pt x="316" y="390"/>
                </a:lnTo>
                <a:lnTo>
                  <a:pt x="317" y="390"/>
                </a:lnTo>
                <a:lnTo>
                  <a:pt x="317" y="389"/>
                </a:lnTo>
                <a:lnTo>
                  <a:pt x="317" y="388"/>
                </a:lnTo>
                <a:lnTo>
                  <a:pt x="318" y="387"/>
                </a:lnTo>
                <a:lnTo>
                  <a:pt x="317" y="386"/>
                </a:lnTo>
                <a:lnTo>
                  <a:pt x="317" y="385"/>
                </a:lnTo>
                <a:lnTo>
                  <a:pt x="316" y="385"/>
                </a:lnTo>
                <a:lnTo>
                  <a:pt x="315" y="384"/>
                </a:lnTo>
                <a:lnTo>
                  <a:pt x="314" y="384"/>
                </a:lnTo>
                <a:lnTo>
                  <a:pt x="313" y="384"/>
                </a:lnTo>
                <a:lnTo>
                  <a:pt x="312" y="384"/>
                </a:lnTo>
                <a:lnTo>
                  <a:pt x="311" y="384"/>
                </a:lnTo>
                <a:lnTo>
                  <a:pt x="311" y="383"/>
                </a:lnTo>
                <a:lnTo>
                  <a:pt x="311" y="382"/>
                </a:lnTo>
                <a:lnTo>
                  <a:pt x="311" y="381"/>
                </a:lnTo>
                <a:lnTo>
                  <a:pt x="311" y="380"/>
                </a:lnTo>
                <a:lnTo>
                  <a:pt x="311" y="379"/>
                </a:lnTo>
                <a:lnTo>
                  <a:pt x="310" y="379"/>
                </a:lnTo>
                <a:lnTo>
                  <a:pt x="309" y="380"/>
                </a:lnTo>
                <a:lnTo>
                  <a:pt x="308" y="380"/>
                </a:lnTo>
                <a:lnTo>
                  <a:pt x="308" y="381"/>
                </a:lnTo>
                <a:lnTo>
                  <a:pt x="307" y="381"/>
                </a:lnTo>
                <a:lnTo>
                  <a:pt x="306" y="381"/>
                </a:lnTo>
                <a:lnTo>
                  <a:pt x="305" y="381"/>
                </a:lnTo>
                <a:lnTo>
                  <a:pt x="304" y="381"/>
                </a:lnTo>
                <a:lnTo>
                  <a:pt x="304" y="380"/>
                </a:lnTo>
                <a:lnTo>
                  <a:pt x="303" y="380"/>
                </a:lnTo>
                <a:lnTo>
                  <a:pt x="303" y="379"/>
                </a:lnTo>
                <a:lnTo>
                  <a:pt x="303" y="378"/>
                </a:lnTo>
                <a:lnTo>
                  <a:pt x="302" y="378"/>
                </a:lnTo>
                <a:lnTo>
                  <a:pt x="302" y="377"/>
                </a:lnTo>
                <a:lnTo>
                  <a:pt x="303" y="376"/>
                </a:lnTo>
                <a:lnTo>
                  <a:pt x="303" y="375"/>
                </a:lnTo>
                <a:lnTo>
                  <a:pt x="303" y="374"/>
                </a:lnTo>
                <a:lnTo>
                  <a:pt x="303" y="373"/>
                </a:lnTo>
                <a:lnTo>
                  <a:pt x="303" y="372"/>
                </a:lnTo>
                <a:lnTo>
                  <a:pt x="302" y="372"/>
                </a:lnTo>
                <a:lnTo>
                  <a:pt x="302" y="371"/>
                </a:lnTo>
                <a:lnTo>
                  <a:pt x="301" y="370"/>
                </a:lnTo>
                <a:lnTo>
                  <a:pt x="300" y="369"/>
                </a:lnTo>
                <a:lnTo>
                  <a:pt x="299" y="369"/>
                </a:lnTo>
                <a:lnTo>
                  <a:pt x="298" y="369"/>
                </a:lnTo>
                <a:lnTo>
                  <a:pt x="297" y="370"/>
                </a:lnTo>
                <a:lnTo>
                  <a:pt x="296" y="371"/>
                </a:lnTo>
                <a:lnTo>
                  <a:pt x="296" y="372"/>
                </a:lnTo>
                <a:lnTo>
                  <a:pt x="295" y="373"/>
                </a:lnTo>
                <a:lnTo>
                  <a:pt x="295" y="374"/>
                </a:lnTo>
                <a:lnTo>
                  <a:pt x="295" y="375"/>
                </a:lnTo>
                <a:lnTo>
                  <a:pt x="296" y="375"/>
                </a:lnTo>
                <a:lnTo>
                  <a:pt x="296" y="376"/>
                </a:lnTo>
                <a:lnTo>
                  <a:pt x="296" y="377"/>
                </a:lnTo>
                <a:lnTo>
                  <a:pt x="297" y="377"/>
                </a:lnTo>
                <a:lnTo>
                  <a:pt x="298" y="378"/>
                </a:lnTo>
                <a:lnTo>
                  <a:pt x="298" y="379"/>
                </a:lnTo>
                <a:lnTo>
                  <a:pt x="299" y="379"/>
                </a:lnTo>
                <a:lnTo>
                  <a:pt x="299" y="380"/>
                </a:lnTo>
                <a:lnTo>
                  <a:pt x="300" y="380"/>
                </a:lnTo>
                <a:lnTo>
                  <a:pt x="300" y="381"/>
                </a:lnTo>
                <a:lnTo>
                  <a:pt x="300" y="382"/>
                </a:lnTo>
                <a:lnTo>
                  <a:pt x="299" y="384"/>
                </a:lnTo>
                <a:lnTo>
                  <a:pt x="299" y="385"/>
                </a:lnTo>
                <a:lnTo>
                  <a:pt x="298" y="385"/>
                </a:lnTo>
                <a:lnTo>
                  <a:pt x="299" y="386"/>
                </a:lnTo>
                <a:lnTo>
                  <a:pt x="299" y="387"/>
                </a:lnTo>
                <a:lnTo>
                  <a:pt x="300" y="387"/>
                </a:lnTo>
                <a:lnTo>
                  <a:pt x="300" y="388"/>
                </a:lnTo>
                <a:lnTo>
                  <a:pt x="301" y="389"/>
                </a:lnTo>
                <a:lnTo>
                  <a:pt x="302" y="389"/>
                </a:lnTo>
                <a:lnTo>
                  <a:pt x="302" y="390"/>
                </a:lnTo>
                <a:lnTo>
                  <a:pt x="303" y="390"/>
                </a:lnTo>
                <a:lnTo>
                  <a:pt x="303" y="391"/>
                </a:lnTo>
                <a:lnTo>
                  <a:pt x="303" y="392"/>
                </a:lnTo>
                <a:lnTo>
                  <a:pt x="302" y="393"/>
                </a:lnTo>
                <a:lnTo>
                  <a:pt x="301" y="394"/>
                </a:lnTo>
                <a:lnTo>
                  <a:pt x="300" y="394"/>
                </a:lnTo>
                <a:lnTo>
                  <a:pt x="300" y="395"/>
                </a:lnTo>
                <a:lnTo>
                  <a:pt x="298" y="396"/>
                </a:lnTo>
                <a:lnTo>
                  <a:pt x="297" y="397"/>
                </a:lnTo>
                <a:lnTo>
                  <a:pt x="297" y="398"/>
                </a:lnTo>
                <a:lnTo>
                  <a:pt x="296" y="398"/>
                </a:lnTo>
                <a:lnTo>
                  <a:pt x="295" y="398"/>
                </a:lnTo>
                <a:lnTo>
                  <a:pt x="294" y="399"/>
                </a:lnTo>
                <a:lnTo>
                  <a:pt x="293" y="399"/>
                </a:lnTo>
                <a:lnTo>
                  <a:pt x="292" y="398"/>
                </a:lnTo>
                <a:lnTo>
                  <a:pt x="291" y="398"/>
                </a:lnTo>
                <a:lnTo>
                  <a:pt x="291" y="397"/>
                </a:lnTo>
                <a:lnTo>
                  <a:pt x="290" y="397"/>
                </a:lnTo>
                <a:lnTo>
                  <a:pt x="290" y="396"/>
                </a:lnTo>
                <a:lnTo>
                  <a:pt x="290" y="395"/>
                </a:lnTo>
                <a:lnTo>
                  <a:pt x="290" y="394"/>
                </a:lnTo>
                <a:lnTo>
                  <a:pt x="291" y="394"/>
                </a:lnTo>
                <a:lnTo>
                  <a:pt x="291" y="393"/>
                </a:lnTo>
                <a:lnTo>
                  <a:pt x="292" y="393"/>
                </a:lnTo>
                <a:lnTo>
                  <a:pt x="293" y="392"/>
                </a:lnTo>
                <a:lnTo>
                  <a:pt x="293" y="391"/>
                </a:lnTo>
                <a:lnTo>
                  <a:pt x="293" y="390"/>
                </a:lnTo>
                <a:lnTo>
                  <a:pt x="293" y="389"/>
                </a:lnTo>
                <a:lnTo>
                  <a:pt x="292" y="389"/>
                </a:lnTo>
                <a:lnTo>
                  <a:pt x="291" y="388"/>
                </a:lnTo>
                <a:lnTo>
                  <a:pt x="290" y="388"/>
                </a:lnTo>
                <a:lnTo>
                  <a:pt x="289" y="388"/>
                </a:lnTo>
                <a:lnTo>
                  <a:pt x="288" y="387"/>
                </a:lnTo>
                <a:lnTo>
                  <a:pt x="287" y="386"/>
                </a:lnTo>
                <a:lnTo>
                  <a:pt x="286" y="386"/>
                </a:lnTo>
                <a:lnTo>
                  <a:pt x="286" y="385"/>
                </a:lnTo>
                <a:lnTo>
                  <a:pt x="285" y="385"/>
                </a:lnTo>
                <a:lnTo>
                  <a:pt x="284" y="385"/>
                </a:lnTo>
                <a:lnTo>
                  <a:pt x="284" y="386"/>
                </a:lnTo>
                <a:lnTo>
                  <a:pt x="283" y="387"/>
                </a:lnTo>
                <a:lnTo>
                  <a:pt x="283" y="388"/>
                </a:lnTo>
                <a:lnTo>
                  <a:pt x="283" y="389"/>
                </a:lnTo>
                <a:lnTo>
                  <a:pt x="283" y="390"/>
                </a:lnTo>
                <a:lnTo>
                  <a:pt x="283" y="391"/>
                </a:lnTo>
                <a:lnTo>
                  <a:pt x="283" y="392"/>
                </a:lnTo>
                <a:lnTo>
                  <a:pt x="283" y="393"/>
                </a:lnTo>
                <a:lnTo>
                  <a:pt x="283" y="394"/>
                </a:lnTo>
                <a:lnTo>
                  <a:pt x="283" y="395"/>
                </a:lnTo>
                <a:lnTo>
                  <a:pt x="283" y="396"/>
                </a:lnTo>
                <a:lnTo>
                  <a:pt x="283" y="397"/>
                </a:lnTo>
                <a:lnTo>
                  <a:pt x="283" y="398"/>
                </a:lnTo>
                <a:lnTo>
                  <a:pt x="282" y="399"/>
                </a:lnTo>
                <a:lnTo>
                  <a:pt x="282" y="400"/>
                </a:lnTo>
                <a:lnTo>
                  <a:pt x="281" y="400"/>
                </a:lnTo>
                <a:lnTo>
                  <a:pt x="280" y="400"/>
                </a:lnTo>
                <a:lnTo>
                  <a:pt x="279" y="399"/>
                </a:lnTo>
                <a:lnTo>
                  <a:pt x="279" y="398"/>
                </a:lnTo>
                <a:lnTo>
                  <a:pt x="278" y="397"/>
                </a:lnTo>
                <a:lnTo>
                  <a:pt x="278" y="396"/>
                </a:lnTo>
                <a:lnTo>
                  <a:pt x="277" y="396"/>
                </a:lnTo>
                <a:lnTo>
                  <a:pt x="276" y="396"/>
                </a:lnTo>
                <a:lnTo>
                  <a:pt x="276" y="395"/>
                </a:lnTo>
                <a:lnTo>
                  <a:pt x="275" y="395"/>
                </a:lnTo>
                <a:lnTo>
                  <a:pt x="274" y="395"/>
                </a:lnTo>
                <a:lnTo>
                  <a:pt x="274" y="396"/>
                </a:lnTo>
                <a:lnTo>
                  <a:pt x="273" y="396"/>
                </a:lnTo>
                <a:lnTo>
                  <a:pt x="273" y="397"/>
                </a:lnTo>
                <a:lnTo>
                  <a:pt x="273" y="398"/>
                </a:lnTo>
                <a:lnTo>
                  <a:pt x="273" y="399"/>
                </a:lnTo>
                <a:lnTo>
                  <a:pt x="274" y="400"/>
                </a:lnTo>
                <a:lnTo>
                  <a:pt x="274" y="401"/>
                </a:lnTo>
                <a:lnTo>
                  <a:pt x="274" y="402"/>
                </a:lnTo>
                <a:lnTo>
                  <a:pt x="274" y="403"/>
                </a:lnTo>
                <a:lnTo>
                  <a:pt x="273" y="403"/>
                </a:lnTo>
                <a:lnTo>
                  <a:pt x="273" y="404"/>
                </a:lnTo>
                <a:lnTo>
                  <a:pt x="272" y="405"/>
                </a:lnTo>
                <a:lnTo>
                  <a:pt x="270" y="406"/>
                </a:lnTo>
                <a:lnTo>
                  <a:pt x="268" y="406"/>
                </a:lnTo>
                <a:lnTo>
                  <a:pt x="266" y="406"/>
                </a:lnTo>
                <a:lnTo>
                  <a:pt x="266" y="407"/>
                </a:lnTo>
                <a:lnTo>
                  <a:pt x="265" y="407"/>
                </a:lnTo>
                <a:lnTo>
                  <a:pt x="264" y="406"/>
                </a:lnTo>
                <a:lnTo>
                  <a:pt x="261" y="403"/>
                </a:lnTo>
                <a:lnTo>
                  <a:pt x="260" y="403"/>
                </a:lnTo>
                <a:lnTo>
                  <a:pt x="260" y="402"/>
                </a:lnTo>
                <a:lnTo>
                  <a:pt x="259" y="402"/>
                </a:lnTo>
                <a:lnTo>
                  <a:pt x="253" y="401"/>
                </a:lnTo>
                <a:lnTo>
                  <a:pt x="252" y="401"/>
                </a:lnTo>
                <a:lnTo>
                  <a:pt x="252" y="402"/>
                </a:lnTo>
                <a:lnTo>
                  <a:pt x="251" y="403"/>
                </a:lnTo>
                <a:lnTo>
                  <a:pt x="251" y="404"/>
                </a:lnTo>
                <a:lnTo>
                  <a:pt x="251" y="405"/>
                </a:lnTo>
                <a:lnTo>
                  <a:pt x="250" y="405"/>
                </a:lnTo>
                <a:lnTo>
                  <a:pt x="249" y="406"/>
                </a:lnTo>
                <a:lnTo>
                  <a:pt x="249" y="407"/>
                </a:lnTo>
                <a:lnTo>
                  <a:pt x="248" y="407"/>
                </a:lnTo>
                <a:lnTo>
                  <a:pt x="247" y="408"/>
                </a:lnTo>
                <a:lnTo>
                  <a:pt x="246" y="408"/>
                </a:lnTo>
                <a:lnTo>
                  <a:pt x="244" y="408"/>
                </a:lnTo>
                <a:lnTo>
                  <a:pt x="243" y="409"/>
                </a:lnTo>
                <a:lnTo>
                  <a:pt x="242" y="409"/>
                </a:lnTo>
                <a:lnTo>
                  <a:pt x="241" y="409"/>
                </a:lnTo>
                <a:lnTo>
                  <a:pt x="239" y="409"/>
                </a:lnTo>
                <a:lnTo>
                  <a:pt x="238" y="409"/>
                </a:lnTo>
                <a:lnTo>
                  <a:pt x="237" y="408"/>
                </a:lnTo>
                <a:lnTo>
                  <a:pt x="236" y="408"/>
                </a:lnTo>
                <a:lnTo>
                  <a:pt x="234" y="408"/>
                </a:lnTo>
                <a:lnTo>
                  <a:pt x="233" y="407"/>
                </a:lnTo>
                <a:lnTo>
                  <a:pt x="232" y="407"/>
                </a:lnTo>
                <a:lnTo>
                  <a:pt x="231" y="406"/>
                </a:lnTo>
                <a:lnTo>
                  <a:pt x="230" y="406"/>
                </a:lnTo>
                <a:lnTo>
                  <a:pt x="228" y="406"/>
                </a:lnTo>
                <a:lnTo>
                  <a:pt x="227" y="405"/>
                </a:lnTo>
                <a:lnTo>
                  <a:pt x="226" y="405"/>
                </a:lnTo>
                <a:lnTo>
                  <a:pt x="224" y="405"/>
                </a:lnTo>
                <a:lnTo>
                  <a:pt x="223" y="405"/>
                </a:lnTo>
                <a:lnTo>
                  <a:pt x="222" y="405"/>
                </a:lnTo>
                <a:lnTo>
                  <a:pt x="221" y="405"/>
                </a:lnTo>
                <a:lnTo>
                  <a:pt x="220" y="404"/>
                </a:lnTo>
                <a:lnTo>
                  <a:pt x="219" y="404"/>
                </a:lnTo>
                <a:lnTo>
                  <a:pt x="219" y="403"/>
                </a:lnTo>
                <a:lnTo>
                  <a:pt x="218" y="403"/>
                </a:lnTo>
                <a:lnTo>
                  <a:pt x="218" y="402"/>
                </a:lnTo>
                <a:lnTo>
                  <a:pt x="217" y="402"/>
                </a:lnTo>
                <a:lnTo>
                  <a:pt x="217" y="401"/>
                </a:lnTo>
                <a:lnTo>
                  <a:pt x="216" y="401"/>
                </a:lnTo>
                <a:lnTo>
                  <a:pt x="215" y="401"/>
                </a:lnTo>
                <a:lnTo>
                  <a:pt x="215" y="400"/>
                </a:lnTo>
                <a:lnTo>
                  <a:pt x="208" y="398"/>
                </a:lnTo>
                <a:lnTo>
                  <a:pt x="207" y="397"/>
                </a:lnTo>
                <a:lnTo>
                  <a:pt x="206" y="397"/>
                </a:lnTo>
                <a:lnTo>
                  <a:pt x="205" y="396"/>
                </a:lnTo>
                <a:lnTo>
                  <a:pt x="204" y="396"/>
                </a:lnTo>
                <a:lnTo>
                  <a:pt x="203" y="395"/>
                </a:lnTo>
                <a:lnTo>
                  <a:pt x="202" y="394"/>
                </a:lnTo>
                <a:lnTo>
                  <a:pt x="201" y="394"/>
                </a:lnTo>
                <a:lnTo>
                  <a:pt x="200" y="393"/>
                </a:lnTo>
                <a:lnTo>
                  <a:pt x="199" y="393"/>
                </a:lnTo>
                <a:lnTo>
                  <a:pt x="198" y="392"/>
                </a:lnTo>
                <a:lnTo>
                  <a:pt x="198" y="391"/>
                </a:lnTo>
                <a:lnTo>
                  <a:pt x="197" y="391"/>
                </a:lnTo>
                <a:lnTo>
                  <a:pt x="196" y="390"/>
                </a:lnTo>
                <a:lnTo>
                  <a:pt x="195" y="389"/>
                </a:lnTo>
                <a:lnTo>
                  <a:pt x="194" y="388"/>
                </a:lnTo>
                <a:lnTo>
                  <a:pt x="193" y="388"/>
                </a:lnTo>
                <a:lnTo>
                  <a:pt x="193" y="387"/>
                </a:lnTo>
                <a:lnTo>
                  <a:pt x="192" y="387"/>
                </a:lnTo>
                <a:lnTo>
                  <a:pt x="192" y="386"/>
                </a:lnTo>
                <a:lnTo>
                  <a:pt x="191" y="386"/>
                </a:lnTo>
                <a:lnTo>
                  <a:pt x="191" y="385"/>
                </a:lnTo>
                <a:lnTo>
                  <a:pt x="190" y="384"/>
                </a:lnTo>
                <a:lnTo>
                  <a:pt x="189" y="383"/>
                </a:lnTo>
                <a:lnTo>
                  <a:pt x="189" y="382"/>
                </a:lnTo>
                <a:lnTo>
                  <a:pt x="189" y="381"/>
                </a:lnTo>
                <a:lnTo>
                  <a:pt x="188" y="380"/>
                </a:lnTo>
                <a:lnTo>
                  <a:pt x="188" y="379"/>
                </a:lnTo>
                <a:lnTo>
                  <a:pt x="187" y="379"/>
                </a:lnTo>
                <a:lnTo>
                  <a:pt x="187" y="378"/>
                </a:lnTo>
                <a:lnTo>
                  <a:pt x="186" y="378"/>
                </a:lnTo>
                <a:lnTo>
                  <a:pt x="185" y="377"/>
                </a:lnTo>
                <a:lnTo>
                  <a:pt x="184" y="377"/>
                </a:lnTo>
                <a:lnTo>
                  <a:pt x="183" y="377"/>
                </a:lnTo>
                <a:lnTo>
                  <a:pt x="182" y="377"/>
                </a:lnTo>
                <a:lnTo>
                  <a:pt x="181" y="377"/>
                </a:lnTo>
                <a:lnTo>
                  <a:pt x="180" y="377"/>
                </a:lnTo>
                <a:lnTo>
                  <a:pt x="179" y="377"/>
                </a:lnTo>
                <a:lnTo>
                  <a:pt x="178" y="378"/>
                </a:lnTo>
                <a:lnTo>
                  <a:pt x="177" y="378"/>
                </a:lnTo>
                <a:lnTo>
                  <a:pt x="176" y="378"/>
                </a:lnTo>
                <a:lnTo>
                  <a:pt x="175" y="378"/>
                </a:lnTo>
                <a:lnTo>
                  <a:pt x="174" y="378"/>
                </a:lnTo>
                <a:lnTo>
                  <a:pt x="173" y="377"/>
                </a:lnTo>
                <a:lnTo>
                  <a:pt x="172" y="377"/>
                </a:lnTo>
                <a:lnTo>
                  <a:pt x="171" y="377"/>
                </a:lnTo>
                <a:lnTo>
                  <a:pt x="170" y="376"/>
                </a:lnTo>
                <a:lnTo>
                  <a:pt x="169" y="376"/>
                </a:lnTo>
                <a:lnTo>
                  <a:pt x="168" y="376"/>
                </a:lnTo>
                <a:lnTo>
                  <a:pt x="167" y="375"/>
                </a:lnTo>
                <a:lnTo>
                  <a:pt x="166" y="375"/>
                </a:lnTo>
                <a:lnTo>
                  <a:pt x="166" y="374"/>
                </a:lnTo>
                <a:lnTo>
                  <a:pt x="165" y="374"/>
                </a:lnTo>
                <a:lnTo>
                  <a:pt x="164" y="374"/>
                </a:lnTo>
                <a:lnTo>
                  <a:pt x="163" y="373"/>
                </a:lnTo>
                <a:lnTo>
                  <a:pt x="163" y="371"/>
                </a:lnTo>
                <a:lnTo>
                  <a:pt x="162" y="371"/>
                </a:lnTo>
                <a:lnTo>
                  <a:pt x="162" y="370"/>
                </a:lnTo>
                <a:lnTo>
                  <a:pt x="162" y="369"/>
                </a:lnTo>
                <a:lnTo>
                  <a:pt x="162" y="368"/>
                </a:lnTo>
                <a:lnTo>
                  <a:pt x="162" y="367"/>
                </a:lnTo>
                <a:lnTo>
                  <a:pt x="161" y="366"/>
                </a:lnTo>
                <a:lnTo>
                  <a:pt x="161" y="365"/>
                </a:lnTo>
                <a:lnTo>
                  <a:pt x="161" y="364"/>
                </a:lnTo>
                <a:lnTo>
                  <a:pt x="161" y="363"/>
                </a:lnTo>
                <a:lnTo>
                  <a:pt x="161" y="362"/>
                </a:lnTo>
                <a:lnTo>
                  <a:pt x="161" y="360"/>
                </a:lnTo>
                <a:lnTo>
                  <a:pt x="161" y="359"/>
                </a:lnTo>
                <a:lnTo>
                  <a:pt x="161" y="358"/>
                </a:lnTo>
                <a:lnTo>
                  <a:pt x="161" y="357"/>
                </a:lnTo>
                <a:lnTo>
                  <a:pt x="161" y="356"/>
                </a:lnTo>
                <a:lnTo>
                  <a:pt x="161" y="355"/>
                </a:lnTo>
                <a:lnTo>
                  <a:pt x="160" y="353"/>
                </a:lnTo>
                <a:lnTo>
                  <a:pt x="159" y="352"/>
                </a:lnTo>
                <a:lnTo>
                  <a:pt x="158" y="351"/>
                </a:lnTo>
                <a:lnTo>
                  <a:pt x="157" y="350"/>
                </a:lnTo>
                <a:lnTo>
                  <a:pt x="157" y="349"/>
                </a:lnTo>
                <a:lnTo>
                  <a:pt x="156" y="348"/>
                </a:lnTo>
                <a:lnTo>
                  <a:pt x="155" y="347"/>
                </a:lnTo>
                <a:lnTo>
                  <a:pt x="154" y="345"/>
                </a:lnTo>
                <a:lnTo>
                  <a:pt x="154" y="344"/>
                </a:lnTo>
                <a:lnTo>
                  <a:pt x="153" y="342"/>
                </a:lnTo>
                <a:lnTo>
                  <a:pt x="153" y="341"/>
                </a:lnTo>
                <a:lnTo>
                  <a:pt x="152" y="340"/>
                </a:lnTo>
                <a:lnTo>
                  <a:pt x="152" y="339"/>
                </a:lnTo>
                <a:lnTo>
                  <a:pt x="152" y="337"/>
                </a:lnTo>
                <a:lnTo>
                  <a:pt x="152" y="336"/>
                </a:lnTo>
                <a:lnTo>
                  <a:pt x="151" y="335"/>
                </a:lnTo>
                <a:lnTo>
                  <a:pt x="151" y="334"/>
                </a:lnTo>
                <a:lnTo>
                  <a:pt x="151" y="333"/>
                </a:lnTo>
                <a:lnTo>
                  <a:pt x="151" y="332"/>
                </a:lnTo>
                <a:lnTo>
                  <a:pt x="154" y="328"/>
                </a:lnTo>
                <a:lnTo>
                  <a:pt x="154" y="327"/>
                </a:lnTo>
                <a:lnTo>
                  <a:pt x="154" y="326"/>
                </a:lnTo>
                <a:lnTo>
                  <a:pt x="155" y="325"/>
                </a:lnTo>
                <a:lnTo>
                  <a:pt x="159" y="319"/>
                </a:lnTo>
                <a:lnTo>
                  <a:pt x="166" y="309"/>
                </a:lnTo>
                <a:lnTo>
                  <a:pt x="167" y="308"/>
                </a:lnTo>
                <a:lnTo>
                  <a:pt x="167" y="307"/>
                </a:lnTo>
                <a:lnTo>
                  <a:pt x="166" y="307"/>
                </a:lnTo>
                <a:lnTo>
                  <a:pt x="165" y="306"/>
                </a:lnTo>
                <a:lnTo>
                  <a:pt x="156" y="301"/>
                </a:lnTo>
                <a:lnTo>
                  <a:pt x="154" y="302"/>
                </a:lnTo>
                <a:lnTo>
                  <a:pt x="153" y="302"/>
                </a:lnTo>
                <a:lnTo>
                  <a:pt x="152" y="303"/>
                </a:lnTo>
                <a:lnTo>
                  <a:pt x="150" y="303"/>
                </a:lnTo>
                <a:lnTo>
                  <a:pt x="149" y="303"/>
                </a:lnTo>
                <a:lnTo>
                  <a:pt x="147" y="304"/>
                </a:lnTo>
                <a:lnTo>
                  <a:pt x="146" y="304"/>
                </a:lnTo>
                <a:lnTo>
                  <a:pt x="145" y="305"/>
                </a:lnTo>
                <a:lnTo>
                  <a:pt x="144" y="305"/>
                </a:lnTo>
                <a:lnTo>
                  <a:pt x="142" y="305"/>
                </a:lnTo>
                <a:lnTo>
                  <a:pt x="141" y="306"/>
                </a:lnTo>
                <a:lnTo>
                  <a:pt x="140" y="306"/>
                </a:lnTo>
                <a:lnTo>
                  <a:pt x="139" y="306"/>
                </a:lnTo>
                <a:lnTo>
                  <a:pt x="138" y="306"/>
                </a:lnTo>
                <a:lnTo>
                  <a:pt x="137" y="306"/>
                </a:lnTo>
                <a:lnTo>
                  <a:pt x="136" y="306"/>
                </a:lnTo>
                <a:lnTo>
                  <a:pt x="134" y="304"/>
                </a:lnTo>
                <a:lnTo>
                  <a:pt x="133" y="304"/>
                </a:lnTo>
                <a:lnTo>
                  <a:pt x="132" y="304"/>
                </a:lnTo>
                <a:lnTo>
                  <a:pt x="131" y="303"/>
                </a:lnTo>
                <a:lnTo>
                  <a:pt x="130" y="303"/>
                </a:lnTo>
                <a:lnTo>
                  <a:pt x="129" y="302"/>
                </a:lnTo>
                <a:lnTo>
                  <a:pt x="128" y="302"/>
                </a:lnTo>
                <a:lnTo>
                  <a:pt x="127" y="301"/>
                </a:lnTo>
                <a:lnTo>
                  <a:pt x="125" y="301"/>
                </a:lnTo>
                <a:lnTo>
                  <a:pt x="125" y="300"/>
                </a:lnTo>
                <a:lnTo>
                  <a:pt x="124" y="300"/>
                </a:lnTo>
                <a:lnTo>
                  <a:pt x="123" y="300"/>
                </a:lnTo>
                <a:lnTo>
                  <a:pt x="122" y="299"/>
                </a:lnTo>
                <a:lnTo>
                  <a:pt x="121" y="299"/>
                </a:lnTo>
                <a:lnTo>
                  <a:pt x="120" y="299"/>
                </a:lnTo>
                <a:lnTo>
                  <a:pt x="119" y="299"/>
                </a:lnTo>
                <a:lnTo>
                  <a:pt x="118" y="299"/>
                </a:lnTo>
                <a:lnTo>
                  <a:pt x="117" y="299"/>
                </a:lnTo>
                <a:lnTo>
                  <a:pt x="116" y="299"/>
                </a:lnTo>
                <a:lnTo>
                  <a:pt x="115" y="299"/>
                </a:lnTo>
                <a:lnTo>
                  <a:pt x="114" y="299"/>
                </a:lnTo>
                <a:lnTo>
                  <a:pt x="113" y="299"/>
                </a:lnTo>
                <a:lnTo>
                  <a:pt x="111" y="299"/>
                </a:lnTo>
                <a:lnTo>
                  <a:pt x="110" y="299"/>
                </a:lnTo>
                <a:lnTo>
                  <a:pt x="109" y="299"/>
                </a:lnTo>
                <a:lnTo>
                  <a:pt x="108" y="299"/>
                </a:lnTo>
                <a:lnTo>
                  <a:pt x="107" y="299"/>
                </a:lnTo>
                <a:lnTo>
                  <a:pt x="106" y="299"/>
                </a:lnTo>
                <a:lnTo>
                  <a:pt x="105" y="299"/>
                </a:lnTo>
                <a:lnTo>
                  <a:pt x="104" y="299"/>
                </a:lnTo>
                <a:lnTo>
                  <a:pt x="103" y="298"/>
                </a:lnTo>
                <a:lnTo>
                  <a:pt x="102" y="297"/>
                </a:lnTo>
                <a:lnTo>
                  <a:pt x="96" y="293"/>
                </a:lnTo>
                <a:lnTo>
                  <a:pt x="95" y="292"/>
                </a:lnTo>
                <a:lnTo>
                  <a:pt x="94" y="292"/>
                </a:lnTo>
                <a:lnTo>
                  <a:pt x="94" y="291"/>
                </a:lnTo>
                <a:lnTo>
                  <a:pt x="93" y="291"/>
                </a:lnTo>
                <a:lnTo>
                  <a:pt x="85" y="286"/>
                </a:lnTo>
                <a:lnTo>
                  <a:pt x="77" y="277"/>
                </a:lnTo>
                <a:lnTo>
                  <a:pt x="81" y="271"/>
                </a:lnTo>
                <a:lnTo>
                  <a:pt x="85" y="267"/>
                </a:lnTo>
                <a:lnTo>
                  <a:pt x="85" y="265"/>
                </a:lnTo>
                <a:lnTo>
                  <a:pt x="87" y="263"/>
                </a:lnTo>
                <a:lnTo>
                  <a:pt x="89" y="260"/>
                </a:lnTo>
                <a:lnTo>
                  <a:pt x="92" y="260"/>
                </a:lnTo>
                <a:lnTo>
                  <a:pt x="94" y="258"/>
                </a:lnTo>
                <a:lnTo>
                  <a:pt x="94" y="257"/>
                </a:lnTo>
                <a:lnTo>
                  <a:pt x="96" y="254"/>
                </a:lnTo>
                <a:lnTo>
                  <a:pt x="98" y="250"/>
                </a:lnTo>
                <a:lnTo>
                  <a:pt x="106" y="251"/>
                </a:lnTo>
                <a:lnTo>
                  <a:pt x="111" y="256"/>
                </a:lnTo>
                <a:lnTo>
                  <a:pt x="114" y="256"/>
                </a:lnTo>
                <a:lnTo>
                  <a:pt x="117" y="253"/>
                </a:lnTo>
                <a:lnTo>
                  <a:pt x="118" y="248"/>
                </a:lnTo>
                <a:lnTo>
                  <a:pt x="123" y="243"/>
                </a:lnTo>
                <a:lnTo>
                  <a:pt x="122" y="227"/>
                </a:lnTo>
                <a:lnTo>
                  <a:pt x="124" y="225"/>
                </a:lnTo>
                <a:lnTo>
                  <a:pt x="126" y="224"/>
                </a:lnTo>
                <a:lnTo>
                  <a:pt x="125" y="218"/>
                </a:lnTo>
                <a:lnTo>
                  <a:pt x="123" y="214"/>
                </a:lnTo>
                <a:lnTo>
                  <a:pt x="123" y="212"/>
                </a:lnTo>
                <a:lnTo>
                  <a:pt x="118" y="209"/>
                </a:lnTo>
                <a:lnTo>
                  <a:pt x="117" y="206"/>
                </a:lnTo>
                <a:lnTo>
                  <a:pt x="117" y="203"/>
                </a:lnTo>
                <a:lnTo>
                  <a:pt x="115" y="201"/>
                </a:lnTo>
                <a:lnTo>
                  <a:pt x="115" y="197"/>
                </a:lnTo>
                <a:lnTo>
                  <a:pt x="113" y="196"/>
                </a:lnTo>
                <a:lnTo>
                  <a:pt x="105" y="196"/>
                </a:lnTo>
                <a:lnTo>
                  <a:pt x="100" y="203"/>
                </a:lnTo>
                <a:lnTo>
                  <a:pt x="92" y="202"/>
                </a:lnTo>
                <a:lnTo>
                  <a:pt x="88" y="205"/>
                </a:lnTo>
                <a:lnTo>
                  <a:pt x="86" y="205"/>
                </a:lnTo>
                <a:lnTo>
                  <a:pt x="81" y="199"/>
                </a:lnTo>
                <a:lnTo>
                  <a:pt x="76" y="199"/>
                </a:lnTo>
                <a:lnTo>
                  <a:pt x="73" y="204"/>
                </a:lnTo>
                <a:lnTo>
                  <a:pt x="70" y="204"/>
                </a:lnTo>
                <a:lnTo>
                  <a:pt x="62" y="200"/>
                </a:lnTo>
                <a:lnTo>
                  <a:pt x="58" y="200"/>
                </a:lnTo>
                <a:lnTo>
                  <a:pt x="55" y="201"/>
                </a:lnTo>
                <a:lnTo>
                  <a:pt x="52" y="198"/>
                </a:lnTo>
                <a:lnTo>
                  <a:pt x="52" y="196"/>
                </a:lnTo>
                <a:lnTo>
                  <a:pt x="53" y="195"/>
                </a:lnTo>
                <a:lnTo>
                  <a:pt x="52" y="189"/>
                </a:lnTo>
                <a:lnTo>
                  <a:pt x="50" y="185"/>
                </a:lnTo>
                <a:lnTo>
                  <a:pt x="50" y="182"/>
                </a:lnTo>
                <a:lnTo>
                  <a:pt x="40" y="170"/>
                </a:lnTo>
                <a:lnTo>
                  <a:pt x="39" y="170"/>
                </a:lnTo>
                <a:lnTo>
                  <a:pt x="32" y="175"/>
                </a:lnTo>
                <a:lnTo>
                  <a:pt x="30" y="174"/>
                </a:lnTo>
                <a:lnTo>
                  <a:pt x="28" y="174"/>
                </a:lnTo>
                <a:lnTo>
                  <a:pt x="26" y="172"/>
                </a:lnTo>
                <a:lnTo>
                  <a:pt x="22" y="173"/>
                </a:lnTo>
                <a:lnTo>
                  <a:pt x="21" y="172"/>
                </a:lnTo>
                <a:lnTo>
                  <a:pt x="17" y="172"/>
                </a:lnTo>
                <a:lnTo>
                  <a:pt x="14" y="175"/>
                </a:lnTo>
                <a:lnTo>
                  <a:pt x="14" y="178"/>
                </a:lnTo>
                <a:lnTo>
                  <a:pt x="12" y="180"/>
                </a:lnTo>
                <a:lnTo>
                  <a:pt x="8" y="177"/>
                </a:lnTo>
                <a:lnTo>
                  <a:pt x="6" y="172"/>
                </a:lnTo>
                <a:lnTo>
                  <a:pt x="4" y="168"/>
                </a:lnTo>
                <a:lnTo>
                  <a:pt x="3" y="165"/>
                </a:lnTo>
                <a:lnTo>
                  <a:pt x="2" y="164"/>
                </a:lnTo>
                <a:lnTo>
                  <a:pt x="2" y="160"/>
                </a:lnTo>
                <a:lnTo>
                  <a:pt x="0" y="158"/>
                </a:lnTo>
                <a:lnTo>
                  <a:pt x="0" y="154"/>
                </a:lnTo>
                <a:lnTo>
                  <a:pt x="2" y="152"/>
                </a:lnTo>
                <a:lnTo>
                  <a:pt x="3" y="152"/>
                </a:lnTo>
                <a:lnTo>
                  <a:pt x="11" y="157"/>
                </a:lnTo>
                <a:lnTo>
                  <a:pt x="14" y="156"/>
                </a:lnTo>
                <a:lnTo>
                  <a:pt x="16" y="158"/>
                </a:lnTo>
                <a:lnTo>
                  <a:pt x="22" y="158"/>
                </a:lnTo>
                <a:lnTo>
                  <a:pt x="25" y="154"/>
                </a:lnTo>
                <a:lnTo>
                  <a:pt x="30" y="149"/>
                </a:lnTo>
                <a:lnTo>
                  <a:pt x="37" y="146"/>
                </a:lnTo>
                <a:lnTo>
                  <a:pt x="39" y="145"/>
                </a:lnTo>
                <a:lnTo>
                  <a:pt x="42" y="142"/>
                </a:lnTo>
                <a:lnTo>
                  <a:pt x="42" y="137"/>
                </a:lnTo>
                <a:lnTo>
                  <a:pt x="48" y="132"/>
                </a:lnTo>
                <a:lnTo>
                  <a:pt x="54" y="129"/>
                </a:lnTo>
                <a:lnTo>
                  <a:pt x="55" y="134"/>
                </a:lnTo>
                <a:lnTo>
                  <a:pt x="57" y="135"/>
                </a:lnTo>
                <a:lnTo>
                  <a:pt x="69" y="135"/>
                </a:lnTo>
                <a:lnTo>
                  <a:pt x="72" y="137"/>
                </a:lnTo>
                <a:lnTo>
                  <a:pt x="72" y="140"/>
                </a:lnTo>
                <a:lnTo>
                  <a:pt x="76" y="146"/>
                </a:lnTo>
                <a:lnTo>
                  <a:pt x="77" y="145"/>
                </a:lnTo>
                <a:lnTo>
                  <a:pt x="80" y="147"/>
                </a:lnTo>
                <a:lnTo>
                  <a:pt x="86" y="146"/>
                </a:lnTo>
                <a:lnTo>
                  <a:pt x="88" y="148"/>
                </a:lnTo>
                <a:lnTo>
                  <a:pt x="89" y="147"/>
                </a:lnTo>
                <a:lnTo>
                  <a:pt x="97" y="154"/>
                </a:lnTo>
                <a:lnTo>
                  <a:pt x="100" y="153"/>
                </a:lnTo>
                <a:lnTo>
                  <a:pt x="106" y="151"/>
                </a:lnTo>
                <a:lnTo>
                  <a:pt x="109" y="157"/>
                </a:lnTo>
                <a:lnTo>
                  <a:pt x="112" y="158"/>
                </a:lnTo>
                <a:lnTo>
                  <a:pt x="118" y="157"/>
                </a:lnTo>
                <a:lnTo>
                  <a:pt x="128" y="143"/>
                </a:lnTo>
                <a:lnTo>
                  <a:pt x="128" y="132"/>
                </a:lnTo>
                <a:lnTo>
                  <a:pt x="130" y="130"/>
                </a:lnTo>
                <a:lnTo>
                  <a:pt x="140" y="128"/>
                </a:lnTo>
                <a:lnTo>
                  <a:pt x="141" y="127"/>
                </a:lnTo>
                <a:lnTo>
                  <a:pt x="145" y="126"/>
                </a:lnTo>
                <a:lnTo>
                  <a:pt x="146" y="125"/>
                </a:lnTo>
                <a:lnTo>
                  <a:pt x="150" y="124"/>
                </a:lnTo>
                <a:lnTo>
                  <a:pt x="152" y="122"/>
                </a:lnTo>
                <a:lnTo>
                  <a:pt x="157" y="122"/>
                </a:lnTo>
                <a:lnTo>
                  <a:pt x="154" y="120"/>
                </a:lnTo>
                <a:lnTo>
                  <a:pt x="160" y="115"/>
                </a:lnTo>
                <a:lnTo>
                  <a:pt x="168" y="114"/>
                </a:lnTo>
                <a:lnTo>
                  <a:pt x="168" y="113"/>
                </a:lnTo>
                <a:lnTo>
                  <a:pt x="179" y="113"/>
                </a:lnTo>
                <a:lnTo>
                  <a:pt x="180" y="107"/>
                </a:lnTo>
                <a:lnTo>
                  <a:pt x="185" y="107"/>
                </a:lnTo>
                <a:lnTo>
                  <a:pt x="188" y="101"/>
                </a:lnTo>
                <a:lnTo>
                  <a:pt x="188" y="97"/>
                </a:lnTo>
                <a:lnTo>
                  <a:pt x="185" y="91"/>
                </a:lnTo>
                <a:lnTo>
                  <a:pt x="188" y="86"/>
                </a:lnTo>
                <a:lnTo>
                  <a:pt x="188" y="85"/>
                </a:lnTo>
                <a:lnTo>
                  <a:pt x="189" y="84"/>
                </a:lnTo>
                <a:lnTo>
                  <a:pt x="189" y="82"/>
                </a:lnTo>
                <a:lnTo>
                  <a:pt x="193" y="80"/>
                </a:lnTo>
                <a:lnTo>
                  <a:pt x="197" y="79"/>
                </a:lnTo>
                <a:lnTo>
                  <a:pt x="198" y="78"/>
                </a:lnTo>
                <a:lnTo>
                  <a:pt x="199" y="78"/>
                </a:lnTo>
                <a:lnTo>
                  <a:pt x="209" y="86"/>
                </a:lnTo>
                <a:lnTo>
                  <a:pt x="208" y="88"/>
                </a:lnTo>
                <a:lnTo>
                  <a:pt x="208" y="92"/>
                </a:lnTo>
                <a:lnTo>
                  <a:pt x="210" y="95"/>
                </a:lnTo>
                <a:lnTo>
                  <a:pt x="213" y="94"/>
                </a:lnTo>
                <a:lnTo>
                  <a:pt x="215" y="97"/>
                </a:lnTo>
                <a:lnTo>
                  <a:pt x="216" y="100"/>
                </a:lnTo>
                <a:lnTo>
                  <a:pt x="218" y="102"/>
                </a:lnTo>
                <a:lnTo>
                  <a:pt x="218" y="104"/>
                </a:lnTo>
                <a:lnTo>
                  <a:pt x="221" y="109"/>
                </a:lnTo>
                <a:lnTo>
                  <a:pt x="225" y="109"/>
                </a:lnTo>
                <a:lnTo>
                  <a:pt x="229" y="104"/>
                </a:lnTo>
                <a:lnTo>
                  <a:pt x="231" y="104"/>
                </a:lnTo>
                <a:lnTo>
                  <a:pt x="234" y="102"/>
                </a:lnTo>
                <a:lnTo>
                  <a:pt x="235" y="106"/>
                </a:lnTo>
                <a:lnTo>
                  <a:pt x="244" y="112"/>
                </a:lnTo>
                <a:lnTo>
                  <a:pt x="244" y="114"/>
                </a:lnTo>
                <a:lnTo>
                  <a:pt x="247" y="116"/>
                </a:lnTo>
                <a:lnTo>
                  <a:pt x="252" y="115"/>
                </a:lnTo>
                <a:lnTo>
                  <a:pt x="262" y="109"/>
                </a:lnTo>
                <a:lnTo>
                  <a:pt x="271" y="108"/>
                </a:lnTo>
                <a:lnTo>
                  <a:pt x="270" y="105"/>
                </a:lnTo>
                <a:lnTo>
                  <a:pt x="272" y="102"/>
                </a:lnTo>
                <a:lnTo>
                  <a:pt x="271" y="97"/>
                </a:lnTo>
                <a:lnTo>
                  <a:pt x="273" y="94"/>
                </a:lnTo>
                <a:lnTo>
                  <a:pt x="272" y="93"/>
                </a:lnTo>
                <a:lnTo>
                  <a:pt x="275" y="90"/>
                </a:lnTo>
                <a:lnTo>
                  <a:pt x="279" y="88"/>
                </a:lnTo>
                <a:lnTo>
                  <a:pt x="282" y="84"/>
                </a:lnTo>
                <a:lnTo>
                  <a:pt x="282" y="79"/>
                </a:lnTo>
                <a:lnTo>
                  <a:pt x="283" y="79"/>
                </a:lnTo>
                <a:lnTo>
                  <a:pt x="295" y="84"/>
                </a:lnTo>
                <a:lnTo>
                  <a:pt x="300" y="89"/>
                </a:lnTo>
                <a:lnTo>
                  <a:pt x="302" y="85"/>
                </a:lnTo>
                <a:lnTo>
                  <a:pt x="304" y="86"/>
                </a:lnTo>
                <a:lnTo>
                  <a:pt x="307" y="81"/>
                </a:lnTo>
                <a:lnTo>
                  <a:pt x="308" y="81"/>
                </a:lnTo>
                <a:lnTo>
                  <a:pt x="310" y="79"/>
                </a:lnTo>
                <a:lnTo>
                  <a:pt x="310" y="75"/>
                </a:lnTo>
                <a:lnTo>
                  <a:pt x="311" y="72"/>
                </a:lnTo>
                <a:lnTo>
                  <a:pt x="314" y="72"/>
                </a:lnTo>
                <a:lnTo>
                  <a:pt x="317" y="75"/>
                </a:lnTo>
                <a:lnTo>
                  <a:pt x="317" y="77"/>
                </a:lnTo>
                <a:lnTo>
                  <a:pt x="319" y="78"/>
                </a:lnTo>
                <a:lnTo>
                  <a:pt x="326" y="78"/>
                </a:lnTo>
                <a:lnTo>
                  <a:pt x="327" y="79"/>
                </a:lnTo>
                <a:lnTo>
                  <a:pt x="337" y="78"/>
                </a:lnTo>
                <a:lnTo>
                  <a:pt x="338" y="76"/>
                </a:lnTo>
                <a:lnTo>
                  <a:pt x="338" y="67"/>
                </a:lnTo>
                <a:lnTo>
                  <a:pt x="339" y="65"/>
                </a:lnTo>
                <a:lnTo>
                  <a:pt x="339" y="60"/>
                </a:lnTo>
                <a:lnTo>
                  <a:pt x="333" y="60"/>
                </a:lnTo>
                <a:lnTo>
                  <a:pt x="329" y="65"/>
                </a:lnTo>
                <a:lnTo>
                  <a:pt x="328" y="65"/>
                </a:lnTo>
                <a:lnTo>
                  <a:pt x="327" y="63"/>
                </a:lnTo>
                <a:lnTo>
                  <a:pt x="331" y="61"/>
                </a:lnTo>
                <a:lnTo>
                  <a:pt x="333" y="58"/>
                </a:lnTo>
                <a:lnTo>
                  <a:pt x="336" y="58"/>
                </a:lnTo>
                <a:lnTo>
                  <a:pt x="338" y="56"/>
                </a:lnTo>
                <a:lnTo>
                  <a:pt x="339" y="56"/>
                </a:lnTo>
                <a:lnTo>
                  <a:pt x="340" y="58"/>
                </a:lnTo>
                <a:lnTo>
                  <a:pt x="346" y="57"/>
                </a:lnTo>
                <a:lnTo>
                  <a:pt x="348" y="59"/>
                </a:lnTo>
                <a:lnTo>
                  <a:pt x="352" y="59"/>
                </a:lnTo>
                <a:lnTo>
                  <a:pt x="354" y="60"/>
                </a:lnTo>
                <a:lnTo>
                  <a:pt x="357" y="58"/>
                </a:lnTo>
                <a:lnTo>
                  <a:pt x="357" y="56"/>
                </a:lnTo>
                <a:lnTo>
                  <a:pt x="360" y="52"/>
                </a:lnTo>
                <a:lnTo>
                  <a:pt x="366" y="40"/>
                </a:lnTo>
                <a:lnTo>
                  <a:pt x="368" y="38"/>
                </a:lnTo>
                <a:lnTo>
                  <a:pt x="370" y="40"/>
                </a:lnTo>
                <a:lnTo>
                  <a:pt x="373" y="40"/>
                </a:lnTo>
                <a:lnTo>
                  <a:pt x="374" y="39"/>
                </a:lnTo>
                <a:lnTo>
                  <a:pt x="379" y="38"/>
                </a:lnTo>
                <a:lnTo>
                  <a:pt x="384" y="42"/>
                </a:lnTo>
                <a:lnTo>
                  <a:pt x="384" y="44"/>
                </a:lnTo>
                <a:lnTo>
                  <a:pt x="386" y="48"/>
                </a:lnTo>
                <a:lnTo>
                  <a:pt x="391" y="46"/>
                </a:lnTo>
                <a:lnTo>
                  <a:pt x="393" y="34"/>
                </a:lnTo>
                <a:lnTo>
                  <a:pt x="399" y="25"/>
                </a:lnTo>
                <a:lnTo>
                  <a:pt x="399" y="24"/>
                </a:lnTo>
                <a:lnTo>
                  <a:pt x="404" y="19"/>
                </a:lnTo>
                <a:lnTo>
                  <a:pt x="413" y="23"/>
                </a:lnTo>
                <a:lnTo>
                  <a:pt x="413" y="29"/>
                </a:lnTo>
                <a:lnTo>
                  <a:pt x="416" y="33"/>
                </a:lnTo>
                <a:lnTo>
                  <a:pt x="422" y="35"/>
                </a:lnTo>
                <a:lnTo>
                  <a:pt x="424" y="35"/>
                </a:lnTo>
                <a:lnTo>
                  <a:pt x="427" y="37"/>
                </a:lnTo>
                <a:lnTo>
                  <a:pt x="430" y="35"/>
                </a:lnTo>
                <a:lnTo>
                  <a:pt x="430" y="32"/>
                </a:lnTo>
                <a:lnTo>
                  <a:pt x="434" y="27"/>
                </a:lnTo>
                <a:lnTo>
                  <a:pt x="434" y="25"/>
                </a:lnTo>
                <a:lnTo>
                  <a:pt x="443" y="16"/>
                </a:lnTo>
                <a:lnTo>
                  <a:pt x="443" y="14"/>
                </a:lnTo>
                <a:lnTo>
                  <a:pt x="448" y="8"/>
                </a:lnTo>
                <a:lnTo>
                  <a:pt x="458" y="7"/>
                </a:lnTo>
                <a:lnTo>
                  <a:pt x="462" y="11"/>
                </a:lnTo>
                <a:lnTo>
                  <a:pt x="470" y="9"/>
                </a:lnTo>
                <a:lnTo>
                  <a:pt x="474" y="1"/>
                </a:lnTo>
                <a:lnTo>
                  <a:pt x="478" y="0"/>
                </a:lnTo>
                <a:lnTo>
                  <a:pt x="478" y="4"/>
                </a:lnTo>
                <a:lnTo>
                  <a:pt x="480" y="5"/>
                </a:lnTo>
                <a:lnTo>
                  <a:pt x="492" y="6"/>
                </a:lnTo>
                <a:lnTo>
                  <a:pt x="499" y="9"/>
                </a:lnTo>
                <a:lnTo>
                  <a:pt x="500" y="19"/>
                </a:lnTo>
                <a:lnTo>
                  <a:pt x="498" y="19"/>
                </a:lnTo>
                <a:lnTo>
                  <a:pt x="497" y="29"/>
                </a:lnTo>
                <a:lnTo>
                  <a:pt x="496" y="30"/>
                </a:lnTo>
                <a:lnTo>
                  <a:pt x="496" y="36"/>
                </a:lnTo>
                <a:lnTo>
                  <a:pt x="498" y="38"/>
                </a:lnTo>
                <a:lnTo>
                  <a:pt x="501" y="37"/>
                </a:lnTo>
                <a:lnTo>
                  <a:pt x="503" y="36"/>
                </a:lnTo>
                <a:lnTo>
                  <a:pt x="509" y="36"/>
                </a:lnTo>
                <a:lnTo>
                  <a:pt x="511" y="37"/>
                </a:lnTo>
                <a:lnTo>
                  <a:pt x="514" y="37"/>
                </a:lnTo>
                <a:lnTo>
                  <a:pt x="516" y="39"/>
                </a:lnTo>
                <a:lnTo>
                  <a:pt x="516" y="40"/>
                </a:lnTo>
                <a:lnTo>
                  <a:pt x="514" y="42"/>
                </a:lnTo>
                <a:lnTo>
                  <a:pt x="514" y="44"/>
                </a:lnTo>
                <a:lnTo>
                  <a:pt x="512" y="46"/>
                </a:lnTo>
                <a:lnTo>
                  <a:pt x="512" y="47"/>
                </a:lnTo>
                <a:lnTo>
                  <a:pt x="509" y="52"/>
                </a:lnTo>
                <a:lnTo>
                  <a:pt x="506" y="55"/>
                </a:lnTo>
                <a:lnTo>
                  <a:pt x="507" y="75"/>
                </a:lnTo>
                <a:lnTo>
                  <a:pt x="505" y="77"/>
                </a:lnTo>
                <a:lnTo>
                  <a:pt x="494" y="89"/>
                </a:lnTo>
                <a:lnTo>
                  <a:pt x="494" y="90"/>
                </a:lnTo>
                <a:lnTo>
                  <a:pt x="491" y="93"/>
                </a:lnTo>
                <a:lnTo>
                  <a:pt x="491" y="96"/>
                </a:lnTo>
                <a:lnTo>
                  <a:pt x="483" y="106"/>
                </a:lnTo>
                <a:lnTo>
                  <a:pt x="483" y="114"/>
                </a:lnTo>
                <a:lnTo>
                  <a:pt x="488" y="118"/>
                </a:lnTo>
                <a:lnTo>
                  <a:pt x="491" y="118"/>
                </a:lnTo>
                <a:lnTo>
                  <a:pt x="494" y="119"/>
                </a:lnTo>
                <a:lnTo>
                  <a:pt x="494" y="111"/>
                </a:lnTo>
                <a:lnTo>
                  <a:pt x="496" y="109"/>
                </a:lnTo>
                <a:lnTo>
                  <a:pt x="503" y="103"/>
                </a:lnTo>
                <a:lnTo>
                  <a:pt x="507" y="103"/>
                </a:lnTo>
                <a:lnTo>
                  <a:pt x="508" y="104"/>
                </a:lnTo>
                <a:lnTo>
                  <a:pt x="514" y="105"/>
                </a:lnTo>
                <a:lnTo>
                  <a:pt x="519" y="119"/>
                </a:lnTo>
                <a:lnTo>
                  <a:pt x="519" y="138"/>
                </a:lnTo>
                <a:lnTo>
                  <a:pt x="517" y="140"/>
                </a:lnTo>
                <a:lnTo>
                  <a:pt x="519" y="142"/>
                </a:lnTo>
                <a:lnTo>
                  <a:pt x="532" y="140"/>
                </a:lnTo>
                <a:lnTo>
                  <a:pt x="535" y="138"/>
                </a:lnTo>
                <a:lnTo>
                  <a:pt x="538" y="130"/>
                </a:lnTo>
                <a:lnTo>
                  <a:pt x="555" y="129"/>
                </a:lnTo>
                <a:lnTo>
                  <a:pt x="563" y="130"/>
                </a:lnTo>
                <a:lnTo>
                  <a:pt x="558" y="137"/>
                </a:lnTo>
                <a:lnTo>
                  <a:pt x="558" y="141"/>
                </a:lnTo>
                <a:lnTo>
                  <a:pt x="563" y="147"/>
                </a:lnTo>
                <a:lnTo>
                  <a:pt x="564" y="150"/>
                </a:lnTo>
                <a:lnTo>
                  <a:pt x="567" y="155"/>
                </a:lnTo>
                <a:lnTo>
                  <a:pt x="567" y="165"/>
                </a:lnTo>
                <a:lnTo>
                  <a:pt x="566" y="166"/>
                </a:lnTo>
                <a:lnTo>
                  <a:pt x="565" y="171"/>
                </a:lnTo>
                <a:lnTo>
                  <a:pt x="561" y="173"/>
                </a:lnTo>
                <a:lnTo>
                  <a:pt x="553" y="173"/>
                </a:lnTo>
                <a:lnTo>
                  <a:pt x="554" y="182"/>
                </a:lnTo>
                <a:lnTo>
                  <a:pt x="555" y="183"/>
                </a:lnTo>
                <a:lnTo>
                  <a:pt x="557" y="193"/>
                </a:lnTo>
                <a:lnTo>
                  <a:pt x="555" y="196"/>
                </a:lnTo>
                <a:lnTo>
                  <a:pt x="551" y="198"/>
                </a:lnTo>
                <a:lnTo>
                  <a:pt x="551" y="200"/>
                </a:lnTo>
                <a:lnTo>
                  <a:pt x="549" y="202"/>
                </a:lnTo>
                <a:lnTo>
                  <a:pt x="550" y="203"/>
                </a:lnTo>
                <a:lnTo>
                  <a:pt x="547" y="206"/>
                </a:lnTo>
                <a:lnTo>
                  <a:pt x="538" y="206"/>
                </a:lnTo>
                <a:lnTo>
                  <a:pt x="539" y="207"/>
                </a:lnTo>
                <a:lnTo>
                  <a:pt x="539" y="211"/>
                </a:lnTo>
                <a:lnTo>
                  <a:pt x="537" y="213"/>
                </a:lnTo>
                <a:lnTo>
                  <a:pt x="538" y="217"/>
                </a:lnTo>
                <a:lnTo>
                  <a:pt x="535" y="222"/>
                </a:lnTo>
                <a:lnTo>
                  <a:pt x="530" y="223"/>
                </a:lnTo>
                <a:lnTo>
                  <a:pt x="527" y="225"/>
                </a:lnTo>
                <a:lnTo>
                  <a:pt x="525" y="231"/>
                </a:lnTo>
                <a:lnTo>
                  <a:pt x="525" y="233"/>
                </a:lnTo>
                <a:lnTo>
                  <a:pt x="522" y="236"/>
                </a:lnTo>
                <a:lnTo>
                  <a:pt x="523" y="238"/>
                </a:lnTo>
                <a:lnTo>
                  <a:pt x="521" y="239"/>
                </a:lnTo>
                <a:lnTo>
                  <a:pt x="522" y="241"/>
                </a:lnTo>
                <a:lnTo>
                  <a:pt x="520" y="242"/>
                </a:lnTo>
                <a:lnTo>
                  <a:pt x="522" y="271"/>
                </a:lnTo>
                <a:lnTo>
                  <a:pt x="525" y="273"/>
                </a:lnTo>
                <a:lnTo>
                  <a:pt x="522" y="277"/>
                </a:lnTo>
                <a:lnTo>
                  <a:pt x="521" y="284"/>
                </a:lnTo>
                <a:lnTo>
                  <a:pt x="519" y="290"/>
                </a:lnTo>
                <a:lnTo>
                  <a:pt x="510" y="298"/>
                </a:lnTo>
                <a:lnTo>
                  <a:pt x="502" y="299"/>
                </a:lnTo>
                <a:lnTo>
                  <a:pt x="501" y="304"/>
                </a:lnTo>
                <a:lnTo>
                  <a:pt x="497" y="308"/>
                </a:lnTo>
                <a:lnTo>
                  <a:pt x="493" y="308"/>
                </a:lnTo>
                <a:lnTo>
                  <a:pt x="485" y="310"/>
                </a:lnTo>
                <a:lnTo>
                  <a:pt x="483" y="313"/>
                </a:lnTo>
                <a:lnTo>
                  <a:pt x="480" y="313"/>
                </a:lnTo>
                <a:lnTo>
                  <a:pt x="477" y="316"/>
                </a:lnTo>
                <a:lnTo>
                  <a:pt x="474" y="323"/>
                </a:lnTo>
                <a:lnTo>
                  <a:pt x="475" y="332"/>
                </a:lnTo>
                <a:lnTo>
                  <a:pt x="478" y="336"/>
                </a:lnTo>
                <a:lnTo>
                  <a:pt x="476" y="337"/>
                </a:lnTo>
                <a:lnTo>
                  <a:pt x="472" y="343"/>
                </a:lnTo>
                <a:lnTo>
                  <a:pt x="473" y="343"/>
                </a:lnTo>
                <a:lnTo>
                  <a:pt x="472" y="346"/>
                </a:lnTo>
                <a:lnTo>
                  <a:pt x="469" y="349"/>
                </a:lnTo>
                <a:lnTo>
                  <a:pt x="467" y="346"/>
                </a:lnTo>
                <a:lnTo>
                  <a:pt x="464" y="347"/>
                </a:lnTo>
                <a:lnTo>
                  <a:pt x="461" y="350"/>
                </a:lnTo>
                <a:lnTo>
                  <a:pt x="456" y="346"/>
                </a:lnTo>
                <a:lnTo>
                  <a:pt x="452" y="346"/>
                </a:lnTo>
                <a:lnTo>
                  <a:pt x="447" y="351"/>
                </a:lnTo>
                <a:lnTo>
                  <a:pt x="447" y="354"/>
                </a:lnTo>
                <a:lnTo>
                  <a:pt x="449" y="355"/>
                </a:lnTo>
                <a:lnTo>
                  <a:pt x="449" y="359"/>
                </a:lnTo>
                <a:lnTo>
                  <a:pt x="450" y="361"/>
                </a:lnTo>
                <a:lnTo>
                  <a:pt x="451" y="368"/>
                </a:lnTo>
                <a:lnTo>
                  <a:pt x="452" y="369"/>
                </a:lnTo>
                <a:lnTo>
                  <a:pt x="450" y="371"/>
                </a:lnTo>
                <a:lnTo>
                  <a:pt x="434" y="372"/>
                </a:lnTo>
                <a:lnTo>
                  <a:pt x="432" y="374"/>
                </a:lnTo>
                <a:lnTo>
                  <a:pt x="425" y="374"/>
                </a:lnTo>
                <a:lnTo>
                  <a:pt x="424" y="376"/>
                </a:lnTo>
                <a:lnTo>
                  <a:pt x="420" y="376"/>
                </a:lnTo>
                <a:lnTo>
                  <a:pt x="417" y="389"/>
                </a:lnTo>
                <a:lnTo>
                  <a:pt x="412" y="396"/>
                </a:lnTo>
                <a:lnTo>
                  <a:pt x="410" y="398"/>
                </a:lnTo>
                <a:lnTo>
                  <a:pt x="407" y="401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Freeform 21"/>
          <p:cNvSpPr/>
          <p:nvPr/>
        </p:nvSpPr>
        <p:spPr bwMode="auto">
          <a:xfrm>
            <a:off x="4428512" y="5162795"/>
            <a:ext cx="867195" cy="708676"/>
          </a:xfrm>
          <a:custGeom>
            <a:avLst/>
            <a:gdLst>
              <a:gd name="T0" fmla="*/ 2147483647 w 565"/>
              <a:gd name="T1" fmla="*/ 2147483647 h 443"/>
              <a:gd name="T2" fmla="*/ 2147483647 w 565"/>
              <a:gd name="T3" fmla="*/ 2147483647 h 443"/>
              <a:gd name="T4" fmla="*/ 2147483647 w 565"/>
              <a:gd name="T5" fmla="*/ 2147483647 h 443"/>
              <a:gd name="T6" fmla="*/ 0 w 565"/>
              <a:gd name="T7" fmla="*/ 2147483647 h 443"/>
              <a:gd name="T8" fmla="*/ 2147483647 w 565"/>
              <a:gd name="T9" fmla="*/ 2147483647 h 443"/>
              <a:gd name="T10" fmla="*/ 2147483647 w 565"/>
              <a:gd name="T11" fmla="*/ 2147483647 h 443"/>
              <a:gd name="T12" fmla="*/ 2147483647 w 565"/>
              <a:gd name="T13" fmla="*/ 2147483647 h 443"/>
              <a:gd name="T14" fmla="*/ 2147483647 w 565"/>
              <a:gd name="T15" fmla="*/ 2147483647 h 443"/>
              <a:gd name="T16" fmla="*/ 2147483647 w 565"/>
              <a:gd name="T17" fmla="*/ 2147483647 h 443"/>
              <a:gd name="T18" fmla="*/ 2147483647 w 565"/>
              <a:gd name="T19" fmla="*/ 2147483647 h 443"/>
              <a:gd name="T20" fmla="*/ 2147483647 w 565"/>
              <a:gd name="T21" fmla="*/ 2147483647 h 443"/>
              <a:gd name="T22" fmla="*/ 2147483647 w 565"/>
              <a:gd name="T23" fmla="*/ 2147483647 h 443"/>
              <a:gd name="T24" fmla="*/ 2147483647 w 565"/>
              <a:gd name="T25" fmla="*/ 2147483647 h 443"/>
              <a:gd name="T26" fmla="*/ 2147483647 w 565"/>
              <a:gd name="T27" fmla="*/ 2147483647 h 443"/>
              <a:gd name="T28" fmla="*/ 2147483647 w 565"/>
              <a:gd name="T29" fmla="*/ 2147483647 h 443"/>
              <a:gd name="T30" fmla="*/ 2147483647 w 565"/>
              <a:gd name="T31" fmla="*/ 2147483647 h 443"/>
              <a:gd name="T32" fmla="*/ 2147483647 w 565"/>
              <a:gd name="T33" fmla="*/ 2147483647 h 443"/>
              <a:gd name="T34" fmla="*/ 2147483647 w 565"/>
              <a:gd name="T35" fmla="*/ 2147483647 h 443"/>
              <a:gd name="T36" fmla="*/ 2147483647 w 565"/>
              <a:gd name="T37" fmla="*/ 2147483647 h 443"/>
              <a:gd name="T38" fmla="*/ 2147483647 w 565"/>
              <a:gd name="T39" fmla="*/ 2147483647 h 443"/>
              <a:gd name="T40" fmla="*/ 2147483647 w 565"/>
              <a:gd name="T41" fmla="*/ 2147483647 h 443"/>
              <a:gd name="T42" fmla="*/ 2147483647 w 565"/>
              <a:gd name="T43" fmla="*/ 2147483647 h 443"/>
              <a:gd name="T44" fmla="*/ 2147483647 w 565"/>
              <a:gd name="T45" fmla="*/ 2147483647 h 443"/>
              <a:gd name="T46" fmla="*/ 2147483647 w 565"/>
              <a:gd name="T47" fmla="*/ 2147483647 h 443"/>
              <a:gd name="T48" fmla="*/ 2147483647 w 565"/>
              <a:gd name="T49" fmla="*/ 2147483647 h 443"/>
              <a:gd name="T50" fmla="*/ 2147483647 w 565"/>
              <a:gd name="T51" fmla="*/ 2147483647 h 443"/>
              <a:gd name="T52" fmla="*/ 2147483647 w 565"/>
              <a:gd name="T53" fmla="*/ 2147483647 h 443"/>
              <a:gd name="T54" fmla="*/ 2147483647 w 565"/>
              <a:gd name="T55" fmla="*/ 2147483647 h 443"/>
              <a:gd name="T56" fmla="*/ 2147483647 w 565"/>
              <a:gd name="T57" fmla="*/ 2147483647 h 443"/>
              <a:gd name="T58" fmla="*/ 2147483647 w 565"/>
              <a:gd name="T59" fmla="*/ 2147483647 h 443"/>
              <a:gd name="T60" fmla="*/ 2147483647 w 565"/>
              <a:gd name="T61" fmla="*/ 2147483647 h 443"/>
              <a:gd name="T62" fmla="*/ 2147483647 w 565"/>
              <a:gd name="T63" fmla="*/ 2147483647 h 443"/>
              <a:gd name="T64" fmla="*/ 2147483647 w 565"/>
              <a:gd name="T65" fmla="*/ 2147483647 h 443"/>
              <a:gd name="T66" fmla="*/ 2147483647 w 565"/>
              <a:gd name="T67" fmla="*/ 2147483647 h 443"/>
              <a:gd name="T68" fmla="*/ 2147483647 w 565"/>
              <a:gd name="T69" fmla="*/ 2147483647 h 443"/>
              <a:gd name="T70" fmla="*/ 2147483647 w 565"/>
              <a:gd name="T71" fmla="*/ 2147483647 h 443"/>
              <a:gd name="T72" fmla="*/ 2147483647 w 565"/>
              <a:gd name="T73" fmla="*/ 2147483647 h 443"/>
              <a:gd name="T74" fmla="*/ 2147483647 w 565"/>
              <a:gd name="T75" fmla="*/ 2147483647 h 443"/>
              <a:gd name="T76" fmla="*/ 2147483647 w 565"/>
              <a:gd name="T77" fmla="*/ 2147483647 h 443"/>
              <a:gd name="T78" fmla="*/ 2147483647 w 565"/>
              <a:gd name="T79" fmla="*/ 2147483647 h 443"/>
              <a:gd name="T80" fmla="*/ 2147483647 w 565"/>
              <a:gd name="T81" fmla="*/ 2147483647 h 443"/>
              <a:gd name="T82" fmla="*/ 2147483647 w 565"/>
              <a:gd name="T83" fmla="*/ 2147483647 h 443"/>
              <a:gd name="T84" fmla="*/ 2147483647 w 565"/>
              <a:gd name="T85" fmla="*/ 2147483647 h 443"/>
              <a:gd name="T86" fmla="*/ 2147483647 w 565"/>
              <a:gd name="T87" fmla="*/ 2147483647 h 443"/>
              <a:gd name="T88" fmla="*/ 2147483647 w 565"/>
              <a:gd name="T89" fmla="*/ 2147483647 h 443"/>
              <a:gd name="T90" fmla="*/ 2147483647 w 565"/>
              <a:gd name="T91" fmla="*/ 2147483647 h 443"/>
              <a:gd name="T92" fmla="*/ 2147483647 w 565"/>
              <a:gd name="T93" fmla="*/ 2147483647 h 443"/>
              <a:gd name="T94" fmla="*/ 2147483647 w 565"/>
              <a:gd name="T95" fmla="*/ 2147483647 h 443"/>
              <a:gd name="T96" fmla="*/ 2147483647 w 565"/>
              <a:gd name="T97" fmla="*/ 2147483647 h 443"/>
              <a:gd name="T98" fmla="*/ 2147483647 w 565"/>
              <a:gd name="T99" fmla="*/ 2147483647 h 443"/>
              <a:gd name="T100" fmla="*/ 2147483647 w 565"/>
              <a:gd name="T101" fmla="*/ 2147483647 h 443"/>
              <a:gd name="T102" fmla="*/ 2147483647 w 565"/>
              <a:gd name="T103" fmla="*/ 2147483647 h 443"/>
              <a:gd name="T104" fmla="*/ 2147483647 w 565"/>
              <a:gd name="T105" fmla="*/ 2147483647 h 443"/>
              <a:gd name="T106" fmla="*/ 2147483647 w 565"/>
              <a:gd name="T107" fmla="*/ 2147483647 h 443"/>
              <a:gd name="T108" fmla="*/ 2147483647 w 565"/>
              <a:gd name="T109" fmla="*/ 2147483647 h 443"/>
              <a:gd name="T110" fmla="*/ 2147483647 w 565"/>
              <a:gd name="T111" fmla="*/ 2147483647 h 443"/>
              <a:gd name="T112" fmla="*/ 2147483647 w 565"/>
              <a:gd name="T113" fmla="*/ 2147483647 h 443"/>
              <a:gd name="T114" fmla="*/ 2147483647 w 565"/>
              <a:gd name="T115" fmla="*/ 2147483647 h 443"/>
              <a:gd name="T116" fmla="*/ 2147483647 w 565"/>
              <a:gd name="T117" fmla="*/ 2147483647 h 443"/>
              <a:gd name="T118" fmla="*/ 2147483647 w 565"/>
              <a:gd name="T119" fmla="*/ 2147483647 h 443"/>
              <a:gd name="T120" fmla="*/ 2147483647 w 565"/>
              <a:gd name="T121" fmla="*/ 2147483647 h 443"/>
              <a:gd name="T122" fmla="*/ 2147483647 w 565"/>
              <a:gd name="T123" fmla="*/ 2147483647 h 443"/>
              <a:gd name="T124" fmla="*/ 2147483647 w 565"/>
              <a:gd name="T125" fmla="*/ 2147483647 h 44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565"/>
              <a:gd name="T190" fmla="*/ 0 h 443"/>
              <a:gd name="T191" fmla="*/ 565 w 565"/>
              <a:gd name="T192" fmla="*/ 443 h 44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565" h="443">
                <a:moveTo>
                  <a:pt x="172" y="70"/>
                </a:moveTo>
                <a:lnTo>
                  <a:pt x="167" y="77"/>
                </a:lnTo>
                <a:lnTo>
                  <a:pt x="167" y="81"/>
                </a:lnTo>
                <a:lnTo>
                  <a:pt x="172" y="87"/>
                </a:lnTo>
                <a:lnTo>
                  <a:pt x="173" y="90"/>
                </a:lnTo>
                <a:lnTo>
                  <a:pt x="176" y="95"/>
                </a:lnTo>
                <a:lnTo>
                  <a:pt x="176" y="105"/>
                </a:lnTo>
                <a:lnTo>
                  <a:pt x="175" y="106"/>
                </a:lnTo>
                <a:lnTo>
                  <a:pt x="174" y="111"/>
                </a:lnTo>
                <a:lnTo>
                  <a:pt x="170" y="113"/>
                </a:lnTo>
                <a:lnTo>
                  <a:pt x="162" y="113"/>
                </a:lnTo>
                <a:lnTo>
                  <a:pt x="163" y="122"/>
                </a:lnTo>
                <a:lnTo>
                  <a:pt x="164" y="123"/>
                </a:lnTo>
                <a:lnTo>
                  <a:pt x="166" y="133"/>
                </a:lnTo>
                <a:lnTo>
                  <a:pt x="164" y="136"/>
                </a:lnTo>
                <a:lnTo>
                  <a:pt x="160" y="138"/>
                </a:lnTo>
                <a:lnTo>
                  <a:pt x="160" y="140"/>
                </a:lnTo>
                <a:lnTo>
                  <a:pt x="158" y="142"/>
                </a:lnTo>
                <a:lnTo>
                  <a:pt x="159" y="143"/>
                </a:lnTo>
                <a:lnTo>
                  <a:pt x="156" y="146"/>
                </a:lnTo>
                <a:lnTo>
                  <a:pt x="147" y="146"/>
                </a:lnTo>
                <a:lnTo>
                  <a:pt x="148" y="147"/>
                </a:lnTo>
                <a:lnTo>
                  <a:pt x="148" y="151"/>
                </a:lnTo>
                <a:lnTo>
                  <a:pt x="146" y="153"/>
                </a:lnTo>
                <a:lnTo>
                  <a:pt x="147" y="157"/>
                </a:lnTo>
                <a:lnTo>
                  <a:pt x="144" y="162"/>
                </a:lnTo>
                <a:lnTo>
                  <a:pt x="139" y="163"/>
                </a:lnTo>
                <a:lnTo>
                  <a:pt x="136" y="165"/>
                </a:lnTo>
                <a:lnTo>
                  <a:pt x="134" y="171"/>
                </a:lnTo>
                <a:lnTo>
                  <a:pt x="134" y="173"/>
                </a:lnTo>
                <a:lnTo>
                  <a:pt x="131" y="176"/>
                </a:lnTo>
                <a:lnTo>
                  <a:pt x="132" y="178"/>
                </a:lnTo>
                <a:lnTo>
                  <a:pt x="130" y="179"/>
                </a:lnTo>
                <a:lnTo>
                  <a:pt x="131" y="181"/>
                </a:lnTo>
                <a:lnTo>
                  <a:pt x="129" y="182"/>
                </a:lnTo>
                <a:lnTo>
                  <a:pt x="131" y="211"/>
                </a:lnTo>
                <a:lnTo>
                  <a:pt x="134" y="213"/>
                </a:lnTo>
                <a:lnTo>
                  <a:pt x="131" y="217"/>
                </a:lnTo>
                <a:lnTo>
                  <a:pt x="130" y="224"/>
                </a:lnTo>
                <a:lnTo>
                  <a:pt x="128" y="230"/>
                </a:lnTo>
                <a:lnTo>
                  <a:pt x="119" y="238"/>
                </a:lnTo>
                <a:lnTo>
                  <a:pt x="111" y="239"/>
                </a:lnTo>
                <a:lnTo>
                  <a:pt x="110" y="244"/>
                </a:lnTo>
                <a:lnTo>
                  <a:pt x="106" y="248"/>
                </a:lnTo>
                <a:lnTo>
                  <a:pt x="102" y="248"/>
                </a:lnTo>
                <a:lnTo>
                  <a:pt x="94" y="250"/>
                </a:lnTo>
                <a:lnTo>
                  <a:pt x="92" y="253"/>
                </a:lnTo>
                <a:lnTo>
                  <a:pt x="89" y="253"/>
                </a:lnTo>
                <a:lnTo>
                  <a:pt x="86" y="256"/>
                </a:lnTo>
                <a:lnTo>
                  <a:pt x="83" y="263"/>
                </a:lnTo>
                <a:lnTo>
                  <a:pt x="84" y="272"/>
                </a:lnTo>
                <a:lnTo>
                  <a:pt x="87" y="276"/>
                </a:lnTo>
                <a:lnTo>
                  <a:pt x="85" y="277"/>
                </a:lnTo>
                <a:lnTo>
                  <a:pt x="81" y="283"/>
                </a:lnTo>
                <a:lnTo>
                  <a:pt x="82" y="283"/>
                </a:lnTo>
                <a:lnTo>
                  <a:pt x="81" y="286"/>
                </a:lnTo>
                <a:lnTo>
                  <a:pt x="78" y="289"/>
                </a:lnTo>
                <a:lnTo>
                  <a:pt x="76" y="286"/>
                </a:lnTo>
                <a:lnTo>
                  <a:pt x="73" y="287"/>
                </a:lnTo>
                <a:lnTo>
                  <a:pt x="70" y="290"/>
                </a:lnTo>
                <a:lnTo>
                  <a:pt x="65" y="286"/>
                </a:lnTo>
                <a:lnTo>
                  <a:pt x="61" y="286"/>
                </a:lnTo>
                <a:lnTo>
                  <a:pt x="56" y="291"/>
                </a:lnTo>
                <a:lnTo>
                  <a:pt x="56" y="294"/>
                </a:lnTo>
                <a:lnTo>
                  <a:pt x="58" y="295"/>
                </a:lnTo>
                <a:lnTo>
                  <a:pt x="58" y="299"/>
                </a:lnTo>
                <a:lnTo>
                  <a:pt x="59" y="301"/>
                </a:lnTo>
                <a:lnTo>
                  <a:pt x="60" y="308"/>
                </a:lnTo>
                <a:lnTo>
                  <a:pt x="61" y="309"/>
                </a:lnTo>
                <a:lnTo>
                  <a:pt x="59" y="311"/>
                </a:lnTo>
                <a:lnTo>
                  <a:pt x="43" y="312"/>
                </a:lnTo>
                <a:lnTo>
                  <a:pt x="41" y="314"/>
                </a:lnTo>
                <a:lnTo>
                  <a:pt x="34" y="314"/>
                </a:lnTo>
                <a:lnTo>
                  <a:pt x="33" y="316"/>
                </a:lnTo>
                <a:lnTo>
                  <a:pt x="29" y="316"/>
                </a:lnTo>
                <a:lnTo>
                  <a:pt x="26" y="329"/>
                </a:lnTo>
                <a:lnTo>
                  <a:pt x="21" y="336"/>
                </a:lnTo>
                <a:lnTo>
                  <a:pt x="19" y="338"/>
                </a:lnTo>
                <a:lnTo>
                  <a:pt x="16" y="341"/>
                </a:lnTo>
                <a:lnTo>
                  <a:pt x="16" y="342"/>
                </a:lnTo>
                <a:lnTo>
                  <a:pt x="17" y="342"/>
                </a:lnTo>
                <a:lnTo>
                  <a:pt x="17" y="343"/>
                </a:lnTo>
                <a:lnTo>
                  <a:pt x="18" y="344"/>
                </a:lnTo>
                <a:lnTo>
                  <a:pt x="18" y="345"/>
                </a:lnTo>
                <a:lnTo>
                  <a:pt x="18" y="346"/>
                </a:lnTo>
                <a:lnTo>
                  <a:pt x="18" y="347"/>
                </a:lnTo>
                <a:lnTo>
                  <a:pt x="19" y="347"/>
                </a:lnTo>
                <a:lnTo>
                  <a:pt x="19" y="348"/>
                </a:lnTo>
                <a:lnTo>
                  <a:pt x="19" y="349"/>
                </a:lnTo>
                <a:lnTo>
                  <a:pt x="19" y="350"/>
                </a:lnTo>
                <a:lnTo>
                  <a:pt x="18" y="350"/>
                </a:lnTo>
                <a:lnTo>
                  <a:pt x="17" y="350"/>
                </a:lnTo>
                <a:lnTo>
                  <a:pt x="17" y="351"/>
                </a:lnTo>
                <a:lnTo>
                  <a:pt x="16" y="351"/>
                </a:lnTo>
                <a:lnTo>
                  <a:pt x="15" y="351"/>
                </a:lnTo>
                <a:lnTo>
                  <a:pt x="13" y="350"/>
                </a:lnTo>
                <a:lnTo>
                  <a:pt x="12" y="350"/>
                </a:lnTo>
                <a:lnTo>
                  <a:pt x="11" y="350"/>
                </a:lnTo>
                <a:lnTo>
                  <a:pt x="10" y="350"/>
                </a:lnTo>
                <a:lnTo>
                  <a:pt x="10" y="351"/>
                </a:lnTo>
                <a:lnTo>
                  <a:pt x="9" y="351"/>
                </a:lnTo>
                <a:lnTo>
                  <a:pt x="9" y="352"/>
                </a:lnTo>
                <a:lnTo>
                  <a:pt x="8" y="352"/>
                </a:lnTo>
                <a:lnTo>
                  <a:pt x="8" y="353"/>
                </a:lnTo>
                <a:lnTo>
                  <a:pt x="8" y="354"/>
                </a:lnTo>
                <a:lnTo>
                  <a:pt x="7" y="355"/>
                </a:lnTo>
                <a:lnTo>
                  <a:pt x="7" y="356"/>
                </a:lnTo>
                <a:lnTo>
                  <a:pt x="8" y="357"/>
                </a:lnTo>
                <a:lnTo>
                  <a:pt x="8" y="358"/>
                </a:lnTo>
                <a:lnTo>
                  <a:pt x="8" y="359"/>
                </a:lnTo>
                <a:lnTo>
                  <a:pt x="8" y="361"/>
                </a:lnTo>
                <a:lnTo>
                  <a:pt x="9" y="361"/>
                </a:lnTo>
                <a:lnTo>
                  <a:pt x="9" y="362"/>
                </a:lnTo>
                <a:lnTo>
                  <a:pt x="9" y="363"/>
                </a:lnTo>
                <a:lnTo>
                  <a:pt x="9" y="364"/>
                </a:lnTo>
                <a:lnTo>
                  <a:pt x="8" y="365"/>
                </a:lnTo>
                <a:lnTo>
                  <a:pt x="8" y="366"/>
                </a:lnTo>
                <a:lnTo>
                  <a:pt x="7" y="366"/>
                </a:lnTo>
                <a:lnTo>
                  <a:pt x="7" y="367"/>
                </a:lnTo>
                <a:lnTo>
                  <a:pt x="6" y="367"/>
                </a:lnTo>
                <a:lnTo>
                  <a:pt x="5" y="367"/>
                </a:lnTo>
                <a:lnTo>
                  <a:pt x="4" y="367"/>
                </a:lnTo>
                <a:lnTo>
                  <a:pt x="3" y="368"/>
                </a:lnTo>
                <a:lnTo>
                  <a:pt x="2" y="368"/>
                </a:lnTo>
                <a:lnTo>
                  <a:pt x="2" y="369"/>
                </a:lnTo>
                <a:lnTo>
                  <a:pt x="2" y="370"/>
                </a:lnTo>
                <a:lnTo>
                  <a:pt x="2" y="371"/>
                </a:lnTo>
                <a:lnTo>
                  <a:pt x="2" y="372"/>
                </a:lnTo>
                <a:lnTo>
                  <a:pt x="2" y="373"/>
                </a:lnTo>
                <a:lnTo>
                  <a:pt x="3" y="374"/>
                </a:lnTo>
                <a:lnTo>
                  <a:pt x="3" y="375"/>
                </a:lnTo>
                <a:lnTo>
                  <a:pt x="3" y="376"/>
                </a:lnTo>
                <a:lnTo>
                  <a:pt x="3" y="377"/>
                </a:lnTo>
                <a:lnTo>
                  <a:pt x="2" y="377"/>
                </a:lnTo>
                <a:lnTo>
                  <a:pt x="2" y="378"/>
                </a:lnTo>
                <a:lnTo>
                  <a:pt x="2" y="379"/>
                </a:lnTo>
                <a:lnTo>
                  <a:pt x="1" y="381"/>
                </a:lnTo>
                <a:lnTo>
                  <a:pt x="1" y="382"/>
                </a:lnTo>
                <a:lnTo>
                  <a:pt x="0" y="382"/>
                </a:lnTo>
                <a:lnTo>
                  <a:pt x="0" y="383"/>
                </a:lnTo>
                <a:lnTo>
                  <a:pt x="0" y="384"/>
                </a:lnTo>
                <a:lnTo>
                  <a:pt x="0" y="385"/>
                </a:lnTo>
                <a:lnTo>
                  <a:pt x="0" y="386"/>
                </a:lnTo>
                <a:lnTo>
                  <a:pt x="0" y="387"/>
                </a:lnTo>
                <a:lnTo>
                  <a:pt x="0" y="388"/>
                </a:lnTo>
                <a:lnTo>
                  <a:pt x="0" y="389"/>
                </a:lnTo>
                <a:lnTo>
                  <a:pt x="0" y="390"/>
                </a:lnTo>
                <a:lnTo>
                  <a:pt x="0" y="391"/>
                </a:lnTo>
                <a:lnTo>
                  <a:pt x="1" y="392"/>
                </a:lnTo>
                <a:lnTo>
                  <a:pt x="2" y="392"/>
                </a:lnTo>
                <a:lnTo>
                  <a:pt x="3" y="392"/>
                </a:lnTo>
                <a:lnTo>
                  <a:pt x="4" y="392"/>
                </a:lnTo>
                <a:lnTo>
                  <a:pt x="5" y="392"/>
                </a:lnTo>
                <a:lnTo>
                  <a:pt x="6" y="392"/>
                </a:lnTo>
                <a:lnTo>
                  <a:pt x="7" y="392"/>
                </a:lnTo>
                <a:lnTo>
                  <a:pt x="7" y="393"/>
                </a:lnTo>
                <a:lnTo>
                  <a:pt x="8" y="393"/>
                </a:lnTo>
                <a:lnTo>
                  <a:pt x="8" y="394"/>
                </a:lnTo>
                <a:lnTo>
                  <a:pt x="8" y="395"/>
                </a:lnTo>
                <a:lnTo>
                  <a:pt x="8" y="396"/>
                </a:lnTo>
                <a:lnTo>
                  <a:pt x="9" y="397"/>
                </a:lnTo>
                <a:lnTo>
                  <a:pt x="9" y="398"/>
                </a:lnTo>
                <a:lnTo>
                  <a:pt x="10" y="399"/>
                </a:lnTo>
                <a:lnTo>
                  <a:pt x="11" y="399"/>
                </a:lnTo>
                <a:lnTo>
                  <a:pt x="11" y="400"/>
                </a:lnTo>
                <a:lnTo>
                  <a:pt x="11" y="401"/>
                </a:lnTo>
                <a:lnTo>
                  <a:pt x="12" y="401"/>
                </a:lnTo>
                <a:lnTo>
                  <a:pt x="12" y="402"/>
                </a:lnTo>
                <a:lnTo>
                  <a:pt x="12" y="403"/>
                </a:lnTo>
                <a:lnTo>
                  <a:pt x="12" y="404"/>
                </a:lnTo>
                <a:lnTo>
                  <a:pt x="12" y="405"/>
                </a:lnTo>
                <a:lnTo>
                  <a:pt x="11" y="405"/>
                </a:lnTo>
                <a:lnTo>
                  <a:pt x="11" y="406"/>
                </a:lnTo>
                <a:lnTo>
                  <a:pt x="11" y="407"/>
                </a:lnTo>
                <a:lnTo>
                  <a:pt x="10" y="408"/>
                </a:lnTo>
                <a:lnTo>
                  <a:pt x="10" y="409"/>
                </a:lnTo>
                <a:lnTo>
                  <a:pt x="10" y="410"/>
                </a:lnTo>
                <a:lnTo>
                  <a:pt x="11" y="411"/>
                </a:lnTo>
                <a:lnTo>
                  <a:pt x="12" y="411"/>
                </a:lnTo>
                <a:lnTo>
                  <a:pt x="13" y="412"/>
                </a:lnTo>
                <a:lnTo>
                  <a:pt x="14" y="412"/>
                </a:lnTo>
                <a:lnTo>
                  <a:pt x="14" y="413"/>
                </a:lnTo>
                <a:lnTo>
                  <a:pt x="14" y="414"/>
                </a:lnTo>
                <a:lnTo>
                  <a:pt x="15" y="414"/>
                </a:lnTo>
                <a:lnTo>
                  <a:pt x="15" y="415"/>
                </a:lnTo>
                <a:lnTo>
                  <a:pt x="15" y="416"/>
                </a:lnTo>
                <a:lnTo>
                  <a:pt x="15" y="417"/>
                </a:lnTo>
                <a:lnTo>
                  <a:pt x="15" y="418"/>
                </a:lnTo>
                <a:lnTo>
                  <a:pt x="16" y="418"/>
                </a:lnTo>
                <a:lnTo>
                  <a:pt x="16" y="419"/>
                </a:lnTo>
                <a:lnTo>
                  <a:pt x="17" y="419"/>
                </a:lnTo>
                <a:lnTo>
                  <a:pt x="18" y="419"/>
                </a:lnTo>
                <a:lnTo>
                  <a:pt x="19" y="419"/>
                </a:lnTo>
                <a:lnTo>
                  <a:pt x="20" y="418"/>
                </a:lnTo>
                <a:lnTo>
                  <a:pt x="20" y="419"/>
                </a:lnTo>
                <a:lnTo>
                  <a:pt x="21" y="419"/>
                </a:lnTo>
                <a:lnTo>
                  <a:pt x="22" y="419"/>
                </a:lnTo>
                <a:lnTo>
                  <a:pt x="22" y="420"/>
                </a:lnTo>
                <a:lnTo>
                  <a:pt x="23" y="420"/>
                </a:lnTo>
                <a:lnTo>
                  <a:pt x="23" y="421"/>
                </a:lnTo>
                <a:lnTo>
                  <a:pt x="24" y="421"/>
                </a:lnTo>
                <a:lnTo>
                  <a:pt x="24" y="422"/>
                </a:lnTo>
                <a:lnTo>
                  <a:pt x="25" y="422"/>
                </a:lnTo>
                <a:lnTo>
                  <a:pt x="26" y="422"/>
                </a:lnTo>
                <a:lnTo>
                  <a:pt x="27" y="422"/>
                </a:lnTo>
                <a:lnTo>
                  <a:pt x="28" y="422"/>
                </a:lnTo>
                <a:lnTo>
                  <a:pt x="29" y="422"/>
                </a:lnTo>
                <a:lnTo>
                  <a:pt x="30" y="422"/>
                </a:lnTo>
                <a:lnTo>
                  <a:pt x="31" y="422"/>
                </a:lnTo>
                <a:lnTo>
                  <a:pt x="32" y="422"/>
                </a:lnTo>
                <a:lnTo>
                  <a:pt x="32" y="423"/>
                </a:lnTo>
                <a:lnTo>
                  <a:pt x="33" y="423"/>
                </a:lnTo>
                <a:lnTo>
                  <a:pt x="33" y="424"/>
                </a:lnTo>
                <a:lnTo>
                  <a:pt x="33" y="425"/>
                </a:lnTo>
                <a:lnTo>
                  <a:pt x="32" y="426"/>
                </a:lnTo>
                <a:lnTo>
                  <a:pt x="32" y="427"/>
                </a:lnTo>
                <a:lnTo>
                  <a:pt x="32" y="428"/>
                </a:lnTo>
                <a:lnTo>
                  <a:pt x="31" y="428"/>
                </a:lnTo>
                <a:lnTo>
                  <a:pt x="31" y="429"/>
                </a:lnTo>
                <a:lnTo>
                  <a:pt x="30" y="429"/>
                </a:lnTo>
                <a:lnTo>
                  <a:pt x="30" y="430"/>
                </a:lnTo>
                <a:lnTo>
                  <a:pt x="29" y="430"/>
                </a:lnTo>
                <a:lnTo>
                  <a:pt x="28" y="430"/>
                </a:lnTo>
                <a:lnTo>
                  <a:pt x="27" y="430"/>
                </a:lnTo>
                <a:lnTo>
                  <a:pt x="26" y="430"/>
                </a:lnTo>
                <a:lnTo>
                  <a:pt x="26" y="429"/>
                </a:lnTo>
                <a:lnTo>
                  <a:pt x="25" y="428"/>
                </a:lnTo>
                <a:lnTo>
                  <a:pt x="24" y="428"/>
                </a:lnTo>
                <a:lnTo>
                  <a:pt x="24" y="427"/>
                </a:lnTo>
                <a:lnTo>
                  <a:pt x="23" y="427"/>
                </a:lnTo>
                <a:lnTo>
                  <a:pt x="22" y="427"/>
                </a:lnTo>
                <a:lnTo>
                  <a:pt x="21" y="428"/>
                </a:lnTo>
                <a:lnTo>
                  <a:pt x="20" y="429"/>
                </a:lnTo>
                <a:lnTo>
                  <a:pt x="20" y="430"/>
                </a:lnTo>
                <a:lnTo>
                  <a:pt x="21" y="430"/>
                </a:lnTo>
                <a:lnTo>
                  <a:pt x="21" y="431"/>
                </a:lnTo>
                <a:lnTo>
                  <a:pt x="23" y="432"/>
                </a:lnTo>
                <a:lnTo>
                  <a:pt x="24" y="433"/>
                </a:lnTo>
                <a:lnTo>
                  <a:pt x="25" y="434"/>
                </a:lnTo>
                <a:lnTo>
                  <a:pt x="25" y="435"/>
                </a:lnTo>
                <a:lnTo>
                  <a:pt x="25" y="436"/>
                </a:lnTo>
                <a:lnTo>
                  <a:pt x="24" y="437"/>
                </a:lnTo>
                <a:lnTo>
                  <a:pt x="24" y="438"/>
                </a:lnTo>
                <a:lnTo>
                  <a:pt x="24" y="439"/>
                </a:lnTo>
                <a:lnTo>
                  <a:pt x="24" y="440"/>
                </a:lnTo>
                <a:lnTo>
                  <a:pt x="25" y="440"/>
                </a:lnTo>
                <a:lnTo>
                  <a:pt x="26" y="441"/>
                </a:lnTo>
                <a:lnTo>
                  <a:pt x="27" y="440"/>
                </a:lnTo>
                <a:lnTo>
                  <a:pt x="28" y="440"/>
                </a:lnTo>
                <a:lnTo>
                  <a:pt x="29" y="439"/>
                </a:lnTo>
                <a:lnTo>
                  <a:pt x="30" y="438"/>
                </a:lnTo>
                <a:lnTo>
                  <a:pt x="31" y="437"/>
                </a:lnTo>
                <a:lnTo>
                  <a:pt x="31" y="436"/>
                </a:lnTo>
                <a:lnTo>
                  <a:pt x="31" y="435"/>
                </a:lnTo>
                <a:lnTo>
                  <a:pt x="32" y="435"/>
                </a:lnTo>
                <a:lnTo>
                  <a:pt x="33" y="435"/>
                </a:lnTo>
                <a:lnTo>
                  <a:pt x="34" y="436"/>
                </a:lnTo>
                <a:lnTo>
                  <a:pt x="35" y="436"/>
                </a:lnTo>
                <a:lnTo>
                  <a:pt x="35" y="437"/>
                </a:lnTo>
                <a:lnTo>
                  <a:pt x="36" y="437"/>
                </a:lnTo>
                <a:lnTo>
                  <a:pt x="36" y="438"/>
                </a:lnTo>
                <a:lnTo>
                  <a:pt x="38" y="439"/>
                </a:lnTo>
                <a:lnTo>
                  <a:pt x="39" y="440"/>
                </a:lnTo>
                <a:lnTo>
                  <a:pt x="39" y="441"/>
                </a:lnTo>
                <a:lnTo>
                  <a:pt x="40" y="441"/>
                </a:lnTo>
                <a:lnTo>
                  <a:pt x="41" y="442"/>
                </a:lnTo>
                <a:lnTo>
                  <a:pt x="42" y="443"/>
                </a:lnTo>
                <a:lnTo>
                  <a:pt x="43" y="443"/>
                </a:lnTo>
                <a:lnTo>
                  <a:pt x="43" y="442"/>
                </a:lnTo>
                <a:lnTo>
                  <a:pt x="44" y="442"/>
                </a:lnTo>
                <a:lnTo>
                  <a:pt x="44" y="441"/>
                </a:lnTo>
                <a:lnTo>
                  <a:pt x="45" y="440"/>
                </a:lnTo>
                <a:lnTo>
                  <a:pt x="45" y="439"/>
                </a:lnTo>
                <a:lnTo>
                  <a:pt x="46" y="438"/>
                </a:lnTo>
                <a:lnTo>
                  <a:pt x="47" y="438"/>
                </a:lnTo>
                <a:lnTo>
                  <a:pt x="47" y="437"/>
                </a:lnTo>
                <a:lnTo>
                  <a:pt x="48" y="437"/>
                </a:lnTo>
                <a:lnTo>
                  <a:pt x="48" y="436"/>
                </a:lnTo>
                <a:lnTo>
                  <a:pt x="49" y="436"/>
                </a:lnTo>
                <a:lnTo>
                  <a:pt x="50" y="436"/>
                </a:lnTo>
                <a:lnTo>
                  <a:pt x="51" y="436"/>
                </a:lnTo>
                <a:lnTo>
                  <a:pt x="52" y="436"/>
                </a:lnTo>
                <a:lnTo>
                  <a:pt x="53" y="437"/>
                </a:lnTo>
                <a:lnTo>
                  <a:pt x="55" y="437"/>
                </a:lnTo>
                <a:lnTo>
                  <a:pt x="56" y="437"/>
                </a:lnTo>
                <a:lnTo>
                  <a:pt x="57" y="437"/>
                </a:lnTo>
                <a:lnTo>
                  <a:pt x="58" y="437"/>
                </a:lnTo>
                <a:lnTo>
                  <a:pt x="59" y="437"/>
                </a:lnTo>
                <a:lnTo>
                  <a:pt x="60" y="437"/>
                </a:lnTo>
                <a:lnTo>
                  <a:pt x="61" y="436"/>
                </a:lnTo>
                <a:lnTo>
                  <a:pt x="62" y="436"/>
                </a:lnTo>
                <a:lnTo>
                  <a:pt x="62" y="435"/>
                </a:lnTo>
                <a:lnTo>
                  <a:pt x="63" y="435"/>
                </a:lnTo>
                <a:lnTo>
                  <a:pt x="64" y="434"/>
                </a:lnTo>
                <a:lnTo>
                  <a:pt x="65" y="434"/>
                </a:lnTo>
                <a:lnTo>
                  <a:pt x="65" y="433"/>
                </a:lnTo>
                <a:lnTo>
                  <a:pt x="66" y="433"/>
                </a:lnTo>
                <a:lnTo>
                  <a:pt x="66" y="432"/>
                </a:lnTo>
                <a:lnTo>
                  <a:pt x="67" y="431"/>
                </a:lnTo>
                <a:lnTo>
                  <a:pt x="68" y="430"/>
                </a:lnTo>
                <a:lnTo>
                  <a:pt x="68" y="429"/>
                </a:lnTo>
                <a:lnTo>
                  <a:pt x="69" y="428"/>
                </a:lnTo>
                <a:lnTo>
                  <a:pt x="70" y="427"/>
                </a:lnTo>
                <a:lnTo>
                  <a:pt x="70" y="426"/>
                </a:lnTo>
                <a:lnTo>
                  <a:pt x="70" y="425"/>
                </a:lnTo>
                <a:lnTo>
                  <a:pt x="71" y="424"/>
                </a:lnTo>
                <a:lnTo>
                  <a:pt x="71" y="423"/>
                </a:lnTo>
                <a:lnTo>
                  <a:pt x="72" y="422"/>
                </a:lnTo>
                <a:lnTo>
                  <a:pt x="72" y="421"/>
                </a:lnTo>
                <a:lnTo>
                  <a:pt x="72" y="420"/>
                </a:lnTo>
                <a:lnTo>
                  <a:pt x="72" y="419"/>
                </a:lnTo>
                <a:lnTo>
                  <a:pt x="72" y="418"/>
                </a:lnTo>
                <a:lnTo>
                  <a:pt x="71" y="417"/>
                </a:lnTo>
                <a:lnTo>
                  <a:pt x="71" y="416"/>
                </a:lnTo>
                <a:lnTo>
                  <a:pt x="70" y="415"/>
                </a:lnTo>
                <a:lnTo>
                  <a:pt x="70" y="414"/>
                </a:lnTo>
                <a:lnTo>
                  <a:pt x="69" y="413"/>
                </a:lnTo>
                <a:lnTo>
                  <a:pt x="69" y="412"/>
                </a:lnTo>
                <a:lnTo>
                  <a:pt x="68" y="412"/>
                </a:lnTo>
                <a:lnTo>
                  <a:pt x="67" y="411"/>
                </a:lnTo>
                <a:lnTo>
                  <a:pt x="66" y="411"/>
                </a:lnTo>
                <a:lnTo>
                  <a:pt x="65" y="410"/>
                </a:lnTo>
                <a:lnTo>
                  <a:pt x="64" y="410"/>
                </a:lnTo>
                <a:lnTo>
                  <a:pt x="63" y="410"/>
                </a:lnTo>
                <a:lnTo>
                  <a:pt x="62" y="409"/>
                </a:lnTo>
                <a:lnTo>
                  <a:pt x="60" y="409"/>
                </a:lnTo>
                <a:lnTo>
                  <a:pt x="60" y="408"/>
                </a:lnTo>
                <a:lnTo>
                  <a:pt x="59" y="408"/>
                </a:lnTo>
                <a:lnTo>
                  <a:pt x="58" y="407"/>
                </a:lnTo>
                <a:lnTo>
                  <a:pt x="57" y="407"/>
                </a:lnTo>
                <a:lnTo>
                  <a:pt x="56" y="406"/>
                </a:lnTo>
                <a:lnTo>
                  <a:pt x="55" y="405"/>
                </a:lnTo>
                <a:lnTo>
                  <a:pt x="55" y="404"/>
                </a:lnTo>
                <a:lnTo>
                  <a:pt x="54" y="404"/>
                </a:lnTo>
                <a:lnTo>
                  <a:pt x="54" y="403"/>
                </a:lnTo>
                <a:lnTo>
                  <a:pt x="54" y="402"/>
                </a:lnTo>
                <a:lnTo>
                  <a:pt x="54" y="401"/>
                </a:lnTo>
                <a:lnTo>
                  <a:pt x="54" y="400"/>
                </a:lnTo>
                <a:lnTo>
                  <a:pt x="54" y="399"/>
                </a:lnTo>
                <a:lnTo>
                  <a:pt x="55" y="398"/>
                </a:lnTo>
                <a:lnTo>
                  <a:pt x="55" y="396"/>
                </a:lnTo>
                <a:lnTo>
                  <a:pt x="55" y="395"/>
                </a:lnTo>
                <a:lnTo>
                  <a:pt x="56" y="394"/>
                </a:lnTo>
                <a:lnTo>
                  <a:pt x="56" y="393"/>
                </a:lnTo>
                <a:lnTo>
                  <a:pt x="56" y="392"/>
                </a:lnTo>
                <a:lnTo>
                  <a:pt x="55" y="391"/>
                </a:lnTo>
                <a:lnTo>
                  <a:pt x="54" y="390"/>
                </a:lnTo>
                <a:lnTo>
                  <a:pt x="53" y="390"/>
                </a:lnTo>
                <a:lnTo>
                  <a:pt x="52" y="389"/>
                </a:lnTo>
                <a:lnTo>
                  <a:pt x="50" y="389"/>
                </a:lnTo>
                <a:lnTo>
                  <a:pt x="49" y="389"/>
                </a:lnTo>
                <a:lnTo>
                  <a:pt x="48" y="389"/>
                </a:lnTo>
                <a:lnTo>
                  <a:pt x="47" y="389"/>
                </a:lnTo>
                <a:lnTo>
                  <a:pt x="46" y="389"/>
                </a:lnTo>
                <a:lnTo>
                  <a:pt x="45" y="389"/>
                </a:lnTo>
                <a:lnTo>
                  <a:pt x="44" y="389"/>
                </a:lnTo>
                <a:lnTo>
                  <a:pt x="43" y="389"/>
                </a:lnTo>
                <a:lnTo>
                  <a:pt x="43" y="388"/>
                </a:lnTo>
                <a:lnTo>
                  <a:pt x="42" y="388"/>
                </a:lnTo>
                <a:lnTo>
                  <a:pt x="42" y="387"/>
                </a:lnTo>
                <a:lnTo>
                  <a:pt x="42" y="386"/>
                </a:lnTo>
                <a:lnTo>
                  <a:pt x="42" y="385"/>
                </a:lnTo>
                <a:lnTo>
                  <a:pt x="42" y="384"/>
                </a:lnTo>
                <a:lnTo>
                  <a:pt x="41" y="383"/>
                </a:lnTo>
                <a:lnTo>
                  <a:pt x="42" y="382"/>
                </a:lnTo>
                <a:lnTo>
                  <a:pt x="42" y="380"/>
                </a:lnTo>
                <a:lnTo>
                  <a:pt x="42" y="379"/>
                </a:lnTo>
                <a:lnTo>
                  <a:pt x="42" y="378"/>
                </a:lnTo>
                <a:lnTo>
                  <a:pt x="42" y="377"/>
                </a:lnTo>
                <a:lnTo>
                  <a:pt x="42" y="376"/>
                </a:lnTo>
                <a:lnTo>
                  <a:pt x="43" y="375"/>
                </a:lnTo>
                <a:lnTo>
                  <a:pt x="43" y="374"/>
                </a:lnTo>
                <a:lnTo>
                  <a:pt x="44" y="374"/>
                </a:lnTo>
                <a:lnTo>
                  <a:pt x="44" y="373"/>
                </a:lnTo>
                <a:lnTo>
                  <a:pt x="45" y="373"/>
                </a:lnTo>
                <a:lnTo>
                  <a:pt x="46" y="372"/>
                </a:lnTo>
                <a:lnTo>
                  <a:pt x="47" y="372"/>
                </a:lnTo>
                <a:lnTo>
                  <a:pt x="48" y="372"/>
                </a:lnTo>
                <a:lnTo>
                  <a:pt x="49" y="372"/>
                </a:lnTo>
                <a:lnTo>
                  <a:pt x="50" y="373"/>
                </a:lnTo>
                <a:lnTo>
                  <a:pt x="51" y="373"/>
                </a:lnTo>
                <a:lnTo>
                  <a:pt x="51" y="374"/>
                </a:lnTo>
                <a:lnTo>
                  <a:pt x="51" y="375"/>
                </a:lnTo>
                <a:lnTo>
                  <a:pt x="51" y="376"/>
                </a:lnTo>
                <a:lnTo>
                  <a:pt x="51" y="377"/>
                </a:lnTo>
                <a:lnTo>
                  <a:pt x="50" y="377"/>
                </a:lnTo>
                <a:lnTo>
                  <a:pt x="50" y="378"/>
                </a:lnTo>
                <a:lnTo>
                  <a:pt x="50" y="379"/>
                </a:lnTo>
                <a:lnTo>
                  <a:pt x="49" y="380"/>
                </a:lnTo>
                <a:lnTo>
                  <a:pt x="49" y="381"/>
                </a:lnTo>
                <a:lnTo>
                  <a:pt x="50" y="381"/>
                </a:lnTo>
                <a:lnTo>
                  <a:pt x="51" y="381"/>
                </a:lnTo>
                <a:lnTo>
                  <a:pt x="52" y="381"/>
                </a:lnTo>
                <a:lnTo>
                  <a:pt x="53" y="381"/>
                </a:lnTo>
                <a:lnTo>
                  <a:pt x="55" y="380"/>
                </a:lnTo>
                <a:lnTo>
                  <a:pt x="56" y="380"/>
                </a:lnTo>
                <a:lnTo>
                  <a:pt x="57" y="379"/>
                </a:lnTo>
                <a:lnTo>
                  <a:pt x="58" y="379"/>
                </a:lnTo>
                <a:lnTo>
                  <a:pt x="58" y="378"/>
                </a:lnTo>
                <a:lnTo>
                  <a:pt x="59" y="378"/>
                </a:lnTo>
                <a:lnTo>
                  <a:pt x="60" y="378"/>
                </a:lnTo>
                <a:lnTo>
                  <a:pt x="61" y="378"/>
                </a:lnTo>
                <a:lnTo>
                  <a:pt x="62" y="378"/>
                </a:lnTo>
                <a:lnTo>
                  <a:pt x="63" y="379"/>
                </a:lnTo>
                <a:lnTo>
                  <a:pt x="64" y="379"/>
                </a:lnTo>
                <a:lnTo>
                  <a:pt x="64" y="380"/>
                </a:lnTo>
                <a:lnTo>
                  <a:pt x="65" y="380"/>
                </a:lnTo>
                <a:lnTo>
                  <a:pt x="65" y="381"/>
                </a:lnTo>
                <a:lnTo>
                  <a:pt x="66" y="381"/>
                </a:lnTo>
                <a:lnTo>
                  <a:pt x="67" y="381"/>
                </a:lnTo>
                <a:lnTo>
                  <a:pt x="67" y="382"/>
                </a:lnTo>
                <a:lnTo>
                  <a:pt x="68" y="382"/>
                </a:lnTo>
                <a:lnTo>
                  <a:pt x="68" y="381"/>
                </a:lnTo>
                <a:lnTo>
                  <a:pt x="69" y="381"/>
                </a:lnTo>
                <a:lnTo>
                  <a:pt x="70" y="381"/>
                </a:lnTo>
                <a:lnTo>
                  <a:pt x="70" y="380"/>
                </a:lnTo>
                <a:lnTo>
                  <a:pt x="71" y="380"/>
                </a:lnTo>
                <a:lnTo>
                  <a:pt x="71" y="379"/>
                </a:lnTo>
                <a:lnTo>
                  <a:pt x="72" y="378"/>
                </a:lnTo>
                <a:lnTo>
                  <a:pt x="72" y="377"/>
                </a:lnTo>
                <a:lnTo>
                  <a:pt x="72" y="376"/>
                </a:lnTo>
                <a:lnTo>
                  <a:pt x="72" y="375"/>
                </a:lnTo>
                <a:lnTo>
                  <a:pt x="72" y="374"/>
                </a:lnTo>
                <a:lnTo>
                  <a:pt x="71" y="374"/>
                </a:lnTo>
                <a:lnTo>
                  <a:pt x="71" y="373"/>
                </a:lnTo>
                <a:lnTo>
                  <a:pt x="70" y="372"/>
                </a:lnTo>
                <a:lnTo>
                  <a:pt x="70" y="371"/>
                </a:lnTo>
                <a:lnTo>
                  <a:pt x="69" y="371"/>
                </a:lnTo>
                <a:lnTo>
                  <a:pt x="68" y="371"/>
                </a:lnTo>
                <a:lnTo>
                  <a:pt x="67" y="371"/>
                </a:lnTo>
                <a:lnTo>
                  <a:pt x="67" y="370"/>
                </a:lnTo>
                <a:lnTo>
                  <a:pt x="66" y="370"/>
                </a:lnTo>
                <a:lnTo>
                  <a:pt x="65" y="370"/>
                </a:lnTo>
                <a:lnTo>
                  <a:pt x="64" y="370"/>
                </a:lnTo>
                <a:lnTo>
                  <a:pt x="62" y="371"/>
                </a:lnTo>
                <a:lnTo>
                  <a:pt x="61" y="371"/>
                </a:lnTo>
                <a:lnTo>
                  <a:pt x="60" y="371"/>
                </a:lnTo>
                <a:lnTo>
                  <a:pt x="59" y="370"/>
                </a:lnTo>
                <a:lnTo>
                  <a:pt x="58" y="370"/>
                </a:lnTo>
                <a:lnTo>
                  <a:pt x="57" y="370"/>
                </a:lnTo>
                <a:lnTo>
                  <a:pt x="56" y="369"/>
                </a:lnTo>
                <a:lnTo>
                  <a:pt x="56" y="368"/>
                </a:lnTo>
                <a:lnTo>
                  <a:pt x="55" y="368"/>
                </a:lnTo>
                <a:lnTo>
                  <a:pt x="55" y="367"/>
                </a:lnTo>
                <a:lnTo>
                  <a:pt x="54" y="365"/>
                </a:lnTo>
                <a:lnTo>
                  <a:pt x="54" y="364"/>
                </a:lnTo>
                <a:lnTo>
                  <a:pt x="53" y="363"/>
                </a:lnTo>
                <a:lnTo>
                  <a:pt x="53" y="362"/>
                </a:lnTo>
                <a:lnTo>
                  <a:pt x="53" y="361"/>
                </a:lnTo>
                <a:lnTo>
                  <a:pt x="53" y="360"/>
                </a:lnTo>
                <a:lnTo>
                  <a:pt x="53" y="359"/>
                </a:lnTo>
                <a:lnTo>
                  <a:pt x="54" y="359"/>
                </a:lnTo>
                <a:lnTo>
                  <a:pt x="54" y="358"/>
                </a:lnTo>
                <a:lnTo>
                  <a:pt x="55" y="358"/>
                </a:lnTo>
                <a:lnTo>
                  <a:pt x="56" y="357"/>
                </a:lnTo>
                <a:lnTo>
                  <a:pt x="57" y="357"/>
                </a:lnTo>
                <a:lnTo>
                  <a:pt x="58" y="357"/>
                </a:lnTo>
                <a:lnTo>
                  <a:pt x="58" y="356"/>
                </a:lnTo>
                <a:lnTo>
                  <a:pt x="59" y="355"/>
                </a:lnTo>
                <a:lnTo>
                  <a:pt x="60" y="354"/>
                </a:lnTo>
                <a:lnTo>
                  <a:pt x="60" y="353"/>
                </a:lnTo>
                <a:lnTo>
                  <a:pt x="60" y="352"/>
                </a:lnTo>
                <a:lnTo>
                  <a:pt x="61" y="352"/>
                </a:lnTo>
                <a:lnTo>
                  <a:pt x="61" y="351"/>
                </a:lnTo>
                <a:lnTo>
                  <a:pt x="61" y="350"/>
                </a:lnTo>
                <a:lnTo>
                  <a:pt x="62" y="350"/>
                </a:lnTo>
                <a:lnTo>
                  <a:pt x="63" y="350"/>
                </a:lnTo>
                <a:lnTo>
                  <a:pt x="63" y="351"/>
                </a:lnTo>
                <a:lnTo>
                  <a:pt x="64" y="351"/>
                </a:lnTo>
                <a:lnTo>
                  <a:pt x="64" y="352"/>
                </a:lnTo>
                <a:lnTo>
                  <a:pt x="64" y="353"/>
                </a:lnTo>
                <a:lnTo>
                  <a:pt x="65" y="353"/>
                </a:lnTo>
                <a:lnTo>
                  <a:pt x="65" y="354"/>
                </a:lnTo>
                <a:lnTo>
                  <a:pt x="65" y="355"/>
                </a:lnTo>
                <a:lnTo>
                  <a:pt x="65" y="356"/>
                </a:lnTo>
                <a:lnTo>
                  <a:pt x="65" y="357"/>
                </a:lnTo>
                <a:lnTo>
                  <a:pt x="65" y="358"/>
                </a:lnTo>
                <a:lnTo>
                  <a:pt x="65" y="360"/>
                </a:lnTo>
                <a:lnTo>
                  <a:pt x="65" y="361"/>
                </a:lnTo>
                <a:lnTo>
                  <a:pt x="65" y="362"/>
                </a:lnTo>
                <a:lnTo>
                  <a:pt x="65" y="363"/>
                </a:lnTo>
                <a:lnTo>
                  <a:pt x="65" y="364"/>
                </a:lnTo>
                <a:lnTo>
                  <a:pt x="65" y="365"/>
                </a:lnTo>
                <a:lnTo>
                  <a:pt x="66" y="366"/>
                </a:lnTo>
                <a:lnTo>
                  <a:pt x="67" y="367"/>
                </a:lnTo>
                <a:lnTo>
                  <a:pt x="68" y="367"/>
                </a:lnTo>
                <a:lnTo>
                  <a:pt x="69" y="367"/>
                </a:lnTo>
                <a:lnTo>
                  <a:pt x="70" y="367"/>
                </a:lnTo>
                <a:lnTo>
                  <a:pt x="71" y="367"/>
                </a:lnTo>
                <a:lnTo>
                  <a:pt x="72" y="367"/>
                </a:lnTo>
                <a:lnTo>
                  <a:pt x="72" y="366"/>
                </a:lnTo>
                <a:lnTo>
                  <a:pt x="73" y="366"/>
                </a:lnTo>
                <a:lnTo>
                  <a:pt x="73" y="365"/>
                </a:lnTo>
                <a:lnTo>
                  <a:pt x="74" y="365"/>
                </a:lnTo>
                <a:lnTo>
                  <a:pt x="74" y="364"/>
                </a:lnTo>
                <a:lnTo>
                  <a:pt x="75" y="363"/>
                </a:lnTo>
                <a:lnTo>
                  <a:pt x="75" y="362"/>
                </a:lnTo>
                <a:lnTo>
                  <a:pt x="75" y="361"/>
                </a:lnTo>
                <a:lnTo>
                  <a:pt x="76" y="360"/>
                </a:lnTo>
                <a:lnTo>
                  <a:pt x="76" y="359"/>
                </a:lnTo>
                <a:lnTo>
                  <a:pt x="76" y="358"/>
                </a:lnTo>
                <a:lnTo>
                  <a:pt x="76" y="356"/>
                </a:lnTo>
                <a:lnTo>
                  <a:pt x="76" y="354"/>
                </a:lnTo>
                <a:lnTo>
                  <a:pt x="76" y="353"/>
                </a:lnTo>
                <a:lnTo>
                  <a:pt x="77" y="352"/>
                </a:lnTo>
                <a:lnTo>
                  <a:pt x="77" y="351"/>
                </a:lnTo>
                <a:lnTo>
                  <a:pt x="77" y="350"/>
                </a:lnTo>
                <a:lnTo>
                  <a:pt x="77" y="349"/>
                </a:lnTo>
                <a:lnTo>
                  <a:pt x="77" y="348"/>
                </a:lnTo>
                <a:lnTo>
                  <a:pt x="78" y="348"/>
                </a:lnTo>
                <a:lnTo>
                  <a:pt x="78" y="347"/>
                </a:lnTo>
                <a:lnTo>
                  <a:pt x="79" y="347"/>
                </a:lnTo>
                <a:lnTo>
                  <a:pt x="79" y="346"/>
                </a:lnTo>
                <a:lnTo>
                  <a:pt x="80" y="345"/>
                </a:lnTo>
                <a:lnTo>
                  <a:pt x="81" y="345"/>
                </a:lnTo>
                <a:lnTo>
                  <a:pt x="82" y="345"/>
                </a:lnTo>
                <a:lnTo>
                  <a:pt x="82" y="344"/>
                </a:lnTo>
                <a:lnTo>
                  <a:pt x="83" y="344"/>
                </a:lnTo>
                <a:lnTo>
                  <a:pt x="84" y="344"/>
                </a:lnTo>
                <a:lnTo>
                  <a:pt x="85" y="343"/>
                </a:lnTo>
                <a:lnTo>
                  <a:pt x="86" y="343"/>
                </a:lnTo>
                <a:lnTo>
                  <a:pt x="87" y="343"/>
                </a:lnTo>
                <a:lnTo>
                  <a:pt x="88" y="343"/>
                </a:lnTo>
                <a:lnTo>
                  <a:pt x="89" y="343"/>
                </a:lnTo>
                <a:lnTo>
                  <a:pt x="90" y="343"/>
                </a:lnTo>
                <a:lnTo>
                  <a:pt x="91" y="343"/>
                </a:lnTo>
                <a:lnTo>
                  <a:pt x="93" y="343"/>
                </a:lnTo>
                <a:lnTo>
                  <a:pt x="94" y="343"/>
                </a:lnTo>
                <a:lnTo>
                  <a:pt x="96" y="343"/>
                </a:lnTo>
                <a:lnTo>
                  <a:pt x="97" y="343"/>
                </a:lnTo>
                <a:lnTo>
                  <a:pt x="98" y="343"/>
                </a:lnTo>
                <a:lnTo>
                  <a:pt x="99" y="342"/>
                </a:lnTo>
                <a:lnTo>
                  <a:pt x="100" y="342"/>
                </a:lnTo>
                <a:lnTo>
                  <a:pt x="101" y="342"/>
                </a:lnTo>
                <a:lnTo>
                  <a:pt x="102" y="342"/>
                </a:lnTo>
                <a:lnTo>
                  <a:pt x="103" y="341"/>
                </a:lnTo>
                <a:lnTo>
                  <a:pt x="104" y="341"/>
                </a:lnTo>
                <a:lnTo>
                  <a:pt x="105" y="340"/>
                </a:lnTo>
                <a:lnTo>
                  <a:pt x="106" y="339"/>
                </a:lnTo>
                <a:lnTo>
                  <a:pt x="106" y="338"/>
                </a:lnTo>
                <a:lnTo>
                  <a:pt x="106" y="337"/>
                </a:lnTo>
                <a:lnTo>
                  <a:pt x="105" y="336"/>
                </a:lnTo>
                <a:lnTo>
                  <a:pt x="104" y="335"/>
                </a:lnTo>
                <a:lnTo>
                  <a:pt x="104" y="334"/>
                </a:lnTo>
                <a:lnTo>
                  <a:pt x="103" y="334"/>
                </a:lnTo>
                <a:lnTo>
                  <a:pt x="103" y="333"/>
                </a:lnTo>
                <a:lnTo>
                  <a:pt x="102" y="332"/>
                </a:lnTo>
                <a:lnTo>
                  <a:pt x="103" y="332"/>
                </a:lnTo>
                <a:lnTo>
                  <a:pt x="103" y="331"/>
                </a:lnTo>
                <a:lnTo>
                  <a:pt x="104" y="331"/>
                </a:lnTo>
                <a:lnTo>
                  <a:pt x="105" y="330"/>
                </a:lnTo>
                <a:lnTo>
                  <a:pt x="106" y="330"/>
                </a:lnTo>
                <a:lnTo>
                  <a:pt x="107" y="330"/>
                </a:lnTo>
                <a:lnTo>
                  <a:pt x="107" y="331"/>
                </a:lnTo>
                <a:lnTo>
                  <a:pt x="108" y="331"/>
                </a:lnTo>
                <a:lnTo>
                  <a:pt x="109" y="331"/>
                </a:lnTo>
                <a:lnTo>
                  <a:pt x="109" y="332"/>
                </a:lnTo>
                <a:lnTo>
                  <a:pt x="110" y="332"/>
                </a:lnTo>
                <a:lnTo>
                  <a:pt x="110" y="333"/>
                </a:lnTo>
                <a:lnTo>
                  <a:pt x="111" y="334"/>
                </a:lnTo>
                <a:lnTo>
                  <a:pt x="112" y="335"/>
                </a:lnTo>
                <a:lnTo>
                  <a:pt x="113" y="336"/>
                </a:lnTo>
                <a:lnTo>
                  <a:pt x="114" y="336"/>
                </a:lnTo>
                <a:lnTo>
                  <a:pt x="115" y="336"/>
                </a:lnTo>
                <a:lnTo>
                  <a:pt x="116" y="336"/>
                </a:lnTo>
                <a:lnTo>
                  <a:pt x="117" y="335"/>
                </a:lnTo>
                <a:lnTo>
                  <a:pt x="118" y="334"/>
                </a:lnTo>
                <a:lnTo>
                  <a:pt x="119" y="334"/>
                </a:lnTo>
                <a:lnTo>
                  <a:pt x="119" y="333"/>
                </a:lnTo>
                <a:lnTo>
                  <a:pt x="120" y="333"/>
                </a:lnTo>
                <a:lnTo>
                  <a:pt x="121" y="333"/>
                </a:lnTo>
                <a:lnTo>
                  <a:pt x="122" y="333"/>
                </a:lnTo>
                <a:lnTo>
                  <a:pt x="123" y="334"/>
                </a:lnTo>
                <a:lnTo>
                  <a:pt x="123" y="335"/>
                </a:lnTo>
                <a:lnTo>
                  <a:pt x="124" y="336"/>
                </a:lnTo>
                <a:lnTo>
                  <a:pt x="124" y="337"/>
                </a:lnTo>
                <a:lnTo>
                  <a:pt x="125" y="337"/>
                </a:lnTo>
                <a:lnTo>
                  <a:pt x="126" y="338"/>
                </a:lnTo>
                <a:lnTo>
                  <a:pt x="127" y="337"/>
                </a:lnTo>
                <a:lnTo>
                  <a:pt x="128" y="337"/>
                </a:lnTo>
                <a:lnTo>
                  <a:pt x="128" y="336"/>
                </a:lnTo>
                <a:lnTo>
                  <a:pt x="129" y="335"/>
                </a:lnTo>
                <a:lnTo>
                  <a:pt x="130" y="335"/>
                </a:lnTo>
                <a:lnTo>
                  <a:pt x="131" y="334"/>
                </a:lnTo>
                <a:lnTo>
                  <a:pt x="131" y="333"/>
                </a:lnTo>
                <a:lnTo>
                  <a:pt x="132" y="332"/>
                </a:lnTo>
                <a:lnTo>
                  <a:pt x="133" y="332"/>
                </a:lnTo>
                <a:lnTo>
                  <a:pt x="134" y="331"/>
                </a:lnTo>
                <a:lnTo>
                  <a:pt x="135" y="331"/>
                </a:lnTo>
                <a:lnTo>
                  <a:pt x="135" y="330"/>
                </a:lnTo>
                <a:lnTo>
                  <a:pt x="136" y="330"/>
                </a:lnTo>
                <a:lnTo>
                  <a:pt x="137" y="330"/>
                </a:lnTo>
                <a:lnTo>
                  <a:pt x="138" y="329"/>
                </a:lnTo>
                <a:lnTo>
                  <a:pt x="139" y="329"/>
                </a:lnTo>
                <a:lnTo>
                  <a:pt x="140" y="330"/>
                </a:lnTo>
                <a:lnTo>
                  <a:pt x="141" y="330"/>
                </a:lnTo>
                <a:lnTo>
                  <a:pt x="143" y="330"/>
                </a:lnTo>
                <a:lnTo>
                  <a:pt x="144" y="331"/>
                </a:lnTo>
                <a:lnTo>
                  <a:pt x="145" y="331"/>
                </a:lnTo>
                <a:lnTo>
                  <a:pt x="146" y="331"/>
                </a:lnTo>
                <a:lnTo>
                  <a:pt x="147" y="331"/>
                </a:lnTo>
                <a:lnTo>
                  <a:pt x="148" y="331"/>
                </a:lnTo>
                <a:lnTo>
                  <a:pt x="149" y="331"/>
                </a:lnTo>
                <a:lnTo>
                  <a:pt x="150" y="331"/>
                </a:lnTo>
                <a:lnTo>
                  <a:pt x="151" y="331"/>
                </a:lnTo>
                <a:lnTo>
                  <a:pt x="151" y="330"/>
                </a:lnTo>
                <a:lnTo>
                  <a:pt x="152" y="330"/>
                </a:lnTo>
                <a:lnTo>
                  <a:pt x="153" y="329"/>
                </a:lnTo>
                <a:lnTo>
                  <a:pt x="154" y="329"/>
                </a:lnTo>
                <a:lnTo>
                  <a:pt x="154" y="328"/>
                </a:lnTo>
                <a:lnTo>
                  <a:pt x="155" y="328"/>
                </a:lnTo>
                <a:lnTo>
                  <a:pt x="155" y="327"/>
                </a:lnTo>
                <a:lnTo>
                  <a:pt x="156" y="327"/>
                </a:lnTo>
                <a:lnTo>
                  <a:pt x="157" y="326"/>
                </a:lnTo>
                <a:lnTo>
                  <a:pt x="157" y="325"/>
                </a:lnTo>
                <a:lnTo>
                  <a:pt x="158" y="324"/>
                </a:lnTo>
                <a:lnTo>
                  <a:pt x="159" y="323"/>
                </a:lnTo>
                <a:lnTo>
                  <a:pt x="160" y="322"/>
                </a:lnTo>
                <a:lnTo>
                  <a:pt x="160" y="321"/>
                </a:lnTo>
                <a:lnTo>
                  <a:pt x="160" y="320"/>
                </a:lnTo>
                <a:lnTo>
                  <a:pt x="161" y="320"/>
                </a:lnTo>
                <a:lnTo>
                  <a:pt x="161" y="319"/>
                </a:lnTo>
                <a:lnTo>
                  <a:pt x="162" y="318"/>
                </a:lnTo>
                <a:lnTo>
                  <a:pt x="162" y="317"/>
                </a:lnTo>
                <a:lnTo>
                  <a:pt x="162" y="316"/>
                </a:lnTo>
                <a:lnTo>
                  <a:pt x="162" y="315"/>
                </a:lnTo>
                <a:lnTo>
                  <a:pt x="162" y="314"/>
                </a:lnTo>
                <a:lnTo>
                  <a:pt x="161" y="314"/>
                </a:lnTo>
                <a:lnTo>
                  <a:pt x="161" y="313"/>
                </a:lnTo>
                <a:lnTo>
                  <a:pt x="160" y="313"/>
                </a:lnTo>
                <a:lnTo>
                  <a:pt x="159" y="312"/>
                </a:lnTo>
                <a:lnTo>
                  <a:pt x="158" y="311"/>
                </a:lnTo>
                <a:lnTo>
                  <a:pt x="157" y="311"/>
                </a:lnTo>
                <a:lnTo>
                  <a:pt x="156" y="310"/>
                </a:lnTo>
                <a:lnTo>
                  <a:pt x="155" y="309"/>
                </a:lnTo>
                <a:lnTo>
                  <a:pt x="154" y="309"/>
                </a:lnTo>
                <a:lnTo>
                  <a:pt x="154" y="308"/>
                </a:lnTo>
                <a:lnTo>
                  <a:pt x="154" y="307"/>
                </a:lnTo>
                <a:lnTo>
                  <a:pt x="155" y="307"/>
                </a:lnTo>
                <a:lnTo>
                  <a:pt x="155" y="306"/>
                </a:lnTo>
                <a:lnTo>
                  <a:pt x="156" y="306"/>
                </a:lnTo>
                <a:lnTo>
                  <a:pt x="157" y="306"/>
                </a:lnTo>
                <a:lnTo>
                  <a:pt x="158" y="306"/>
                </a:lnTo>
                <a:lnTo>
                  <a:pt x="159" y="306"/>
                </a:lnTo>
                <a:lnTo>
                  <a:pt x="160" y="307"/>
                </a:lnTo>
                <a:lnTo>
                  <a:pt x="161" y="307"/>
                </a:lnTo>
                <a:lnTo>
                  <a:pt x="162" y="307"/>
                </a:lnTo>
                <a:lnTo>
                  <a:pt x="163" y="308"/>
                </a:lnTo>
                <a:lnTo>
                  <a:pt x="164" y="308"/>
                </a:lnTo>
                <a:lnTo>
                  <a:pt x="164" y="309"/>
                </a:lnTo>
                <a:lnTo>
                  <a:pt x="165" y="310"/>
                </a:lnTo>
                <a:lnTo>
                  <a:pt x="166" y="311"/>
                </a:lnTo>
                <a:lnTo>
                  <a:pt x="167" y="313"/>
                </a:lnTo>
                <a:lnTo>
                  <a:pt x="167" y="314"/>
                </a:lnTo>
                <a:lnTo>
                  <a:pt x="168" y="314"/>
                </a:lnTo>
                <a:lnTo>
                  <a:pt x="168" y="315"/>
                </a:lnTo>
                <a:lnTo>
                  <a:pt x="168" y="316"/>
                </a:lnTo>
                <a:lnTo>
                  <a:pt x="168" y="317"/>
                </a:lnTo>
                <a:lnTo>
                  <a:pt x="168" y="318"/>
                </a:lnTo>
                <a:lnTo>
                  <a:pt x="168" y="319"/>
                </a:lnTo>
                <a:lnTo>
                  <a:pt x="168" y="320"/>
                </a:lnTo>
                <a:lnTo>
                  <a:pt x="168" y="321"/>
                </a:lnTo>
                <a:lnTo>
                  <a:pt x="168" y="322"/>
                </a:lnTo>
                <a:lnTo>
                  <a:pt x="168" y="323"/>
                </a:lnTo>
                <a:lnTo>
                  <a:pt x="168" y="324"/>
                </a:lnTo>
                <a:lnTo>
                  <a:pt x="169" y="324"/>
                </a:lnTo>
                <a:lnTo>
                  <a:pt x="170" y="325"/>
                </a:lnTo>
                <a:lnTo>
                  <a:pt x="171" y="325"/>
                </a:lnTo>
                <a:lnTo>
                  <a:pt x="171" y="324"/>
                </a:lnTo>
                <a:lnTo>
                  <a:pt x="172" y="324"/>
                </a:lnTo>
                <a:lnTo>
                  <a:pt x="173" y="324"/>
                </a:lnTo>
                <a:lnTo>
                  <a:pt x="174" y="324"/>
                </a:lnTo>
                <a:lnTo>
                  <a:pt x="175" y="323"/>
                </a:lnTo>
                <a:lnTo>
                  <a:pt x="176" y="323"/>
                </a:lnTo>
                <a:lnTo>
                  <a:pt x="177" y="322"/>
                </a:lnTo>
                <a:lnTo>
                  <a:pt x="178" y="321"/>
                </a:lnTo>
                <a:lnTo>
                  <a:pt x="178" y="320"/>
                </a:lnTo>
                <a:lnTo>
                  <a:pt x="178" y="319"/>
                </a:lnTo>
                <a:lnTo>
                  <a:pt x="178" y="318"/>
                </a:lnTo>
                <a:lnTo>
                  <a:pt x="177" y="317"/>
                </a:lnTo>
                <a:lnTo>
                  <a:pt x="177" y="316"/>
                </a:lnTo>
                <a:lnTo>
                  <a:pt x="176" y="315"/>
                </a:lnTo>
                <a:lnTo>
                  <a:pt x="176" y="314"/>
                </a:lnTo>
                <a:lnTo>
                  <a:pt x="176" y="313"/>
                </a:lnTo>
                <a:lnTo>
                  <a:pt x="177" y="313"/>
                </a:lnTo>
                <a:lnTo>
                  <a:pt x="177" y="312"/>
                </a:lnTo>
                <a:lnTo>
                  <a:pt x="178" y="311"/>
                </a:lnTo>
                <a:lnTo>
                  <a:pt x="178" y="310"/>
                </a:lnTo>
                <a:lnTo>
                  <a:pt x="178" y="309"/>
                </a:lnTo>
                <a:lnTo>
                  <a:pt x="178" y="308"/>
                </a:lnTo>
                <a:lnTo>
                  <a:pt x="178" y="307"/>
                </a:lnTo>
                <a:lnTo>
                  <a:pt x="178" y="306"/>
                </a:lnTo>
                <a:lnTo>
                  <a:pt x="178" y="305"/>
                </a:lnTo>
                <a:lnTo>
                  <a:pt x="178" y="304"/>
                </a:lnTo>
                <a:lnTo>
                  <a:pt x="179" y="304"/>
                </a:lnTo>
                <a:lnTo>
                  <a:pt x="180" y="304"/>
                </a:lnTo>
                <a:lnTo>
                  <a:pt x="181" y="304"/>
                </a:lnTo>
                <a:lnTo>
                  <a:pt x="182" y="304"/>
                </a:lnTo>
                <a:lnTo>
                  <a:pt x="182" y="305"/>
                </a:lnTo>
                <a:lnTo>
                  <a:pt x="184" y="305"/>
                </a:lnTo>
                <a:lnTo>
                  <a:pt x="186" y="306"/>
                </a:lnTo>
                <a:lnTo>
                  <a:pt x="187" y="306"/>
                </a:lnTo>
                <a:lnTo>
                  <a:pt x="188" y="306"/>
                </a:lnTo>
                <a:lnTo>
                  <a:pt x="189" y="306"/>
                </a:lnTo>
                <a:lnTo>
                  <a:pt x="189" y="305"/>
                </a:lnTo>
                <a:lnTo>
                  <a:pt x="190" y="305"/>
                </a:lnTo>
                <a:lnTo>
                  <a:pt x="190" y="304"/>
                </a:lnTo>
                <a:lnTo>
                  <a:pt x="190" y="303"/>
                </a:lnTo>
                <a:lnTo>
                  <a:pt x="191" y="303"/>
                </a:lnTo>
                <a:lnTo>
                  <a:pt x="191" y="302"/>
                </a:lnTo>
                <a:lnTo>
                  <a:pt x="191" y="301"/>
                </a:lnTo>
                <a:lnTo>
                  <a:pt x="191" y="300"/>
                </a:lnTo>
                <a:lnTo>
                  <a:pt x="191" y="299"/>
                </a:lnTo>
                <a:lnTo>
                  <a:pt x="191" y="298"/>
                </a:lnTo>
                <a:lnTo>
                  <a:pt x="192" y="298"/>
                </a:lnTo>
                <a:lnTo>
                  <a:pt x="192" y="299"/>
                </a:lnTo>
                <a:lnTo>
                  <a:pt x="192" y="300"/>
                </a:lnTo>
                <a:lnTo>
                  <a:pt x="193" y="301"/>
                </a:lnTo>
                <a:lnTo>
                  <a:pt x="193" y="302"/>
                </a:lnTo>
                <a:lnTo>
                  <a:pt x="194" y="303"/>
                </a:lnTo>
                <a:lnTo>
                  <a:pt x="194" y="304"/>
                </a:lnTo>
                <a:lnTo>
                  <a:pt x="195" y="305"/>
                </a:lnTo>
                <a:lnTo>
                  <a:pt x="195" y="306"/>
                </a:lnTo>
                <a:lnTo>
                  <a:pt x="196" y="307"/>
                </a:lnTo>
                <a:lnTo>
                  <a:pt x="196" y="308"/>
                </a:lnTo>
                <a:lnTo>
                  <a:pt x="197" y="309"/>
                </a:lnTo>
                <a:lnTo>
                  <a:pt x="198" y="309"/>
                </a:lnTo>
                <a:lnTo>
                  <a:pt x="198" y="310"/>
                </a:lnTo>
                <a:lnTo>
                  <a:pt x="199" y="310"/>
                </a:lnTo>
                <a:lnTo>
                  <a:pt x="199" y="311"/>
                </a:lnTo>
                <a:lnTo>
                  <a:pt x="200" y="311"/>
                </a:lnTo>
                <a:lnTo>
                  <a:pt x="201" y="311"/>
                </a:lnTo>
                <a:lnTo>
                  <a:pt x="201" y="312"/>
                </a:lnTo>
                <a:lnTo>
                  <a:pt x="202" y="312"/>
                </a:lnTo>
                <a:lnTo>
                  <a:pt x="203" y="312"/>
                </a:lnTo>
                <a:lnTo>
                  <a:pt x="204" y="312"/>
                </a:lnTo>
                <a:lnTo>
                  <a:pt x="205" y="312"/>
                </a:lnTo>
                <a:lnTo>
                  <a:pt x="206" y="312"/>
                </a:lnTo>
                <a:lnTo>
                  <a:pt x="206" y="311"/>
                </a:lnTo>
                <a:lnTo>
                  <a:pt x="207" y="311"/>
                </a:lnTo>
                <a:lnTo>
                  <a:pt x="208" y="311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1" y="308"/>
                </a:lnTo>
                <a:lnTo>
                  <a:pt x="212" y="307"/>
                </a:lnTo>
                <a:lnTo>
                  <a:pt x="212" y="306"/>
                </a:lnTo>
                <a:lnTo>
                  <a:pt x="213" y="305"/>
                </a:lnTo>
                <a:lnTo>
                  <a:pt x="213" y="304"/>
                </a:lnTo>
                <a:lnTo>
                  <a:pt x="213" y="303"/>
                </a:lnTo>
                <a:lnTo>
                  <a:pt x="213" y="302"/>
                </a:lnTo>
                <a:lnTo>
                  <a:pt x="213" y="301"/>
                </a:lnTo>
                <a:lnTo>
                  <a:pt x="213" y="300"/>
                </a:lnTo>
                <a:lnTo>
                  <a:pt x="213" y="299"/>
                </a:lnTo>
                <a:lnTo>
                  <a:pt x="212" y="299"/>
                </a:lnTo>
                <a:lnTo>
                  <a:pt x="212" y="298"/>
                </a:lnTo>
                <a:lnTo>
                  <a:pt x="212" y="297"/>
                </a:lnTo>
                <a:lnTo>
                  <a:pt x="211" y="296"/>
                </a:lnTo>
                <a:lnTo>
                  <a:pt x="211" y="295"/>
                </a:lnTo>
                <a:lnTo>
                  <a:pt x="210" y="294"/>
                </a:lnTo>
                <a:lnTo>
                  <a:pt x="209" y="293"/>
                </a:lnTo>
                <a:lnTo>
                  <a:pt x="208" y="292"/>
                </a:lnTo>
                <a:lnTo>
                  <a:pt x="207" y="291"/>
                </a:lnTo>
                <a:lnTo>
                  <a:pt x="206" y="290"/>
                </a:lnTo>
                <a:lnTo>
                  <a:pt x="205" y="289"/>
                </a:lnTo>
                <a:lnTo>
                  <a:pt x="204" y="289"/>
                </a:lnTo>
                <a:lnTo>
                  <a:pt x="204" y="288"/>
                </a:lnTo>
                <a:lnTo>
                  <a:pt x="204" y="287"/>
                </a:lnTo>
                <a:lnTo>
                  <a:pt x="203" y="287"/>
                </a:lnTo>
                <a:lnTo>
                  <a:pt x="203" y="286"/>
                </a:lnTo>
                <a:lnTo>
                  <a:pt x="203" y="285"/>
                </a:lnTo>
                <a:lnTo>
                  <a:pt x="204" y="285"/>
                </a:lnTo>
                <a:lnTo>
                  <a:pt x="204" y="284"/>
                </a:lnTo>
                <a:lnTo>
                  <a:pt x="204" y="283"/>
                </a:lnTo>
                <a:lnTo>
                  <a:pt x="205" y="283"/>
                </a:lnTo>
                <a:lnTo>
                  <a:pt x="205" y="282"/>
                </a:lnTo>
                <a:lnTo>
                  <a:pt x="206" y="282"/>
                </a:lnTo>
                <a:lnTo>
                  <a:pt x="206" y="281"/>
                </a:lnTo>
                <a:lnTo>
                  <a:pt x="207" y="281"/>
                </a:lnTo>
                <a:lnTo>
                  <a:pt x="208" y="281"/>
                </a:lnTo>
                <a:lnTo>
                  <a:pt x="209" y="281"/>
                </a:lnTo>
                <a:lnTo>
                  <a:pt x="210" y="281"/>
                </a:lnTo>
                <a:lnTo>
                  <a:pt x="210" y="282"/>
                </a:lnTo>
                <a:lnTo>
                  <a:pt x="211" y="282"/>
                </a:lnTo>
                <a:lnTo>
                  <a:pt x="211" y="283"/>
                </a:lnTo>
                <a:lnTo>
                  <a:pt x="212" y="284"/>
                </a:lnTo>
                <a:lnTo>
                  <a:pt x="212" y="285"/>
                </a:lnTo>
                <a:lnTo>
                  <a:pt x="213" y="286"/>
                </a:lnTo>
                <a:lnTo>
                  <a:pt x="213" y="287"/>
                </a:lnTo>
                <a:lnTo>
                  <a:pt x="213" y="288"/>
                </a:lnTo>
                <a:lnTo>
                  <a:pt x="214" y="289"/>
                </a:lnTo>
                <a:lnTo>
                  <a:pt x="214" y="290"/>
                </a:lnTo>
                <a:lnTo>
                  <a:pt x="214" y="291"/>
                </a:lnTo>
                <a:lnTo>
                  <a:pt x="214" y="292"/>
                </a:lnTo>
                <a:lnTo>
                  <a:pt x="214" y="293"/>
                </a:lnTo>
                <a:lnTo>
                  <a:pt x="215" y="294"/>
                </a:lnTo>
                <a:lnTo>
                  <a:pt x="215" y="295"/>
                </a:lnTo>
                <a:lnTo>
                  <a:pt x="215" y="296"/>
                </a:lnTo>
                <a:lnTo>
                  <a:pt x="215" y="297"/>
                </a:lnTo>
                <a:lnTo>
                  <a:pt x="215" y="298"/>
                </a:lnTo>
                <a:lnTo>
                  <a:pt x="215" y="299"/>
                </a:lnTo>
                <a:lnTo>
                  <a:pt x="215" y="300"/>
                </a:lnTo>
                <a:lnTo>
                  <a:pt x="216" y="301"/>
                </a:lnTo>
                <a:lnTo>
                  <a:pt x="216" y="302"/>
                </a:lnTo>
                <a:lnTo>
                  <a:pt x="216" y="303"/>
                </a:lnTo>
                <a:lnTo>
                  <a:pt x="217" y="303"/>
                </a:lnTo>
                <a:lnTo>
                  <a:pt x="218" y="304"/>
                </a:lnTo>
                <a:lnTo>
                  <a:pt x="219" y="304"/>
                </a:lnTo>
                <a:lnTo>
                  <a:pt x="220" y="304"/>
                </a:lnTo>
                <a:lnTo>
                  <a:pt x="221" y="304"/>
                </a:lnTo>
                <a:lnTo>
                  <a:pt x="222" y="304"/>
                </a:lnTo>
                <a:lnTo>
                  <a:pt x="223" y="304"/>
                </a:lnTo>
                <a:lnTo>
                  <a:pt x="224" y="304"/>
                </a:lnTo>
                <a:lnTo>
                  <a:pt x="225" y="304"/>
                </a:lnTo>
                <a:lnTo>
                  <a:pt x="226" y="304"/>
                </a:lnTo>
                <a:lnTo>
                  <a:pt x="226" y="303"/>
                </a:lnTo>
                <a:lnTo>
                  <a:pt x="227" y="303"/>
                </a:lnTo>
                <a:lnTo>
                  <a:pt x="227" y="302"/>
                </a:lnTo>
                <a:lnTo>
                  <a:pt x="228" y="302"/>
                </a:lnTo>
                <a:lnTo>
                  <a:pt x="229" y="301"/>
                </a:lnTo>
                <a:lnTo>
                  <a:pt x="230" y="300"/>
                </a:lnTo>
                <a:lnTo>
                  <a:pt x="230" y="299"/>
                </a:lnTo>
                <a:lnTo>
                  <a:pt x="231" y="298"/>
                </a:lnTo>
                <a:lnTo>
                  <a:pt x="231" y="297"/>
                </a:lnTo>
                <a:lnTo>
                  <a:pt x="232" y="296"/>
                </a:lnTo>
                <a:lnTo>
                  <a:pt x="233" y="294"/>
                </a:lnTo>
                <a:lnTo>
                  <a:pt x="233" y="292"/>
                </a:lnTo>
                <a:lnTo>
                  <a:pt x="233" y="291"/>
                </a:lnTo>
                <a:lnTo>
                  <a:pt x="234" y="290"/>
                </a:lnTo>
                <a:lnTo>
                  <a:pt x="234" y="289"/>
                </a:lnTo>
                <a:lnTo>
                  <a:pt x="235" y="288"/>
                </a:lnTo>
                <a:lnTo>
                  <a:pt x="235" y="287"/>
                </a:lnTo>
                <a:lnTo>
                  <a:pt x="235" y="286"/>
                </a:lnTo>
                <a:lnTo>
                  <a:pt x="236" y="286"/>
                </a:lnTo>
                <a:lnTo>
                  <a:pt x="237" y="285"/>
                </a:lnTo>
                <a:lnTo>
                  <a:pt x="238" y="285"/>
                </a:lnTo>
                <a:lnTo>
                  <a:pt x="239" y="285"/>
                </a:lnTo>
                <a:lnTo>
                  <a:pt x="240" y="285"/>
                </a:lnTo>
                <a:lnTo>
                  <a:pt x="241" y="286"/>
                </a:lnTo>
                <a:lnTo>
                  <a:pt x="242" y="286"/>
                </a:lnTo>
                <a:lnTo>
                  <a:pt x="242" y="287"/>
                </a:lnTo>
                <a:lnTo>
                  <a:pt x="243" y="287"/>
                </a:lnTo>
                <a:lnTo>
                  <a:pt x="244" y="288"/>
                </a:lnTo>
                <a:lnTo>
                  <a:pt x="245" y="289"/>
                </a:lnTo>
                <a:lnTo>
                  <a:pt x="245" y="290"/>
                </a:lnTo>
                <a:lnTo>
                  <a:pt x="246" y="291"/>
                </a:lnTo>
                <a:lnTo>
                  <a:pt x="246" y="292"/>
                </a:lnTo>
                <a:lnTo>
                  <a:pt x="247" y="293"/>
                </a:lnTo>
                <a:lnTo>
                  <a:pt x="247" y="294"/>
                </a:lnTo>
                <a:lnTo>
                  <a:pt x="248" y="294"/>
                </a:lnTo>
                <a:lnTo>
                  <a:pt x="248" y="295"/>
                </a:lnTo>
                <a:lnTo>
                  <a:pt x="249" y="295"/>
                </a:lnTo>
                <a:lnTo>
                  <a:pt x="250" y="295"/>
                </a:lnTo>
                <a:lnTo>
                  <a:pt x="251" y="295"/>
                </a:lnTo>
                <a:lnTo>
                  <a:pt x="251" y="294"/>
                </a:lnTo>
                <a:lnTo>
                  <a:pt x="252" y="294"/>
                </a:lnTo>
                <a:lnTo>
                  <a:pt x="252" y="293"/>
                </a:lnTo>
                <a:lnTo>
                  <a:pt x="253" y="292"/>
                </a:lnTo>
                <a:lnTo>
                  <a:pt x="254" y="291"/>
                </a:lnTo>
                <a:lnTo>
                  <a:pt x="254" y="290"/>
                </a:lnTo>
                <a:lnTo>
                  <a:pt x="255" y="290"/>
                </a:lnTo>
                <a:lnTo>
                  <a:pt x="255" y="288"/>
                </a:lnTo>
                <a:lnTo>
                  <a:pt x="255" y="287"/>
                </a:lnTo>
                <a:lnTo>
                  <a:pt x="256" y="286"/>
                </a:lnTo>
                <a:lnTo>
                  <a:pt x="256" y="285"/>
                </a:lnTo>
                <a:lnTo>
                  <a:pt x="256" y="284"/>
                </a:lnTo>
                <a:lnTo>
                  <a:pt x="256" y="283"/>
                </a:lnTo>
                <a:lnTo>
                  <a:pt x="255" y="283"/>
                </a:lnTo>
                <a:lnTo>
                  <a:pt x="255" y="282"/>
                </a:lnTo>
                <a:lnTo>
                  <a:pt x="255" y="281"/>
                </a:lnTo>
                <a:lnTo>
                  <a:pt x="255" y="280"/>
                </a:lnTo>
                <a:lnTo>
                  <a:pt x="254" y="279"/>
                </a:lnTo>
                <a:lnTo>
                  <a:pt x="254" y="278"/>
                </a:lnTo>
                <a:lnTo>
                  <a:pt x="254" y="277"/>
                </a:lnTo>
                <a:lnTo>
                  <a:pt x="253" y="277"/>
                </a:lnTo>
                <a:lnTo>
                  <a:pt x="253" y="276"/>
                </a:lnTo>
                <a:lnTo>
                  <a:pt x="253" y="275"/>
                </a:lnTo>
                <a:lnTo>
                  <a:pt x="253" y="274"/>
                </a:lnTo>
                <a:lnTo>
                  <a:pt x="253" y="273"/>
                </a:lnTo>
                <a:lnTo>
                  <a:pt x="253" y="272"/>
                </a:lnTo>
                <a:lnTo>
                  <a:pt x="253" y="271"/>
                </a:lnTo>
                <a:lnTo>
                  <a:pt x="253" y="270"/>
                </a:lnTo>
                <a:lnTo>
                  <a:pt x="253" y="269"/>
                </a:lnTo>
                <a:lnTo>
                  <a:pt x="253" y="268"/>
                </a:lnTo>
                <a:lnTo>
                  <a:pt x="254" y="267"/>
                </a:lnTo>
                <a:lnTo>
                  <a:pt x="254" y="266"/>
                </a:lnTo>
                <a:lnTo>
                  <a:pt x="254" y="265"/>
                </a:lnTo>
                <a:lnTo>
                  <a:pt x="255" y="265"/>
                </a:lnTo>
                <a:lnTo>
                  <a:pt x="255" y="264"/>
                </a:lnTo>
                <a:lnTo>
                  <a:pt x="256" y="264"/>
                </a:lnTo>
                <a:lnTo>
                  <a:pt x="257" y="264"/>
                </a:lnTo>
                <a:lnTo>
                  <a:pt x="258" y="264"/>
                </a:lnTo>
                <a:lnTo>
                  <a:pt x="258" y="265"/>
                </a:lnTo>
                <a:lnTo>
                  <a:pt x="259" y="265"/>
                </a:lnTo>
                <a:lnTo>
                  <a:pt x="259" y="266"/>
                </a:lnTo>
                <a:lnTo>
                  <a:pt x="260" y="267"/>
                </a:lnTo>
                <a:lnTo>
                  <a:pt x="261" y="268"/>
                </a:lnTo>
                <a:lnTo>
                  <a:pt x="262" y="270"/>
                </a:lnTo>
                <a:lnTo>
                  <a:pt x="262" y="271"/>
                </a:lnTo>
                <a:lnTo>
                  <a:pt x="263" y="272"/>
                </a:lnTo>
                <a:lnTo>
                  <a:pt x="263" y="273"/>
                </a:lnTo>
                <a:lnTo>
                  <a:pt x="264" y="273"/>
                </a:lnTo>
                <a:lnTo>
                  <a:pt x="264" y="274"/>
                </a:lnTo>
                <a:lnTo>
                  <a:pt x="264" y="275"/>
                </a:lnTo>
                <a:lnTo>
                  <a:pt x="265" y="275"/>
                </a:lnTo>
                <a:lnTo>
                  <a:pt x="265" y="276"/>
                </a:lnTo>
                <a:lnTo>
                  <a:pt x="266" y="276"/>
                </a:lnTo>
                <a:lnTo>
                  <a:pt x="266" y="277"/>
                </a:lnTo>
                <a:lnTo>
                  <a:pt x="267" y="277"/>
                </a:lnTo>
                <a:lnTo>
                  <a:pt x="268" y="277"/>
                </a:lnTo>
                <a:lnTo>
                  <a:pt x="269" y="277"/>
                </a:lnTo>
                <a:lnTo>
                  <a:pt x="270" y="277"/>
                </a:lnTo>
                <a:lnTo>
                  <a:pt x="271" y="277"/>
                </a:lnTo>
                <a:lnTo>
                  <a:pt x="272" y="277"/>
                </a:lnTo>
                <a:lnTo>
                  <a:pt x="273" y="276"/>
                </a:lnTo>
                <a:lnTo>
                  <a:pt x="274" y="275"/>
                </a:lnTo>
                <a:lnTo>
                  <a:pt x="275" y="275"/>
                </a:lnTo>
                <a:lnTo>
                  <a:pt x="276" y="275"/>
                </a:lnTo>
                <a:lnTo>
                  <a:pt x="276" y="274"/>
                </a:lnTo>
                <a:lnTo>
                  <a:pt x="277" y="273"/>
                </a:lnTo>
                <a:lnTo>
                  <a:pt x="278" y="273"/>
                </a:lnTo>
                <a:lnTo>
                  <a:pt x="278" y="272"/>
                </a:lnTo>
                <a:lnTo>
                  <a:pt x="279" y="271"/>
                </a:lnTo>
                <a:lnTo>
                  <a:pt x="279" y="270"/>
                </a:lnTo>
                <a:lnTo>
                  <a:pt x="280" y="270"/>
                </a:lnTo>
                <a:lnTo>
                  <a:pt x="280" y="269"/>
                </a:lnTo>
                <a:lnTo>
                  <a:pt x="281" y="268"/>
                </a:lnTo>
                <a:lnTo>
                  <a:pt x="282" y="267"/>
                </a:lnTo>
                <a:lnTo>
                  <a:pt x="283" y="267"/>
                </a:lnTo>
                <a:lnTo>
                  <a:pt x="283" y="266"/>
                </a:lnTo>
                <a:lnTo>
                  <a:pt x="284" y="266"/>
                </a:lnTo>
                <a:lnTo>
                  <a:pt x="285" y="266"/>
                </a:lnTo>
                <a:lnTo>
                  <a:pt x="286" y="266"/>
                </a:lnTo>
                <a:lnTo>
                  <a:pt x="287" y="266"/>
                </a:lnTo>
                <a:lnTo>
                  <a:pt x="288" y="266"/>
                </a:lnTo>
                <a:lnTo>
                  <a:pt x="288" y="267"/>
                </a:lnTo>
                <a:lnTo>
                  <a:pt x="289" y="267"/>
                </a:lnTo>
                <a:lnTo>
                  <a:pt x="291" y="267"/>
                </a:lnTo>
                <a:lnTo>
                  <a:pt x="292" y="267"/>
                </a:lnTo>
                <a:lnTo>
                  <a:pt x="293" y="268"/>
                </a:lnTo>
                <a:lnTo>
                  <a:pt x="294" y="268"/>
                </a:lnTo>
                <a:lnTo>
                  <a:pt x="295" y="268"/>
                </a:lnTo>
                <a:lnTo>
                  <a:pt x="296" y="268"/>
                </a:lnTo>
                <a:lnTo>
                  <a:pt x="297" y="267"/>
                </a:lnTo>
                <a:lnTo>
                  <a:pt x="298" y="267"/>
                </a:lnTo>
                <a:lnTo>
                  <a:pt x="299" y="266"/>
                </a:lnTo>
                <a:lnTo>
                  <a:pt x="300" y="266"/>
                </a:lnTo>
                <a:lnTo>
                  <a:pt x="301" y="265"/>
                </a:lnTo>
                <a:lnTo>
                  <a:pt x="301" y="264"/>
                </a:lnTo>
                <a:lnTo>
                  <a:pt x="302" y="264"/>
                </a:lnTo>
                <a:lnTo>
                  <a:pt x="302" y="263"/>
                </a:lnTo>
                <a:lnTo>
                  <a:pt x="303" y="262"/>
                </a:lnTo>
                <a:lnTo>
                  <a:pt x="303" y="261"/>
                </a:lnTo>
                <a:lnTo>
                  <a:pt x="303" y="260"/>
                </a:lnTo>
                <a:lnTo>
                  <a:pt x="304" y="260"/>
                </a:lnTo>
                <a:lnTo>
                  <a:pt x="304" y="259"/>
                </a:lnTo>
                <a:lnTo>
                  <a:pt x="304" y="258"/>
                </a:lnTo>
                <a:lnTo>
                  <a:pt x="304" y="257"/>
                </a:lnTo>
                <a:lnTo>
                  <a:pt x="304" y="256"/>
                </a:lnTo>
                <a:lnTo>
                  <a:pt x="304" y="255"/>
                </a:lnTo>
                <a:lnTo>
                  <a:pt x="304" y="254"/>
                </a:lnTo>
                <a:lnTo>
                  <a:pt x="303" y="254"/>
                </a:lnTo>
                <a:lnTo>
                  <a:pt x="303" y="253"/>
                </a:lnTo>
                <a:lnTo>
                  <a:pt x="303" y="252"/>
                </a:lnTo>
                <a:lnTo>
                  <a:pt x="302" y="251"/>
                </a:lnTo>
                <a:lnTo>
                  <a:pt x="301" y="251"/>
                </a:lnTo>
                <a:lnTo>
                  <a:pt x="301" y="250"/>
                </a:lnTo>
                <a:lnTo>
                  <a:pt x="300" y="250"/>
                </a:lnTo>
                <a:lnTo>
                  <a:pt x="299" y="250"/>
                </a:lnTo>
                <a:lnTo>
                  <a:pt x="298" y="249"/>
                </a:lnTo>
                <a:lnTo>
                  <a:pt x="297" y="249"/>
                </a:lnTo>
                <a:lnTo>
                  <a:pt x="296" y="249"/>
                </a:lnTo>
                <a:lnTo>
                  <a:pt x="295" y="249"/>
                </a:lnTo>
                <a:lnTo>
                  <a:pt x="294" y="249"/>
                </a:lnTo>
                <a:lnTo>
                  <a:pt x="293" y="249"/>
                </a:lnTo>
                <a:lnTo>
                  <a:pt x="293" y="248"/>
                </a:lnTo>
                <a:lnTo>
                  <a:pt x="292" y="248"/>
                </a:lnTo>
                <a:lnTo>
                  <a:pt x="292" y="247"/>
                </a:lnTo>
                <a:lnTo>
                  <a:pt x="292" y="246"/>
                </a:lnTo>
                <a:lnTo>
                  <a:pt x="292" y="245"/>
                </a:lnTo>
                <a:lnTo>
                  <a:pt x="293" y="245"/>
                </a:lnTo>
                <a:lnTo>
                  <a:pt x="293" y="244"/>
                </a:lnTo>
                <a:lnTo>
                  <a:pt x="294" y="243"/>
                </a:lnTo>
                <a:lnTo>
                  <a:pt x="295" y="241"/>
                </a:lnTo>
                <a:lnTo>
                  <a:pt x="296" y="240"/>
                </a:lnTo>
                <a:lnTo>
                  <a:pt x="296" y="239"/>
                </a:lnTo>
                <a:lnTo>
                  <a:pt x="296" y="238"/>
                </a:lnTo>
                <a:lnTo>
                  <a:pt x="297" y="237"/>
                </a:lnTo>
                <a:lnTo>
                  <a:pt x="297" y="236"/>
                </a:lnTo>
                <a:lnTo>
                  <a:pt x="297" y="235"/>
                </a:lnTo>
                <a:lnTo>
                  <a:pt x="297" y="234"/>
                </a:lnTo>
                <a:lnTo>
                  <a:pt x="297" y="233"/>
                </a:lnTo>
                <a:lnTo>
                  <a:pt x="297" y="232"/>
                </a:lnTo>
                <a:lnTo>
                  <a:pt x="296" y="231"/>
                </a:lnTo>
                <a:lnTo>
                  <a:pt x="296" y="229"/>
                </a:lnTo>
                <a:lnTo>
                  <a:pt x="296" y="227"/>
                </a:lnTo>
                <a:lnTo>
                  <a:pt x="296" y="226"/>
                </a:lnTo>
                <a:lnTo>
                  <a:pt x="295" y="222"/>
                </a:lnTo>
                <a:lnTo>
                  <a:pt x="295" y="221"/>
                </a:lnTo>
                <a:lnTo>
                  <a:pt x="295" y="220"/>
                </a:lnTo>
                <a:lnTo>
                  <a:pt x="295" y="219"/>
                </a:lnTo>
                <a:lnTo>
                  <a:pt x="294" y="218"/>
                </a:lnTo>
                <a:lnTo>
                  <a:pt x="294" y="217"/>
                </a:lnTo>
                <a:lnTo>
                  <a:pt x="293" y="216"/>
                </a:lnTo>
                <a:lnTo>
                  <a:pt x="292" y="215"/>
                </a:lnTo>
                <a:lnTo>
                  <a:pt x="291" y="214"/>
                </a:lnTo>
                <a:lnTo>
                  <a:pt x="290" y="213"/>
                </a:lnTo>
                <a:lnTo>
                  <a:pt x="288" y="212"/>
                </a:lnTo>
                <a:lnTo>
                  <a:pt x="287" y="212"/>
                </a:lnTo>
                <a:lnTo>
                  <a:pt x="287" y="211"/>
                </a:lnTo>
                <a:lnTo>
                  <a:pt x="286" y="211"/>
                </a:lnTo>
                <a:lnTo>
                  <a:pt x="286" y="210"/>
                </a:lnTo>
                <a:lnTo>
                  <a:pt x="285" y="209"/>
                </a:lnTo>
                <a:lnTo>
                  <a:pt x="284" y="208"/>
                </a:lnTo>
                <a:lnTo>
                  <a:pt x="284" y="207"/>
                </a:lnTo>
                <a:lnTo>
                  <a:pt x="284" y="206"/>
                </a:lnTo>
                <a:lnTo>
                  <a:pt x="284" y="205"/>
                </a:lnTo>
                <a:lnTo>
                  <a:pt x="284" y="204"/>
                </a:lnTo>
                <a:lnTo>
                  <a:pt x="284" y="203"/>
                </a:lnTo>
                <a:lnTo>
                  <a:pt x="284" y="202"/>
                </a:lnTo>
                <a:lnTo>
                  <a:pt x="285" y="202"/>
                </a:lnTo>
                <a:lnTo>
                  <a:pt x="285" y="201"/>
                </a:lnTo>
                <a:lnTo>
                  <a:pt x="286" y="201"/>
                </a:lnTo>
                <a:lnTo>
                  <a:pt x="286" y="200"/>
                </a:lnTo>
                <a:lnTo>
                  <a:pt x="287" y="200"/>
                </a:lnTo>
                <a:lnTo>
                  <a:pt x="288" y="200"/>
                </a:lnTo>
                <a:lnTo>
                  <a:pt x="289" y="200"/>
                </a:lnTo>
                <a:lnTo>
                  <a:pt x="289" y="201"/>
                </a:lnTo>
                <a:lnTo>
                  <a:pt x="290" y="201"/>
                </a:lnTo>
                <a:lnTo>
                  <a:pt x="291" y="201"/>
                </a:lnTo>
                <a:lnTo>
                  <a:pt x="291" y="202"/>
                </a:lnTo>
                <a:lnTo>
                  <a:pt x="292" y="202"/>
                </a:lnTo>
                <a:lnTo>
                  <a:pt x="292" y="203"/>
                </a:lnTo>
                <a:lnTo>
                  <a:pt x="293" y="203"/>
                </a:lnTo>
                <a:lnTo>
                  <a:pt x="293" y="204"/>
                </a:lnTo>
                <a:lnTo>
                  <a:pt x="294" y="204"/>
                </a:lnTo>
                <a:lnTo>
                  <a:pt x="294" y="205"/>
                </a:lnTo>
                <a:lnTo>
                  <a:pt x="294" y="206"/>
                </a:lnTo>
                <a:lnTo>
                  <a:pt x="295" y="207"/>
                </a:lnTo>
                <a:lnTo>
                  <a:pt x="295" y="208"/>
                </a:lnTo>
                <a:lnTo>
                  <a:pt x="295" y="209"/>
                </a:lnTo>
                <a:lnTo>
                  <a:pt x="296" y="209"/>
                </a:lnTo>
                <a:lnTo>
                  <a:pt x="296" y="210"/>
                </a:lnTo>
                <a:lnTo>
                  <a:pt x="296" y="211"/>
                </a:lnTo>
                <a:lnTo>
                  <a:pt x="296" y="212"/>
                </a:lnTo>
                <a:lnTo>
                  <a:pt x="297" y="213"/>
                </a:lnTo>
                <a:lnTo>
                  <a:pt x="297" y="214"/>
                </a:lnTo>
                <a:lnTo>
                  <a:pt x="298" y="214"/>
                </a:lnTo>
                <a:lnTo>
                  <a:pt x="299" y="215"/>
                </a:lnTo>
                <a:lnTo>
                  <a:pt x="300" y="215"/>
                </a:lnTo>
                <a:lnTo>
                  <a:pt x="301" y="215"/>
                </a:lnTo>
                <a:lnTo>
                  <a:pt x="302" y="215"/>
                </a:lnTo>
                <a:lnTo>
                  <a:pt x="304" y="215"/>
                </a:lnTo>
                <a:lnTo>
                  <a:pt x="305" y="215"/>
                </a:lnTo>
                <a:lnTo>
                  <a:pt x="306" y="215"/>
                </a:lnTo>
                <a:lnTo>
                  <a:pt x="307" y="215"/>
                </a:lnTo>
                <a:lnTo>
                  <a:pt x="307" y="216"/>
                </a:lnTo>
                <a:lnTo>
                  <a:pt x="308" y="216"/>
                </a:lnTo>
                <a:lnTo>
                  <a:pt x="309" y="217"/>
                </a:lnTo>
                <a:lnTo>
                  <a:pt x="310" y="218"/>
                </a:lnTo>
                <a:lnTo>
                  <a:pt x="310" y="219"/>
                </a:lnTo>
                <a:lnTo>
                  <a:pt x="311" y="219"/>
                </a:lnTo>
                <a:lnTo>
                  <a:pt x="311" y="220"/>
                </a:lnTo>
                <a:lnTo>
                  <a:pt x="311" y="221"/>
                </a:lnTo>
                <a:lnTo>
                  <a:pt x="312" y="222"/>
                </a:lnTo>
                <a:lnTo>
                  <a:pt x="312" y="224"/>
                </a:lnTo>
                <a:lnTo>
                  <a:pt x="313" y="224"/>
                </a:lnTo>
                <a:lnTo>
                  <a:pt x="313" y="225"/>
                </a:lnTo>
                <a:lnTo>
                  <a:pt x="313" y="226"/>
                </a:lnTo>
                <a:lnTo>
                  <a:pt x="314" y="227"/>
                </a:lnTo>
                <a:lnTo>
                  <a:pt x="314" y="228"/>
                </a:lnTo>
                <a:lnTo>
                  <a:pt x="315" y="228"/>
                </a:lnTo>
                <a:lnTo>
                  <a:pt x="315" y="229"/>
                </a:lnTo>
                <a:lnTo>
                  <a:pt x="316" y="229"/>
                </a:lnTo>
                <a:lnTo>
                  <a:pt x="317" y="230"/>
                </a:lnTo>
                <a:lnTo>
                  <a:pt x="318" y="231"/>
                </a:lnTo>
                <a:lnTo>
                  <a:pt x="319" y="231"/>
                </a:lnTo>
                <a:lnTo>
                  <a:pt x="320" y="231"/>
                </a:lnTo>
                <a:lnTo>
                  <a:pt x="321" y="231"/>
                </a:lnTo>
                <a:lnTo>
                  <a:pt x="322" y="232"/>
                </a:lnTo>
                <a:lnTo>
                  <a:pt x="323" y="232"/>
                </a:lnTo>
                <a:lnTo>
                  <a:pt x="324" y="232"/>
                </a:lnTo>
                <a:lnTo>
                  <a:pt x="325" y="232"/>
                </a:lnTo>
                <a:lnTo>
                  <a:pt x="326" y="232"/>
                </a:lnTo>
                <a:lnTo>
                  <a:pt x="327" y="233"/>
                </a:lnTo>
                <a:lnTo>
                  <a:pt x="328" y="233"/>
                </a:lnTo>
                <a:lnTo>
                  <a:pt x="329" y="233"/>
                </a:lnTo>
                <a:lnTo>
                  <a:pt x="329" y="234"/>
                </a:lnTo>
                <a:lnTo>
                  <a:pt x="330" y="234"/>
                </a:lnTo>
                <a:lnTo>
                  <a:pt x="330" y="235"/>
                </a:lnTo>
                <a:lnTo>
                  <a:pt x="329" y="235"/>
                </a:lnTo>
                <a:lnTo>
                  <a:pt x="329" y="236"/>
                </a:lnTo>
                <a:lnTo>
                  <a:pt x="328" y="236"/>
                </a:lnTo>
                <a:lnTo>
                  <a:pt x="328" y="237"/>
                </a:lnTo>
                <a:lnTo>
                  <a:pt x="326" y="239"/>
                </a:lnTo>
                <a:lnTo>
                  <a:pt x="325" y="239"/>
                </a:lnTo>
                <a:lnTo>
                  <a:pt x="325" y="240"/>
                </a:lnTo>
                <a:lnTo>
                  <a:pt x="324" y="240"/>
                </a:lnTo>
                <a:lnTo>
                  <a:pt x="324" y="241"/>
                </a:lnTo>
                <a:lnTo>
                  <a:pt x="323" y="241"/>
                </a:lnTo>
                <a:lnTo>
                  <a:pt x="323" y="242"/>
                </a:lnTo>
                <a:lnTo>
                  <a:pt x="323" y="243"/>
                </a:lnTo>
                <a:lnTo>
                  <a:pt x="324" y="243"/>
                </a:lnTo>
                <a:lnTo>
                  <a:pt x="324" y="244"/>
                </a:lnTo>
                <a:lnTo>
                  <a:pt x="325" y="244"/>
                </a:lnTo>
                <a:lnTo>
                  <a:pt x="325" y="245"/>
                </a:lnTo>
                <a:lnTo>
                  <a:pt x="326" y="245"/>
                </a:lnTo>
                <a:lnTo>
                  <a:pt x="327" y="245"/>
                </a:lnTo>
                <a:lnTo>
                  <a:pt x="328" y="246"/>
                </a:lnTo>
                <a:lnTo>
                  <a:pt x="329" y="246"/>
                </a:lnTo>
                <a:lnTo>
                  <a:pt x="330" y="246"/>
                </a:lnTo>
                <a:lnTo>
                  <a:pt x="331" y="246"/>
                </a:lnTo>
                <a:lnTo>
                  <a:pt x="332" y="247"/>
                </a:lnTo>
                <a:lnTo>
                  <a:pt x="334" y="247"/>
                </a:lnTo>
                <a:lnTo>
                  <a:pt x="336" y="248"/>
                </a:lnTo>
                <a:lnTo>
                  <a:pt x="337" y="248"/>
                </a:lnTo>
                <a:lnTo>
                  <a:pt x="338" y="248"/>
                </a:lnTo>
                <a:lnTo>
                  <a:pt x="339" y="248"/>
                </a:lnTo>
                <a:lnTo>
                  <a:pt x="340" y="248"/>
                </a:lnTo>
                <a:lnTo>
                  <a:pt x="340" y="249"/>
                </a:lnTo>
                <a:lnTo>
                  <a:pt x="341" y="249"/>
                </a:lnTo>
                <a:lnTo>
                  <a:pt x="342" y="250"/>
                </a:lnTo>
                <a:lnTo>
                  <a:pt x="342" y="251"/>
                </a:lnTo>
                <a:lnTo>
                  <a:pt x="342" y="252"/>
                </a:lnTo>
                <a:lnTo>
                  <a:pt x="342" y="253"/>
                </a:lnTo>
                <a:lnTo>
                  <a:pt x="341" y="254"/>
                </a:lnTo>
                <a:lnTo>
                  <a:pt x="341" y="255"/>
                </a:lnTo>
                <a:lnTo>
                  <a:pt x="341" y="256"/>
                </a:lnTo>
                <a:lnTo>
                  <a:pt x="340" y="258"/>
                </a:lnTo>
                <a:lnTo>
                  <a:pt x="340" y="259"/>
                </a:lnTo>
                <a:lnTo>
                  <a:pt x="340" y="260"/>
                </a:lnTo>
                <a:lnTo>
                  <a:pt x="339" y="260"/>
                </a:lnTo>
                <a:lnTo>
                  <a:pt x="339" y="261"/>
                </a:lnTo>
                <a:lnTo>
                  <a:pt x="340" y="261"/>
                </a:lnTo>
                <a:lnTo>
                  <a:pt x="340" y="262"/>
                </a:lnTo>
                <a:lnTo>
                  <a:pt x="340" y="263"/>
                </a:lnTo>
                <a:lnTo>
                  <a:pt x="341" y="263"/>
                </a:lnTo>
                <a:lnTo>
                  <a:pt x="342" y="263"/>
                </a:lnTo>
                <a:lnTo>
                  <a:pt x="343" y="263"/>
                </a:lnTo>
                <a:lnTo>
                  <a:pt x="344" y="263"/>
                </a:lnTo>
                <a:lnTo>
                  <a:pt x="345" y="263"/>
                </a:lnTo>
                <a:lnTo>
                  <a:pt x="346" y="263"/>
                </a:lnTo>
                <a:lnTo>
                  <a:pt x="347" y="263"/>
                </a:lnTo>
                <a:lnTo>
                  <a:pt x="348" y="262"/>
                </a:lnTo>
                <a:lnTo>
                  <a:pt x="349" y="262"/>
                </a:lnTo>
                <a:lnTo>
                  <a:pt x="350" y="262"/>
                </a:lnTo>
                <a:lnTo>
                  <a:pt x="350" y="261"/>
                </a:lnTo>
                <a:lnTo>
                  <a:pt x="351" y="261"/>
                </a:lnTo>
                <a:lnTo>
                  <a:pt x="352" y="260"/>
                </a:lnTo>
                <a:lnTo>
                  <a:pt x="353" y="259"/>
                </a:lnTo>
                <a:lnTo>
                  <a:pt x="353" y="258"/>
                </a:lnTo>
                <a:lnTo>
                  <a:pt x="354" y="258"/>
                </a:lnTo>
                <a:lnTo>
                  <a:pt x="354" y="257"/>
                </a:lnTo>
                <a:lnTo>
                  <a:pt x="354" y="256"/>
                </a:lnTo>
                <a:lnTo>
                  <a:pt x="354" y="255"/>
                </a:lnTo>
                <a:lnTo>
                  <a:pt x="354" y="254"/>
                </a:lnTo>
                <a:lnTo>
                  <a:pt x="354" y="253"/>
                </a:lnTo>
                <a:lnTo>
                  <a:pt x="353" y="253"/>
                </a:lnTo>
                <a:lnTo>
                  <a:pt x="353" y="252"/>
                </a:lnTo>
                <a:lnTo>
                  <a:pt x="353" y="251"/>
                </a:lnTo>
                <a:lnTo>
                  <a:pt x="353" y="250"/>
                </a:lnTo>
                <a:lnTo>
                  <a:pt x="352" y="249"/>
                </a:lnTo>
                <a:lnTo>
                  <a:pt x="352" y="248"/>
                </a:lnTo>
                <a:lnTo>
                  <a:pt x="352" y="247"/>
                </a:lnTo>
                <a:lnTo>
                  <a:pt x="352" y="246"/>
                </a:lnTo>
                <a:lnTo>
                  <a:pt x="352" y="245"/>
                </a:lnTo>
                <a:lnTo>
                  <a:pt x="353" y="245"/>
                </a:lnTo>
                <a:lnTo>
                  <a:pt x="354" y="245"/>
                </a:lnTo>
                <a:lnTo>
                  <a:pt x="354" y="244"/>
                </a:lnTo>
                <a:lnTo>
                  <a:pt x="355" y="244"/>
                </a:lnTo>
                <a:lnTo>
                  <a:pt x="356" y="244"/>
                </a:lnTo>
                <a:lnTo>
                  <a:pt x="357" y="243"/>
                </a:lnTo>
                <a:lnTo>
                  <a:pt x="358" y="243"/>
                </a:lnTo>
                <a:lnTo>
                  <a:pt x="359" y="243"/>
                </a:lnTo>
                <a:lnTo>
                  <a:pt x="359" y="242"/>
                </a:lnTo>
                <a:lnTo>
                  <a:pt x="359" y="241"/>
                </a:lnTo>
                <a:lnTo>
                  <a:pt x="359" y="240"/>
                </a:lnTo>
                <a:lnTo>
                  <a:pt x="359" y="239"/>
                </a:lnTo>
                <a:lnTo>
                  <a:pt x="359" y="238"/>
                </a:lnTo>
                <a:lnTo>
                  <a:pt x="359" y="237"/>
                </a:lnTo>
                <a:lnTo>
                  <a:pt x="359" y="236"/>
                </a:lnTo>
                <a:lnTo>
                  <a:pt x="358" y="236"/>
                </a:lnTo>
                <a:lnTo>
                  <a:pt x="358" y="235"/>
                </a:lnTo>
                <a:lnTo>
                  <a:pt x="357" y="235"/>
                </a:lnTo>
                <a:lnTo>
                  <a:pt x="356" y="234"/>
                </a:lnTo>
                <a:lnTo>
                  <a:pt x="355" y="234"/>
                </a:lnTo>
                <a:lnTo>
                  <a:pt x="354" y="233"/>
                </a:lnTo>
                <a:lnTo>
                  <a:pt x="353" y="233"/>
                </a:lnTo>
                <a:lnTo>
                  <a:pt x="352" y="232"/>
                </a:lnTo>
                <a:lnTo>
                  <a:pt x="351" y="231"/>
                </a:lnTo>
                <a:lnTo>
                  <a:pt x="350" y="231"/>
                </a:lnTo>
                <a:lnTo>
                  <a:pt x="349" y="231"/>
                </a:lnTo>
                <a:lnTo>
                  <a:pt x="348" y="230"/>
                </a:lnTo>
                <a:lnTo>
                  <a:pt x="347" y="229"/>
                </a:lnTo>
                <a:lnTo>
                  <a:pt x="347" y="228"/>
                </a:lnTo>
                <a:lnTo>
                  <a:pt x="346" y="228"/>
                </a:lnTo>
                <a:lnTo>
                  <a:pt x="346" y="227"/>
                </a:lnTo>
                <a:lnTo>
                  <a:pt x="346" y="226"/>
                </a:lnTo>
                <a:lnTo>
                  <a:pt x="347" y="226"/>
                </a:lnTo>
                <a:lnTo>
                  <a:pt x="347" y="225"/>
                </a:lnTo>
                <a:lnTo>
                  <a:pt x="348" y="225"/>
                </a:lnTo>
                <a:lnTo>
                  <a:pt x="349" y="224"/>
                </a:lnTo>
                <a:lnTo>
                  <a:pt x="350" y="224"/>
                </a:lnTo>
                <a:lnTo>
                  <a:pt x="351" y="224"/>
                </a:lnTo>
                <a:lnTo>
                  <a:pt x="352" y="223"/>
                </a:lnTo>
                <a:lnTo>
                  <a:pt x="353" y="223"/>
                </a:lnTo>
                <a:lnTo>
                  <a:pt x="354" y="223"/>
                </a:lnTo>
                <a:lnTo>
                  <a:pt x="355" y="223"/>
                </a:lnTo>
                <a:lnTo>
                  <a:pt x="356" y="223"/>
                </a:lnTo>
                <a:lnTo>
                  <a:pt x="357" y="223"/>
                </a:lnTo>
                <a:lnTo>
                  <a:pt x="358" y="223"/>
                </a:lnTo>
                <a:lnTo>
                  <a:pt x="359" y="223"/>
                </a:lnTo>
                <a:lnTo>
                  <a:pt x="359" y="224"/>
                </a:lnTo>
                <a:lnTo>
                  <a:pt x="360" y="224"/>
                </a:lnTo>
                <a:lnTo>
                  <a:pt x="361" y="224"/>
                </a:lnTo>
                <a:lnTo>
                  <a:pt x="361" y="225"/>
                </a:lnTo>
                <a:lnTo>
                  <a:pt x="362" y="225"/>
                </a:lnTo>
                <a:lnTo>
                  <a:pt x="362" y="226"/>
                </a:lnTo>
                <a:lnTo>
                  <a:pt x="363" y="227"/>
                </a:lnTo>
                <a:lnTo>
                  <a:pt x="363" y="228"/>
                </a:lnTo>
                <a:lnTo>
                  <a:pt x="363" y="229"/>
                </a:lnTo>
                <a:lnTo>
                  <a:pt x="364" y="231"/>
                </a:lnTo>
                <a:lnTo>
                  <a:pt x="364" y="232"/>
                </a:lnTo>
                <a:lnTo>
                  <a:pt x="364" y="233"/>
                </a:lnTo>
                <a:lnTo>
                  <a:pt x="364" y="234"/>
                </a:lnTo>
                <a:lnTo>
                  <a:pt x="364" y="235"/>
                </a:lnTo>
                <a:lnTo>
                  <a:pt x="365" y="236"/>
                </a:lnTo>
                <a:lnTo>
                  <a:pt x="366" y="236"/>
                </a:lnTo>
                <a:lnTo>
                  <a:pt x="366" y="237"/>
                </a:lnTo>
                <a:lnTo>
                  <a:pt x="367" y="237"/>
                </a:lnTo>
                <a:lnTo>
                  <a:pt x="368" y="237"/>
                </a:lnTo>
                <a:lnTo>
                  <a:pt x="369" y="236"/>
                </a:lnTo>
                <a:lnTo>
                  <a:pt x="370" y="236"/>
                </a:lnTo>
                <a:lnTo>
                  <a:pt x="371" y="236"/>
                </a:lnTo>
                <a:lnTo>
                  <a:pt x="372" y="235"/>
                </a:lnTo>
                <a:lnTo>
                  <a:pt x="373" y="234"/>
                </a:lnTo>
                <a:lnTo>
                  <a:pt x="374" y="233"/>
                </a:lnTo>
                <a:lnTo>
                  <a:pt x="375" y="232"/>
                </a:lnTo>
                <a:lnTo>
                  <a:pt x="375" y="231"/>
                </a:lnTo>
                <a:lnTo>
                  <a:pt x="376" y="231"/>
                </a:lnTo>
                <a:lnTo>
                  <a:pt x="376" y="230"/>
                </a:lnTo>
                <a:lnTo>
                  <a:pt x="376" y="229"/>
                </a:lnTo>
                <a:lnTo>
                  <a:pt x="376" y="228"/>
                </a:lnTo>
                <a:lnTo>
                  <a:pt x="376" y="227"/>
                </a:lnTo>
                <a:lnTo>
                  <a:pt x="375" y="227"/>
                </a:lnTo>
                <a:lnTo>
                  <a:pt x="375" y="226"/>
                </a:lnTo>
                <a:lnTo>
                  <a:pt x="374" y="226"/>
                </a:lnTo>
                <a:lnTo>
                  <a:pt x="374" y="225"/>
                </a:lnTo>
                <a:lnTo>
                  <a:pt x="372" y="224"/>
                </a:lnTo>
                <a:lnTo>
                  <a:pt x="371" y="223"/>
                </a:lnTo>
                <a:lnTo>
                  <a:pt x="370" y="223"/>
                </a:lnTo>
                <a:lnTo>
                  <a:pt x="370" y="222"/>
                </a:lnTo>
                <a:lnTo>
                  <a:pt x="369" y="222"/>
                </a:lnTo>
                <a:lnTo>
                  <a:pt x="369" y="221"/>
                </a:lnTo>
                <a:lnTo>
                  <a:pt x="368" y="221"/>
                </a:lnTo>
                <a:lnTo>
                  <a:pt x="368" y="220"/>
                </a:lnTo>
                <a:lnTo>
                  <a:pt x="368" y="219"/>
                </a:lnTo>
                <a:lnTo>
                  <a:pt x="368" y="218"/>
                </a:lnTo>
                <a:lnTo>
                  <a:pt x="368" y="217"/>
                </a:lnTo>
                <a:lnTo>
                  <a:pt x="368" y="216"/>
                </a:lnTo>
                <a:lnTo>
                  <a:pt x="369" y="216"/>
                </a:lnTo>
                <a:lnTo>
                  <a:pt x="369" y="215"/>
                </a:lnTo>
                <a:lnTo>
                  <a:pt x="370" y="214"/>
                </a:lnTo>
                <a:lnTo>
                  <a:pt x="371" y="213"/>
                </a:lnTo>
                <a:lnTo>
                  <a:pt x="371" y="212"/>
                </a:lnTo>
                <a:lnTo>
                  <a:pt x="372" y="212"/>
                </a:lnTo>
                <a:lnTo>
                  <a:pt x="373" y="211"/>
                </a:lnTo>
                <a:lnTo>
                  <a:pt x="374" y="210"/>
                </a:lnTo>
                <a:lnTo>
                  <a:pt x="375" y="210"/>
                </a:lnTo>
                <a:lnTo>
                  <a:pt x="376" y="209"/>
                </a:lnTo>
                <a:lnTo>
                  <a:pt x="377" y="208"/>
                </a:lnTo>
                <a:lnTo>
                  <a:pt x="378" y="208"/>
                </a:lnTo>
                <a:lnTo>
                  <a:pt x="379" y="208"/>
                </a:lnTo>
                <a:lnTo>
                  <a:pt x="380" y="207"/>
                </a:lnTo>
                <a:lnTo>
                  <a:pt x="381" y="207"/>
                </a:lnTo>
                <a:lnTo>
                  <a:pt x="382" y="207"/>
                </a:lnTo>
                <a:lnTo>
                  <a:pt x="383" y="207"/>
                </a:lnTo>
                <a:lnTo>
                  <a:pt x="384" y="207"/>
                </a:lnTo>
                <a:lnTo>
                  <a:pt x="385" y="207"/>
                </a:lnTo>
                <a:lnTo>
                  <a:pt x="385" y="208"/>
                </a:lnTo>
                <a:lnTo>
                  <a:pt x="386" y="208"/>
                </a:lnTo>
                <a:lnTo>
                  <a:pt x="386" y="209"/>
                </a:lnTo>
                <a:lnTo>
                  <a:pt x="386" y="210"/>
                </a:lnTo>
                <a:lnTo>
                  <a:pt x="386" y="211"/>
                </a:lnTo>
                <a:lnTo>
                  <a:pt x="386" y="212"/>
                </a:lnTo>
                <a:lnTo>
                  <a:pt x="386" y="213"/>
                </a:lnTo>
                <a:lnTo>
                  <a:pt x="386" y="214"/>
                </a:lnTo>
                <a:lnTo>
                  <a:pt x="386" y="215"/>
                </a:lnTo>
                <a:lnTo>
                  <a:pt x="385" y="217"/>
                </a:lnTo>
                <a:lnTo>
                  <a:pt x="385" y="219"/>
                </a:lnTo>
                <a:lnTo>
                  <a:pt x="385" y="221"/>
                </a:lnTo>
                <a:lnTo>
                  <a:pt x="386" y="222"/>
                </a:lnTo>
                <a:lnTo>
                  <a:pt x="386" y="223"/>
                </a:lnTo>
                <a:lnTo>
                  <a:pt x="387" y="224"/>
                </a:lnTo>
                <a:lnTo>
                  <a:pt x="388" y="224"/>
                </a:lnTo>
                <a:lnTo>
                  <a:pt x="388" y="223"/>
                </a:lnTo>
                <a:lnTo>
                  <a:pt x="389" y="223"/>
                </a:lnTo>
                <a:lnTo>
                  <a:pt x="390" y="223"/>
                </a:lnTo>
                <a:lnTo>
                  <a:pt x="391" y="222"/>
                </a:lnTo>
                <a:lnTo>
                  <a:pt x="392" y="222"/>
                </a:lnTo>
                <a:lnTo>
                  <a:pt x="393" y="222"/>
                </a:lnTo>
                <a:lnTo>
                  <a:pt x="394" y="222"/>
                </a:lnTo>
                <a:lnTo>
                  <a:pt x="395" y="222"/>
                </a:lnTo>
                <a:lnTo>
                  <a:pt x="396" y="222"/>
                </a:lnTo>
                <a:lnTo>
                  <a:pt x="397" y="223"/>
                </a:lnTo>
                <a:lnTo>
                  <a:pt x="398" y="223"/>
                </a:lnTo>
                <a:lnTo>
                  <a:pt x="399" y="223"/>
                </a:lnTo>
                <a:lnTo>
                  <a:pt x="400" y="223"/>
                </a:lnTo>
                <a:lnTo>
                  <a:pt x="401" y="223"/>
                </a:lnTo>
                <a:lnTo>
                  <a:pt x="401" y="222"/>
                </a:lnTo>
                <a:lnTo>
                  <a:pt x="402" y="222"/>
                </a:lnTo>
                <a:lnTo>
                  <a:pt x="402" y="221"/>
                </a:lnTo>
                <a:lnTo>
                  <a:pt x="403" y="221"/>
                </a:lnTo>
                <a:lnTo>
                  <a:pt x="403" y="220"/>
                </a:lnTo>
                <a:lnTo>
                  <a:pt x="403" y="219"/>
                </a:lnTo>
                <a:lnTo>
                  <a:pt x="404" y="219"/>
                </a:lnTo>
                <a:lnTo>
                  <a:pt x="404" y="218"/>
                </a:lnTo>
                <a:lnTo>
                  <a:pt x="404" y="217"/>
                </a:lnTo>
                <a:lnTo>
                  <a:pt x="404" y="216"/>
                </a:lnTo>
                <a:lnTo>
                  <a:pt x="403" y="215"/>
                </a:lnTo>
                <a:lnTo>
                  <a:pt x="403" y="214"/>
                </a:lnTo>
                <a:lnTo>
                  <a:pt x="402" y="214"/>
                </a:lnTo>
                <a:lnTo>
                  <a:pt x="402" y="213"/>
                </a:lnTo>
                <a:lnTo>
                  <a:pt x="401" y="213"/>
                </a:lnTo>
                <a:lnTo>
                  <a:pt x="401" y="212"/>
                </a:lnTo>
                <a:lnTo>
                  <a:pt x="400" y="211"/>
                </a:lnTo>
                <a:lnTo>
                  <a:pt x="399" y="211"/>
                </a:lnTo>
                <a:lnTo>
                  <a:pt x="398" y="210"/>
                </a:lnTo>
                <a:lnTo>
                  <a:pt x="397" y="209"/>
                </a:lnTo>
                <a:lnTo>
                  <a:pt x="398" y="210"/>
                </a:lnTo>
                <a:lnTo>
                  <a:pt x="399" y="210"/>
                </a:lnTo>
                <a:lnTo>
                  <a:pt x="400" y="210"/>
                </a:lnTo>
                <a:lnTo>
                  <a:pt x="400" y="211"/>
                </a:lnTo>
                <a:lnTo>
                  <a:pt x="401" y="211"/>
                </a:lnTo>
                <a:lnTo>
                  <a:pt x="402" y="211"/>
                </a:lnTo>
                <a:lnTo>
                  <a:pt x="403" y="212"/>
                </a:lnTo>
                <a:lnTo>
                  <a:pt x="404" y="212"/>
                </a:lnTo>
                <a:lnTo>
                  <a:pt x="405" y="212"/>
                </a:lnTo>
                <a:lnTo>
                  <a:pt x="406" y="212"/>
                </a:lnTo>
                <a:lnTo>
                  <a:pt x="406" y="211"/>
                </a:lnTo>
                <a:lnTo>
                  <a:pt x="407" y="211"/>
                </a:lnTo>
                <a:lnTo>
                  <a:pt x="407" y="210"/>
                </a:lnTo>
                <a:lnTo>
                  <a:pt x="407" y="209"/>
                </a:lnTo>
                <a:lnTo>
                  <a:pt x="408" y="208"/>
                </a:lnTo>
                <a:lnTo>
                  <a:pt x="408" y="207"/>
                </a:lnTo>
                <a:lnTo>
                  <a:pt x="408" y="206"/>
                </a:lnTo>
                <a:lnTo>
                  <a:pt x="408" y="205"/>
                </a:lnTo>
                <a:lnTo>
                  <a:pt x="408" y="204"/>
                </a:lnTo>
                <a:lnTo>
                  <a:pt x="408" y="203"/>
                </a:lnTo>
                <a:lnTo>
                  <a:pt x="409" y="202"/>
                </a:lnTo>
                <a:lnTo>
                  <a:pt x="409" y="201"/>
                </a:lnTo>
                <a:lnTo>
                  <a:pt x="410" y="201"/>
                </a:lnTo>
                <a:lnTo>
                  <a:pt x="410" y="200"/>
                </a:lnTo>
                <a:lnTo>
                  <a:pt x="411" y="200"/>
                </a:lnTo>
                <a:lnTo>
                  <a:pt x="412" y="199"/>
                </a:lnTo>
                <a:lnTo>
                  <a:pt x="413" y="199"/>
                </a:lnTo>
                <a:lnTo>
                  <a:pt x="413" y="198"/>
                </a:lnTo>
                <a:lnTo>
                  <a:pt x="414" y="198"/>
                </a:lnTo>
                <a:lnTo>
                  <a:pt x="415" y="198"/>
                </a:lnTo>
                <a:lnTo>
                  <a:pt x="416" y="198"/>
                </a:lnTo>
                <a:lnTo>
                  <a:pt x="417" y="198"/>
                </a:lnTo>
                <a:lnTo>
                  <a:pt x="418" y="197"/>
                </a:lnTo>
                <a:lnTo>
                  <a:pt x="419" y="197"/>
                </a:lnTo>
                <a:lnTo>
                  <a:pt x="420" y="197"/>
                </a:lnTo>
                <a:lnTo>
                  <a:pt x="422" y="198"/>
                </a:lnTo>
                <a:lnTo>
                  <a:pt x="423" y="198"/>
                </a:lnTo>
                <a:lnTo>
                  <a:pt x="424" y="198"/>
                </a:lnTo>
                <a:lnTo>
                  <a:pt x="425" y="198"/>
                </a:lnTo>
                <a:lnTo>
                  <a:pt x="426" y="199"/>
                </a:lnTo>
                <a:lnTo>
                  <a:pt x="427" y="199"/>
                </a:lnTo>
                <a:lnTo>
                  <a:pt x="427" y="200"/>
                </a:lnTo>
                <a:lnTo>
                  <a:pt x="428" y="200"/>
                </a:lnTo>
                <a:lnTo>
                  <a:pt x="429" y="200"/>
                </a:lnTo>
                <a:lnTo>
                  <a:pt x="429" y="201"/>
                </a:lnTo>
                <a:lnTo>
                  <a:pt x="430" y="201"/>
                </a:lnTo>
                <a:lnTo>
                  <a:pt x="430" y="202"/>
                </a:lnTo>
                <a:lnTo>
                  <a:pt x="430" y="203"/>
                </a:lnTo>
                <a:lnTo>
                  <a:pt x="431" y="203"/>
                </a:lnTo>
                <a:lnTo>
                  <a:pt x="431" y="204"/>
                </a:lnTo>
                <a:lnTo>
                  <a:pt x="431" y="205"/>
                </a:lnTo>
                <a:lnTo>
                  <a:pt x="431" y="206"/>
                </a:lnTo>
                <a:lnTo>
                  <a:pt x="431" y="207"/>
                </a:lnTo>
                <a:lnTo>
                  <a:pt x="431" y="208"/>
                </a:lnTo>
                <a:lnTo>
                  <a:pt x="431" y="209"/>
                </a:lnTo>
                <a:lnTo>
                  <a:pt x="431" y="210"/>
                </a:lnTo>
                <a:lnTo>
                  <a:pt x="432" y="210"/>
                </a:lnTo>
                <a:lnTo>
                  <a:pt x="432" y="211"/>
                </a:lnTo>
                <a:lnTo>
                  <a:pt x="433" y="211"/>
                </a:lnTo>
                <a:lnTo>
                  <a:pt x="434" y="211"/>
                </a:lnTo>
                <a:lnTo>
                  <a:pt x="435" y="211"/>
                </a:lnTo>
                <a:lnTo>
                  <a:pt x="436" y="211"/>
                </a:lnTo>
                <a:lnTo>
                  <a:pt x="437" y="211"/>
                </a:lnTo>
                <a:lnTo>
                  <a:pt x="438" y="211"/>
                </a:lnTo>
                <a:lnTo>
                  <a:pt x="439" y="211"/>
                </a:lnTo>
                <a:lnTo>
                  <a:pt x="440" y="211"/>
                </a:lnTo>
                <a:lnTo>
                  <a:pt x="442" y="211"/>
                </a:lnTo>
                <a:lnTo>
                  <a:pt x="444" y="211"/>
                </a:lnTo>
                <a:lnTo>
                  <a:pt x="445" y="211"/>
                </a:lnTo>
                <a:lnTo>
                  <a:pt x="446" y="211"/>
                </a:lnTo>
                <a:lnTo>
                  <a:pt x="447" y="211"/>
                </a:lnTo>
                <a:lnTo>
                  <a:pt x="448" y="211"/>
                </a:lnTo>
                <a:lnTo>
                  <a:pt x="449" y="211"/>
                </a:lnTo>
                <a:lnTo>
                  <a:pt x="449" y="210"/>
                </a:lnTo>
                <a:lnTo>
                  <a:pt x="450" y="210"/>
                </a:lnTo>
                <a:lnTo>
                  <a:pt x="451" y="210"/>
                </a:lnTo>
                <a:lnTo>
                  <a:pt x="451" y="209"/>
                </a:lnTo>
                <a:lnTo>
                  <a:pt x="450" y="209"/>
                </a:lnTo>
                <a:lnTo>
                  <a:pt x="450" y="208"/>
                </a:lnTo>
                <a:lnTo>
                  <a:pt x="449" y="208"/>
                </a:lnTo>
                <a:lnTo>
                  <a:pt x="449" y="207"/>
                </a:lnTo>
                <a:lnTo>
                  <a:pt x="448" y="207"/>
                </a:lnTo>
                <a:lnTo>
                  <a:pt x="447" y="206"/>
                </a:lnTo>
                <a:lnTo>
                  <a:pt x="447" y="205"/>
                </a:lnTo>
                <a:lnTo>
                  <a:pt x="446" y="204"/>
                </a:lnTo>
                <a:lnTo>
                  <a:pt x="446" y="203"/>
                </a:lnTo>
                <a:lnTo>
                  <a:pt x="446" y="202"/>
                </a:lnTo>
                <a:lnTo>
                  <a:pt x="446" y="201"/>
                </a:lnTo>
                <a:lnTo>
                  <a:pt x="446" y="200"/>
                </a:lnTo>
                <a:lnTo>
                  <a:pt x="446" y="199"/>
                </a:lnTo>
                <a:lnTo>
                  <a:pt x="447" y="199"/>
                </a:lnTo>
                <a:lnTo>
                  <a:pt x="447" y="198"/>
                </a:lnTo>
                <a:lnTo>
                  <a:pt x="447" y="197"/>
                </a:lnTo>
                <a:lnTo>
                  <a:pt x="448" y="197"/>
                </a:lnTo>
                <a:lnTo>
                  <a:pt x="448" y="196"/>
                </a:lnTo>
                <a:lnTo>
                  <a:pt x="449" y="196"/>
                </a:lnTo>
                <a:lnTo>
                  <a:pt x="450" y="195"/>
                </a:lnTo>
                <a:lnTo>
                  <a:pt x="451" y="195"/>
                </a:lnTo>
                <a:lnTo>
                  <a:pt x="452" y="195"/>
                </a:lnTo>
                <a:lnTo>
                  <a:pt x="453" y="194"/>
                </a:lnTo>
                <a:lnTo>
                  <a:pt x="454" y="194"/>
                </a:lnTo>
                <a:lnTo>
                  <a:pt x="455" y="194"/>
                </a:lnTo>
                <a:lnTo>
                  <a:pt x="456" y="194"/>
                </a:lnTo>
                <a:lnTo>
                  <a:pt x="457" y="194"/>
                </a:lnTo>
                <a:lnTo>
                  <a:pt x="459" y="193"/>
                </a:lnTo>
                <a:lnTo>
                  <a:pt x="460" y="193"/>
                </a:lnTo>
                <a:lnTo>
                  <a:pt x="461" y="193"/>
                </a:lnTo>
                <a:lnTo>
                  <a:pt x="462" y="193"/>
                </a:lnTo>
                <a:lnTo>
                  <a:pt x="463" y="193"/>
                </a:lnTo>
                <a:lnTo>
                  <a:pt x="463" y="194"/>
                </a:lnTo>
                <a:lnTo>
                  <a:pt x="464" y="194"/>
                </a:lnTo>
                <a:lnTo>
                  <a:pt x="464" y="195"/>
                </a:lnTo>
                <a:lnTo>
                  <a:pt x="465" y="196"/>
                </a:lnTo>
                <a:lnTo>
                  <a:pt x="465" y="197"/>
                </a:lnTo>
                <a:lnTo>
                  <a:pt x="466" y="199"/>
                </a:lnTo>
                <a:lnTo>
                  <a:pt x="466" y="200"/>
                </a:lnTo>
                <a:lnTo>
                  <a:pt x="466" y="201"/>
                </a:lnTo>
                <a:lnTo>
                  <a:pt x="467" y="202"/>
                </a:lnTo>
                <a:lnTo>
                  <a:pt x="468" y="202"/>
                </a:lnTo>
                <a:lnTo>
                  <a:pt x="469" y="202"/>
                </a:lnTo>
                <a:lnTo>
                  <a:pt x="470" y="202"/>
                </a:lnTo>
                <a:lnTo>
                  <a:pt x="471" y="202"/>
                </a:lnTo>
                <a:lnTo>
                  <a:pt x="471" y="201"/>
                </a:lnTo>
                <a:lnTo>
                  <a:pt x="472" y="201"/>
                </a:lnTo>
                <a:lnTo>
                  <a:pt x="473" y="200"/>
                </a:lnTo>
                <a:lnTo>
                  <a:pt x="474" y="200"/>
                </a:lnTo>
                <a:lnTo>
                  <a:pt x="475" y="200"/>
                </a:lnTo>
                <a:lnTo>
                  <a:pt x="477" y="198"/>
                </a:lnTo>
                <a:lnTo>
                  <a:pt x="478" y="198"/>
                </a:lnTo>
                <a:lnTo>
                  <a:pt x="479" y="197"/>
                </a:lnTo>
                <a:lnTo>
                  <a:pt x="480" y="197"/>
                </a:lnTo>
                <a:lnTo>
                  <a:pt x="481" y="196"/>
                </a:lnTo>
                <a:lnTo>
                  <a:pt x="482" y="196"/>
                </a:lnTo>
                <a:lnTo>
                  <a:pt x="483" y="196"/>
                </a:lnTo>
                <a:lnTo>
                  <a:pt x="484" y="195"/>
                </a:lnTo>
                <a:lnTo>
                  <a:pt x="485" y="195"/>
                </a:lnTo>
                <a:lnTo>
                  <a:pt x="487" y="195"/>
                </a:lnTo>
                <a:lnTo>
                  <a:pt x="488" y="194"/>
                </a:lnTo>
                <a:lnTo>
                  <a:pt x="489" y="194"/>
                </a:lnTo>
                <a:lnTo>
                  <a:pt x="490" y="194"/>
                </a:lnTo>
                <a:lnTo>
                  <a:pt x="491" y="193"/>
                </a:lnTo>
                <a:lnTo>
                  <a:pt x="492" y="193"/>
                </a:lnTo>
                <a:lnTo>
                  <a:pt x="493" y="192"/>
                </a:lnTo>
                <a:lnTo>
                  <a:pt x="494" y="191"/>
                </a:lnTo>
                <a:lnTo>
                  <a:pt x="495" y="190"/>
                </a:lnTo>
                <a:lnTo>
                  <a:pt x="495" y="189"/>
                </a:lnTo>
                <a:lnTo>
                  <a:pt x="496" y="189"/>
                </a:lnTo>
                <a:lnTo>
                  <a:pt x="497" y="187"/>
                </a:lnTo>
                <a:lnTo>
                  <a:pt x="498" y="186"/>
                </a:lnTo>
                <a:lnTo>
                  <a:pt x="498" y="185"/>
                </a:lnTo>
                <a:lnTo>
                  <a:pt x="499" y="184"/>
                </a:lnTo>
                <a:lnTo>
                  <a:pt x="499" y="183"/>
                </a:lnTo>
                <a:lnTo>
                  <a:pt x="500" y="183"/>
                </a:lnTo>
                <a:lnTo>
                  <a:pt x="500" y="182"/>
                </a:lnTo>
                <a:lnTo>
                  <a:pt x="501" y="182"/>
                </a:lnTo>
                <a:lnTo>
                  <a:pt x="501" y="181"/>
                </a:lnTo>
                <a:lnTo>
                  <a:pt x="502" y="181"/>
                </a:lnTo>
                <a:lnTo>
                  <a:pt x="503" y="181"/>
                </a:lnTo>
                <a:lnTo>
                  <a:pt x="503" y="180"/>
                </a:lnTo>
                <a:lnTo>
                  <a:pt x="504" y="180"/>
                </a:lnTo>
                <a:lnTo>
                  <a:pt x="505" y="180"/>
                </a:lnTo>
                <a:lnTo>
                  <a:pt x="506" y="180"/>
                </a:lnTo>
                <a:lnTo>
                  <a:pt x="507" y="181"/>
                </a:lnTo>
                <a:lnTo>
                  <a:pt x="508" y="181"/>
                </a:lnTo>
                <a:lnTo>
                  <a:pt x="510" y="181"/>
                </a:lnTo>
                <a:lnTo>
                  <a:pt x="511" y="181"/>
                </a:lnTo>
                <a:lnTo>
                  <a:pt x="512" y="181"/>
                </a:lnTo>
                <a:lnTo>
                  <a:pt x="512" y="182"/>
                </a:lnTo>
                <a:lnTo>
                  <a:pt x="513" y="182"/>
                </a:lnTo>
                <a:lnTo>
                  <a:pt x="514" y="182"/>
                </a:lnTo>
                <a:lnTo>
                  <a:pt x="515" y="182"/>
                </a:lnTo>
                <a:lnTo>
                  <a:pt x="515" y="181"/>
                </a:lnTo>
                <a:lnTo>
                  <a:pt x="516" y="181"/>
                </a:lnTo>
                <a:lnTo>
                  <a:pt x="517" y="181"/>
                </a:lnTo>
                <a:lnTo>
                  <a:pt x="517" y="180"/>
                </a:lnTo>
                <a:lnTo>
                  <a:pt x="518" y="180"/>
                </a:lnTo>
                <a:lnTo>
                  <a:pt x="519" y="179"/>
                </a:lnTo>
                <a:lnTo>
                  <a:pt x="520" y="178"/>
                </a:lnTo>
                <a:lnTo>
                  <a:pt x="520" y="177"/>
                </a:lnTo>
                <a:lnTo>
                  <a:pt x="520" y="176"/>
                </a:lnTo>
                <a:lnTo>
                  <a:pt x="520" y="175"/>
                </a:lnTo>
                <a:lnTo>
                  <a:pt x="520" y="174"/>
                </a:lnTo>
                <a:lnTo>
                  <a:pt x="520" y="173"/>
                </a:lnTo>
                <a:lnTo>
                  <a:pt x="520" y="172"/>
                </a:lnTo>
                <a:lnTo>
                  <a:pt x="520" y="171"/>
                </a:lnTo>
                <a:lnTo>
                  <a:pt x="520" y="169"/>
                </a:lnTo>
                <a:lnTo>
                  <a:pt x="520" y="168"/>
                </a:lnTo>
                <a:lnTo>
                  <a:pt x="520" y="167"/>
                </a:lnTo>
                <a:lnTo>
                  <a:pt x="520" y="166"/>
                </a:lnTo>
                <a:lnTo>
                  <a:pt x="520" y="165"/>
                </a:lnTo>
                <a:lnTo>
                  <a:pt x="520" y="164"/>
                </a:lnTo>
                <a:lnTo>
                  <a:pt x="520" y="163"/>
                </a:lnTo>
                <a:lnTo>
                  <a:pt x="520" y="162"/>
                </a:lnTo>
                <a:lnTo>
                  <a:pt x="520" y="161"/>
                </a:lnTo>
                <a:lnTo>
                  <a:pt x="521" y="160"/>
                </a:lnTo>
                <a:lnTo>
                  <a:pt x="521" y="159"/>
                </a:lnTo>
                <a:lnTo>
                  <a:pt x="522" y="158"/>
                </a:lnTo>
                <a:lnTo>
                  <a:pt x="523" y="158"/>
                </a:lnTo>
                <a:lnTo>
                  <a:pt x="523" y="157"/>
                </a:lnTo>
                <a:lnTo>
                  <a:pt x="524" y="157"/>
                </a:lnTo>
                <a:lnTo>
                  <a:pt x="525" y="156"/>
                </a:lnTo>
                <a:lnTo>
                  <a:pt x="526" y="156"/>
                </a:lnTo>
                <a:lnTo>
                  <a:pt x="527" y="156"/>
                </a:lnTo>
                <a:lnTo>
                  <a:pt x="528" y="155"/>
                </a:lnTo>
                <a:lnTo>
                  <a:pt x="529" y="155"/>
                </a:lnTo>
                <a:lnTo>
                  <a:pt x="530" y="155"/>
                </a:lnTo>
                <a:lnTo>
                  <a:pt x="531" y="155"/>
                </a:lnTo>
                <a:lnTo>
                  <a:pt x="532" y="155"/>
                </a:lnTo>
                <a:lnTo>
                  <a:pt x="533" y="155"/>
                </a:lnTo>
                <a:lnTo>
                  <a:pt x="534" y="155"/>
                </a:lnTo>
                <a:lnTo>
                  <a:pt x="535" y="154"/>
                </a:lnTo>
                <a:lnTo>
                  <a:pt x="536" y="154"/>
                </a:lnTo>
                <a:lnTo>
                  <a:pt x="536" y="153"/>
                </a:lnTo>
                <a:lnTo>
                  <a:pt x="536" y="152"/>
                </a:lnTo>
                <a:lnTo>
                  <a:pt x="535" y="151"/>
                </a:lnTo>
                <a:lnTo>
                  <a:pt x="535" y="150"/>
                </a:lnTo>
                <a:lnTo>
                  <a:pt x="535" y="149"/>
                </a:lnTo>
                <a:lnTo>
                  <a:pt x="534" y="149"/>
                </a:lnTo>
                <a:lnTo>
                  <a:pt x="533" y="148"/>
                </a:lnTo>
                <a:lnTo>
                  <a:pt x="532" y="147"/>
                </a:lnTo>
                <a:lnTo>
                  <a:pt x="531" y="147"/>
                </a:lnTo>
                <a:lnTo>
                  <a:pt x="530" y="147"/>
                </a:lnTo>
                <a:lnTo>
                  <a:pt x="529" y="147"/>
                </a:lnTo>
                <a:lnTo>
                  <a:pt x="528" y="147"/>
                </a:lnTo>
                <a:lnTo>
                  <a:pt x="527" y="147"/>
                </a:lnTo>
                <a:lnTo>
                  <a:pt x="526" y="148"/>
                </a:lnTo>
                <a:lnTo>
                  <a:pt x="525" y="148"/>
                </a:lnTo>
                <a:lnTo>
                  <a:pt x="524" y="148"/>
                </a:lnTo>
                <a:lnTo>
                  <a:pt x="523" y="149"/>
                </a:lnTo>
                <a:lnTo>
                  <a:pt x="522" y="149"/>
                </a:lnTo>
                <a:lnTo>
                  <a:pt x="521" y="149"/>
                </a:lnTo>
                <a:lnTo>
                  <a:pt x="520" y="149"/>
                </a:lnTo>
                <a:lnTo>
                  <a:pt x="519" y="149"/>
                </a:lnTo>
                <a:lnTo>
                  <a:pt x="518" y="149"/>
                </a:lnTo>
                <a:lnTo>
                  <a:pt x="517" y="149"/>
                </a:lnTo>
                <a:lnTo>
                  <a:pt x="516" y="148"/>
                </a:lnTo>
                <a:lnTo>
                  <a:pt x="515" y="148"/>
                </a:lnTo>
                <a:lnTo>
                  <a:pt x="515" y="147"/>
                </a:lnTo>
                <a:lnTo>
                  <a:pt x="514" y="147"/>
                </a:lnTo>
                <a:lnTo>
                  <a:pt x="514" y="146"/>
                </a:lnTo>
                <a:lnTo>
                  <a:pt x="513" y="146"/>
                </a:lnTo>
                <a:lnTo>
                  <a:pt x="513" y="145"/>
                </a:lnTo>
                <a:lnTo>
                  <a:pt x="513" y="144"/>
                </a:lnTo>
                <a:lnTo>
                  <a:pt x="513" y="143"/>
                </a:lnTo>
                <a:lnTo>
                  <a:pt x="514" y="143"/>
                </a:lnTo>
                <a:lnTo>
                  <a:pt x="515" y="143"/>
                </a:lnTo>
                <a:lnTo>
                  <a:pt x="516" y="143"/>
                </a:lnTo>
                <a:lnTo>
                  <a:pt x="517" y="143"/>
                </a:lnTo>
                <a:lnTo>
                  <a:pt x="519" y="143"/>
                </a:lnTo>
                <a:lnTo>
                  <a:pt x="520" y="143"/>
                </a:lnTo>
                <a:lnTo>
                  <a:pt x="522" y="143"/>
                </a:lnTo>
                <a:lnTo>
                  <a:pt x="523" y="143"/>
                </a:lnTo>
                <a:lnTo>
                  <a:pt x="524" y="144"/>
                </a:lnTo>
                <a:lnTo>
                  <a:pt x="525" y="144"/>
                </a:lnTo>
                <a:lnTo>
                  <a:pt x="526" y="144"/>
                </a:lnTo>
                <a:lnTo>
                  <a:pt x="527" y="144"/>
                </a:lnTo>
                <a:lnTo>
                  <a:pt x="528" y="144"/>
                </a:lnTo>
                <a:lnTo>
                  <a:pt x="529" y="145"/>
                </a:lnTo>
                <a:lnTo>
                  <a:pt x="530" y="145"/>
                </a:lnTo>
                <a:lnTo>
                  <a:pt x="531" y="145"/>
                </a:lnTo>
                <a:lnTo>
                  <a:pt x="532" y="144"/>
                </a:lnTo>
                <a:lnTo>
                  <a:pt x="533" y="144"/>
                </a:lnTo>
                <a:lnTo>
                  <a:pt x="534" y="144"/>
                </a:lnTo>
                <a:lnTo>
                  <a:pt x="534" y="143"/>
                </a:lnTo>
                <a:lnTo>
                  <a:pt x="535" y="143"/>
                </a:lnTo>
                <a:lnTo>
                  <a:pt x="536" y="142"/>
                </a:lnTo>
                <a:lnTo>
                  <a:pt x="537" y="141"/>
                </a:lnTo>
                <a:lnTo>
                  <a:pt x="537" y="140"/>
                </a:lnTo>
                <a:lnTo>
                  <a:pt x="538" y="139"/>
                </a:lnTo>
                <a:lnTo>
                  <a:pt x="538" y="138"/>
                </a:lnTo>
                <a:lnTo>
                  <a:pt x="539" y="137"/>
                </a:lnTo>
                <a:lnTo>
                  <a:pt x="539" y="136"/>
                </a:lnTo>
                <a:lnTo>
                  <a:pt x="539" y="135"/>
                </a:lnTo>
                <a:lnTo>
                  <a:pt x="539" y="134"/>
                </a:lnTo>
                <a:lnTo>
                  <a:pt x="539" y="133"/>
                </a:lnTo>
                <a:lnTo>
                  <a:pt x="540" y="132"/>
                </a:lnTo>
                <a:lnTo>
                  <a:pt x="540" y="130"/>
                </a:lnTo>
                <a:lnTo>
                  <a:pt x="540" y="129"/>
                </a:lnTo>
                <a:lnTo>
                  <a:pt x="540" y="128"/>
                </a:lnTo>
                <a:lnTo>
                  <a:pt x="540" y="127"/>
                </a:lnTo>
                <a:lnTo>
                  <a:pt x="540" y="126"/>
                </a:lnTo>
                <a:lnTo>
                  <a:pt x="540" y="125"/>
                </a:lnTo>
                <a:lnTo>
                  <a:pt x="541" y="125"/>
                </a:lnTo>
                <a:lnTo>
                  <a:pt x="541" y="124"/>
                </a:lnTo>
                <a:lnTo>
                  <a:pt x="542" y="123"/>
                </a:lnTo>
                <a:lnTo>
                  <a:pt x="542" y="122"/>
                </a:lnTo>
                <a:lnTo>
                  <a:pt x="543" y="121"/>
                </a:lnTo>
                <a:lnTo>
                  <a:pt x="544" y="120"/>
                </a:lnTo>
                <a:lnTo>
                  <a:pt x="545" y="119"/>
                </a:lnTo>
                <a:lnTo>
                  <a:pt x="546" y="119"/>
                </a:lnTo>
                <a:lnTo>
                  <a:pt x="547" y="119"/>
                </a:lnTo>
                <a:lnTo>
                  <a:pt x="547" y="118"/>
                </a:lnTo>
                <a:lnTo>
                  <a:pt x="548" y="118"/>
                </a:lnTo>
                <a:lnTo>
                  <a:pt x="549" y="118"/>
                </a:lnTo>
                <a:lnTo>
                  <a:pt x="550" y="118"/>
                </a:lnTo>
                <a:lnTo>
                  <a:pt x="551" y="119"/>
                </a:lnTo>
                <a:lnTo>
                  <a:pt x="552" y="119"/>
                </a:lnTo>
                <a:lnTo>
                  <a:pt x="553" y="120"/>
                </a:lnTo>
                <a:lnTo>
                  <a:pt x="554" y="121"/>
                </a:lnTo>
                <a:lnTo>
                  <a:pt x="555" y="121"/>
                </a:lnTo>
                <a:lnTo>
                  <a:pt x="556" y="122"/>
                </a:lnTo>
                <a:lnTo>
                  <a:pt x="557" y="122"/>
                </a:lnTo>
                <a:lnTo>
                  <a:pt x="558" y="122"/>
                </a:lnTo>
                <a:lnTo>
                  <a:pt x="559" y="122"/>
                </a:lnTo>
                <a:lnTo>
                  <a:pt x="560" y="122"/>
                </a:lnTo>
                <a:lnTo>
                  <a:pt x="561" y="122"/>
                </a:lnTo>
                <a:lnTo>
                  <a:pt x="562" y="121"/>
                </a:lnTo>
                <a:lnTo>
                  <a:pt x="563" y="121"/>
                </a:lnTo>
                <a:lnTo>
                  <a:pt x="564" y="120"/>
                </a:lnTo>
                <a:lnTo>
                  <a:pt x="565" y="120"/>
                </a:lnTo>
                <a:lnTo>
                  <a:pt x="559" y="115"/>
                </a:lnTo>
                <a:lnTo>
                  <a:pt x="557" y="114"/>
                </a:lnTo>
                <a:lnTo>
                  <a:pt x="554" y="109"/>
                </a:lnTo>
                <a:lnTo>
                  <a:pt x="554" y="107"/>
                </a:lnTo>
                <a:lnTo>
                  <a:pt x="551" y="104"/>
                </a:lnTo>
                <a:lnTo>
                  <a:pt x="550" y="96"/>
                </a:lnTo>
                <a:lnTo>
                  <a:pt x="548" y="95"/>
                </a:lnTo>
                <a:lnTo>
                  <a:pt x="546" y="85"/>
                </a:lnTo>
                <a:lnTo>
                  <a:pt x="545" y="83"/>
                </a:lnTo>
                <a:lnTo>
                  <a:pt x="550" y="80"/>
                </a:lnTo>
                <a:lnTo>
                  <a:pt x="550" y="75"/>
                </a:lnTo>
                <a:lnTo>
                  <a:pt x="546" y="73"/>
                </a:lnTo>
                <a:lnTo>
                  <a:pt x="541" y="65"/>
                </a:lnTo>
                <a:lnTo>
                  <a:pt x="539" y="60"/>
                </a:lnTo>
                <a:lnTo>
                  <a:pt x="536" y="56"/>
                </a:lnTo>
                <a:lnTo>
                  <a:pt x="532" y="53"/>
                </a:lnTo>
                <a:lnTo>
                  <a:pt x="530" y="52"/>
                </a:lnTo>
                <a:lnTo>
                  <a:pt x="529" y="42"/>
                </a:lnTo>
                <a:lnTo>
                  <a:pt x="527" y="38"/>
                </a:lnTo>
                <a:lnTo>
                  <a:pt x="519" y="38"/>
                </a:lnTo>
                <a:lnTo>
                  <a:pt x="511" y="44"/>
                </a:lnTo>
                <a:lnTo>
                  <a:pt x="500" y="31"/>
                </a:lnTo>
                <a:lnTo>
                  <a:pt x="498" y="23"/>
                </a:lnTo>
                <a:lnTo>
                  <a:pt x="495" y="24"/>
                </a:lnTo>
                <a:lnTo>
                  <a:pt x="493" y="25"/>
                </a:lnTo>
                <a:lnTo>
                  <a:pt x="493" y="28"/>
                </a:lnTo>
                <a:lnTo>
                  <a:pt x="492" y="32"/>
                </a:lnTo>
                <a:lnTo>
                  <a:pt x="490" y="31"/>
                </a:lnTo>
                <a:lnTo>
                  <a:pt x="486" y="31"/>
                </a:lnTo>
                <a:lnTo>
                  <a:pt x="484" y="29"/>
                </a:lnTo>
                <a:lnTo>
                  <a:pt x="475" y="29"/>
                </a:lnTo>
                <a:lnTo>
                  <a:pt x="473" y="27"/>
                </a:lnTo>
                <a:lnTo>
                  <a:pt x="469" y="28"/>
                </a:lnTo>
                <a:lnTo>
                  <a:pt x="468" y="26"/>
                </a:lnTo>
                <a:lnTo>
                  <a:pt x="460" y="25"/>
                </a:lnTo>
                <a:lnTo>
                  <a:pt x="461" y="28"/>
                </a:lnTo>
                <a:lnTo>
                  <a:pt x="459" y="30"/>
                </a:lnTo>
                <a:lnTo>
                  <a:pt x="457" y="30"/>
                </a:lnTo>
                <a:lnTo>
                  <a:pt x="456" y="32"/>
                </a:lnTo>
                <a:lnTo>
                  <a:pt x="454" y="32"/>
                </a:lnTo>
                <a:lnTo>
                  <a:pt x="453" y="48"/>
                </a:lnTo>
                <a:lnTo>
                  <a:pt x="458" y="54"/>
                </a:lnTo>
                <a:lnTo>
                  <a:pt x="458" y="60"/>
                </a:lnTo>
                <a:lnTo>
                  <a:pt x="454" y="63"/>
                </a:lnTo>
                <a:lnTo>
                  <a:pt x="449" y="64"/>
                </a:lnTo>
                <a:lnTo>
                  <a:pt x="446" y="60"/>
                </a:lnTo>
                <a:lnTo>
                  <a:pt x="442" y="59"/>
                </a:lnTo>
                <a:lnTo>
                  <a:pt x="435" y="54"/>
                </a:lnTo>
                <a:lnTo>
                  <a:pt x="435" y="52"/>
                </a:lnTo>
                <a:lnTo>
                  <a:pt x="427" y="46"/>
                </a:lnTo>
                <a:lnTo>
                  <a:pt x="425" y="46"/>
                </a:lnTo>
                <a:lnTo>
                  <a:pt x="422" y="48"/>
                </a:lnTo>
                <a:lnTo>
                  <a:pt x="416" y="50"/>
                </a:lnTo>
                <a:lnTo>
                  <a:pt x="411" y="54"/>
                </a:lnTo>
                <a:lnTo>
                  <a:pt x="395" y="56"/>
                </a:lnTo>
                <a:lnTo>
                  <a:pt x="388" y="66"/>
                </a:lnTo>
                <a:lnTo>
                  <a:pt x="383" y="67"/>
                </a:lnTo>
                <a:lnTo>
                  <a:pt x="382" y="66"/>
                </a:lnTo>
                <a:lnTo>
                  <a:pt x="375" y="68"/>
                </a:lnTo>
                <a:lnTo>
                  <a:pt x="370" y="71"/>
                </a:lnTo>
                <a:lnTo>
                  <a:pt x="368" y="71"/>
                </a:lnTo>
                <a:lnTo>
                  <a:pt x="367" y="72"/>
                </a:lnTo>
                <a:lnTo>
                  <a:pt x="363" y="72"/>
                </a:lnTo>
                <a:lnTo>
                  <a:pt x="362" y="74"/>
                </a:lnTo>
                <a:lnTo>
                  <a:pt x="355" y="76"/>
                </a:lnTo>
                <a:lnTo>
                  <a:pt x="351" y="72"/>
                </a:lnTo>
                <a:lnTo>
                  <a:pt x="347" y="72"/>
                </a:lnTo>
                <a:lnTo>
                  <a:pt x="344" y="73"/>
                </a:lnTo>
                <a:lnTo>
                  <a:pt x="334" y="66"/>
                </a:lnTo>
                <a:lnTo>
                  <a:pt x="334" y="63"/>
                </a:lnTo>
                <a:lnTo>
                  <a:pt x="335" y="60"/>
                </a:lnTo>
                <a:lnTo>
                  <a:pt x="341" y="59"/>
                </a:lnTo>
                <a:lnTo>
                  <a:pt x="344" y="55"/>
                </a:lnTo>
                <a:lnTo>
                  <a:pt x="344" y="54"/>
                </a:lnTo>
                <a:lnTo>
                  <a:pt x="348" y="48"/>
                </a:lnTo>
                <a:lnTo>
                  <a:pt x="347" y="44"/>
                </a:lnTo>
                <a:lnTo>
                  <a:pt x="350" y="40"/>
                </a:lnTo>
                <a:lnTo>
                  <a:pt x="351" y="35"/>
                </a:lnTo>
                <a:lnTo>
                  <a:pt x="356" y="29"/>
                </a:lnTo>
                <a:lnTo>
                  <a:pt x="358" y="29"/>
                </a:lnTo>
                <a:lnTo>
                  <a:pt x="360" y="27"/>
                </a:lnTo>
                <a:lnTo>
                  <a:pt x="362" y="27"/>
                </a:lnTo>
                <a:lnTo>
                  <a:pt x="363" y="25"/>
                </a:lnTo>
                <a:lnTo>
                  <a:pt x="367" y="25"/>
                </a:lnTo>
                <a:lnTo>
                  <a:pt x="370" y="19"/>
                </a:lnTo>
                <a:lnTo>
                  <a:pt x="368" y="17"/>
                </a:lnTo>
                <a:lnTo>
                  <a:pt x="367" y="14"/>
                </a:lnTo>
                <a:lnTo>
                  <a:pt x="369" y="13"/>
                </a:lnTo>
                <a:lnTo>
                  <a:pt x="371" y="9"/>
                </a:lnTo>
                <a:lnTo>
                  <a:pt x="369" y="8"/>
                </a:lnTo>
                <a:lnTo>
                  <a:pt x="362" y="8"/>
                </a:lnTo>
                <a:lnTo>
                  <a:pt x="359" y="5"/>
                </a:lnTo>
                <a:lnTo>
                  <a:pt x="358" y="0"/>
                </a:lnTo>
                <a:lnTo>
                  <a:pt x="353" y="5"/>
                </a:lnTo>
                <a:lnTo>
                  <a:pt x="345" y="9"/>
                </a:lnTo>
                <a:lnTo>
                  <a:pt x="343" y="9"/>
                </a:lnTo>
                <a:lnTo>
                  <a:pt x="342" y="11"/>
                </a:lnTo>
                <a:lnTo>
                  <a:pt x="340" y="11"/>
                </a:lnTo>
                <a:lnTo>
                  <a:pt x="335" y="14"/>
                </a:lnTo>
                <a:lnTo>
                  <a:pt x="330" y="14"/>
                </a:lnTo>
                <a:lnTo>
                  <a:pt x="326" y="13"/>
                </a:lnTo>
                <a:lnTo>
                  <a:pt x="325" y="14"/>
                </a:lnTo>
                <a:lnTo>
                  <a:pt x="318" y="16"/>
                </a:lnTo>
                <a:lnTo>
                  <a:pt x="318" y="15"/>
                </a:lnTo>
                <a:lnTo>
                  <a:pt x="314" y="10"/>
                </a:lnTo>
                <a:lnTo>
                  <a:pt x="315" y="9"/>
                </a:lnTo>
                <a:lnTo>
                  <a:pt x="313" y="6"/>
                </a:lnTo>
                <a:lnTo>
                  <a:pt x="309" y="0"/>
                </a:lnTo>
                <a:lnTo>
                  <a:pt x="307" y="2"/>
                </a:lnTo>
                <a:lnTo>
                  <a:pt x="301" y="10"/>
                </a:lnTo>
                <a:lnTo>
                  <a:pt x="294" y="9"/>
                </a:lnTo>
                <a:lnTo>
                  <a:pt x="289" y="12"/>
                </a:lnTo>
                <a:lnTo>
                  <a:pt x="284" y="12"/>
                </a:lnTo>
                <a:lnTo>
                  <a:pt x="283" y="11"/>
                </a:lnTo>
                <a:lnTo>
                  <a:pt x="281" y="11"/>
                </a:lnTo>
                <a:lnTo>
                  <a:pt x="278" y="9"/>
                </a:lnTo>
                <a:lnTo>
                  <a:pt x="274" y="10"/>
                </a:lnTo>
                <a:lnTo>
                  <a:pt x="267" y="3"/>
                </a:lnTo>
                <a:lnTo>
                  <a:pt x="264" y="2"/>
                </a:lnTo>
                <a:lnTo>
                  <a:pt x="262" y="0"/>
                </a:lnTo>
                <a:lnTo>
                  <a:pt x="255" y="1"/>
                </a:lnTo>
                <a:lnTo>
                  <a:pt x="244" y="13"/>
                </a:lnTo>
                <a:lnTo>
                  <a:pt x="234" y="19"/>
                </a:lnTo>
                <a:lnTo>
                  <a:pt x="233" y="18"/>
                </a:lnTo>
                <a:lnTo>
                  <a:pt x="230" y="20"/>
                </a:lnTo>
                <a:lnTo>
                  <a:pt x="231" y="23"/>
                </a:lnTo>
                <a:lnTo>
                  <a:pt x="234" y="26"/>
                </a:lnTo>
                <a:lnTo>
                  <a:pt x="241" y="25"/>
                </a:lnTo>
                <a:lnTo>
                  <a:pt x="243" y="26"/>
                </a:lnTo>
                <a:lnTo>
                  <a:pt x="240" y="30"/>
                </a:lnTo>
                <a:lnTo>
                  <a:pt x="240" y="34"/>
                </a:lnTo>
                <a:lnTo>
                  <a:pt x="243" y="38"/>
                </a:lnTo>
                <a:lnTo>
                  <a:pt x="243" y="46"/>
                </a:lnTo>
                <a:lnTo>
                  <a:pt x="240" y="49"/>
                </a:lnTo>
                <a:lnTo>
                  <a:pt x="235" y="49"/>
                </a:lnTo>
                <a:lnTo>
                  <a:pt x="230" y="52"/>
                </a:lnTo>
                <a:lnTo>
                  <a:pt x="229" y="50"/>
                </a:lnTo>
                <a:lnTo>
                  <a:pt x="226" y="48"/>
                </a:lnTo>
                <a:lnTo>
                  <a:pt x="222" y="40"/>
                </a:lnTo>
                <a:lnTo>
                  <a:pt x="222" y="38"/>
                </a:lnTo>
                <a:lnTo>
                  <a:pt x="218" y="34"/>
                </a:lnTo>
                <a:lnTo>
                  <a:pt x="213" y="34"/>
                </a:lnTo>
                <a:lnTo>
                  <a:pt x="211" y="36"/>
                </a:lnTo>
                <a:lnTo>
                  <a:pt x="202" y="32"/>
                </a:lnTo>
                <a:lnTo>
                  <a:pt x="197" y="33"/>
                </a:lnTo>
                <a:lnTo>
                  <a:pt x="185" y="35"/>
                </a:lnTo>
                <a:lnTo>
                  <a:pt x="182" y="37"/>
                </a:lnTo>
                <a:lnTo>
                  <a:pt x="181" y="46"/>
                </a:lnTo>
                <a:lnTo>
                  <a:pt x="180" y="48"/>
                </a:lnTo>
                <a:lnTo>
                  <a:pt x="180" y="52"/>
                </a:lnTo>
                <a:lnTo>
                  <a:pt x="182" y="54"/>
                </a:lnTo>
                <a:lnTo>
                  <a:pt x="182" y="56"/>
                </a:lnTo>
                <a:lnTo>
                  <a:pt x="183" y="56"/>
                </a:lnTo>
                <a:lnTo>
                  <a:pt x="183" y="61"/>
                </a:lnTo>
                <a:lnTo>
                  <a:pt x="181" y="65"/>
                </a:lnTo>
                <a:lnTo>
                  <a:pt x="178" y="64"/>
                </a:lnTo>
                <a:lnTo>
                  <a:pt x="172" y="70"/>
                </a:lnTo>
                <a:close/>
              </a:path>
            </a:pathLst>
          </a:custGeom>
          <a:solidFill>
            <a:srgbClr val="F8ED9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Freeform 22"/>
          <p:cNvSpPr/>
          <p:nvPr/>
        </p:nvSpPr>
        <p:spPr bwMode="auto">
          <a:xfrm>
            <a:off x="3733156" y="4723204"/>
            <a:ext cx="663385" cy="596780"/>
          </a:xfrm>
          <a:custGeom>
            <a:avLst/>
            <a:gdLst>
              <a:gd name="T0" fmla="*/ 2147483647 w 432"/>
              <a:gd name="T1" fmla="*/ 2147483647 h 373"/>
              <a:gd name="T2" fmla="*/ 2147483647 w 432"/>
              <a:gd name="T3" fmla="*/ 2147483647 h 373"/>
              <a:gd name="T4" fmla="*/ 2147483647 w 432"/>
              <a:gd name="T5" fmla="*/ 2147483647 h 373"/>
              <a:gd name="T6" fmla="*/ 2147483647 w 432"/>
              <a:gd name="T7" fmla="*/ 2147483647 h 373"/>
              <a:gd name="T8" fmla="*/ 2147483647 w 432"/>
              <a:gd name="T9" fmla="*/ 2147483647 h 373"/>
              <a:gd name="T10" fmla="*/ 2147483647 w 432"/>
              <a:gd name="T11" fmla="*/ 2147483647 h 373"/>
              <a:gd name="T12" fmla="*/ 2147483647 w 432"/>
              <a:gd name="T13" fmla="*/ 2147483647 h 373"/>
              <a:gd name="T14" fmla="*/ 2147483647 w 432"/>
              <a:gd name="T15" fmla="*/ 2147483647 h 373"/>
              <a:gd name="T16" fmla="*/ 2147483647 w 432"/>
              <a:gd name="T17" fmla="*/ 2147483647 h 373"/>
              <a:gd name="T18" fmla="*/ 2147483647 w 432"/>
              <a:gd name="T19" fmla="*/ 2147483647 h 373"/>
              <a:gd name="T20" fmla="*/ 2147483647 w 432"/>
              <a:gd name="T21" fmla="*/ 2147483647 h 373"/>
              <a:gd name="T22" fmla="*/ 2147483647 w 432"/>
              <a:gd name="T23" fmla="*/ 2147483647 h 373"/>
              <a:gd name="T24" fmla="*/ 2147483647 w 432"/>
              <a:gd name="T25" fmla="*/ 2147483647 h 373"/>
              <a:gd name="T26" fmla="*/ 2147483647 w 432"/>
              <a:gd name="T27" fmla="*/ 2147483647 h 373"/>
              <a:gd name="T28" fmla="*/ 2147483647 w 432"/>
              <a:gd name="T29" fmla="*/ 2147483647 h 373"/>
              <a:gd name="T30" fmla="*/ 2147483647 w 432"/>
              <a:gd name="T31" fmla="*/ 2147483647 h 373"/>
              <a:gd name="T32" fmla="*/ 2147483647 w 432"/>
              <a:gd name="T33" fmla="*/ 2147483647 h 373"/>
              <a:gd name="T34" fmla="*/ 2147483647 w 432"/>
              <a:gd name="T35" fmla="*/ 2147483647 h 373"/>
              <a:gd name="T36" fmla="*/ 2147483647 w 432"/>
              <a:gd name="T37" fmla="*/ 2147483647 h 373"/>
              <a:gd name="T38" fmla="*/ 2147483647 w 432"/>
              <a:gd name="T39" fmla="*/ 2147483647 h 373"/>
              <a:gd name="T40" fmla="*/ 2147483647 w 432"/>
              <a:gd name="T41" fmla="*/ 2147483647 h 373"/>
              <a:gd name="T42" fmla="*/ 2147483647 w 432"/>
              <a:gd name="T43" fmla="*/ 2147483647 h 373"/>
              <a:gd name="T44" fmla="*/ 2147483647 w 432"/>
              <a:gd name="T45" fmla="*/ 2147483647 h 373"/>
              <a:gd name="T46" fmla="*/ 2147483647 w 432"/>
              <a:gd name="T47" fmla="*/ 2147483647 h 373"/>
              <a:gd name="T48" fmla="*/ 2147483647 w 432"/>
              <a:gd name="T49" fmla="*/ 2147483647 h 373"/>
              <a:gd name="T50" fmla="*/ 2147483647 w 432"/>
              <a:gd name="T51" fmla="*/ 2147483647 h 373"/>
              <a:gd name="T52" fmla="*/ 2147483647 w 432"/>
              <a:gd name="T53" fmla="*/ 2147483647 h 373"/>
              <a:gd name="T54" fmla="*/ 2147483647 w 432"/>
              <a:gd name="T55" fmla="*/ 2147483647 h 373"/>
              <a:gd name="T56" fmla="*/ 2147483647 w 432"/>
              <a:gd name="T57" fmla="*/ 2147483647 h 373"/>
              <a:gd name="T58" fmla="*/ 2147483647 w 432"/>
              <a:gd name="T59" fmla="*/ 2147483647 h 373"/>
              <a:gd name="T60" fmla="*/ 2147483647 w 432"/>
              <a:gd name="T61" fmla="*/ 2147483647 h 373"/>
              <a:gd name="T62" fmla="*/ 2147483647 w 432"/>
              <a:gd name="T63" fmla="*/ 2147483647 h 373"/>
              <a:gd name="T64" fmla="*/ 2147483647 w 432"/>
              <a:gd name="T65" fmla="*/ 2147483647 h 373"/>
              <a:gd name="T66" fmla="*/ 2147483647 w 432"/>
              <a:gd name="T67" fmla="*/ 2147483647 h 373"/>
              <a:gd name="T68" fmla="*/ 2147483647 w 432"/>
              <a:gd name="T69" fmla="*/ 2147483647 h 373"/>
              <a:gd name="T70" fmla="*/ 2147483647 w 432"/>
              <a:gd name="T71" fmla="*/ 2147483647 h 373"/>
              <a:gd name="T72" fmla="*/ 2147483647 w 432"/>
              <a:gd name="T73" fmla="*/ 2147483647 h 373"/>
              <a:gd name="T74" fmla="*/ 2147483647 w 432"/>
              <a:gd name="T75" fmla="*/ 2147483647 h 373"/>
              <a:gd name="T76" fmla="*/ 2147483647 w 432"/>
              <a:gd name="T77" fmla="*/ 2147483647 h 373"/>
              <a:gd name="T78" fmla="*/ 2147483647 w 432"/>
              <a:gd name="T79" fmla="*/ 2147483647 h 373"/>
              <a:gd name="T80" fmla="*/ 2147483647 w 432"/>
              <a:gd name="T81" fmla="*/ 2147483647 h 373"/>
              <a:gd name="T82" fmla="*/ 2147483647 w 432"/>
              <a:gd name="T83" fmla="*/ 2147483647 h 373"/>
              <a:gd name="T84" fmla="*/ 2147483647 w 432"/>
              <a:gd name="T85" fmla="*/ 2147483647 h 373"/>
              <a:gd name="T86" fmla="*/ 2147483647 w 432"/>
              <a:gd name="T87" fmla="*/ 2147483647 h 373"/>
              <a:gd name="T88" fmla="*/ 2147483647 w 432"/>
              <a:gd name="T89" fmla="*/ 2147483647 h 373"/>
              <a:gd name="T90" fmla="*/ 2147483647 w 432"/>
              <a:gd name="T91" fmla="*/ 2147483647 h 373"/>
              <a:gd name="T92" fmla="*/ 2147483647 w 432"/>
              <a:gd name="T93" fmla="*/ 2147483647 h 373"/>
              <a:gd name="T94" fmla="*/ 2147483647 w 432"/>
              <a:gd name="T95" fmla="*/ 2147483647 h 373"/>
              <a:gd name="T96" fmla="*/ 2147483647 w 432"/>
              <a:gd name="T97" fmla="*/ 2147483647 h 373"/>
              <a:gd name="T98" fmla="*/ 2147483647 w 432"/>
              <a:gd name="T99" fmla="*/ 2147483647 h 373"/>
              <a:gd name="T100" fmla="*/ 2147483647 w 432"/>
              <a:gd name="T101" fmla="*/ 2147483647 h 373"/>
              <a:gd name="T102" fmla="*/ 2147483647 w 432"/>
              <a:gd name="T103" fmla="*/ 2147483647 h 373"/>
              <a:gd name="T104" fmla="*/ 2147483647 w 432"/>
              <a:gd name="T105" fmla="*/ 2147483647 h 373"/>
              <a:gd name="T106" fmla="*/ 2147483647 w 432"/>
              <a:gd name="T107" fmla="*/ 2147483647 h 373"/>
              <a:gd name="T108" fmla="*/ 2147483647 w 432"/>
              <a:gd name="T109" fmla="*/ 2147483647 h 373"/>
              <a:gd name="T110" fmla="*/ 2147483647 w 432"/>
              <a:gd name="T111" fmla="*/ 2147483647 h 373"/>
              <a:gd name="T112" fmla="*/ 2147483647 w 432"/>
              <a:gd name="T113" fmla="*/ 2147483647 h 373"/>
              <a:gd name="T114" fmla="*/ 2147483647 w 432"/>
              <a:gd name="T115" fmla="*/ 2147483647 h 373"/>
              <a:gd name="T116" fmla="*/ 2147483647 w 432"/>
              <a:gd name="T117" fmla="*/ 2147483647 h 373"/>
              <a:gd name="T118" fmla="*/ 2147483647 w 432"/>
              <a:gd name="T119" fmla="*/ 2147483647 h 37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32"/>
              <a:gd name="T181" fmla="*/ 0 h 373"/>
              <a:gd name="T182" fmla="*/ 432 w 432"/>
              <a:gd name="T183" fmla="*/ 373 h 37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32" h="373">
                <a:moveTo>
                  <a:pt x="122" y="124"/>
                </a:moveTo>
                <a:lnTo>
                  <a:pt x="123" y="131"/>
                </a:lnTo>
                <a:lnTo>
                  <a:pt x="119" y="138"/>
                </a:lnTo>
                <a:lnTo>
                  <a:pt x="119" y="140"/>
                </a:lnTo>
                <a:lnTo>
                  <a:pt x="113" y="149"/>
                </a:lnTo>
                <a:lnTo>
                  <a:pt x="108" y="151"/>
                </a:lnTo>
                <a:lnTo>
                  <a:pt x="102" y="152"/>
                </a:lnTo>
                <a:lnTo>
                  <a:pt x="100" y="153"/>
                </a:lnTo>
                <a:lnTo>
                  <a:pt x="96" y="153"/>
                </a:lnTo>
                <a:lnTo>
                  <a:pt x="90" y="158"/>
                </a:lnTo>
                <a:lnTo>
                  <a:pt x="69" y="158"/>
                </a:lnTo>
                <a:lnTo>
                  <a:pt x="61" y="151"/>
                </a:lnTo>
                <a:lnTo>
                  <a:pt x="58" y="150"/>
                </a:lnTo>
                <a:lnTo>
                  <a:pt x="56" y="147"/>
                </a:lnTo>
                <a:lnTo>
                  <a:pt x="51" y="148"/>
                </a:lnTo>
                <a:lnTo>
                  <a:pt x="44" y="160"/>
                </a:lnTo>
                <a:lnTo>
                  <a:pt x="41" y="160"/>
                </a:lnTo>
                <a:lnTo>
                  <a:pt x="32" y="154"/>
                </a:lnTo>
                <a:lnTo>
                  <a:pt x="31" y="154"/>
                </a:lnTo>
                <a:lnTo>
                  <a:pt x="27" y="149"/>
                </a:lnTo>
                <a:lnTo>
                  <a:pt x="22" y="150"/>
                </a:lnTo>
                <a:lnTo>
                  <a:pt x="21" y="159"/>
                </a:lnTo>
                <a:lnTo>
                  <a:pt x="15" y="162"/>
                </a:lnTo>
                <a:lnTo>
                  <a:pt x="13" y="165"/>
                </a:lnTo>
                <a:lnTo>
                  <a:pt x="9" y="166"/>
                </a:lnTo>
                <a:lnTo>
                  <a:pt x="0" y="174"/>
                </a:lnTo>
                <a:lnTo>
                  <a:pt x="2" y="176"/>
                </a:lnTo>
                <a:lnTo>
                  <a:pt x="7" y="178"/>
                </a:lnTo>
                <a:lnTo>
                  <a:pt x="12" y="185"/>
                </a:lnTo>
                <a:lnTo>
                  <a:pt x="12" y="193"/>
                </a:lnTo>
                <a:lnTo>
                  <a:pt x="9" y="198"/>
                </a:lnTo>
                <a:lnTo>
                  <a:pt x="7" y="199"/>
                </a:lnTo>
                <a:lnTo>
                  <a:pt x="7" y="201"/>
                </a:lnTo>
                <a:lnTo>
                  <a:pt x="12" y="204"/>
                </a:lnTo>
                <a:lnTo>
                  <a:pt x="13" y="208"/>
                </a:lnTo>
                <a:lnTo>
                  <a:pt x="10" y="212"/>
                </a:lnTo>
                <a:lnTo>
                  <a:pt x="14" y="216"/>
                </a:lnTo>
                <a:lnTo>
                  <a:pt x="14" y="218"/>
                </a:lnTo>
                <a:lnTo>
                  <a:pt x="19" y="222"/>
                </a:lnTo>
                <a:lnTo>
                  <a:pt x="21" y="221"/>
                </a:lnTo>
                <a:lnTo>
                  <a:pt x="22" y="220"/>
                </a:lnTo>
                <a:lnTo>
                  <a:pt x="30" y="219"/>
                </a:lnTo>
                <a:lnTo>
                  <a:pt x="32" y="215"/>
                </a:lnTo>
                <a:lnTo>
                  <a:pt x="32" y="212"/>
                </a:lnTo>
                <a:lnTo>
                  <a:pt x="34" y="210"/>
                </a:lnTo>
                <a:lnTo>
                  <a:pt x="39" y="210"/>
                </a:lnTo>
                <a:lnTo>
                  <a:pt x="42" y="212"/>
                </a:lnTo>
                <a:lnTo>
                  <a:pt x="46" y="213"/>
                </a:lnTo>
                <a:lnTo>
                  <a:pt x="52" y="210"/>
                </a:lnTo>
                <a:lnTo>
                  <a:pt x="54" y="206"/>
                </a:lnTo>
                <a:lnTo>
                  <a:pt x="58" y="205"/>
                </a:lnTo>
                <a:lnTo>
                  <a:pt x="64" y="212"/>
                </a:lnTo>
                <a:lnTo>
                  <a:pt x="68" y="213"/>
                </a:lnTo>
                <a:lnTo>
                  <a:pt x="72" y="219"/>
                </a:lnTo>
                <a:lnTo>
                  <a:pt x="76" y="226"/>
                </a:lnTo>
                <a:lnTo>
                  <a:pt x="77" y="236"/>
                </a:lnTo>
                <a:lnTo>
                  <a:pt x="67" y="242"/>
                </a:lnTo>
                <a:lnTo>
                  <a:pt x="65" y="247"/>
                </a:lnTo>
                <a:lnTo>
                  <a:pt x="65" y="249"/>
                </a:lnTo>
                <a:lnTo>
                  <a:pt x="63" y="253"/>
                </a:lnTo>
                <a:lnTo>
                  <a:pt x="63" y="257"/>
                </a:lnTo>
                <a:lnTo>
                  <a:pt x="60" y="260"/>
                </a:lnTo>
                <a:lnTo>
                  <a:pt x="61" y="264"/>
                </a:lnTo>
                <a:lnTo>
                  <a:pt x="58" y="267"/>
                </a:lnTo>
                <a:lnTo>
                  <a:pt x="58" y="270"/>
                </a:lnTo>
                <a:lnTo>
                  <a:pt x="56" y="275"/>
                </a:lnTo>
                <a:lnTo>
                  <a:pt x="55" y="280"/>
                </a:lnTo>
                <a:lnTo>
                  <a:pt x="50" y="285"/>
                </a:lnTo>
                <a:lnTo>
                  <a:pt x="49" y="285"/>
                </a:lnTo>
                <a:lnTo>
                  <a:pt x="48" y="286"/>
                </a:lnTo>
                <a:lnTo>
                  <a:pt x="50" y="294"/>
                </a:lnTo>
                <a:lnTo>
                  <a:pt x="60" y="298"/>
                </a:lnTo>
                <a:lnTo>
                  <a:pt x="67" y="304"/>
                </a:lnTo>
                <a:lnTo>
                  <a:pt x="67" y="308"/>
                </a:lnTo>
                <a:lnTo>
                  <a:pt x="70" y="312"/>
                </a:lnTo>
                <a:lnTo>
                  <a:pt x="74" y="318"/>
                </a:lnTo>
                <a:lnTo>
                  <a:pt x="77" y="317"/>
                </a:lnTo>
                <a:lnTo>
                  <a:pt x="84" y="320"/>
                </a:lnTo>
                <a:lnTo>
                  <a:pt x="89" y="326"/>
                </a:lnTo>
                <a:lnTo>
                  <a:pt x="88" y="329"/>
                </a:lnTo>
                <a:lnTo>
                  <a:pt x="86" y="332"/>
                </a:lnTo>
                <a:lnTo>
                  <a:pt x="82" y="331"/>
                </a:lnTo>
                <a:lnTo>
                  <a:pt x="79" y="334"/>
                </a:lnTo>
                <a:lnTo>
                  <a:pt x="78" y="344"/>
                </a:lnTo>
                <a:lnTo>
                  <a:pt x="64" y="361"/>
                </a:lnTo>
                <a:lnTo>
                  <a:pt x="65" y="367"/>
                </a:lnTo>
                <a:lnTo>
                  <a:pt x="73" y="372"/>
                </a:lnTo>
                <a:lnTo>
                  <a:pt x="76" y="371"/>
                </a:lnTo>
                <a:lnTo>
                  <a:pt x="78" y="373"/>
                </a:lnTo>
                <a:lnTo>
                  <a:pt x="84" y="373"/>
                </a:lnTo>
                <a:lnTo>
                  <a:pt x="87" y="369"/>
                </a:lnTo>
                <a:lnTo>
                  <a:pt x="92" y="364"/>
                </a:lnTo>
                <a:lnTo>
                  <a:pt x="99" y="361"/>
                </a:lnTo>
                <a:lnTo>
                  <a:pt x="101" y="360"/>
                </a:lnTo>
                <a:lnTo>
                  <a:pt x="104" y="357"/>
                </a:lnTo>
                <a:lnTo>
                  <a:pt x="104" y="352"/>
                </a:lnTo>
                <a:lnTo>
                  <a:pt x="110" y="347"/>
                </a:lnTo>
                <a:lnTo>
                  <a:pt x="116" y="344"/>
                </a:lnTo>
                <a:lnTo>
                  <a:pt x="117" y="349"/>
                </a:lnTo>
                <a:lnTo>
                  <a:pt x="119" y="350"/>
                </a:lnTo>
                <a:lnTo>
                  <a:pt x="131" y="350"/>
                </a:lnTo>
                <a:lnTo>
                  <a:pt x="134" y="352"/>
                </a:lnTo>
                <a:lnTo>
                  <a:pt x="134" y="355"/>
                </a:lnTo>
                <a:lnTo>
                  <a:pt x="138" y="361"/>
                </a:lnTo>
                <a:lnTo>
                  <a:pt x="139" y="360"/>
                </a:lnTo>
                <a:lnTo>
                  <a:pt x="142" y="362"/>
                </a:lnTo>
                <a:lnTo>
                  <a:pt x="148" y="361"/>
                </a:lnTo>
                <a:lnTo>
                  <a:pt x="150" y="363"/>
                </a:lnTo>
                <a:lnTo>
                  <a:pt x="151" y="362"/>
                </a:lnTo>
                <a:lnTo>
                  <a:pt x="159" y="369"/>
                </a:lnTo>
                <a:lnTo>
                  <a:pt x="162" y="368"/>
                </a:lnTo>
                <a:lnTo>
                  <a:pt x="168" y="366"/>
                </a:lnTo>
                <a:lnTo>
                  <a:pt x="171" y="372"/>
                </a:lnTo>
                <a:lnTo>
                  <a:pt x="174" y="373"/>
                </a:lnTo>
                <a:lnTo>
                  <a:pt x="180" y="372"/>
                </a:lnTo>
                <a:lnTo>
                  <a:pt x="190" y="358"/>
                </a:lnTo>
                <a:lnTo>
                  <a:pt x="190" y="347"/>
                </a:lnTo>
                <a:lnTo>
                  <a:pt x="192" y="345"/>
                </a:lnTo>
                <a:lnTo>
                  <a:pt x="202" y="343"/>
                </a:lnTo>
                <a:lnTo>
                  <a:pt x="203" y="342"/>
                </a:lnTo>
                <a:lnTo>
                  <a:pt x="207" y="341"/>
                </a:lnTo>
                <a:lnTo>
                  <a:pt x="208" y="340"/>
                </a:lnTo>
                <a:lnTo>
                  <a:pt x="212" y="339"/>
                </a:lnTo>
                <a:lnTo>
                  <a:pt x="214" y="337"/>
                </a:lnTo>
                <a:lnTo>
                  <a:pt x="219" y="337"/>
                </a:lnTo>
                <a:lnTo>
                  <a:pt x="216" y="335"/>
                </a:lnTo>
                <a:lnTo>
                  <a:pt x="222" y="330"/>
                </a:lnTo>
                <a:lnTo>
                  <a:pt x="230" y="329"/>
                </a:lnTo>
                <a:lnTo>
                  <a:pt x="230" y="328"/>
                </a:lnTo>
                <a:lnTo>
                  <a:pt x="241" y="328"/>
                </a:lnTo>
                <a:lnTo>
                  <a:pt x="242" y="322"/>
                </a:lnTo>
                <a:lnTo>
                  <a:pt x="247" y="322"/>
                </a:lnTo>
                <a:lnTo>
                  <a:pt x="250" y="316"/>
                </a:lnTo>
                <a:lnTo>
                  <a:pt x="250" y="312"/>
                </a:lnTo>
                <a:lnTo>
                  <a:pt x="247" y="306"/>
                </a:lnTo>
                <a:lnTo>
                  <a:pt x="250" y="301"/>
                </a:lnTo>
                <a:lnTo>
                  <a:pt x="250" y="300"/>
                </a:lnTo>
                <a:lnTo>
                  <a:pt x="251" y="299"/>
                </a:lnTo>
                <a:lnTo>
                  <a:pt x="251" y="297"/>
                </a:lnTo>
                <a:lnTo>
                  <a:pt x="255" y="295"/>
                </a:lnTo>
                <a:lnTo>
                  <a:pt x="259" y="294"/>
                </a:lnTo>
                <a:lnTo>
                  <a:pt x="260" y="293"/>
                </a:lnTo>
                <a:lnTo>
                  <a:pt x="261" y="293"/>
                </a:lnTo>
                <a:lnTo>
                  <a:pt x="271" y="301"/>
                </a:lnTo>
                <a:lnTo>
                  <a:pt x="270" y="303"/>
                </a:lnTo>
                <a:lnTo>
                  <a:pt x="270" y="307"/>
                </a:lnTo>
                <a:lnTo>
                  <a:pt x="272" y="310"/>
                </a:lnTo>
                <a:lnTo>
                  <a:pt x="275" y="309"/>
                </a:lnTo>
                <a:lnTo>
                  <a:pt x="277" y="312"/>
                </a:lnTo>
                <a:lnTo>
                  <a:pt x="278" y="315"/>
                </a:lnTo>
                <a:lnTo>
                  <a:pt x="280" y="317"/>
                </a:lnTo>
                <a:lnTo>
                  <a:pt x="280" y="319"/>
                </a:lnTo>
                <a:lnTo>
                  <a:pt x="283" y="324"/>
                </a:lnTo>
                <a:lnTo>
                  <a:pt x="287" y="324"/>
                </a:lnTo>
                <a:lnTo>
                  <a:pt x="291" y="319"/>
                </a:lnTo>
                <a:lnTo>
                  <a:pt x="293" y="319"/>
                </a:lnTo>
                <a:lnTo>
                  <a:pt x="296" y="317"/>
                </a:lnTo>
                <a:lnTo>
                  <a:pt x="297" y="321"/>
                </a:lnTo>
                <a:lnTo>
                  <a:pt x="306" y="327"/>
                </a:lnTo>
                <a:lnTo>
                  <a:pt x="306" y="329"/>
                </a:lnTo>
                <a:lnTo>
                  <a:pt x="309" y="331"/>
                </a:lnTo>
                <a:lnTo>
                  <a:pt x="314" y="330"/>
                </a:lnTo>
                <a:lnTo>
                  <a:pt x="324" y="324"/>
                </a:lnTo>
                <a:lnTo>
                  <a:pt x="333" y="323"/>
                </a:lnTo>
                <a:lnTo>
                  <a:pt x="332" y="320"/>
                </a:lnTo>
                <a:lnTo>
                  <a:pt x="334" y="317"/>
                </a:lnTo>
                <a:lnTo>
                  <a:pt x="333" y="312"/>
                </a:lnTo>
                <a:lnTo>
                  <a:pt x="335" y="309"/>
                </a:lnTo>
                <a:lnTo>
                  <a:pt x="334" y="308"/>
                </a:lnTo>
                <a:lnTo>
                  <a:pt x="337" y="305"/>
                </a:lnTo>
                <a:lnTo>
                  <a:pt x="341" y="303"/>
                </a:lnTo>
                <a:lnTo>
                  <a:pt x="344" y="299"/>
                </a:lnTo>
                <a:lnTo>
                  <a:pt x="344" y="294"/>
                </a:lnTo>
                <a:lnTo>
                  <a:pt x="345" y="294"/>
                </a:lnTo>
                <a:lnTo>
                  <a:pt x="357" y="299"/>
                </a:lnTo>
                <a:lnTo>
                  <a:pt x="362" y="304"/>
                </a:lnTo>
                <a:lnTo>
                  <a:pt x="364" y="300"/>
                </a:lnTo>
                <a:lnTo>
                  <a:pt x="366" y="301"/>
                </a:lnTo>
                <a:lnTo>
                  <a:pt x="369" y="296"/>
                </a:lnTo>
                <a:lnTo>
                  <a:pt x="370" y="296"/>
                </a:lnTo>
                <a:lnTo>
                  <a:pt x="372" y="294"/>
                </a:lnTo>
                <a:lnTo>
                  <a:pt x="372" y="290"/>
                </a:lnTo>
                <a:lnTo>
                  <a:pt x="373" y="287"/>
                </a:lnTo>
                <a:lnTo>
                  <a:pt x="376" y="287"/>
                </a:lnTo>
                <a:lnTo>
                  <a:pt x="379" y="290"/>
                </a:lnTo>
                <a:lnTo>
                  <a:pt x="379" y="292"/>
                </a:lnTo>
                <a:lnTo>
                  <a:pt x="381" y="293"/>
                </a:lnTo>
                <a:lnTo>
                  <a:pt x="388" y="293"/>
                </a:lnTo>
                <a:lnTo>
                  <a:pt x="389" y="294"/>
                </a:lnTo>
                <a:lnTo>
                  <a:pt x="399" y="293"/>
                </a:lnTo>
                <a:lnTo>
                  <a:pt x="400" y="291"/>
                </a:lnTo>
                <a:lnTo>
                  <a:pt x="400" y="282"/>
                </a:lnTo>
                <a:lnTo>
                  <a:pt x="401" y="280"/>
                </a:lnTo>
                <a:lnTo>
                  <a:pt x="401" y="275"/>
                </a:lnTo>
                <a:lnTo>
                  <a:pt x="395" y="275"/>
                </a:lnTo>
                <a:lnTo>
                  <a:pt x="391" y="280"/>
                </a:lnTo>
                <a:lnTo>
                  <a:pt x="390" y="280"/>
                </a:lnTo>
                <a:lnTo>
                  <a:pt x="389" y="278"/>
                </a:lnTo>
                <a:lnTo>
                  <a:pt x="393" y="276"/>
                </a:lnTo>
                <a:lnTo>
                  <a:pt x="395" y="273"/>
                </a:lnTo>
                <a:lnTo>
                  <a:pt x="398" y="273"/>
                </a:lnTo>
                <a:lnTo>
                  <a:pt x="400" y="271"/>
                </a:lnTo>
                <a:lnTo>
                  <a:pt x="401" y="271"/>
                </a:lnTo>
                <a:lnTo>
                  <a:pt x="402" y="273"/>
                </a:lnTo>
                <a:lnTo>
                  <a:pt x="408" y="272"/>
                </a:lnTo>
                <a:lnTo>
                  <a:pt x="410" y="274"/>
                </a:lnTo>
                <a:lnTo>
                  <a:pt x="414" y="274"/>
                </a:lnTo>
                <a:lnTo>
                  <a:pt x="416" y="275"/>
                </a:lnTo>
                <a:lnTo>
                  <a:pt x="419" y="273"/>
                </a:lnTo>
                <a:lnTo>
                  <a:pt x="419" y="271"/>
                </a:lnTo>
                <a:lnTo>
                  <a:pt x="422" y="267"/>
                </a:lnTo>
                <a:lnTo>
                  <a:pt x="428" y="255"/>
                </a:lnTo>
                <a:lnTo>
                  <a:pt x="430" y="253"/>
                </a:lnTo>
                <a:lnTo>
                  <a:pt x="431" y="251"/>
                </a:lnTo>
                <a:lnTo>
                  <a:pt x="431" y="247"/>
                </a:lnTo>
                <a:lnTo>
                  <a:pt x="432" y="246"/>
                </a:lnTo>
                <a:lnTo>
                  <a:pt x="432" y="241"/>
                </a:lnTo>
                <a:lnTo>
                  <a:pt x="430" y="239"/>
                </a:lnTo>
                <a:lnTo>
                  <a:pt x="430" y="236"/>
                </a:lnTo>
                <a:lnTo>
                  <a:pt x="429" y="235"/>
                </a:lnTo>
                <a:lnTo>
                  <a:pt x="428" y="229"/>
                </a:lnTo>
                <a:lnTo>
                  <a:pt x="426" y="228"/>
                </a:lnTo>
                <a:lnTo>
                  <a:pt x="423" y="230"/>
                </a:lnTo>
                <a:lnTo>
                  <a:pt x="419" y="231"/>
                </a:lnTo>
                <a:lnTo>
                  <a:pt x="415" y="228"/>
                </a:lnTo>
                <a:lnTo>
                  <a:pt x="423" y="217"/>
                </a:lnTo>
                <a:lnTo>
                  <a:pt x="422" y="203"/>
                </a:lnTo>
                <a:lnTo>
                  <a:pt x="418" y="200"/>
                </a:lnTo>
                <a:lnTo>
                  <a:pt x="419" y="199"/>
                </a:lnTo>
                <a:lnTo>
                  <a:pt x="421" y="199"/>
                </a:lnTo>
                <a:lnTo>
                  <a:pt x="425" y="193"/>
                </a:lnTo>
                <a:lnTo>
                  <a:pt x="429" y="192"/>
                </a:lnTo>
                <a:lnTo>
                  <a:pt x="430" y="191"/>
                </a:lnTo>
                <a:lnTo>
                  <a:pt x="430" y="184"/>
                </a:lnTo>
                <a:lnTo>
                  <a:pt x="427" y="181"/>
                </a:lnTo>
                <a:lnTo>
                  <a:pt x="427" y="180"/>
                </a:lnTo>
                <a:lnTo>
                  <a:pt x="431" y="177"/>
                </a:lnTo>
                <a:lnTo>
                  <a:pt x="431" y="175"/>
                </a:lnTo>
                <a:lnTo>
                  <a:pt x="432" y="174"/>
                </a:lnTo>
                <a:lnTo>
                  <a:pt x="432" y="171"/>
                </a:lnTo>
                <a:lnTo>
                  <a:pt x="426" y="165"/>
                </a:lnTo>
                <a:lnTo>
                  <a:pt x="426" y="163"/>
                </a:lnTo>
                <a:lnTo>
                  <a:pt x="423" y="159"/>
                </a:lnTo>
                <a:lnTo>
                  <a:pt x="408" y="160"/>
                </a:lnTo>
                <a:lnTo>
                  <a:pt x="404" y="166"/>
                </a:lnTo>
                <a:lnTo>
                  <a:pt x="400" y="166"/>
                </a:lnTo>
                <a:lnTo>
                  <a:pt x="397" y="163"/>
                </a:lnTo>
                <a:lnTo>
                  <a:pt x="394" y="164"/>
                </a:lnTo>
                <a:lnTo>
                  <a:pt x="389" y="167"/>
                </a:lnTo>
                <a:lnTo>
                  <a:pt x="387" y="171"/>
                </a:lnTo>
                <a:lnTo>
                  <a:pt x="382" y="174"/>
                </a:lnTo>
                <a:lnTo>
                  <a:pt x="380" y="173"/>
                </a:lnTo>
                <a:lnTo>
                  <a:pt x="379" y="168"/>
                </a:lnTo>
                <a:lnTo>
                  <a:pt x="385" y="162"/>
                </a:lnTo>
                <a:lnTo>
                  <a:pt x="386" y="158"/>
                </a:lnTo>
                <a:lnTo>
                  <a:pt x="393" y="152"/>
                </a:lnTo>
                <a:lnTo>
                  <a:pt x="399" y="140"/>
                </a:lnTo>
                <a:lnTo>
                  <a:pt x="413" y="139"/>
                </a:lnTo>
                <a:lnTo>
                  <a:pt x="417" y="136"/>
                </a:lnTo>
                <a:lnTo>
                  <a:pt x="418" y="132"/>
                </a:lnTo>
                <a:lnTo>
                  <a:pt x="421" y="128"/>
                </a:lnTo>
                <a:lnTo>
                  <a:pt x="424" y="127"/>
                </a:lnTo>
                <a:lnTo>
                  <a:pt x="424" y="122"/>
                </a:lnTo>
                <a:lnTo>
                  <a:pt x="423" y="120"/>
                </a:lnTo>
                <a:lnTo>
                  <a:pt x="423" y="116"/>
                </a:lnTo>
                <a:lnTo>
                  <a:pt x="420" y="114"/>
                </a:lnTo>
                <a:lnTo>
                  <a:pt x="416" y="112"/>
                </a:lnTo>
                <a:lnTo>
                  <a:pt x="411" y="106"/>
                </a:lnTo>
                <a:lnTo>
                  <a:pt x="410" y="89"/>
                </a:lnTo>
                <a:lnTo>
                  <a:pt x="412" y="79"/>
                </a:lnTo>
                <a:lnTo>
                  <a:pt x="411" y="69"/>
                </a:lnTo>
                <a:lnTo>
                  <a:pt x="405" y="65"/>
                </a:lnTo>
                <a:lnTo>
                  <a:pt x="404" y="55"/>
                </a:lnTo>
                <a:lnTo>
                  <a:pt x="395" y="56"/>
                </a:lnTo>
                <a:lnTo>
                  <a:pt x="395" y="59"/>
                </a:lnTo>
                <a:lnTo>
                  <a:pt x="391" y="68"/>
                </a:lnTo>
                <a:lnTo>
                  <a:pt x="392" y="70"/>
                </a:lnTo>
                <a:lnTo>
                  <a:pt x="389" y="76"/>
                </a:lnTo>
                <a:lnTo>
                  <a:pt x="386" y="79"/>
                </a:lnTo>
                <a:lnTo>
                  <a:pt x="382" y="78"/>
                </a:lnTo>
                <a:lnTo>
                  <a:pt x="382" y="72"/>
                </a:lnTo>
                <a:lnTo>
                  <a:pt x="380" y="71"/>
                </a:lnTo>
                <a:lnTo>
                  <a:pt x="373" y="71"/>
                </a:lnTo>
                <a:lnTo>
                  <a:pt x="370" y="74"/>
                </a:lnTo>
                <a:lnTo>
                  <a:pt x="368" y="73"/>
                </a:lnTo>
                <a:lnTo>
                  <a:pt x="368" y="71"/>
                </a:lnTo>
                <a:lnTo>
                  <a:pt x="370" y="69"/>
                </a:lnTo>
                <a:lnTo>
                  <a:pt x="369" y="55"/>
                </a:lnTo>
                <a:lnTo>
                  <a:pt x="367" y="54"/>
                </a:lnTo>
                <a:lnTo>
                  <a:pt x="367" y="51"/>
                </a:lnTo>
                <a:lnTo>
                  <a:pt x="363" y="49"/>
                </a:lnTo>
                <a:lnTo>
                  <a:pt x="360" y="52"/>
                </a:lnTo>
                <a:lnTo>
                  <a:pt x="361" y="55"/>
                </a:lnTo>
                <a:lnTo>
                  <a:pt x="360" y="56"/>
                </a:lnTo>
                <a:lnTo>
                  <a:pt x="360" y="60"/>
                </a:lnTo>
                <a:lnTo>
                  <a:pt x="358" y="63"/>
                </a:lnTo>
                <a:lnTo>
                  <a:pt x="357" y="62"/>
                </a:lnTo>
                <a:lnTo>
                  <a:pt x="357" y="59"/>
                </a:lnTo>
                <a:lnTo>
                  <a:pt x="355" y="56"/>
                </a:lnTo>
                <a:lnTo>
                  <a:pt x="359" y="49"/>
                </a:lnTo>
                <a:lnTo>
                  <a:pt x="359" y="45"/>
                </a:lnTo>
                <a:lnTo>
                  <a:pt x="355" y="40"/>
                </a:lnTo>
                <a:lnTo>
                  <a:pt x="346" y="41"/>
                </a:lnTo>
                <a:lnTo>
                  <a:pt x="341" y="38"/>
                </a:lnTo>
                <a:lnTo>
                  <a:pt x="341" y="34"/>
                </a:lnTo>
                <a:lnTo>
                  <a:pt x="339" y="33"/>
                </a:lnTo>
                <a:lnTo>
                  <a:pt x="339" y="24"/>
                </a:lnTo>
                <a:lnTo>
                  <a:pt x="337" y="22"/>
                </a:lnTo>
                <a:lnTo>
                  <a:pt x="336" y="17"/>
                </a:lnTo>
                <a:lnTo>
                  <a:pt x="337" y="16"/>
                </a:lnTo>
                <a:lnTo>
                  <a:pt x="335" y="14"/>
                </a:lnTo>
                <a:lnTo>
                  <a:pt x="335" y="10"/>
                </a:lnTo>
                <a:lnTo>
                  <a:pt x="333" y="7"/>
                </a:lnTo>
                <a:lnTo>
                  <a:pt x="331" y="8"/>
                </a:lnTo>
                <a:lnTo>
                  <a:pt x="328" y="11"/>
                </a:lnTo>
                <a:lnTo>
                  <a:pt x="324" y="11"/>
                </a:lnTo>
                <a:lnTo>
                  <a:pt x="323" y="10"/>
                </a:lnTo>
                <a:lnTo>
                  <a:pt x="311" y="10"/>
                </a:lnTo>
                <a:lnTo>
                  <a:pt x="310" y="12"/>
                </a:lnTo>
                <a:lnTo>
                  <a:pt x="307" y="12"/>
                </a:lnTo>
                <a:lnTo>
                  <a:pt x="306" y="13"/>
                </a:lnTo>
                <a:lnTo>
                  <a:pt x="304" y="14"/>
                </a:lnTo>
                <a:lnTo>
                  <a:pt x="303" y="16"/>
                </a:lnTo>
                <a:lnTo>
                  <a:pt x="301" y="16"/>
                </a:lnTo>
                <a:lnTo>
                  <a:pt x="299" y="10"/>
                </a:lnTo>
                <a:lnTo>
                  <a:pt x="297" y="9"/>
                </a:lnTo>
                <a:lnTo>
                  <a:pt x="297" y="7"/>
                </a:lnTo>
                <a:lnTo>
                  <a:pt x="295" y="7"/>
                </a:lnTo>
                <a:lnTo>
                  <a:pt x="295" y="3"/>
                </a:lnTo>
                <a:lnTo>
                  <a:pt x="292" y="1"/>
                </a:lnTo>
                <a:lnTo>
                  <a:pt x="283" y="3"/>
                </a:lnTo>
                <a:lnTo>
                  <a:pt x="279" y="0"/>
                </a:lnTo>
                <a:lnTo>
                  <a:pt x="273" y="0"/>
                </a:lnTo>
                <a:lnTo>
                  <a:pt x="272" y="2"/>
                </a:lnTo>
                <a:lnTo>
                  <a:pt x="270" y="2"/>
                </a:lnTo>
                <a:lnTo>
                  <a:pt x="267" y="5"/>
                </a:lnTo>
                <a:lnTo>
                  <a:pt x="268" y="17"/>
                </a:lnTo>
                <a:lnTo>
                  <a:pt x="270" y="18"/>
                </a:lnTo>
                <a:lnTo>
                  <a:pt x="271" y="21"/>
                </a:lnTo>
                <a:lnTo>
                  <a:pt x="265" y="28"/>
                </a:lnTo>
                <a:lnTo>
                  <a:pt x="260" y="31"/>
                </a:lnTo>
                <a:lnTo>
                  <a:pt x="253" y="25"/>
                </a:lnTo>
                <a:lnTo>
                  <a:pt x="246" y="25"/>
                </a:lnTo>
                <a:lnTo>
                  <a:pt x="246" y="26"/>
                </a:lnTo>
                <a:lnTo>
                  <a:pt x="244" y="25"/>
                </a:lnTo>
                <a:lnTo>
                  <a:pt x="241" y="25"/>
                </a:lnTo>
                <a:lnTo>
                  <a:pt x="238" y="27"/>
                </a:lnTo>
                <a:lnTo>
                  <a:pt x="239" y="30"/>
                </a:lnTo>
                <a:lnTo>
                  <a:pt x="236" y="35"/>
                </a:lnTo>
                <a:lnTo>
                  <a:pt x="233" y="32"/>
                </a:lnTo>
                <a:lnTo>
                  <a:pt x="233" y="30"/>
                </a:lnTo>
                <a:lnTo>
                  <a:pt x="230" y="27"/>
                </a:lnTo>
                <a:lnTo>
                  <a:pt x="226" y="29"/>
                </a:lnTo>
                <a:lnTo>
                  <a:pt x="227" y="30"/>
                </a:lnTo>
                <a:lnTo>
                  <a:pt x="225" y="31"/>
                </a:lnTo>
                <a:lnTo>
                  <a:pt x="226" y="35"/>
                </a:lnTo>
                <a:lnTo>
                  <a:pt x="230" y="42"/>
                </a:lnTo>
                <a:lnTo>
                  <a:pt x="227" y="45"/>
                </a:lnTo>
                <a:lnTo>
                  <a:pt x="225" y="45"/>
                </a:lnTo>
                <a:lnTo>
                  <a:pt x="225" y="51"/>
                </a:lnTo>
                <a:lnTo>
                  <a:pt x="224" y="52"/>
                </a:lnTo>
                <a:lnTo>
                  <a:pt x="224" y="54"/>
                </a:lnTo>
                <a:lnTo>
                  <a:pt x="220" y="57"/>
                </a:lnTo>
                <a:lnTo>
                  <a:pt x="219" y="57"/>
                </a:lnTo>
                <a:lnTo>
                  <a:pt x="216" y="55"/>
                </a:lnTo>
                <a:lnTo>
                  <a:pt x="217" y="42"/>
                </a:lnTo>
                <a:lnTo>
                  <a:pt x="213" y="39"/>
                </a:lnTo>
                <a:lnTo>
                  <a:pt x="207" y="30"/>
                </a:lnTo>
                <a:lnTo>
                  <a:pt x="204" y="30"/>
                </a:lnTo>
                <a:lnTo>
                  <a:pt x="202" y="31"/>
                </a:lnTo>
                <a:lnTo>
                  <a:pt x="204" y="39"/>
                </a:lnTo>
                <a:lnTo>
                  <a:pt x="206" y="42"/>
                </a:lnTo>
                <a:lnTo>
                  <a:pt x="205" y="46"/>
                </a:lnTo>
                <a:lnTo>
                  <a:pt x="206" y="47"/>
                </a:lnTo>
                <a:lnTo>
                  <a:pt x="205" y="49"/>
                </a:lnTo>
                <a:lnTo>
                  <a:pt x="204" y="54"/>
                </a:lnTo>
                <a:lnTo>
                  <a:pt x="202" y="53"/>
                </a:lnTo>
                <a:lnTo>
                  <a:pt x="200" y="53"/>
                </a:lnTo>
                <a:lnTo>
                  <a:pt x="199" y="52"/>
                </a:lnTo>
                <a:lnTo>
                  <a:pt x="197" y="52"/>
                </a:lnTo>
                <a:lnTo>
                  <a:pt x="194" y="50"/>
                </a:lnTo>
                <a:lnTo>
                  <a:pt x="194" y="52"/>
                </a:lnTo>
                <a:lnTo>
                  <a:pt x="193" y="54"/>
                </a:lnTo>
                <a:lnTo>
                  <a:pt x="192" y="55"/>
                </a:lnTo>
                <a:lnTo>
                  <a:pt x="180" y="43"/>
                </a:lnTo>
                <a:lnTo>
                  <a:pt x="179" y="43"/>
                </a:lnTo>
                <a:lnTo>
                  <a:pt x="173" y="38"/>
                </a:lnTo>
                <a:lnTo>
                  <a:pt x="166" y="40"/>
                </a:lnTo>
                <a:lnTo>
                  <a:pt x="163" y="43"/>
                </a:lnTo>
                <a:lnTo>
                  <a:pt x="161" y="48"/>
                </a:lnTo>
                <a:lnTo>
                  <a:pt x="152" y="49"/>
                </a:lnTo>
                <a:lnTo>
                  <a:pt x="143" y="58"/>
                </a:lnTo>
                <a:lnTo>
                  <a:pt x="143" y="76"/>
                </a:lnTo>
                <a:lnTo>
                  <a:pt x="149" y="80"/>
                </a:lnTo>
                <a:lnTo>
                  <a:pt x="152" y="80"/>
                </a:lnTo>
                <a:lnTo>
                  <a:pt x="154" y="76"/>
                </a:lnTo>
                <a:lnTo>
                  <a:pt x="158" y="75"/>
                </a:lnTo>
                <a:lnTo>
                  <a:pt x="160" y="79"/>
                </a:lnTo>
                <a:lnTo>
                  <a:pt x="161" y="80"/>
                </a:lnTo>
                <a:lnTo>
                  <a:pt x="161" y="82"/>
                </a:lnTo>
                <a:lnTo>
                  <a:pt x="163" y="82"/>
                </a:lnTo>
                <a:lnTo>
                  <a:pt x="164" y="86"/>
                </a:lnTo>
                <a:lnTo>
                  <a:pt x="166" y="88"/>
                </a:lnTo>
                <a:lnTo>
                  <a:pt x="184" y="87"/>
                </a:lnTo>
                <a:lnTo>
                  <a:pt x="187" y="90"/>
                </a:lnTo>
                <a:lnTo>
                  <a:pt x="189" y="94"/>
                </a:lnTo>
                <a:lnTo>
                  <a:pt x="193" y="97"/>
                </a:lnTo>
                <a:lnTo>
                  <a:pt x="195" y="104"/>
                </a:lnTo>
                <a:lnTo>
                  <a:pt x="195" y="106"/>
                </a:lnTo>
                <a:lnTo>
                  <a:pt x="196" y="107"/>
                </a:lnTo>
                <a:lnTo>
                  <a:pt x="189" y="116"/>
                </a:lnTo>
                <a:lnTo>
                  <a:pt x="179" y="117"/>
                </a:lnTo>
                <a:lnTo>
                  <a:pt x="177" y="118"/>
                </a:lnTo>
                <a:lnTo>
                  <a:pt x="164" y="119"/>
                </a:lnTo>
                <a:lnTo>
                  <a:pt x="163" y="120"/>
                </a:lnTo>
                <a:lnTo>
                  <a:pt x="158" y="120"/>
                </a:lnTo>
                <a:lnTo>
                  <a:pt x="156" y="122"/>
                </a:lnTo>
                <a:lnTo>
                  <a:pt x="147" y="124"/>
                </a:lnTo>
                <a:lnTo>
                  <a:pt x="140" y="117"/>
                </a:lnTo>
                <a:lnTo>
                  <a:pt x="137" y="116"/>
                </a:lnTo>
                <a:lnTo>
                  <a:pt x="128" y="117"/>
                </a:lnTo>
                <a:lnTo>
                  <a:pt x="122" y="12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Freeform 23"/>
          <p:cNvSpPr/>
          <p:nvPr/>
        </p:nvSpPr>
        <p:spPr bwMode="auto">
          <a:xfrm>
            <a:off x="3916985" y="4328903"/>
            <a:ext cx="515521" cy="519518"/>
          </a:xfrm>
          <a:custGeom>
            <a:avLst/>
            <a:gdLst>
              <a:gd name="T0" fmla="*/ 2147483647 w 336"/>
              <a:gd name="T1" fmla="*/ 2147483647 h 325"/>
              <a:gd name="T2" fmla="*/ 2147483647 w 336"/>
              <a:gd name="T3" fmla="*/ 2147483647 h 325"/>
              <a:gd name="T4" fmla="*/ 2147483647 w 336"/>
              <a:gd name="T5" fmla="*/ 2147483647 h 325"/>
              <a:gd name="T6" fmla="*/ 2147483647 w 336"/>
              <a:gd name="T7" fmla="*/ 2147483647 h 325"/>
              <a:gd name="T8" fmla="*/ 2147483647 w 336"/>
              <a:gd name="T9" fmla="*/ 2147483647 h 325"/>
              <a:gd name="T10" fmla="*/ 2147483647 w 336"/>
              <a:gd name="T11" fmla="*/ 2147483647 h 325"/>
              <a:gd name="T12" fmla="*/ 2147483647 w 336"/>
              <a:gd name="T13" fmla="*/ 2147483647 h 325"/>
              <a:gd name="T14" fmla="*/ 2147483647 w 336"/>
              <a:gd name="T15" fmla="*/ 2147483647 h 325"/>
              <a:gd name="T16" fmla="*/ 2147483647 w 336"/>
              <a:gd name="T17" fmla="*/ 2147483647 h 325"/>
              <a:gd name="T18" fmla="*/ 2147483647 w 336"/>
              <a:gd name="T19" fmla="*/ 2147483647 h 325"/>
              <a:gd name="T20" fmla="*/ 2147483647 w 336"/>
              <a:gd name="T21" fmla="*/ 2147483647 h 325"/>
              <a:gd name="T22" fmla="*/ 2147483647 w 336"/>
              <a:gd name="T23" fmla="*/ 2147483647 h 325"/>
              <a:gd name="T24" fmla="*/ 2147483647 w 336"/>
              <a:gd name="T25" fmla="*/ 2147483647 h 325"/>
              <a:gd name="T26" fmla="*/ 2147483647 w 336"/>
              <a:gd name="T27" fmla="*/ 2147483647 h 325"/>
              <a:gd name="T28" fmla="*/ 2147483647 w 336"/>
              <a:gd name="T29" fmla="*/ 2147483647 h 325"/>
              <a:gd name="T30" fmla="*/ 2147483647 w 336"/>
              <a:gd name="T31" fmla="*/ 2147483647 h 325"/>
              <a:gd name="T32" fmla="*/ 2147483647 w 336"/>
              <a:gd name="T33" fmla="*/ 2147483647 h 325"/>
              <a:gd name="T34" fmla="*/ 2147483647 w 336"/>
              <a:gd name="T35" fmla="*/ 2147483647 h 325"/>
              <a:gd name="T36" fmla="*/ 2147483647 w 336"/>
              <a:gd name="T37" fmla="*/ 2147483647 h 325"/>
              <a:gd name="T38" fmla="*/ 2147483647 w 336"/>
              <a:gd name="T39" fmla="*/ 2147483647 h 325"/>
              <a:gd name="T40" fmla="*/ 2147483647 w 336"/>
              <a:gd name="T41" fmla="*/ 2147483647 h 325"/>
              <a:gd name="T42" fmla="*/ 2147483647 w 336"/>
              <a:gd name="T43" fmla="*/ 2147483647 h 325"/>
              <a:gd name="T44" fmla="*/ 2147483647 w 336"/>
              <a:gd name="T45" fmla="*/ 2147483647 h 325"/>
              <a:gd name="T46" fmla="*/ 2147483647 w 336"/>
              <a:gd name="T47" fmla="*/ 2147483647 h 325"/>
              <a:gd name="T48" fmla="*/ 2147483647 w 336"/>
              <a:gd name="T49" fmla="*/ 2147483647 h 325"/>
              <a:gd name="T50" fmla="*/ 2147483647 w 336"/>
              <a:gd name="T51" fmla="*/ 2147483647 h 325"/>
              <a:gd name="T52" fmla="*/ 2147483647 w 336"/>
              <a:gd name="T53" fmla="*/ 2147483647 h 325"/>
              <a:gd name="T54" fmla="*/ 2147483647 w 336"/>
              <a:gd name="T55" fmla="*/ 2147483647 h 325"/>
              <a:gd name="T56" fmla="*/ 2147483647 w 336"/>
              <a:gd name="T57" fmla="*/ 2147483647 h 325"/>
              <a:gd name="T58" fmla="*/ 2147483647 w 336"/>
              <a:gd name="T59" fmla="*/ 2147483647 h 325"/>
              <a:gd name="T60" fmla="*/ 2147483647 w 336"/>
              <a:gd name="T61" fmla="*/ 2147483647 h 325"/>
              <a:gd name="T62" fmla="*/ 2147483647 w 336"/>
              <a:gd name="T63" fmla="*/ 2147483647 h 325"/>
              <a:gd name="T64" fmla="*/ 2147483647 w 336"/>
              <a:gd name="T65" fmla="*/ 2147483647 h 325"/>
              <a:gd name="T66" fmla="*/ 2147483647 w 336"/>
              <a:gd name="T67" fmla="*/ 2147483647 h 325"/>
              <a:gd name="T68" fmla="*/ 2147483647 w 336"/>
              <a:gd name="T69" fmla="*/ 2147483647 h 325"/>
              <a:gd name="T70" fmla="*/ 2147483647 w 336"/>
              <a:gd name="T71" fmla="*/ 2147483647 h 325"/>
              <a:gd name="T72" fmla="*/ 2147483647 w 336"/>
              <a:gd name="T73" fmla="*/ 2147483647 h 325"/>
              <a:gd name="T74" fmla="*/ 2147483647 w 336"/>
              <a:gd name="T75" fmla="*/ 2147483647 h 325"/>
              <a:gd name="T76" fmla="*/ 2147483647 w 336"/>
              <a:gd name="T77" fmla="*/ 2147483647 h 325"/>
              <a:gd name="T78" fmla="*/ 2147483647 w 336"/>
              <a:gd name="T79" fmla="*/ 2147483647 h 325"/>
              <a:gd name="T80" fmla="*/ 2147483647 w 336"/>
              <a:gd name="T81" fmla="*/ 2147483647 h 325"/>
              <a:gd name="T82" fmla="*/ 2147483647 w 336"/>
              <a:gd name="T83" fmla="*/ 2147483647 h 325"/>
              <a:gd name="T84" fmla="*/ 2147483647 w 336"/>
              <a:gd name="T85" fmla="*/ 2147483647 h 325"/>
              <a:gd name="T86" fmla="*/ 2147483647 w 336"/>
              <a:gd name="T87" fmla="*/ 2147483647 h 325"/>
              <a:gd name="T88" fmla="*/ 2147483647 w 336"/>
              <a:gd name="T89" fmla="*/ 2147483647 h 325"/>
              <a:gd name="T90" fmla="*/ 2147483647 w 336"/>
              <a:gd name="T91" fmla="*/ 2147483647 h 325"/>
              <a:gd name="T92" fmla="*/ 2147483647 w 336"/>
              <a:gd name="T93" fmla="*/ 2147483647 h 325"/>
              <a:gd name="T94" fmla="*/ 2147483647 w 336"/>
              <a:gd name="T95" fmla="*/ 2147483647 h 325"/>
              <a:gd name="T96" fmla="*/ 2147483647 w 336"/>
              <a:gd name="T97" fmla="*/ 2147483647 h 325"/>
              <a:gd name="T98" fmla="*/ 2147483647 w 336"/>
              <a:gd name="T99" fmla="*/ 2147483647 h 325"/>
              <a:gd name="T100" fmla="*/ 2147483647 w 336"/>
              <a:gd name="T101" fmla="*/ 2147483647 h 325"/>
              <a:gd name="T102" fmla="*/ 2147483647 w 336"/>
              <a:gd name="T103" fmla="*/ 2147483647 h 325"/>
              <a:gd name="T104" fmla="*/ 2147483647 w 336"/>
              <a:gd name="T105" fmla="*/ 2147483647 h 325"/>
              <a:gd name="T106" fmla="*/ 2147483647 w 336"/>
              <a:gd name="T107" fmla="*/ 2147483647 h 325"/>
              <a:gd name="T108" fmla="*/ 2147483647 w 336"/>
              <a:gd name="T109" fmla="*/ 2147483647 h 325"/>
              <a:gd name="T110" fmla="*/ 2147483647 w 336"/>
              <a:gd name="T111" fmla="*/ 2147483647 h 325"/>
              <a:gd name="T112" fmla="*/ 2147483647 w 336"/>
              <a:gd name="T113" fmla="*/ 2147483647 h 32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36"/>
              <a:gd name="T172" fmla="*/ 0 h 325"/>
              <a:gd name="T173" fmla="*/ 336 w 336"/>
              <a:gd name="T174" fmla="*/ 325 h 32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36" h="325">
                <a:moveTo>
                  <a:pt x="74" y="296"/>
                </a:moveTo>
                <a:lnTo>
                  <a:pt x="74" y="290"/>
                </a:lnTo>
                <a:lnTo>
                  <a:pt x="73" y="289"/>
                </a:lnTo>
                <a:lnTo>
                  <a:pt x="72" y="280"/>
                </a:lnTo>
                <a:lnTo>
                  <a:pt x="71" y="280"/>
                </a:lnTo>
                <a:lnTo>
                  <a:pt x="71" y="274"/>
                </a:lnTo>
                <a:lnTo>
                  <a:pt x="68" y="271"/>
                </a:lnTo>
                <a:lnTo>
                  <a:pt x="68" y="268"/>
                </a:lnTo>
                <a:lnTo>
                  <a:pt x="65" y="266"/>
                </a:lnTo>
                <a:lnTo>
                  <a:pt x="58" y="268"/>
                </a:lnTo>
                <a:lnTo>
                  <a:pt x="51" y="263"/>
                </a:lnTo>
                <a:lnTo>
                  <a:pt x="49" y="263"/>
                </a:lnTo>
                <a:lnTo>
                  <a:pt x="44" y="267"/>
                </a:lnTo>
                <a:lnTo>
                  <a:pt x="40" y="266"/>
                </a:lnTo>
                <a:lnTo>
                  <a:pt x="38" y="264"/>
                </a:lnTo>
                <a:lnTo>
                  <a:pt x="35" y="265"/>
                </a:lnTo>
                <a:lnTo>
                  <a:pt x="33" y="263"/>
                </a:lnTo>
                <a:lnTo>
                  <a:pt x="32" y="242"/>
                </a:lnTo>
                <a:lnTo>
                  <a:pt x="28" y="238"/>
                </a:lnTo>
                <a:lnTo>
                  <a:pt x="26" y="238"/>
                </a:lnTo>
                <a:lnTo>
                  <a:pt x="18" y="239"/>
                </a:lnTo>
                <a:lnTo>
                  <a:pt x="14" y="238"/>
                </a:lnTo>
                <a:lnTo>
                  <a:pt x="11" y="234"/>
                </a:lnTo>
                <a:lnTo>
                  <a:pt x="11" y="230"/>
                </a:lnTo>
                <a:lnTo>
                  <a:pt x="10" y="227"/>
                </a:lnTo>
                <a:lnTo>
                  <a:pt x="0" y="220"/>
                </a:lnTo>
                <a:lnTo>
                  <a:pt x="1" y="217"/>
                </a:lnTo>
                <a:lnTo>
                  <a:pt x="10" y="207"/>
                </a:lnTo>
                <a:lnTo>
                  <a:pt x="13" y="209"/>
                </a:lnTo>
                <a:lnTo>
                  <a:pt x="15" y="209"/>
                </a:lnTo>
                <a:lnTo>
                  <a:pt x="21" y="199"/>
                </a:lnTo>
                <a:lnTo>
                  <a:pt x="33" y="192"/>
                </a:lnTo>
                <a:lnTo>
                  <a:pt x="33" y="178"/>
                </a:lnTo>
                <a:lnTo>
                  <a:pt x="24" y="174"/>
                </a:lnTo>
                <a:lnTo>
                  <a:pt x="22" y="173"/>
                </a:lnTo>
                <a:lnTo>
                  <a:pt x="25" y="168"/>
                </a:lnTo>
                <a:lnTo>
                  <a:pt x="25" y="163"/>
                </a:lnTo>
                <a:lnTo>
                  <a:pt x="30" y="158"/>
                </a:lnTo>
                <a:lnTo>
                  <a:pt x="30" y="155"/>
                </a:lnTo>
                <a:lnTo>
                  <a:pt x="35" y="150"/>
                </a:lnTo>
                <a:lnTo>
                  <a:pt x="36" y="152"/>
                </a:lnTo>
                <a:lnTo>
                  <a:pt x="46" y="152"/>
                </a:lnTo>
                <a:lnTo>
                  <a:pt x="47" y="151"/>
                </a:lnTo>
                <a:lnTo>
                  <a:pt x="56" y="156"/>
                </a:lnTo>
                <a:lnTo>
                  <a:pt x="60" y="160"/>
                </a:lnTo>
                <a:lnTo>
                  <a:pt x="60" y="161"/>
                </a:lnTo>
                <a:lnTo>
                  <a:pt x="64" y="166"/>
                </a:lnTo>
                <a:lnTo>
                  <a:pt x="74" y="166"/>
                </a:lnTo>
                <a:lnTo>
                  <a:pt x="76" y="162"/>
                </a:lnTo>
                <a:lnTo>
                  <a:pt x="78" y="161"/>
                </a:lnTo>
                <a:lnTo>
                  <a:pt x="81" y="157"/>
                </a:lnTo>
                <a:lnTo>
                  <a:pt x="87" y="157"/>
                </a:lnTo>
                <a:lnTo>
                  <a:pt x="90" y="161"/>
                </a:lnTo>
                <a:lnTo>
                  <a:pt x="92" y="163"/>
                </a:lnTo>
                <a:lnTo>
                  <a:pt x="95" y="169"/>
                </a:lnTo>
                <a:lnTo>
                  <a:pt x="97" y="169"/>
                </a:lnTo>
                <a:lnTo>
                  <a:pt x="97" y="174"/>
                </a:lnTo>
                <a:lnTo>
                  <a:pt x="100" y="178"/>
                </a:lnTo>
                <a:lnTo>
                  <a:pt x="114" y="177"/>
                </a:lnTo>
                <a:lnTo>
                  <a:pt x="115" y="176"/>
                </a:lnTo>
                <a:lnTo>
                  <a:pt x="121" y="175"/>
                </a:lnTo>
                <a:lnTo>
                  <a:pt x="121" y="177"/>
                </a:lnTo>
                <a:lnTo>
                  <a:pt x="126" y="176"/>
                </a:lnTo>
                <a:lnTo>
                  <a:pt x="131" y="171"/>
                </a:lnTo>
                <a:lnTo>
                  <a:pt x="130" y="170"/>
                </a:lnTo>
                <a:lnTo>
                  <a:pt x="137" y="164"/>
                </a:lnTo>
                <a:lnTo>
                  <a:pt x="137" y="162"/>
                </a:lnTo>
                <a:lnTo>
                  <a:pt x="146" y="140"/>
                </a:lnTo>
                <a:lnTo>
                  <a:pt x="149" y="137"/>
                </a:lnTo>
                <a:lnTo>
                  <a:pt x="149" y="135"/>
                </a:lnTo>
                <a:lnTo>
                  <a:pt x="153" y="130"/>
                </a:lnTo>
                <a:lnTo>
                  <a:pt x="152" y="127"/>
                </a:lnTo>
                <a:lnTo>
                  <a:pt x="151" y="126"/>
                </a:lnTo>
                <a:lnTo>
                  <a:pt x="151" y="122"/>
                </a:lnTo>
                <a:lnTo>
                  <a:pt x="150" y="121"/>
                </a:lnTo>
                <a:lnTo>
                  <a:pt x="156" y="112"/>
                </a:lnTo>
                <a:lnTo>
                  <a:pt x="165" y="111"/>
                </a:lnTo>
                <a:lnTo>
                  <a:pt x="170" y="114"/>
                </a:lnTo>
                <a:lnTo>
                  <a:pt x="180" y="114"/>
                </a:lnTo>
                <a:lnTo>
                  <a:pt x="183" y="108"/>
                </a:lnTo>
                <a:lnTo>
                  <a:pt x="182" y="106"/>
                </a:lnTo>
                <a:lnTo>
                  <a:pt x="184" y="105"/>
                </a:lnTo>
                <a:lnTo>
                  <a:pt x="183" y="100"/>
                </a:lnTo>
                <a:lnTo>
                  <a:pt x="190" y="94"/>
                </a:lnTo>
                <a:lnTo>
                  <a:pt x="190" y="91"/>
                </a:lnTo>
                <a:lnTo>
                  <a:pt x="189" y="90"/>
                </a:lnTo>
                <a:lnTo>
                  <a:pt x="195" y="79"/>
                </a:lnTo>
                <a:lnTo>
                  <a:pt x="199" y="67"/>
                </a:lnTo>
                <a:lnTo>
                  <a:pt x="203" y="61"/>
                </a:lnTo>
                <a:lnTo>
                  <a:pt x="205" y="56"/>
                </a:lnTo>
                <a:lnTo>
                  <a:pt x="214" y="47"/>
                </a:lnTo>
                <a:lnTo>
                  <a:pt x="218" y="46"/>
                </a:lnTo>
                <a:lnTo>
                  <a:pt x="220" y="43"/>
                </a:lnTo>
                <a:lnTo>
                  <a:pt x="221" y="44"/>
                </a:lnTo>
                <a:lnTo>
                  <a:pt x="223" y="42"/>
                </a:lnTo>
                <a:lnTo>
                  <a:pt x="222" y="35"/>
                </a:lnTo>
                <a:lnTo>
                  <a:pt x="206" y="23"/>
                </a:lnTo>
                <a:lnTo>
                  <a:pt x="207" y="18"/>
                </a:lnTo>
                <a:lnTo>
                  <a:pt x="217" y="12"/>
                </a:lnTo>
                <a:lnTo>
                  <a:pt x="217" y="9"/>
                </a:lnTo>
                <a:lnTo>
                  <a:pt x="210" y="4"/>
                </a:lnTo>
                <a:lnTo>
                  <a:pt x="211" y="2"/>
                </a:lnTo>
                <a:lnTo>
                  <a:pt x="216" y="2"/>
                </a:lnTo>
                <a:lnTo>
                  <a:pt x="217" y="1"/>
                </a:lnTo>
                <a:lnTo>
                  <a:pt x="220" y="0"/>
                </a:lnTo>
                <a:lnTo>
                  <a:pt x="220" y="1"/>
                </a:lnTo>
                <a:lnTo>
                  <a:pt x="225" y="4"/>
                </a:lnTo>
                <a:lnTo>
                  <a:pt x="228" y="4"/>
                </a:lnTo>
                <a:lnTo>
                  <a:pt x="233" y="9"/>
                </a:lnTo>
                <a:lnTo>
                  <a:pt x="234" y="9"/>
                </a:lnTo>
                <a:lnTo>
                  <a:pt x="244" y="17"/>
                </a:lnTo>
                <a:lnTo>
                  <a:pt x="246" y="16"/>
                </a:lnTo>
                <a:lnTo>
                  <a:pt x="253" y="20"/>
                </a:lnTo>
                <a:lnTo>
                  <a:pt x="257" y="20"/>
                </a:lnTo>
                <a:lnTo>
                  <a:pt x="261" y="22"/>
                </a:lnTo>
                <a:lnTo>
                  <a:pt x="266" y="28"/>
                </a:lnTo>
                <a:lnTo>
                  <a:pt x="266" y="29"/>
                </a:lnTo>
                <a:lnTo>
                  <a:pt x="270" y="33"/>
                </a:lnTo>
                <a:lnTo>
                  <a:pt x="270" y="34"/>
                </a:lnTo>
                <a:lnTo>
                  <a:pt x="274" y="37"/>
                </a:lnTo>
                <a:lnTo>
                  <a:pt x="296" y="36"/>
                </a:lnTo>
                <a:lnTo>
                  <a:pt x="300" y="34"/>
                </a:lnTo>
                <a:lnTo>
                  <a:pt x="303" y="34"/>
                </a:lnTo>
                <a:lnTo>
                  <a:pt x="305" y="36"/>
                </a:lnTo>
                <a:lnTo>
                  <a:pt x="305" y="48"/>
                </a:lnTo>
                <a:lnTo>
                  <a:pt x="309" y="49"/>
                </a:lnTo>
                <a:lnTo>
                  <a:pt x="312" y="47"/>
                </a:lnTo>
                <a:lnTo>
                  <a:pt x="315" y="50"/>
                </a:lnTo>
                <a:lnTo>
                  <a:pt x="319" y="50"/>
                </a:lnTo>
                <a:lnTo>
                  <a:pt x="320" y="51"/>
                </a:lnTo>
                <a:lnTo>
                  <a:pt x="320" y="54"/>
                </a:lnTo>
                <a:lnTo>
                  <a:pt x="325" y="55"/>
                </a:lnTo>
                <a:lnTo>
                  <a:pt x="329" y="59"/>
                </a:lnTo>
                <a:lnTo>
                  <a:pt x="332" y="58"/>
                </a:lnTo>
                <a:lnTo>
                  <a:pt x="334" y="60"/>
                </a:lnTo>
                <a:lnTo>
                  <a:pt x="336" y="74"/>
                </a:lnTo>
                <a:lnTo>
                  <a:pt x="335" y="75"/>
                </a:lnTo>
                <a:lnTo>
                  <a:pt x="335" y="79"/>
                </a:lnTo>
                <a:lnTo>
                  <a:pt x="333" y="83"/>
                </a:lnTo>
                <a:lnTo>
                  <a:pt x="333" y="85"/>
                </a:lnTo>
                <a:lnTo>
                  <a:pt x="332" y="86"/>
                </a:lnTo>
                <a:lnTo>
                  <a:pt x="332" y="88"/>
                </a:lnTo>
                <a:lnTo>
                  <a:pt x="335" y="92"/>
                </a:lnTo>
                <a:lnTo>
                  <a:pt x="334" y="99"/>
                </a:lnTo>
                <a:lnTo>
                  <a:pt x="329" y="104"/>
                </a:lnTo>
                <a:lnTo>
                  <a:pt x="327" y="104"/>
                </a:lnTo>
                <a:lnTo>
                  <a:pt x="323" y="100"/>
                </a:lnTo>
                <a:lnTo>
                  <a:pt x="315" y="100"/>
                </a:lnTo>
                <a:lnTo>
                  <a:pt x="310" y="105"/>
                </a:lnTo>
                <a:lnTo>
                  <a:pt x="308" y="105"/>
                </a:lnTo>
                <a:lnTo>
                  <a:pt x="299" y="113"/>
                </a:lnTo>
                <a:lnTo>
                  <a:pt x="299" y="115"/>
                </a:lnTo>
                <a:lnTo>
                  <a:pt x="291" y="123"/>
                </a:lnTo>
                <a:lnTo>
                  <a:pt x="289" y="123"/>
                </a:lnTo>
                <a:lnTo>
                  <a:pt x="283" y="130"/>
                </a:lnTo>
                <a:lnTo>
                  <a:pt x="283" y="132"/>
                </a:lnTo>
                <a:lnTo>
                  <a:pt x="282" y="128"/>
                </a:lnTo>
                <a:lnTo>
                  <a:pt x="280" y="125"/>
                </a:lnTo>
                <a:lnTo>
                  <a:pt x="277" y="124"/>
                </a:lnTo>
                <a:lnTo>
                  <a:pt x="273" y="130"/>
                </a:lnTo>
                <a:lnTo>
                  <a:pt x="269" y="130"/>
                </a:lnTo>
                <a:lnTo>
                  <a:pt x="268" y="131"/>
                </a:lnTo>
                <a:lnTo>
                  <a:pt x="266" y="131"/>
                </a:lnTo>
                <a:lnTo>
                  <a:pt x="265" y="129"/>
                </a:lnTo>
                <a:lnTo>
                  <a:pt x="264" y="128"/>
                </a:lnTo>
                <a:lnTo>
                  <a:pt x="264" y="125"/>
                </a:lnTo>
                <a:lnTo>
                  <a:pt x="262" y="123"/>
                </a:lnTo>
                <a:lnTo>
                  <a:pt x="254" y="124"/>
                </a:lnTo>
                <a:lnTo>
                  <a:pt x="252" y="125"/>
                </a:lnTo>
                <a:lnTo>
                  <a:pt x="252" y="127"/>
                </a:lnTo>
                <a:lnTo>
                  <a:pt x="248" y="132"/>
                </a:lnTo>
                <a:lnTo>
                  <a:pt x="248" y="133"/>
                </a:lnTo>
                <a:lnTo>
                  <a:pt x="245" y="135"/>
                </a:lnTo>
                <a:lnTo>
                  <a:pt x="239" y="133"/>
                </a:lnTo>
                <a:lnTo>
                  <a:pt x="236" y="130"/>
                </a:lnTo>
                <a:lnTo>
                  <a:pt x="235" y="131"/>
                </a:lnTo>
                <a:lnTo>
                  <a:pt x="233" y="129"/>
                </a:lnTo>
                <a:lnTo>
                  <a:pt x="228" y="135"/>
                </a:lnTo>
                <a:lnTo>
                  <a:pt x="221" y="138"/>
                </a:lnTo>
                <a:lnTo>
                  <a:pt x="216" y="139"/>
                </a:lnTo>
                <a:lnTo>
                  <a:pt x="215" y="143"/>
                </a:lnTo>
                <a:lnTo>
                  <a:pt x="218" y="149"/>
                </a:lnTo>
                <a:lnTo>
                  <a:pt x="228" y="158"/>
                </a:lnTo>
                <a:lnTo>
                  <a:pt x="227" y="161"/>
                </a:lnTo>
                <a:lnTo>
                  <a:pt x="227" y="168"/>
                </a:lnTo>
                <a:lnTo>
                  <a:pt x="225" y="171"/>
                </a:lnTo>
                <a:lnTo>
                  <a:pt x="226" y="176"/>
                </a:lnTo>
                <a:lnTo>
                  <a:pt x="225" y="178"/>
                </a:lnTo>
                <a:lnTo>
                  <a:pt x="225" y="182"/>
                </a:lnTo>
                <a:lnTo>
                  <a:pt x="222" y="186"/>
                </a:lnTo>
                <a:lnTo>
                  <a:pt x="218" y="187"/>
                </a:lnTo>
                <a:lnTo>
                  <a:pt x="216" y="191"/>
                </a:lnTo>
                <a:lnTo>
                  <a:pt x="224" y="203"/>
                </a:lnTo>
                <a:lnTo>
                  <a:pt x="225" y="203"/>
                </a:lnTo>
                <a:lnTo>
                  <a:pt x="228" y="198"/>
                </a:lnTo>
                <a:lnTo>
                  <a:pt x="228" y="194"/>
                </a:lnTo>
                <a:lnTo>
                  <a:pt x="232" y="190"/>
                </a:lnTo>
                <a:lnTo>
                  <a:pt x="234" y="190"/>
                </a:lnTo>
                <a:lnTo>
                  <a:pt x="237" y="193"/>
                </a:lnTo>
                <a:lnTo>
                  <a:pt x="237" y="199"/>
                </a:lnTo>
                <a:lnTo>
                  <a:pt x="239" y="200"/>
                </a:lnTo>
                <a:lnTo>
                  <a:pt x="238" y="202"/>
                </a:lnTo>
                <a:lnTo>
                  <a:pt x="241" y="203"/>
                </a:lnTo>
                <a:lnTo>
                  <a:pt x="243" y="203"/>
                </a:lnTo>
                <a:lnTo>
                  <a:pt x="245" y="205"/>
                </a:lnTo>
                <a:lnTo>
                  <a:pt x="246" y="204"/>
                </a:lnTo>
                <a:lnTo>
                  <a:pt x="251" y="212"/>
                </a:lnTo>
                <a:lnTo>
                  <a:pt x="252" y="217"/>
                </a:lnTo>
                <a:lnTo>
                  <a:pt x="253" y="218"/>
                </a:lnTo>
                <a:lnTo>
                  <a:pt x="253" y="223"/>
                </a:lnTo>
                <a:lnTo>
                  <a:pt x="255" y="223"/>
                </a:lnTo>
                <a:lnTo>
                  <a:pt x="256" y="229"/>
                </a:lnTo>
                <a:lnTo>
                  <a:pt x="258" y="231"/>
                </a:lnTo>
                <a:lnTo>
                  <a:pt x="260" y="231"/>
                </a:lnTo>
                <a:lnTo>
                  <a:pt x="266" y="225"/>
                </a:lnTo>
                <a:lnTo>
                  <a:pt x="268" y="227"/>
                </a:lnTo>
                <a:lnTo>
                  <a:pt x="269" y="239"/>
                </a:lnTo>
                <a:lnTo>
                  <a:pt x="275" y="245"/>
                </a:lnTo>
                <a:lnTo>
                  <a:pt x="282" y="244"/>
                </a:lnTo>
                <a:lnTo>
                  <a:pt x="285" y="250"/>
                </a:lnTo>
                <a:lnTo>
                  <a:pt x="285" y="255"/>
                </a:lnTo>
                <a:lnTo>
                  <a:pt x="281" y="264"/>
                </a:lnTo>
                <a:lnTo>
                  <a:pt x="281" y="271"/>
                </a:lnTo>
                <a:lnTo>
                  <a:pt x="287" y="276"/>
                </a:lnTo>
                <a:lnTo>
                  <a:pt x="279" y="284"/>
                </a:lnTo>
                <a:lnTo>
                  <a:pt x="280" y="288"/>
                </a:lnTo>
                <a:lnTo>
                  <a:pt x="281" y="289"/>
                </a:lnTo>
                <a:lnTo>
                  <a:pt x="285" y="288"/>
                </a:lnTo>
                <a:lnTo>
                  <a:pt x="288" y="290"/>
                </a:lnTo>
                <a:lnTo>
                  <a:pt x="286" y="293"/>
                </a:lnTo>
                <a:lnTo>
                  <a:pt x="287" y="294"/>
                </a:lnTo>
                <a:lnTo>
                  <a:pt x="285" y="296"/>
                </a:lnTo>
                <a:lnTo>
                  <a:pt x="286" y="297"/>
                </a:lnTo>
                <a:lnTo>
                  <a:pt x="284" y="301"/>
                </a:lnTo>
                <a:lnTo>
                  <a:pt x="275" y="302"/>
                </a:lnTo>
                <a:lnTo>
                  <a:pt x="275" y="305"/>
                </a:lnTo>
                <a:lnTo>
                  <a:pt x="271" y="314"/>
                </a:lnTo>
                <a:lnTo>
                  <a:pt x="272" y="316"/>
                </a:lnTo>
                <a:lnTo>
                  <a:pt x="269" y="322"/>
                </a:lnTo>
                <a:lnTo>
                  <a:pt x="266" y="325"/>
                </a:lnTo>
                <a:lnTo>
                  <a:pt x="262" y="324"/>
                </a:lnTo>
                <a:lnTo>
                  <a:pt x="262" y="318"/>
                </a:lnTo>
                <a:lnTo>
                  <a:pt x="260" y="317"/>
                </a:lnTo>
                <a:lnTo>
                  <a:pt x="253" y="317"/>
                </a:lnTo>
                <a:lnTo>
                  <a:pt x="250" y="320"/>
                </a:lnTo>
                <a:lnTo>
                  <a:pt x="248" y="319"/>
                </a:lnTo>
                <a:lnTo>
                  <a:pt x="248" y="317"/>
                </a:lnTo>
                <a:lnTo>
                  <a:pt x="250" y="315"/>
                </a:lnTo>
                <a:lnTo>
                  <a:pt x="249" y="301"/>
                </a:lnTo>
                <a:lnTo>
                  <a:pt x="247" y="300"/>
                </a:lnTo>
                <a:lnTo>
                  <a:pt x="247" y="297"/>
                </a:lnTo>
                <a:lnTo>
                  <a:pt x="243" y="295"/>
                </a:lnTo>
                <a:lnTo>
                  <a:pt x="240" y="298"/>
                </a:lnTo>
                <a:lnTo>
                  <a:pt x="241" y="301"/>
                </a:lnTo>
                <a:lnTo>
                  <a:pt x="240" y="302"/>
                </a:lnTo>
                <a:lnTo>
                  <a:pt x="240" y="306"/>
                </a:lnTo>
                <a:lnTo>
                  <a:pt x="238" y="309"/>
                </a:lnTo>
                <a:lnTo>
                  <a:pt x="237" y="308"/>
                </a:lnTo>
                <a:lnTo>
                  <a:pt x="237" y="305"/>
                </a:lnTo>
                <a:lnTo>
                  <a:pt x="235" y="302"/>
                </a:lnTo>
                <a:lnTo>
                  <a:pt x="239" y="295"/>
                </a:lnTo>
                <a:lnTo>
                  <a:pt x="239" y="291"/>
                </a:lnTo>
                <a:lnTo>
                  <a:pt x="235" y="286"/>
                </a:lnTo>
                <a:lnTo>
                  <a:pt x="226" y="287"/>
                </a:lnTo>
                <a:lnTo>
                  <a:pt x="221" y="284"/>
                </a:lnTo>
                <a:lnTo>
                  <a:pt x="221" y="280"/>
                </a:lnTo>
                <a:lnTo>
                  <a:pt x="219" y="279"/>
                </a:lnTo>
                <a:lnTo>
                  <a:pt x="219" y="270"/>
                </a:lnTo>
                <a:lnTo>
                  <a:pt x="217" y="268"/>
                </a:lnTo>
                <a:lnTo>
                  <a:pt x="216" y="263"/>
                </a:lnTo>
                <a:lnTo>
                  <a:pt x="217" y="262"/>
                </a:lnTo>
                <a:lnTo>
                  <a:pt x="215" y="260"/>
                </a:lnTo>
                <a:lnTo>
                  <a:pt x="215" y="256"/>
                </a:lnTo>
                <a:lnTo>
                  <a:pt x="213" y="253"/>
                </a:lnTo>
                <a:lnTo>
                  <a:pt x="211" y="254"/>
                </a:lnTo>
                <a:lnTo>
                  <a:pt x="208" y="257"/>
                </a:lnTo>
                <a:lnTo>
                  <a:pt x="204" y="257"/>
                </a:lnTo>
                <a:lnTo>
                  <a:pt x="203" y="256"/>
                </a:lnTo>
                <a:lnTo>
                  <a:pt x="191" y="256"/>
                </a:lnTo>
                <a:lnTo>
                  <a:pt x="190" y="258"/>
                </a:lnTo>
                <a:lnTo>
                  <a:pt x="187" y="258"/>
                </a:lnTo>
                <a:lnTo>
                  <a:pt x="186" y="259"/>
                </a:lnTo>
                <a:lnTo>
                  <a:pt x="184" y="260"/>
                </a:lnTo>
                <a:lnTo>
                  <a:pt x="183" y="262"/>
                </a:lnTo>
                <a:lnTo>
                  <a:pt x="181" y="262"/>
                </a:lnTo>
                <a:lnTo>
                  <a:pt x="179" y="256"/>
                </a:lnTo>
                <a:lnTo>
                  <a:pt x="177" y="255"/>
                </a:lnTo>
                <a:lnTo>
                  <a:pt x="177" y="253"/>
                </a:lnTo>
                <a:lnTo>
                  <a:pt x="175" y="253"/>
                </a:lnTo>
                <a:lnTo>
                  <a:pt x="175" y="249"/>
                </a:lnTo>
                <a:lnTo>
                  <a:pt x="172" y="247"/>
                </a:lnTo>
                <a:lnTo>
                  <a:pt x="163" y="249"/>
                </a:lnTo>
                <a:lnTo>
                  <a:pt x="159" y="246"/>
                </a:lnTo>
                <a:lnTo>
                  <a:pt x="153" y="246"/>
                </a:lnTo>
                <a:lnTo>
                  <a:pt x="152" y="248"/>
                </a:lnTo>
                <a:lnTo>
                  <a:pt x="150" y="248"/>
                </a:lnTo>
                <a:lnTo>
                  <a:pt x="147" y="251"/>
                </a:lnTo>
                <a:lnTo>
                  <a:pt x="148" y="263"/>
                </a:lnTo>
                <a:lnTo>
                  <a:pt x="150" y="264"/>
                </a:lnTo>
                <a:lnTo>
                  <a:pt x="151" y="267"/>
                </a:lnTo>
                <a:lnTo>
                  <a:pt x="145" y="274"/>
                </a:lnTo>
                <a:lnTo>
                  <a:pt x="140" y="277"/>
                </a:lnTo>
                <a:lnTo>
                  <a:pt x="133" y="271"/>
                </a:lnTo>
                <a:lnTo>
                  <a:pt x="126" y="271"/>
                </a:lnTo>
                <a:lnTo>
                  <a:pt x="126" y="272"/>
                </a:lnTo>
                <a:lnTo>
                  <a:pt x="124" y="271"/>
                </a:lnTo>
                <a:lnTo>
                  <a:pt x="121" y="271"/>
                </a:lnTo>
                <a:lnTo>
                  <a:pt x="118" y="273"/>
                </a:lnTo>
                <a:lnTo>
                  <a:pt x="119" y="276"/>
                </a:lnTo>
                <a:lnTo>
                  <a:pt x="116" y="281"/>
                </a:lnTo>
                <a:lnTo>
                  <a:pt x="113" y="278"/>
                </a:lnTo>
                <a:lnTo>
                  <a:pt x="113" y="276"/>
                </a:lnTo>
                <a:lnTo>
                  <a:pt x="110" y="273"/>
                </a:lnTo>
                <a:lnTo>
                  <a:pt x="106" y="275"/>
                </a:lnTo>
                <a:lnTo>
                  <a:pt x="107" y="276"/>
                </a:lnTo>
                <a:lnTo>
                  <a:pt x="105" y="277"/>
                </a:lnTo>
                <a:lnTo>
                  <a:pt x="106" y="281"/>
                </a:lnTo>
                <a:lnTo>
                  <a:pt x="110" y="288"/>
                </a:lnTo>
                <a:lnTo>
                  <a:pt x="107" y="291"/>
                </a:lnTo>
                <a:lnTo>
                  <a:pt x="105" y="291"/>
                </a:lnTo>
                <a:lnTo>
                  <a:pt x="105" y="297"/>
                </a:lnTo>
                <a:lnTo>
                  <a:pt x="104" y="298"/>
                </a:lnTo>
                <a:lnTo>
                  <a:pt x="104" y="300"/>
                </a:lnTo>
                <a:lnTo>
                  <a:pt x="100" y="303"/>
                </a:lnTo>
                <a:lnTo>
                  <a:pt x="99" y="303"/>
                </a:lnTo>
                <a:lnTo>
                  <a:pt x="96" y="301"/>
                </a:lnTo>
                <a:lnTo>
                  <a:pt x="97" y="288"/>
                </a:lnTo>
                <a:lnTo>
                  <a:pt x="93" y="285"/>
                </a:lnTo>
                <a:lnTo>
                  <a:pt x="87" y="276"/>
                </a:lnTo>
                <a:lnTo>
                  <a:pt x="84" y="276"/>
                </a:lnTo>
                <a:lnTo>
                  <a:pt x="82" y="277"/>
                </a:lnTo>
                <a:lnTo>
                  <a:pt x="84" y="285"/>
                </a:lnTo>
                <a:lnTo>
                  <a:pt x="86" y="288"/>
                </a:lnTo>
                <a:lnTo>
                  <a:pt x="85" y="292"/>
                </a:lnTo>
                <a:lnTo>
                  <a:pt x="86" y="293"/>
                </a:lnTo>
                <a:lnTo>
                  <a:pt x="85" y="295"/>
                </a:lnTo>
                <a:lnTo>
                  <a:pt x="84" y="300"/>
                </a:lnTo>
                <a:lnTo>
                  <a:pt x="82" y="299"/>
                </a:lnTo>
                <a:lnTo>
                  <a:pt x="80" y="299"/>
                </a:lnTo>
                <a:lnTo>
                  <a:pt x="79" y="298"/>
                </a:lnTo>
                <a:lnTo>
                  <a:pt x="77" y="298"/>
                </a:lnTo>
                <a:lnTo>
                  <a:pt x="74" y="296"/>
                </a:lnTo>
                <a:close/>
              </a:path>
            </a:pathLst>
          </a:custGeom>
          <a:solidFill>
            <a:srgbClr val="D5A356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Freeform 24"/>
          <p:cNvSpPr/>
          <p:nvPr/>
        </p:nvSpPr>
        <p:spPr bwMode="auto">
          <a:xfrm>
            <a:off x="3930306" y="3360469"/>
            <a:ext cx="580794" cy="1027047"/>
          </a:xfrm>
          <a:custGeom>
            <a:avLst/>
            <a:gdLst>
              <a:gd name="T0" fmla="*/ 2147483647 w 378"/>
              <a:gd name="T1" fmla="*/ 2147483647 h 642"/>
              <a:gd name="T2" fmla="*/ 2147483647 w 378"/>
              <a:gd name="T3" fmla="*/ 2147483647 h 642"/>
              <a:gd name="T4" fmla="*/ 2147483647 w 378"/>
              <a:gd name="T5" fmla="*/ 2147483647 h 642"/>
              <a:gd name="T6" fmla="*/ 2147483647 w 378"/>
              <a:gd name="T7" fmla="*/ 2147483647 h 642"/>
              <a:gd name="T8" fmla="*/ 2147483647 w 378"/>
              <a:gd name="T9" fmla="*/ 2147483647 h 642"/>
              <a:gd name="T10" fmla="*/ 2147483647 w 378"/>
              <a:gd name="T11" fmla="*/ 2147483647 h 642"/>
              <a:gd name="T12" fmla="*/ 2147483647 w 378"/>
              <a:gd name="T13" fmla="*/ 2147483647 h 642"/>
              <a:gd name="T14" fmla="*/ 2147483647 w 378"/>
              <a:gd name="T15" fmla="*/ 2147483647 h 642"/>
              <a:gd name="T16" fmla="*/ 2147483647 w 378"/>
              <a:gd name="T17" fmla="*/ 2147483647 h 642"/>
              <a:gd name="T18" fmla="*/ 2147483647 w 378"/>
              <a:gd name="T19" fmla="*/ 2147483647 h 642"/>
              <a:gd name="T20" fmla="*/ 2147483647 w 378"/>
              <a:gd name="T21" fmla="*/ 2147483647 h 642"/>
              <a:gd name="T22" fmla="*/ 2147483647 w 378"/>
              <a:gd name="T23" fmla="*/ 2147483647 h 642"/>
              <a:gd name="T24" fmla="*/ 2147483647 w 378"/>
              <a:gd name="T25" fmla="*/ 2147483647 h 642"/>
              <a:gd name="T26" fmla="*/ 2147483647 w 378"/>
              <a:gd name="T27" fmla="*/ 2147483647 h 642"/>
              <a:gd name="T28" fmla="*/ 2147483647 w 378"/>
              <a:gd name="T29" fmla="*/ 2147483647 h 642"/>
              <a:gd name="T30" fmla="*/ 2147483647 w 378"/>
              <a:gd name="T31" fmla="*/ 2147483647 h 642"/>
              <a:gd name="T32" fmla="*/ 2147483647 w 378"/>
              <a:gd name="T33" fmla="*/ 2147483647 h 642"/>
              <a:gd name="T34" fmla="*/ 2147483647 w 378"/>
              <a:gd name="T35" fmla="*/ 2147483647 h 642"/>
              <a:gd name="T36" fmla="*/ 2147483647 w 378"/>
              <a:gd name="T37" fmla="*/ 2147483647 h 642"/>
              <a:gd name="T38" fmla="*/ 2147483647 w 378"/>
              <a:gd name="T39" fmla="*/ 2147483647 h 642"/>
              <a:gd name="T40" fmla="*/ 2147483647 w 378"/>
              <a:gd name="T41" fmla="*/ 2147483647 h 642"/>
              <a:gd name="T42" fmla="*/ 2147483647 w 378"/>
              <a:gd name="T43" fmla="*/ 2147483647 h 642"/>
              <a:gd name="T44" fmla="*/ 2147483647 w 378"/>
              <a:gd name="T45" fmla="*/ 2147483647 h 642"/>
              <a:gd name="T46" fmla="*/ 2147483647 w 378"/>
              <a:gd name="T47" fmla="*/ 2147483647 h 642"/>
              <a:gd name="T48" fmla="*/ 2147483647 w 378"/>
              <a:gd name="T49" fmla="*/ 2147483647 h 642"/>
              <a:gd name="T50" fmla="*/ 2147483647 w 378"/>
              <a:gd name="T51" fmla="*/ 2147483647 h 642"/>
              <a:gd name="T52" fmla="*/ 2147483647 w 378"/>
              <a:gd name="T53" fmla="*/ 2147483647 h 642"/>
              <a:gd name="T54" fmla="*/ 2147483647 w 378"/>
              <a:gd name="T55" fmla="*/ 2147483647 h 642"/>
              <a:gd name="T56" fmla="*/ 2147483647 w 378"/>
              <a:gd name="T57" fmla="*/ 2147483647 h 642"/>
              <a:gd name="T58" fmla="*/ 2147483647 w 378"/>
              <a:gd name="T59" fmla="*/ 2147483647 h 642"/>
              <a:gd name="T60" fmla="*/ 2147483647 w 378"/>
              <a:gd name="T61" fmla="*/ 2147483647 h 642"/>
              <a:gd name="T62" fmla="*/ 2147483647 w 378"/>
              <a:gd name="T63" fmla="*/ 2147483647 h 642"/>
              <a:gd name="T64" fmla="*/ 2147483647 w 378"/>
              <a:gd name="T65" fmla="*/ 2147483647 h 642"/>
              <a:gd name="T66" fmla="*/ 2147483647 w 378"/>
              <a:gd name="T67" fmla="*/ 2147483647 h 642"/>
              <a:gd name="T68" fmla="*/ 2147483647 w 378"/>
              <a:gd name="T69" fmla="*/ 2147483647 h 642"/>
              <a:gd name="T70" fmla="*/ 2147483647 w 378"/>
              <a:gd name="T71" fmla="*/ 2147483647 h 642"/>
              <a:gd name="T72" fmla="*/ 2147483647 w 378"/>
              <a:gd name="T73" fmla="*/ 2147483647 h 642"/>
              <a:gd name="T74" fmla="*/ 2147483647 w 378"/>
              <a:gd name="T75" fmla="*/ 2147483647 h 642"/>
              <a:gd name="T76" fmla="*/ 2147483647 w 378"/>
              <a:gd name="T77" fmla="*/ 2147483647 h 642"/>
              <a:gd name="T78" fmla="*/ 2147483647 w 378"/>
              <a:gd name="T79" fmla="*/ 2147483647 h 642"/>
              <a:gd name="T80" fmla="*/ 2147483647 w 378"/>
              <a:gd name="T81" fmla="*/ 2147483647 h 642"/>
              <a:gd name="T82" fmla="*/ 2147483647 w 378"/>
              <a:gd name="T83" fmla="*/ 2147483647 h 642"/>
              <a:gd name="T84" fmla="*/ 2147483647 w 378"/>
              <a:gd name="T85" fmla="*/ 2147483647 h 642"/>
              <a:gd name="T86" fmla="*/ 2147483647 w 378"/>
              <a:gd name="T87" fmla="*/ 2147483647 h 642"/>
              <a:gd name="T88" fmla="*/ 2147483647 w 378"/>
              <a:gd name="T89" fmla="*/ 2147483647 h 642"/>
              <a:gd name="T90" fmla="*/ 2147483647 w 378"/>
              <a:gd name="T91" fmla="*/ 2147483647 h 642"/>
              <a:gd name="T92" fmla="*/ 2147483647 w 378"/>
              <a:gd name="T93" fmla="*/ 2147483647 h 642"/>
              <a:gd name="T94" fmla="*/ 2147483647 w 378"/>
              <a:gd name="T95" fmla="*/ 2147483647 h 642"/>
              <a:gd name="T96" fmla="*/ 2147483647 w 378"/>
              <a:gd name="T97" fmla="*/ 2147483647 h 642"/>
              <a:gd name="T98" fmla="*/ 2147483647 w 378"/>
              <a:gd name="T99" fmla="*/ 2147483647 h 642"/>
              <a:gd name="T100" fmla="*/ 2147483647 w 378"/>
              <a:gd name="T101" fmla="*/ 2147483647 h 642"/>
              <a:gd name="T102" fmla="*/ 2147483647 w 378"/>
              <a:gd name="T103" fmla="*/ 2147483647 h 642"/>
              <a:gd name="T104" fmla="*/ 2147483647 w 378"/>
              <a:gd name="T105" fmla="*/ 2147483647 h 642"/>
              <a:gd name="T106" fmla="*/ 2147483647 w 378"/>
              <a:gd name="T107" fmla="*/ 2147483647 h 642"/>
              <a:gd name="T108" fmla="*/ 2147483647 w 378"/>
              <a:gd name="T109" fmla="*/ 2147483647 h 642"/>
              <a:gd name="T110" fmla="*/ 2147483647 w 378"/>
              <a:gd name="T111" fmla="*/ 2147483647 h 64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78"/>
              <a:gd name="T169" fmla="*/ 0 h 642"/>
              <a:gd name="T170" fmla="*/ 378 w 378"/>
              <a:gd name="T171" fmla="*/ 642 h 64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78" h="642">
                <a:moveTo>
                  <a:pt x="286" y="641"/>
                </a:moveTo>
                <a:lnTo>
                  <a:pt x="287" y="625"/>
                </a:lnTo>
                <a:lnTo>
                  <a:pt x="286" y="621"/>
                </a:lnTo>
                <a:lnTo>
                  <a:pt x="284" y="620"/>
                </a:lnTo>
                <a:lnTo>
                  <a:pt x="284" y="612"/>
                </a:lnTo>
                <a:lnTo>
                  <a:pt x="285" y="611"/>
                </a:lnTo>
                <a:lnTo>
                  <a:pt x="285" y="598"/>
                </a:lnTo>
                <a:lnTo>
                  <a:pt x="283" y="596"/>
                </a:lnTo>
                <a:lnTo>
                  <a:pt x="281" y="596"/>
                </a:lnTo>
                <a:lnTo>
                  <a:pt x="279" y="594"/>
                </a:lnTo>
                <a:lnTo>
                  <a:pt x="279" y="592"/>
                </a:lnTo>
                <a:lnTo>
                  <a:pt x="278" y="591"/>
                </a:lnTo>
                <a:lnTo>
                  <a:pt x="277" y="581"/>
                </a:lnTo>
                <a:lnTo>
                  <a:pt x="281" y="577"/>
                </a:lnTo>
                <a:lnTo>
                  <a:pt x="281" y="573"/>
                </a:lnTo>
                <a:lnTo>
                  <a:pt x="286" y="566"/>
                </a:lnTo>
                <a:lnTo>
                  <a:pt x="292" y="566"/>
                </a:lnTo>
                <a:lnTo>
                  <a:pt x="294" y="568"/>
                </a:lnTo>
                <a:lnTo>
                  <a:pt x="300" y="567"/>
                </a:lnTo>
                <a:lnTo>
                  <a:pt x="304" y="566"/>
                </a:lnTo>
                <a:lnTo>
                  <a:pt x="305" y="567"/>
                </a:lnTo>
                <a:lnTo>
                  <a:pt x="308" y="567"/>
                </a:lnTo>
                <a:lnTo>
                  <a:pt x="311" y="570"/>
                </a:lnTo>
                <a:lnTo>
                  <a:pt x="315" y="568"/>
                </a:lnTo>
                <a:lnTo>
                  <a:pt x="316" y="565"/>
                </a:lnTo>
                <a:lnTo>
                  <a:pt x="318" y="563"/>
                </a:lnTo>
                <a:lnTo>
                  <a:pt x="321" y="565"/>
                </a:lnTo>
                <a:lnTo>
                  <a:pt x="324" y="564"/>
                </a:lnTo>
                <a:lnTo>
                  <a:pt x="324" y="558"/>
                </a:lnTo>
                <a:lnTo>
                  <a:pt x="322" y="558"/>
                </a:lnTo>
                <a:lnTo>
                  <a:pt x="322" y="550"/>
                </a:lnTo>
                <a:lnTo>
                  <a:pt x="321" y="550"/>
                </a:lnTo>
                <a:lnTo>
                  <a:pt x="321" y="546"/>
                </a:lnTo>
                <a:lnTo>
                  <a:pt x="314" y="541"/>
                </a:lnTo>
                <a:lnTo>
                  <a:pt x="311" y="541"/>
                </a:lnTo>
                <a:lnTo>
                  <a:pt x="311" y="540"/>
                </a:lnTo>
                <a:lnTo>
                  <a:pt x="305" y="540"/>
                </a:lnTo>
                <a:lnTo>
                  <a:pt x="304" y="539"/>
                </a:lnTo>
                <a:lnTo>
                  <a:pt x="295" y="539"/>
                </a:lnTo>
                <a:lnTo>
                  <a:pt x="294" y="537"/>
                </a:lnTo>
                <a:lnTo>
                  <a:pt x="296" y="536"/>
                </a:lnTo>
                <a:lnTo>
                  <a:pt x="295" y="526"/>
                </a:lnTo>
                <a:lnTo>
                  <a:pt x="291" y="523"/>
                </a:lnTo>
                <a:lnTo>
                  <a:pt x="289" y="523"/>
                </a:lnTo>
                <a:lnTo>
                  <a:pt x="288" y="522"/>
                </a:lnTo>
                <a:lnTo>
                  <a:pt x="278" y="523"/>
                </a:lnTo>
                <a:lnTo>
                  <a:pt x="275" y="521"/>
                </a:lnTo>
                <a:lnTo>
                  <a:pt x="274" y="521"/>
                </a:lnTo>
                <a:lnTo>
                  <a:pt x="273" y="519"/>
                </a:lnTo>
                <a:lnTo>
                  <a:pt x="277" y="514"/>
                </a:lnTo>
                <a:lnTo>
                  <a:pt x="281" y="515"/>
                </a:lnTo>
                <a:lnTo>
                  <a:pt x="282" y="513"/>
                </a:lnTo>
                <a:lnTo>
                  <a:pt x="291" y="513"/>
                </a:lnTo>
                <a:lnTo>
                  <a:pt x="292" y="514"/>
                </a:lnTo>
                <a:lnTo>
                  <a:pt x="295" y="514"/>
                </a:lnTo>
                <a:lnTo>
                  <a:pt x="297" y="513"/>
                </a:lnTo>
                <a:lnTo>
                  <a:pt x="299" y="513"/>
                </a:lnTo>
                <a:lnTo>
                  <a:pt x="301" y="514"/>
                </a:lnTo>
                <a:lnTo>
                  <a:pt x="303" y="514"/>
                </a:lnTo>
                <a:lnTo>
                  <a:pt x="304" y="515"/>
                </a:lnTo>
                <a:lnTo>
                  <a:pt x="308" y="515"/>
                </a:lnTo>
                <a:lnTo>
                  <a:pt x="309" y="516"/>
                </a:lnTo>
                <a:lnTo>
                  <a:pt x="321" y="516"/>
                </a:lnTo>
                <a:lnTo>
                  <a:pt x="323" y="518"/>
                </a:lnTo>
                <a:lnTo>
                  <a:pt x="341" y="516"/>
                </a:lnTo>
                <a:lnTo>
                  <a:pt x="345" y="511"/>
                </a:lnTo>
                <a:lnTo>
                  <a:pt x="346" y="511"/>
                </a:lnTo>
                <a:lnTo>
                  <a:pt x="348" y="516"/>
                </a:lnTo>
                <a:lnTo>
                  <a:pt x="347" y="517"/>
                </a:lnTo>
                <a:lnTo>
                  <a:pt x="349" y="519"/>
                </a:lnTo>
                <a:lnTo>
                  <a:pt x="353" y="519"/>
                </a:lnTo>
                <a:lnTo>
                  <a:pt x="356" y="521"/>
                </a:lnTo>
                <a:lnTo>
                  <a:pt x="357" y="521"/>
                </a:lnTo>
                <a:lnTo>
                  <a:pt x="360" y="518"/>
                </a:lnTo>
                <a:lnTo>
                  <a:pt x="363" y="518"/>
                </a:lnTo>
                <a:lnTo>
                  <a:pt x="366" y="513"/>
                </a:lnTo>
                <a:lnTo>
                  <a:pt x="370" y="512"/>
                </a:lnTo>
                <a:lnTo>
                  <a:pt x="374" y="509"/>
                </a:lnTo>
                <a:lnTo>
                  <a:pt x="376" y="508"/>
                </a:lnTo>
                <a:lnTo>
                  <a:pt x="376" y="501"/>
                </a:lnTo>
                <a:lnTo>
                  <a:pt x="377" y="500"/>
                </a:lnTo>
                <a:lnTo>
                  <a:pt x="376" y="489"/>
                </a:lnTo>
                <a:lnTo>
                  <a:pt x="378" y="487"/>
                </a:lnTo>
                <a:lnTo>
                  <a:pt x="376" y="486"/>
                </a:lnTo>
                <a:lnTo>
                  <a:pt x="376" y="483"/>
                </a:lnTo>
                <a:lnTo>
                  <a:pt x="362" y="472"/>
                </a:lnTo>
                <a:lnTo>
                  <a:pt x="359" y="465"/>
                </a:lnTo>
                <a:lnTo>
                  <a:pt x="357" y="463"/>
                </a:lnTo>
                <a:lnTo>
                  <a:pt x="349" y="460"/>
                </a:lnTo>
                <a:lnTo>
                  <a:pt x="352" y="456"/>
                </a:lnTo>
                <a:lnTo>
                  <a:pt x="352" y="454"/>
                </a:lnTo>
                <a:lnTo>
                  <a:pt x="350" y="453"/>
                </a:lnTo>
                <a:lnTo>
                  <a:pt x="348" y="444"/>
                </a:lnTo>
                <a:lnTo>
                  <a:pt x="347" y="443"/>
                </a:lnTo>
                <a:lnTo>
                  <a:pt x="347" y="438"/>
                </a:lnTo>
                <a:lnTo>
                  <a:pt x="345" y="436"/>
                </a:lnTo>
                <a:lnTo>
                  <a:pt x="343" y="436"/>
                </a:lnTo>
                <a:lnTo>
                  <a:pt x="340" y="433"/>
                </a:lnTo>
                <a:lnTo>
                  <a:pt x="336" y="432"/>
                </a:lnTo>
                <a:lnTo>
                  <a:pt x="338" y="427"/>
                </a:lnTo>
                <a:lnTo>
                  <a:pt x="339" y="421"/>
                </a:lnTo>
                <a:lnTo>
                  <a:pt x="329" y="417"/>
                </a:lnTo>
                <a:lnTo>
                  <a:pt x="329" y="415"/>
                </a:lnTo>
                <a:lnTo>
                  <a:pt x="328" y="414"/>
                </a:lnTo>
                <a:lnTo>
                  <a:pt x="326" y="409"/>
                </a:lnTo>
                <a:lnTo>
                  <a:pt x="321" y="406"/>
                </a:lnTo>
                <a:lnTo>
                  <a:pt x="318" y="402"/>
                </a:lnTo>
                <a:lnTo>
                  <a:pt x="316" y="373"/>
                </a:lnTo>
                <a:lnTo>
                  <a:pt x="319" y="370"/>
                </a:lnTo>
                <a:lnTo>
                  <a:pt x="319" y="367"/>
                </a:lnTo>
                <a:lnTo>
                  <a:pt x="321" y="363"/>
                </a:lnTo>
                <a:lnTo>
                  <a:pt x="321" y="360"/>
                </a:lnTo>
                <a:lnTo>
                  <a:pt x="323" y="356"/>
                </a:lnTo>
                <a:lnTo>
                  <a:pt x="323" y="352"/>
                </a:lnTo>
                <a:lnTo>
                  <a:pt x="326" y="348"/>
                </a:lnTo>
                <a:lnTo>
                  <a:pt x="327" y="342"/>
                </a:lnTo>
                <a:lnTo>
                  <a:pt x="328" y="341"/>
                </a:lnTo>
                <a:lnTo>
                  <a:pt x="329" y="336"/>
                </a:lnTo>
                <a:lnTo>
                  <a:pt x="331" y="336"/>
                </a:lnTo>
                <a:lnTo>
                  <a:pt x="330" y="332"/>
                </a:lnTo>
                <a:lnTo>
                  <a:pt x="335" y="325"/>
                </a:lnTo>
                <a:lnTo>
                  <a:pt x="331" y="306"/>
                </a:lnTo>
                <a:lnTo>
                  <a:pt x="330" y="302"/>
                </a:lnTo>
                <a:lnTo>
                  <a:pt x="327" y="297"/>
                </a:lnTo>
                <a:lnTo>
                  <a:pt x="325" y="287"/>
                </a:lnTo>
                <a:lnTo>
                  <a:pt x="324" y="286"/>
                </a:lnTo>
                <a:lnTo>
                  <a:pt x="323" y="244"/>
                </a:lnTo>
                <a:lnTo>
                  <a:pt x="319" y="239"/>
                </a:lnTo>
                <a:lnTo>
                  <a:pt x="317" y="210"/>
                </a:lnTo>
                <a:lnTo>
                  <a:pt x="322" y="203"/>
                </a:lnTo>
                <a:lnTo>
                  <a:pt x="322" y="201"/>
                </a:lnTo>
                <a:lnTo>
                  <a:pt x="326" y="197"/>
                </a:lnTo>
                <a:lnTo>
                  <a:pt x="329" y="190"/>
                </a:lnTo>
                <a:lnTo>
                  <a:pt x="331" y="189"/>
                </a:lnTo>
                <a:lnTo>
                  <a:pt x="329" y="175"/>
                </a:lnTo>
                <a:lnTo>
                  <a:pt x="336" y="166"/>
                </a:lnTo>
                <a:lnTo>
                  <a:pt x="336" y="163"/>
                </a:lnTo>
                <a:lnTo>
                  <a:pt x="338" y="160"/>
                </a:lnTo>
                <a:lnTo>
                  <a:pt x="338" y="158"/>
                </a:lnTo>
                <a:lnTo>
                  <a:pt x="336" y="157"/>
                </a:lnTo>
                <a:lnTo>
                  <a:pt x="334" y="153"/>
                </a:lnTo>
                <a:lnTo>
                  <a:pt x="333" y="152"/>
                </a:lnTo>
                <a:lnTo>
                  <a:pt x="332" y="149"/>
                </a:lnTo>
                <a:lnTo>
                  <a:pt x="320" y="135"/>
                </a:lnTo>
                <a:lnTo>
                  <a:pt x="319" y="127"/>
                </a:lnTo>
                <a:lnTo>
                  <a:pt x="318" y="125"/>
                </a:lnTo>
                <a:lnTo>
                  <a:pt x="317" y="114"/>
                </a:lnTo>
                <a:lnTo>
                  <a:pt x="321" y="106"/>
                </a:lnTo>
                <a:lnTo>
                  <a:pt x="329" y="100"/>
                </a:lnTo>
                <a:lnTo>
                  <a:pt x="334" y="91"/>
                </a:lnTo>
                <a:lnTo>
                  <a:pt x="337" y="91"/>
                </a:lnTo>
                <a:lnTo>
                  <a:pt x="340" y="87"/>
                </a:lnTo>
                <a:lnTo>
                  <a:pt x="339" y="80"/>
                </a:lnTo>
                <a:lnTo>
                  <a:pt x="340" y="78"/>
                </a:lnTo>
                <a:lnTo>
                  <a:pt x="339" y="74"/>
                </a:lnTo>
                <a:lnTo>
                  <a:pt x="345" y="71"/>
                </a:lnTo>
                <a:lnTo>
                  <a:pt x="345" y="68"/>
                </a:lnTo>
                <a:lnTo>
                  <a:pt x="346" y="67"/>
                </a:lnTo>
                <a:lnTo>
                  <a:pt x="346" y="63"/>
                </a:lnTo>
                <a:lnTo>
                  <a:pt x="348" y="60"/>
                </a:lnTo>
                <a:lnTo>
                  <a:pt x="348" y="50"/>
                </a:lnTo>
                <a:lnTo>
                  <a:pt x="350" y="48"/>
                </a:lnTo>
                <a:lnTo>
                  <a:pt x="350" y="46"/>
                </a:lnTo>
                <a:lnTo>
                  <a:pt x="354" y="42"/>
                </a:lnTo>
                <a:lnTo>
                  <a:pt x="355" y="37"/>
                </a:lnTo>
                <a:lnTo>
                  <a:pt x="356" y="37"/>
                </a:lnTo>
                <a:lnTo>
                  <a:pt x="356" y="32"/>
                </a:lnTo>
                <a:lnTo>
                  <a:pt x="357" y="31"/>
                </a:lnTo>
                <a:lnTo>
                  <a:pt x="357" y="24"/>
                </a:lnTo>
                <a:lnTo>
                  <a:pt x="353" y="20"/>
                </a:lnTo>
                <a:lnTo>
                  <a:pt x="352" y="15"/>
                </a:lnTo>
                <a:lnTo>
                  <a:pt x="352" y="6"/>
                </a:lnTo>
                <a:lnTo>
                  <a:pt x="352" y="2"/>
                </a:lnTo>
                <a:lnTo>
                  <a:pt x="350" y="0"/>
                </a:lnTo>
                <a:lnTo>
                  <a:pt x="346" y="1"/>
                </a:lnTo>
                <a:lnTo>
                  <a:pt x="344" y="2"/>
                </a:lnTo>
                <a:lnTo>
                  <a:pt x="340" y="3"/>
                </a:lnTo>
                <a:lnTo>
                  <a:pt x="339" y="2"/>
                </a:lnTo>
                <a:lnTo>
                  <a:pt x="338" y="4"/>
                </a:lnTo>
                <a:lnTo>
                  <a:pt x="334" y="5"/>
                </a:lnTo>
                <a:lnTo>
                  <a:pt x="331" y="10"/>
                </a:lnTo>
                <a:lnTo>
                  <a:pt x="331" y="11"/>
                </a:lnTo>
                <a:lnTo>
                  <a:pt x="328" y="13"/>
                </a:lnTo>
                <a:lnTo>
                  <a:pt x="324" y="24"/>
                </a:lnTo>
                <a:lnTo>
                  <a:pt x="318" y="20"/>
                </a:lnTo>
                <a:lnTo>
                  <a:pt x="312" y="17"/>
                </a:lnTo>
                <a:lnTo>
                  <a:pt x="308" y="17"/>
                </a:lnTo>
                <a:lnTo>
                  <a:pt x="304" y="22"/>
                </a:lnTo>
                <a:lnTo>
                  <a:pt x="299" y="17"/>
                </a:lnTo>
                <a:lnTo>
                  <a:pt x="298" y="15"/>
                </a:lnTo>
                <a:lnTo>
                  <a:pt x="296" y="13"/>
                </a:lnTo>
                <a:lnTo>
                  <a:pt x="289" y="13"/>
                </a:lnTo>
                <a:lnTo>
                  <a:pt x="285" y="17"/>
                </a:lnTo>
                <a:lnTo>
                  <a:pt x="285" y="19"/>
                </a:lnTo>
                <a:lnTo>
                  <a:pt x="291" y="23"/>
                </a:lnTo>
                <a:lnTo>
                  <a:pt x="292" y="27"/>
                </a:lnTo>
                <a:lnTo>
                  <a:pt x="289" y="29"/>
                </a:lnTo>
                <a:lnTo>
                  <a:pt x="287" y="31"/>
                </a:lnTo>
                <a:lnTo>
                  <a:pt x="284" y="30"/>
                </a:lnTo>
                <a:lnTo>
                  <a:pt x="281" y="30"/>
                </a:lnTo>
                <a:lnTo>
                  <a:pt x="278" y="29"/>
                </a:lnTo>
                <a:lnTo>
                  <a:pt x="274" y="30"/>
                </a:lnTo>
                <a:lnTo>
                  <a:pt x="274" y="33"/>
                </a:lnTo>
                <a:lnTo>
                  <a:pt x="275" y="34"/>
                </a:lnTo>
                <a:lnTo>
                  <a:pt x="276" y="39"/>
                </a:lnTo>
                <a:lnTo>
                  <a:pt x="264" y="47"/>
                </a:lnTo>
                <a:lnTo>
                  <a:pt x="262" y="54"/>
                </a:lnTo>
                <a:lnTo>
                  <a:pt x="263" y="56"/>
                </a:lnTo>
                <a:lnTo>
                  <a:pt x="261" y="58"/>
                </a:lnTo>
                <a:lnTo>
                  <a:pt x="261" y="59"/>
                </a:lnTo>
                <a:lnTo>
                  <a:pt x="257" y="60"/>
                </a:lnTo>
                <a:lnTo>
                  <a:pt x="253" y="67"/>
                </a:lnTo>
                <a:lnTo>
                  <a:pt x="248" y="67"/>
                </a:lnTo>
                <a:lnTo>
                  <a:pt x="243" y="73"/>
                </a:lnTo>
                <a:lnTo>
                  <a:pt x="243" y="75"/>
                </a:lnTo>
                <a:lnTo>
                  <a:pt x="239" y="78"/>
                </a:lnTo>
                <a:lnTo>
                  <a:pt x="239" y="81"/>
                </a:lnTo>
                <a:lnTo>
                  <a:pt x="232" y="88"/>
                </a:lnTo>
                <a:lnTo>
                  <a:pt x="228" y="96"/>
                </a:lnTo>
                <a:lnTo>
                  <a:pt x="221" y="107"/>
                </a:lnTo>
                <a:lnTo>
                  <a:pt x="219" y="111"/>
                </a:lnTo>
                <a:lnTo>
                  <a:pt x="217" y="114"/>
                </a:lnTo>
                <a:lnTo>
                  <a:pt x="218" y="125"/>
                </a:lnTo>
                <a:lnTo>
                  <a:pt x="225" y="133"/>
                </a:lnTo>
                <a:lnTo>
                  <a:pt x="220" y="134"/>
                </a:lnTo>
                <a:lnTo>
                  <a:pt x="219" y="133"/>
                </a:lnTo>
                <a:lnTo>
                  <a:pt x="215" y="133"/>
                </a:lnTo>
                <a:lnTo>
                  <a:pt x="213" y="132"/>
                </a:lnTo>
                <a:lnTo>
                  <a:pt x="209" y="132"/>
                </a:lnTo>
                <a:lnTo>
                  <a:pt x="207" y="133"/>
                </a:lnTo>
                <a:lnTo>
                  <a:pt x="208" y="139"/>
                </a:lnTo>
                <a:lnTo>
                  <a:pt x="209" y="141"/>
                </a:lnTo>
                <a:lnTo>
                  <a:pt x="210" y="157"/>
                </a:lnTo>
                <a:lnTo>
                  <a:pt x="211" y="162"/>
                </a:lnTo>
                <a:lnTo>
                  <a:pt x="202" y="163"/>
                </a:lnTo>
                <a:lnTo>
                  <a:pt x="194" y="160"/>
                </a:lnTo>
                <a:lnTo>
                  <a:pt x="184" y="160"/>
                </a:lnTo>
                <a:lnTo>
                  <a:pt x="178" y="165"/>
                </a:lnTo>
                <a:lnTo>
                  <a:pt x="168" y="165"/>
                </a:lnTo>
                <a:lnTo>
                  <a:pt x="160" y="156"/>
                </a:lnTo>
                <a:lnTo>
                  <a:pt x="155" y="155"/>
                </a:lnTo>
                <a:lnTo>
                  <a:pt x="152" y="152"/>
                </a:lnTo>
                <a:lnTo>
                  <a:pt x="149" y="153"/>
                </a:lnTo>
                <a:lnTo>
                  <a:pt x="145" y="150"/>
                </a:lnTo>
                <a:lnTo>
                  <a:pt x="142" y="150"/>
                </a:lnTo>
                <a:lnTo>
                  <a:pt x="120" y="170"/>
                </a:lnTo>
                <a:lnTo>
                  <a:pt x="120" y="172"/>
                </a:lnTo>
                <a:lnTo>
                  <a:pt x="119" y="172"/>
                </a:lnTo>
                <a:lnTo>
                  <a:pt x="121" y="178"/>
                </a:lnTo>
                <a:lnTo>
                  <a:pt x="117" y="182"/>
                </a:lnTo>
                <a:lnTo>
                  <a:pt x="117" y="189"/>
                </a:lnTo>
                <a:lnTo>
                  <a:pt x="116" y="190"/>
                </a:lnTo>
                <a:lnTo>
                  <a:pt x="116" y="195"/>
                </a:lnTo>
                <a:lnTo>
                  <a:pt x="118" y="197"/>
                </a:lnTo>
                <a:lnTo>
                  <a:pt x="118" y="205"/>
                </a:lnTo>
                <a:lnTo>
                  <a:pt x="117" y="206"/>
                </a:lnTo>
                <a:lnTo>
                  <a:pt x="118" y="224"/>
                </a:lnTo>
                <a:lnTo>
                  <a:pt x="125" y="227"/>
                </a:lnTo>
                <a:lnTo>
                  <a:pt x="129" y="230"/>
                </a:lnTo>
                <a:lnTo>
                  <a:pt x="131" y="230"/>
                </a:lnTo>
                <a:lnTo>
                  <a:pt x="132" y="231"/>
                </a:lnTo>
                <a:lnTo>
                  <a:pt x="140" y="232"/>
                </a:lnTo>
                <a:lnTo>
                  <a:pt x="141" y="233"/>
                </a:lnTo>
                <a:lnTo>
                  <a:pt x="142" y="232"/>
                </a:lnTo>
                <a:lnTo>
                  <a:pt x="144" y="234"/>
                </a:lnTo>
                <a:lnTo>
                  <a:pt x="147" y="234"/>
                </a:lnTo>
                <a:lnTo>
                  <a:pt x="150" y="237"/>
                </a:lnTo>
                <a:lnTo>
                  <a:pt x="153" y="236"/>
                </a:lnTo>
                <a:lnTo>
                  <a:pt x="155" y="239"/>
                </a:lnTo>
                <a:lnTo>
                  <a:pt x="169" y="248"/>
                </a:lnTo>
                <a:lnTo>
                  <a:pt x="174" y="249"/>
                </a:lnTo>
                <a:lnTo>
                  <a:pt x="176" y="250"/>
                </a:lnTo>
                <a:lnTo>
                  <a:pt x="178" y="250"/>
                </a:lnTo>
                <a:lnTo>
                  <a:pt x="183" y="254"/>
                </a:lnTo>
                <a:lnTo>
                  <a:pt x="187" y="255"/>
                </a:lnTo>
                <a:lnTo>
                  <a:pt x="194" y="260"/>
                </a:lnTo>
                <a:lnTo>
                  <a:pt x="199" y="261"/>
                </a:lnTo>
                <a:lnTo>
                  <a:pt x="203" y="263"/>
                </a:lnTo>
                <a:lnTo>
                  <a:pt x="207" y="263"/>
                </a:lnTo>
                <a:lnTo>
                  <a:pt x="211" y="266"/>
                </a:lnTo>
                <a:lnTo>
                  <a:pt x="211" y="276"/>
                </a:lnTo>
                <a:lnTo>
                  <a:pt x="210" y="278"/>
                </a:lnTo>
                <a:lnTo>
                  <a:pt x="211" y="295"/>
                </a:lnTo>
                <a:lnTo>
                  <a:pt x="210" y="297"/>
                </a:lnTo>
                <a:lnTo>
                  <a:pt x="210" y="299"/>
                </a:lnTo>
                <a:lnTo>
                  <a:pt x="206" y="302"/>
                </a:lnTo>
                <a:lnTo>
                  <a:pt x="204" y="305"/>
                </a:lnTo>
                <a:lnTo>
                  <a:pt x="202" y="305"/>
                </a:lnTo>
                <a:lnTo>
                  <a:pt x="200" y="308"/>
                </a:lnTo>
                <a:lnTo>
                  <a:pt x="200" y="322"/>
                </a:lnTo>
                <a:lnTo>
                  <a:pt x="202" y="322"/>
                </a:lnTo>
                <a:lnTo>
                  <a:pt x="202" y="327"/>
                </a:lnTo>
                <a:lnTo>
                  <a:pt x="205" y="332"/>
                </a:lnTo>
                <a:lnTo>
                  <a:pt x="205" y="336"/>
                </a:lnTo>
                <a:lnTo>
                  <a:pt x="208" y="341"/>
                </a:lnTo>
                <a:lnTo>
                  <a:pt x="209" y="350"/>
                </a:lnTo>
                <a:lnTo>
                  <a:pt x="203" y="355"/>
                </a:lnTo>
                <a:lnTo>
                  <a:pt x="180" y="356"/>
                </a:lnTo>
                <a:lnTo>
                  <a:pt x="179" y="357"/>
                </a:lnTo>
                <a:lnTo>
                  <a:pt x="170" y="358"/>
                </a:lnTo>
                <a:lnTo>
                  <a:pt x="169" y="359"/>
                </a:lnTo>
                <a:lnTo>
                  <a:pt x="157" y="360"/>
                </a:lnTo>
                <a:lnTo>
                  <a:pt x="156" y="358"/>
                </a:lnTo>
                <a:lnTo>
                  <a:pt x="153" y="358"/>
                </a:lnTo>
                <a:lnTo>
                  <a:pt x="146" y="361"/>
                </a:lnTo>
                <a:lnTo>
                  <a:pt x="156" y="376"/>
                </a:lnTo>
                <a:lnTo>
                  <a:pt x="156" y="381"/>
                </a:lnTo>
                <a:lnTo>
                  <a:pt x="154" y="383"/>
                </a:lnTo>
                <a:lnTo>
                  <a:pt x="143" y="383"/>
                </a:lnTo>
                <a:lnTo>
                  <a:pt x="142" y="384"/>
                </a:lnTo>
                <a:lnTo>
                  <a:pt x="127" y="385"/>
                </a:lnTo>
                <a:lnTo>
                  <a:pt x="126" y="386"/>
                </a:lnTo>
                <a:lnTo>
                  <a:pt x="119" y="387"/>
                </a:lnTo>
                <a:lnTo>
                  <a:pt x="118" y="388"/>
                </a:lnTo>
                <a:lnTo>
                  <a:pt x="115" y="388"/>
                </a:lnTo>
                <a:lnTo>
                  <a:pt x="109" y="382"/>
                </a:lnTo>
                <a:lnTo>
                  <a:pt x="104" y="379"/>
                </a:lnTo>
                <a:lnTo>
                  <a:pt x="95" y="372"/>
                </a:lnTo>
                <a:lnTo>
                  <a:pt x="70" y="374"/>
                </a:lnTo>
                <a:lnTo>
                  <a:pt x="67" y="377"/>
                </a:lnTo>
                <a:lnTo>
                  <a:pt x="64" y="380"/>
                </a:lnTo>
                <a:lnTo>
                  <a:pt x="65" y="387"/>
                </a:lnTo>
                <a:lnTo>
                  <a:pt x="70" y="393"/>
                </a:lnTo>
                <a:lnTo>
                  <a:pt x="64" y="406"/>
                </a:lnTo>
                <a:lnTo>
                  <a:pt x="59" y="410"/>
                </a:lnTo>
                <a:lnTo>
                  <a:pt x="59" y="412"/>
                </a:lnTo>
                <a:lnTo>
                  <a:pt x="56" y="416"/>
                </a:lnTo>
                <a:lnTo>
                  <a:pt x="57" y="422"/>
                </a:lnTo>
                <a:lnTo>
                  <a:pt x="60" y="422"/>
                </a:lnTo>
                <a:lnTo>
                  <a:pt x="62" y="423"/>
                </a:lnTo>
                <a:lnTo>
                  <a:pt x="65" y="423"/>
                </a:lnTo>
                <a:lnTo>
                  <a:pt x="67" y="424"/>
                </a:lnTo>
                <a:lnTo>
                  <a:pt x="73" y="426"/>
                </a:lnTo>
                <a:lnTo>
                  <a:pt x="82" y="434"/>
                </a:lnTo>
                <a:lnTo>
                  <a:pt x="82" y="436"/>
                </a:lnTo>
                <a:lnTo>
                  <a:pt x="80" y="438"/>
                </a:lnTo>
                <a:lnTo>
                  <a:pt x="73" y="438"/>
                </a:lnTo>
                <a:lnTo>
                  <a:pt x="73" y="442"/>
                </a:lnTo>
                <a:lnTo>
                  <a:pt x="68" y="452"/>
                </a:lnTo>
                <a:lnTo>
                  <a:pt x="67" y="458"/>
                </a:lnTo>
                <a:lnTo>
                  <a:pt x="65" y="459"/>
                </a:lnTo>
                <a:lnTo>
                  <a:pt x="67" y="480"/>
                </a:lnTo>
                <a:lnTo>
                  <a:pt x="71" y="486"/>
                </a:lnTo>
                <a:lnTo>
                  <a:pt x="71" y="489"/>
                </a:lnTo>
                <a:lnTo>
                  <a:pt x="71" y="498"/>
                </a:lnTo>
                <a:lnTo>
                  <a:pt x="70" y="496"/>
                </a:lnTo>
                <a:lnTo>
                  <a:pt x="68" y="496"/>
                </a:lnTo>
                <a:lnTo>
                  <a:pt x="65" y="494"/>
                </a:lnTo>
                <a:lnTo>
                  <a:pt x="55" y="494"/>
                </a:lnTo>
                <a:lnTo>
                  <a:pt x="49" y="497"/>
                </a:lnTo>
                <a:lnTo>
                  <a:pt x="43" y="492"/>
                </a:lnTo>
                <a:lnTo>
                  <a:pt x="34" y="493"/>
                </a:lnTo>
                <a:lnTo>
                  <a:pt x="31" y="496"/>
                </a:lnTo>
                <a:lnTo>
                  <a:pt x="29" y="501"/>
                </a:lnTo>
                <a:lnTo>
                  <a:pt x="24" y="507"/>
                </a:lnTo>
                <a:lnTo>
                  <a:pt x="22" y="508"/>
                </a:lnTo>
                <a:lnTo>
                  <a:pt x="17" y="514"/>
                </a:lnTo>
                <a:lnTo>
                  <a:pt x="17" y="516"/>
                </a:lnTo>
                <a:lnTo>
                  <a:pt x="20" y="521"/>
                </a:lnTo>
                <a:lnTo>
                  <a:pt x="23" y="524"/>
                </a:lnTo>
                <a:lnTo>
                  <a:pt x="29" y="526"/>
                </a:lnTo>
                <a:lnTo>
                  <a:pt x="31" y="528"/>
                </a:lnTo>
                <a:lnTo>
                  <a:pt x="29" y="535"/>
                </a:lnTo>
                <a:lnTo>
                  <a:pt x="29" y="544"/>
                </a:lnTo>
                <a:lnTo>
                  <a:pt x="27" y="545"/>
                </a:lnTo>
                <a:lnTo>
                  <a:pt x="26" y="547"/>
                </a:lnTo>
                <a:lnTo>
                  <a:pt x="24" y="547"/>
                </a:lnTo>
                <a:lnTo>
                  <a:pt x="23" y="548"/>
                </a:lnTo>
                <a:lnTo>
                  <a:pt x="21" y="548"/>
                </a:lnTo>
                <a:lnTo>
                  <a:pt x="21" y="550"/>
                </a:lnTo>
                <a:lnTo>
                  <a:pt x="15" y="551"/>
                </a:lnTo>
                <a:lnTo>
                  <a:pt x="13" y="550"/>
                </a:lnTo>
                <a:lnTo>
                  <a:pt x="9" y="550"/>
                </a:lnTo>
                <a:lnTo>
                  <a:pt x="7" y="549"/>
                </a:lnTo>
                <a:lnTo>
                  <a:pt x="2" y="549"/>
                </a:lnTo>
                <a:lnTo>
                  <a:pt x="0" y="555"/>
                </a:lnTo>
                <a:lnTo>
                  <a:pt x="9" y="564"/>
                </a:lnTo>
                <a:lnTo>
                  <a:pt x="9" y="565"/>
                </a:lnTo>
                <a:lnTo>
                  <a:pt x="12" y="567"/>
                </a:lnTo>
                <a:lnTo>
                  <a:pt x="17" y="565"/>
                </a:lnTo>
                <a:lnTo>
                  <a:pt x="18" y="563"/>
                </a:lnTo>
                <a:lnTo>
                  <a:pt x="20" y="563"/>
                </a:lnTo>
                <a:lnTo>
                  <a:pt x="26" y="557"/>
                </a:lnTo>
                <a:lnTo>
                  <a:pt x="40" y="557"/>
                </a:lnTo>
                <a:lnTo>
                  <a:pt x="41" y="555"/>
                </a:lnTo>
                <a:lnTo>
                  <a:pt x="43" y="555"/>
                </a:lnTo>
                <a:lnTo>
                  <a:pt x="46" y="558"/>
                </a:lnTo>
                <a:lnTo>
                  <a:pt x="48" y="568"/>
                </a:lnTo>
                <a:lnTo>
                  <a:pt x="50" y="569"/>
                </a:lnTo>
                <a:lnTo>
                  <a:pt x="59" y="569"/>
                </a:lnTo>
                <a:lnTo>
                  <a:pt x="64" y="573"/>
                </a:lnTo>
                <a:lnTo>
                  <a:pt x="67" y="573"/>
                </a:lnTo>
                <a:lnTo>
                  <a:pt x="72" y="568"/>
                </a:lnTo>
                <a:lnTo>
                  <a:pt x="75" y="568"/>
                </a:lnTo>
                <a:lnTo>
                  <a:pt x="75" y="569"/>
                </a:lnTo>
                <a:lnTo>
                  <a:pt x="82" y="569"/>
                </a:lnTo>
                <a:lnTo>
                  <a:pt x="84" y="565"/>
                </a:lnTo>
                <a:lnTo>
                  <a:pt x="89" y="565"/>
                </a:lnTo>
                <a:lnTo>
                  <a:pt x="91" y="566"/>
                </a:lnTo>
                <a:lnTo>
                  <a:pt x="106" y="565"/>
                </a:lnTo>
                <a:lnTo>
                  <a:pt x="112" y="570"/>
                </a:lnTo>
                <a:lnTo>
                  <a:pt x="111" y="572"/>
                </a:lnTo>
                <a:lnTo>
                  <a:pt x="114" y="574"/>
                </a:lnTo>
                <a:lnTo>
                  <a:pt x="113" y="577"/>
                </a:lnTo>
                <a:lnTo>
                  <a:pt x="115" y="579"/>
                </a:lnTo>
                <a:lnTo>
                  <a:pt x="115" y="583"/>
                </a:lnTo>
                <a:lnTo>
                  <a:pt x="122" y="587"/>
                </a:lnTo>
                <a:lnTo>
                  <a:pt x="124" y="587"/>
                </a:lnTo>
                <a:lnTo>
                  <a:pt x="129" y="579"/>
                </a:lnTo>
                <a:lnTo>
                  <a:pt x="133" y="579"/>
                </a:lnTo>
                <a:lnTo>
                  <a:pt x="137" y="582"/>
                </a:lnTo>
                <a:lnTo>
                  <a:pt x="137" y="584"/>
                </a:lnTo>
                <a:lnTo>
                  <a:pt x="141" y="589"/>
                </a:lnTo>
                <a:lnTo>
                  <a:pt x="145" y="589"/>
                </a:lnTo>
                <a:lnTo>
                  <a:pt x="150" y="590"/>
                </a:lnTo>
                <a:lnTo>
                  <a:pt x="153" y="590"/>
                </a:lnTo>
                <a:lnTo>
                  <a:pt x="155" y="591"/>
                </a:lnTo>
                <a:lnTo>
                  <a:pt x="155" y="594"/>
                </a:lnTo>
                <a:lnTo>
                  <a:pt x="158" y="595"/>
                </a:lnTo>
                <a:lnTo>
                  <a:pt x="158" y="597"/>
                </a:lnTo>
                <a:lnTo>
                  <a:pt x="164" y="603"/>
                </a:lnTo>
                <a:lnTo>
                  <a:pt x="173" y="606"/>
                </a:lnTo>
                <a:lnTo>
                  <a:pt x="179" y="601"/>
                </a:lnTo>
                <a:lnTo>
                  <a:pt x="186" y="601"/>
                </a:lnTo>
                <a:lnTo>
                  <a:pt x="187" y="599"/>
                </a:lnTo>
                <a:lnTo>
                  <a:pt x="203" y="602"/>
                </a:lnTo>
                <a:lnTo>
                  <a:pt x="205" y="604"/>
                </a:lnTo>
                <a:lnTo>
                  <a:pt x="205" y="605"/>
                </a:lnTo>
                <a:lnTo>
                  <a:pt x="204" y="607"/>
                </a:lnTo>
                <a:lnTo>
                  <a:pt x="207" y="607"/>
                </a:lnTo>
                <a:lnTo>
                  <a:pt x="208" y="606"/>
                </a:lnTo>
                <a:lnTo>
                  <a:pt x="211" y="605"/>
                </a:lnTo>
                <a:lnTo>
                  <a:pt x="211" y="606"/>
                </a:lnTo>
                <a:lnTo>
                  <a:pt x="216" y="609"/>
                </a:lnTo>
                <a:lnTo>
                  <a:pt x="219" y="609"/>
                </a:lnTo>
                <a:lnTo>
                  <a:pt x="224" y="614"/>
                </a:lnTo>
                <a:lnTo>
                  <a:pt x="225" y="614"/>
                </a:lnTo>
                <a:lnTo>
                  <a:pt x="235" y="622"/>
                </a:lnTo>
                <a:lnTo>
                  <a:pt x="237" y="621"/>
                </a:lnTo>
                <a:lnTo>
                  <a:pt x="244" y="625"/>
                </a:lnTo>
                <a:lnTo>
                  <a:pt x="248" y="625"/>
                </a:lnTo>
                <a:lnTo>
                  <a:pt x="252" y="627"/>
                </a:lnTo>
                <a:lnTo>
                  <a:pt x="257" y="633"/>
                </a:lnTo>
                <a:lnTo>
                  <a:pt x="257" y="634"/>
                </a:lnTo>
                <a:lnTo>
                  <a:pt x="261" y="638"/>
                </a:lnTo>
                <a:lnTo>
                  <a:pt x="261" y="639"/>
                </a:lnTo>
                <a:lnTo>
                  <a:pt x="265" y="642"/>
                </a:lnTo>
                <a:lnTo>
                  <a:pt x="286" y="641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Freeform 25"/>
          <p:cNvSpPr/>
          <p:nvPr/>
        </p:nvSpPr>
        <p:spPr bwMode="auto">
          <a:xfrm>
            <a:off x="3831732" y="3413753"/>
            <a:ext cx="317039" cy="523514"/>
          </a:xfrm>
          <a:custGeom>
            <a:avLst/>
            <a:gdLst>
              <a:gd name="T0" fmla="*/ 2147483647 w 206"/>
              <a:gd name="T1" fmla="*/ 2147483647 h 327"/>
              <a:gd name="T2" fmla="*/ 2147483647 w 206"/>
              <a:gd name="T3" fmla="*/ 2147483647 h 327"/>
              <a:gd name="T4" fmla="*/ 2147483647 w 206"/>
              <a:gd name="T5" fmla="*/ 2147483647 h 327"/>
              <a:gd name="T6" fmla="*/ 2147483647 w 206"/>
              <a:gd name="T7" fmla="*/ 2147483647 h 327"/>
              <a:gd name="T8" fmla="*/ 2147483647 w 206"/>
              <a:gd name="T9" fmla="*/ 2147483647 h 327"/>
              <a:gd name="T10" fmla="*/ 2147483647 w 206"/>
              <a:gd name="T11" fmla="*/ 2147483647 h 327"/>
              <a:gd name="T12" fmla="*/ 2147483647 w 206"/>
              <a:gd name="T13" fmla="*/ 2147483647 h 327"/>
              <a:gd name="T14" fmla="*/ 2147483647 w 206"/>
              <a:gd name="T15" fmla="*/ 2147483647 h 327"/>
              <a:gd name="T16" fmla="*/ 2147483647 w 206"/>
              <a:gd name="T17" fmla="*/ 2147483647 h 327"/>
              <a:gd name="T18" fmla="*/ 2147483647 w 206"/>
              <a:gd name="T19" fmla="*/ 2147483647 h 327"/>
              <a:gd name="T20" fmla="*/ 2147483647 w 206"/>
              <a:gd name="T21" fmla="*/ 2147483647 h 327"/>
              <a:gd name="T22" fmla="*/ 2147483647 w 206"/>
              <a:gd name="T23" fmla="*/ 2147483647 h 327"/>
              <a:gd name="T24" fmla="*/ 2147483647 w 206"/>
              <a:gd name="T25" fmla="*/ 2147483647 h 327"/>
              <a:gd name="T26" fmla="*/ 2147483647 w 206"/>
              <a:gd name="T27" fmla="*/ 2147483647 h 327"/>
              <a:gd name="T28" fmla="*/ 2147483647 w 206"/>
              <a:gd name="T29" fmla="*/ 2147483647 h 327"/>
              <a:gd name="T30" fmla="*/ 2147483647 w 206"/>
              <a:gd name="T31" fmla="*/ 2147483647 h 327"/>
              <a:gd name="T32" fmla="*/ 2147483647 w 206"/>
              <a:gd name="T33" fmla="*/ 2147483647 h 327"/>
              <a:gd name="T34" fmla="*/ 2147483647 w 206"/>
              <a:gd name="T35" fmla="*/ 2147483647 h 327"/>
              <a:gd name="T36" fmla="*/ 2147483647 w 206"/>
              <a:gd name="T37" fmla="*/ 2147483647 h 327"/>
              <a:gd name="T38" fmla="*/ 2147483647 w 206"/>
              <a:gd name="T39" fmla="*/ 2147483647 h 327"/>
              <a:gd name="T40" fmla="*/ 2147483647 w 206"/>
              <a:gd name="T41" fmla="*/ 2147483647 h 327"/>
              <a:gd name="T42" fmla="*/ 2147483647 w 206"/>
              <a:gd name="T43" fmla="*/ 2147483647 h 327"/>
              <a:gd name="T44" fmla="*/ 2147483647 w 206"/>
              <a:gd name="T45" fmla="*/ 2147483647 h 327"/>
              <a:gd name="T46" fmla="*/ 2147483647 w 206"/>
              <a:gd name="T47" fmla="*/ 2147483647 h 327"/>
              <a:gd name="T48" fmla="*/ 2147483647 w 206"/>
              <a:gd name="T49" fmla="*/ 2147483647 h 327"/>
              <a:gd name="T50" fmla="*/ 2147483647 w 206"/>
              <a:gd name="T51" fmla="*/ 2147483647 h 327"/>
              <a:gd name="T52" fmla="*/ 2147483647 w 206"/>
              <a:gd name="T53" fmla="*/ 2147483647 h 327"/>
              <a:gd name="T54" fmla="*/ 2147483647 w 206"/>
              <a:gd name="T55" fmla="*/ 2147483647 h 327"/>
              <a:gd name="T56" fmla="*/ 2147483647 w 206"/>
              <a:gd name="T57" fmla="*/ 2147483647 h 327"/>
              <a:gd name="T58" fmla="*/ 2147483647 w 206"/>
              <a:gd name="T59" fmla="*/ 2147483647 h 327"/>
              <a:gd name="T60" fmla="*/ 2147483647 w 206"/>
              <a:gd name="T61" fmla="*/ 2147483647 h 327"/>
              <a:gd name="T62" fmla="*/ 2147483647 w 206"/>
              <a:gd name="T63" fmla="*/ 2147483647 h 327"/>
              <a:gd name="T64" fmla="*/ 2147483647 w 206"/>
              <a:gd name="T65" fmla="*/ 2147483647 h 327"/>
              <a:gd name="T66" fmla="*/ 2147483647 w 206"/>
              <a:gd name="T67" fmla="*/ 2147483647 h 327"/>
              <a:gd name="T68" fmla="*/ 2147483647 w 206"/>
              <a:gd name="T69" fmla="*/ 2147483647 h 327"/>
              <a:gd name="T70" fmla="*/ 2147483647 w 206"/>
              <a:gd name="T71" fmla="*/ 2147483647 h 327"/>
              <a:gd name="T72" fmla="*/ 2147483647 w 206"/>
              <a:gd name="T73" fmla="*/ 2147483647 h 327"/>
              <a:gd name="T74" fmla="*/ 2147483647 w 206"/>
              <a:gd name="T75" fmla="*/ 2147483647 h 327"/>
              <a:gd name="T76" fmla="*/ 2147483647 w 206"/>
              <a:gd name="T77" fmla="*/ 2147483647 h 327"/>
              <a:gd name="T78" fmla="*/ 2147483647 w 206"/>
              <a:gd name="T79" fmla="*/ 2147483647 h 327"/>
              <a:gd name="T80" fmla="*/ 2147483647 w 206"/>
              <a:gd name="T81" fmla="*/ 2147483647 h 327"/>
              <a:gd name="T82" fmla="*/ 2147483647 w 206"/>
              <a:gd name="T83" fmla="*/ 2147483647 h 327"/>
              <a:gd name="T84" fmla="*/ 2147483647 w 206"/>
              <a:gd name="T85" fmla="*/ 2147483647 h 327"/>
              <a:gd name="T86" fmla="*/ 2147483647 w 206"/>
              <a:gd name="T87" fmla="*/ 2147483647 h 327"/>
              <a:gd name="T88" fmla="*/ 2147483647 w 206"/>
              <a:gd name="T89" fmla="*/ 2147483647 h 327"/>
              <a:gd name="T90" fmla="*/ 2147483647 w 206"/>
              <a:gd name="T91" fmla="*/ 2147483647 h 327"/>
              <a:gd name="T92" fmla="*/ 2147483647 w 206"/>
              <a:gd name="T93" fmla="*/ 2147483647 h 327"/>
              <a:gd name="T94" fmla="*/ 2147483647 w 206"/>
              <a:gd name="T95" fmla="*/ 2147483647 h 327"/>
              <a:gd name="T96" fmla="*/ 2147483647 w 206"/>
              <a:gd name="T97" fmla="*/ 2147483647 h 327"/>
              <a:gd name="T98" fmla="*/ 2147483647 w 206"/>
              <a:gd name="T99" fmla="*/ 2147483647 h 32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06"/>
              <a:gd name="T151" fmla="*/ 0 h 327"/>
              <a:gd name="T152" fmla="*/ 206 w 206"/>
              <a:gd name="T153" fmla="*/ 327 h 32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06" h="327">
                <a:moveTo>
                  <a:pt x="0" y="150"/>
                </a:moveTo>
                <a:lnTo>
                  <a:pt x="3" y="147"/>
                </a:lnTo>
                <a:lnTo>
                  <a:pt x="11" y="147"/>
                </a:lnTo>
                <a:lnTo>
                  <a:pt x="12" y="145"/>
                </a:lnTo>
                <a:lnTo>
                  <a:pt x="29" y="144"/>
                </a:lnTo>
                <a:lnTo>
                  <a:pt x="31" y="143"/>
                </a:lnTo>
                <a:lnTo>
                  <a:pt x="40" y="142"/>
                </a:lnTo>
                <a:lnTo>
                  <a:pt x="44" y="139"/>
                </a:lnTo>
                <a:lnTo>
                  <a:pt x="46" y="139"/>
                </a:lnTo>
                <a:lnTo>
                  <a:pt x="54" y="135"/>
                </a:lnTo>
                <a:lnTo>
                  <a:pt x="54" y="133"/>
                </a:lnTo>
                <a:lnTo>
                  <a:pt x="59" y="133"/>
                </a:lnTo>
                <a:lnTo>
                  <a:pt x="60" y="132"/>
                </a:lnTo>
                <a:lnTo>
                  <a:pt x="69" y="130"/>
                </a:lnTo>
                <a:lnTo>
                  <a:pt x="71" y="128"/>
                </a:lnTo>
                <a:lnTo>
                  <a:pt x="75" y="128"/>
                </a:lnTo>
                <a:lnTo>
                  <a:pt x="75" y="125"/>
                </a:lnTo>
                <a:lnTo>
                  <a:pt x="78" y="121"/>
                </a:lnTo>
                <a:lnTo>
                  <a:pt x="84" y="121"/>
                </a:lnTo>
                <a:lnTo>
                  <a:pt x="86" y="118"/>
                </a:lnTo>
                <a:lnTo>
                  <a:pt x="86" y="117"/>
                </a:lnTo>
                <a:lnTo>
                  <a:pt x="87" y="106"/>
                </a:lnTo>
                <a:lnTo>
                  <a:pt x="85" y="104"/>
                </a:lnTo>
                <a:lnTo>
                  <a:pt x="85" y="100"/>
                </a:lnTo>
                <a:lnTo>
                  <a:pt x="83" y="95"/>
                </a:lnTo>
                <a:lnTo>
                  <a:pt x="87" y="91"/>
                </a:lnTo>
                <a:lnTo>
                  <a:pt x="88" y="84"/>
                </a:lnTo>
                <a:lnTo>
                  <a:pt x="87" y="68"/>
                </a:lnTo>
                <a:lnTo>
                  <a:pt x="89" y="64"/>
                </a:lnTo>
                <a:lnTo>
                  <a:pt x="88" y="58"/>
                </a:lnTo>
                <a:lnTo>
                  <a:pt x="91" y="53"/>
                </a:lnTo>
                <a:lnTo>
                  <a:pt x="91" y="50"/>
                </a:lnTo>
                <a:lnTo>
                  <a:pt x="93" y="46"/>
                </a:lnTo>
                <a:lnTo>
                  <a:pt x="92" y="45"/>
                </a:lnTo>
                <a:lnTo>
                  <a:pt x="94" y="40"/>
                </a:lnTo>
                <a:lnTo>
                  <a:pt x="102" y="31"/>
                </a:lnTo>
                <a:lnTo>
                  <a:pt x="102" y="28"/>
                </a:lnTo>
                <a:lnTo>
                  <a:pt x="103" y="26"/>
                </a:lnTo>
                <a:lnTo>
                  <a:pt x="104" y="21"/>
                </a:lnTo>
                <a:lnTo>
                  <a:pt x="107" y="17"/>
                </a:lnTo>
                <a:lnTo>
                  <a:pt x="113" y="18"/>
                </a:lnTo>
                <a:lnTo>
                  <a:pt x="115" y="16"/>
                </a:lnTo>
                <a:lnTo>
                  <a:pt x="114" y="10"/>
                </a:lnTo>
                <a:lnTo>
                  <a:pt x="115" y="8"/>
                </a:lnTo>
                <a:lnTo>
                  <a:pt x="125" y="8"/>
                </a:lnTo>
                <a:lnTo>
                  <a:pt x="133" y="0"/>
                </a:lnTo>
                <a:lnTo>
                  <a:pt x="137" y="0"/>
                </a:lnTo>
                <a:lnTo>
                  <a:pt x="139" y="1"/>
                </a:lnTo>
                <a:lnTo>
                  <a:pt x="142" y="1"/>
                </a:lnTo>
                <a:lnTo>
                  <a:pt x="143" y="4"/>
                </a:lnTo>
                <a:lnTo>
                  <a:pt x="145" y="5"/>
                </a:lnTo>
                <a:lnTo>
                  <a:pt x="145" y="12"/>
                </a:lnTo>
                <a:lnTo>
                  <a:pt x="148" y="15"/>
                </a:lnTo>
                <a:lnTo>
                  <a:pt x="148" y="19"/>
                </a:lnTo>
                <a:lnTo>
                  <a:pt x="150" y="21"/>
                </a:lnTo>
                <a:lnTo>
                  <a:pt x="151" y="25"/>
                </a:lnTo>
                <a:lnTo>
                  <a:pt x="155" y="24"/>
                </a:lnTo>
                <a:lnTo>
                  <a:pt x="156" y="22"/>
                </a:lnTo>
                <a:lnTo>
                  <a:pt x="159" y="25"/>
                </a:lnTo>
                <a:lnTo>
                  <a:pt x="160" y="33"/>
                </a:lnTo>
                <a:lnTo>
                  <a:pt x="146" y="48"/>
                </a:lnTo>
                <a:lnTo>
                  <a:pt x="146" y="52"/>
                </a:lnTo>
                <a:lnTo>
                  <a:pt x="143" y="56"/>
                </a:lnTo>
                <a:lnTo>
                  <a:pt x="139" y="68"/>
                </a:lnTo>
                <a:lnTo>
                  <a:pt x="137" y="69"/>
                </a:lnTo>
                <a:lnTo>
                  <a:pt x="138" y="71"/>
                </a:lnTo>
                <a:lnTo>
                  <a:pt x="132" y="83"/>
                </a:lnTo>
                <a:lnTo>
                  <a:pt x="139" y="90"/>
                </a:lnTo>
                <a:lnTo>
                  <a:pt x="142" y="90"/>
                </a:lnTo>
                <a:lnTo>
                  <a:pt x="152" y="97"/>
                </a:lnTo>
                <a:lnTo>
                  <a:pt x="159" y="97"/>
                </a:lnTo>
                <a:lnTo>
                  <a:pt x="161" y="94"/>
                </a:lnTo>
                <a:lnTo>
                  <a:pt x="164" y="94"/>
                </a:lnTo>
                <a:lnTo>
                  <a:pt x="165" y="93"/>
                </a:lnTo>
                <a:lnTo>
                  <a:pt x="170" y="92"/>
                </a:lnTo>
                <a:lnTo>
                  <a:pt x="175" y="96"/>
                </a:lnTo>
                <a:lnTo>
                  <a:pt x="176" y="95"/>
                </a:lnTo>
                <a:lnTo>
                  <a:pt x="184" y="101"/>
                </a:lnTo>
                <a:lnTo>
                  <a:pt x="185" y="109"/>
                </a:lnTo>
                <a:lnTo>
                  <a:pt x="188" y="111"/>
                </a:lnTo>
                <a:lnTo>
                  <a:pt x="190" y="111"/>
                </a:lnTo>
                <a:lnTo>
                  <a:pt x="190" y="113"/>
                </a:lnTo>
                <a:lnTo>
                  <a:pt x="196" y="112"/>
                </a:lnTo>
                <a:lnTo>
                  <a:pt x="206" y="117"/>
                </a:lnTo>
                <a:lnTo>
                  <a:pt x="184" y="137"/>
                </a:lnTo>
                <a:lnTo>
                  <a:pt x="184" y="139"/>
                </a:lnTo>
                <a:lnTo>
                  <a:pt x="183" y="139"/>
                </a:lnTo>
                <a:lnTo>
                  <a:pt x="185" y="145"/>
                </a:lnTo>
                <a:lnTo>
                  <a:pt x="181" y="149"/>
                </a:lnTo>
                <a:lnTo>
                  <a:pt x="181" y="156"/>
                </a:lnTo>
                <a:lnTo>
                  <a:pt x="180" y="157"/>
                </a:lnTo>
                <a:lnTo>
                  <a:pt x="180" y="162"/>
                </a:lnTo>
                <a:lnTo>
                  <a:pt x="182" y="164"/>
                </a:lnTo>
                <a:lnTo>
                  <a:pt x="182" y="172"/>
                </a:lnTo>
                <a:lnTo>
                  <a:pt x="181" y="173"/>
                </a:lnTo>
                <a:lnTo>
                  <a:pt x="181" y="182"/>
                </a:lnTo>
                <a:lnTo>
                  <a:pt x="178" y="179"/>
                </a:lnTo>
                <a:lnTo>
                  <a:pt x="165" y="178"/>
                </a:lnTo>
                <a:lnTo>
                  <a:pt x="164" y="177"/>
                </a:lnTo>
                <a:lnTo>
                  <a:pt x="141" y="179"/>
                </a:lnTo>
                <a:lnTo>
                  <a:pt x="140" y="182"/>
                </a:lnTo>
                <a:lnTo>
                  <a:pt x="142" y="186"/>
                </a:lnTo>
                <a:lnTo>
                  <a:pt x="143" y="190"/>
                </a:lnTo>
                <a:lnTo>
                  <a:pt x="139" y="194"/>
                </a:lnTo>
                <a:lnTo>
                  <a:pt x="140" y="195"/>
                </a:lnTo>
                <a:lnTo>
                  <a:pt x="139" y="196"/>
                </a:lnTo>
                <a:lnTo>
                  <a:pt x="143" y="200"/>
                </a:lnTo>
                <a:lnTo>
                  <a:pt x="143" y="202"/>
                </a:lnTo>
                <a:lnTo>
                  <a:pt x="138" y="211"/>
                </a:lnTo>
                <a:lnTo>
                  <a:pt x="135" y="210"/>
                </a:lnTo>
                <a:lnTo>
                  <a:pt x="132" y="213"/>
                </a:lnTo>
                <a:lnTo>
                  <a:pt x="130" y="214"/>
                </a:lnTo>
                <a:lnTo>
                  <a:pt x="126" y="219"/>
                </a:lnTo>
                <a:lnTo>
                  <a:pt x="126" y="222"/>
                </a:lnTo>
                <a:lnTo>
                  <a:pt x="133" y="227"/>
                </a:lnTo>
                <a:lnTo>
                  <a:pt x="134" y="231"/>
                </a:lnTo>
                <a:lnTo>
                  <a:pt x="132" y="233"/>
                </a:lnTo>
                <a:lnTo>
                  <a:pt x="132" y="242"/>
                </a:lnTo>
                <a:lnTo>
                  <a:pt x="135" y="244"/>
                </a:lnTo>
                <a:lnTo>
                  <a:pt x="137" y="242"/>
                </a:lnTo>
                <a:lnTo>
                  <a:pt x="140" y="241"/>
                </a:lnTo>
                <a:lnTo>
                  <a:pt x="145" y="245"/>
                </a:lnTo>
                <a:lnTo>
                  <a:pt x="147" y="244"/>
                </a:lnTo>
                <a:lnTo>
                  <a:pt x="156" y="249"/>
                </a:lnTo>
                <a:lnTo>
                  <a:pt x="158" y="252"/>
                </a:lnTo>
                <a:lnTo>
                  <a:pt x="162" y="256"/>
                </a:lnTo>
                <a:lnTo>
                  <a:pt x="162" y="259"/>
                </a:lnTo>
                <a:lnTo>
                  <a:pt x="161" y="260"/>
                </a:lnTo>
                <a:lnTo>
                  <a:pt x="160" y="269"/>
                </a:lnTo>
                <a:lnTo>
                  <a:pt x="159" y="271"/>
                </a:lnTo>
                <a:lnTo>
                  <a:pt x="159" y="273"/>
                </a:lnTo>
                <a:lnTo>
                  <a:pt x="161" y="274"/>
                </a:lnTo>
                <a:lnTo>
                  <a:pt x="161" y="279"/>
                </a:lnTo>
                <a:lnTo>
                  <a:pt x="160" y="280"/>
                </a:lnTo>
                <a:lnTo>
                  <a:pt x="160" y="284"/>
                </a:lnTo>
                <a:lnTo>
                  <a:pt x="155" y="290"/>
                </a:lnTo>
                <a:lnTo>
                  <a:pt x="153" y="289"/>
                </a:lnTo>
                <a:lnTo>
                  <a:pt x="152" y="291"/>
                </a:lnTo>
                <a:lnTo>
                  <a:pt x="150" y="291"/>
                </a:lnTo>
                <a:lnTo>
                  <a:pt x="148" y="293"/>
                </a:lnTo>
                <a:lnTo>
                  <a:pt x="147" y="289"/>
                </a:lnTo>
                <a:lnTo>
                  <a:pt x="145" y="290"/>
                </a:lnTo>
                <a:lnTo>
                  <a:pt x="140" y="287"/>
                </a:lnTo>
                <a:lnTo>
                  <a:pt x="134" y="288"/>
                </a:lnTo>
                <a:lnTo>
                  <a:pt x="132" y="290"/>
                </a:lnTo>
                <a:lnTo>
                  <a:pt x="132" y="303"/>
                </a:lnTo>
                <a:lnTo>
                  <a:pt x="130" y="304"/>
                </a:lnTo>
                <a:lnTo>
                  <a:pt x="131" y="308"/>
                </a:lnTo>
                <a:lnTo>
                  <a:pt x="134" y="313"/>
                </a:lnTo>
                <a:lnTo>
                  <a:pt x="135" y="318"/>
                </a:lnTo>
                <a:lnTo>
                  <a:pt x="124" y="327"/>
                </a:lnTo>
                <a:lnTo>
                  <a:pt x="123" y="325"/>
                </a:lnTo>
                <a:lnTo>
                  <a:pt x="120" y="324"/>
                </a:lnTo>
                <a:lnTo>
                  <a:pt x="114" y="318"/>
                </a:lnTo>
                <a:lnTo>
                  <a:pt x="114" y="315"/>
                </a:lnTo>
                <a:lnTo>
                  <a:pt x="112" y="316"/>
                </a:lnTo>
                <a:lnTo>
                  <a:pt x="108" y="317"/>
                </a:lnTo>
                <a:lnTo>
                  <a:pt x="104" y="310"/>
                </a:lnTo>
                <a:lnTo>
                  <a:pt x="102" y="311"/>
                </a:lnTo>
                <a:lnTo>
                  <a:pt x="98" y="312"/>
                </a:lnTo>
                <a:lnTo>
                  <a:pt x="96" y="310"/>
                </a:lnTo>
                <a:lnTo>
                  <a:pt x="96" y="308"/>
                </a:lnTo>
                <a:lnTo>
                  <a:pt x="100" y="304"/>
                </a:lnTo>
                <a:lnTo>
                  <a:pt x="96" y="302"/>
                </a:lnTo>
                <a:lnTo>
                  <a:pt x="92" y="305"/>
                </a:lnTo>
                <a:lnTo>
                  <a:pt x="88" y="304"/>
                </a:lnTo>
                <a:lnTo>
                  <a:pt x="81" y="289"/>
                </a:lnTo>
                <a:lnTo>
                  <a:pt x="76" y="289"/>
                </a:lnTo>
                <a:lnTo>
                  <a:pt x="73" y="291"/>
                </a:lnTo>
                <a:lnTo>
                  <a:pt x="71" y="291"/>
                </a:lnTo>
                <a:lnTo>
                  <a:pt x="68" y="288"/>
                </a:lnTo>
                <a:lnTo>
                  <a:pt x="61" y="276"/>
                </a:lnTo>
                <a:lnTo>
                  <a:pt x="59" y="276"/>
                </a:lnTo>
                <a:lnTo>
                  <a:pt x="56" y="274"/>
                </a:lnTo>
                <a:lnTo>
                  <a:pt x="58" y="265"/>
                </a:lnTo>
                <a:lnTo>
                  <a:pt x="62" y="259"/>
                </a:lnTo>
                <a:lnTo>
                  <a:pt x="65" y="259"/>
                </a:lnTo>
                <a:lnTo>
                  <a:pt x="70" y="256"/>
                </a:lnTo>
                <a:lnTo>
                  <a:pt x="70" y="250"/>
                </a:lnTo>
                <a:lnTo>
                  <a:pt x="69" y="249"/>
                </a:lnTo>
                <a:lnTo>
                  <a:pt x="69" y="242"/>
                </a:lnTo>
                <a:lnTo>
                  <a:pt x="64" y="233"/>
                </a:lnTo>
                <a:lnTo>
                  <a:pt x="54" y="225"/>
                </a:lnTo>
                <a:lnTo>
                  <a:pt x="54" y="215"/>
                </a:lnTo>
                <a:lnTo>
                  <a:pt x="52" y="213"/>
                </a:lnTo>
                <a:lnTo>
                  <a:pt x="54" y="211"/>
                </a:lnTo>
                <a:lnTo>
                  <a:pt x="59" y="209"/>
                </a:lnTo>
                <a:lnTo>
                  <a:pt x="61" y="204"/>
                </a:lnTo>
                <a:lnTo>
                  <a:pt x="58" y="200"/>
                </a:lnTo>
                <a:lnTo>
                  <a:pt x="51" y="192"/>
                </a:lnTo>
                <a:lnTo>
                  <a:pt x="51" y="191"/>
                </a:lnTo>
                <a:lnTo>
                  <a:pt x="45" y="186"/>
                </a:lnTo>
                <a:lnTo>
                  <a:pt x="34" y="181"/>
                </a:lnTo>
                <a:lnTo>
                  <a:pt x="28" y="171"/>
                </a:lnTo>
                <a:lnTo>
                  <a:pt x="25" y="167"/>
                </a:lnTo>
                <a:lnTo>
                  <a:pt x="22" y="168"/>
                </a:lnTo>
                <a:lnTo>
                  <a:pt x="18" y="170"/>
                </a:lnTo>
                <a:lnTo>
                  <a:pt x="15" y="169"/>
                </a:lnTo>
                <a:lnTo>
                  <a:pt x="21" y="163"/>
                </a:lnTo>
                <a:lnTo>
                  <a:pt x="20" y="156"/>
                </a:lnTo>
                <a:lnTo>
                  <a:pt x="17" y="154"/>
                </a:lnTo>
                <a:lnTo>
                  <a:pt x="0" y="150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Freeform 26"/>
          <p:cNvSpPr/>
          <p:nvPr/>
        </p:nvSpPr>
        <p:spPr bwMode="auto">
          <a:xfrm>
            <a:off x="5157224" y="1376396"/>
            <a:ext cx="1229526" cy="1220201"/>
          </a:xfrm>
          <a:custGeom>
            <a:avLst/>
            <a:gdLst>
              <a:gd name="T0" fmla="*/ 2147483647 w 801"/>
              <a:gd name="T1" fmla="*/ 2147483647 h 762"/>
              <a:gd name="T2" fmla="*/ 2147483647 w 801"/>
              <a:gd name="T3" fmla="*/ 2147483647 h 762"/>
              <a:gd name="T4" fmla="*/ 2147483647 w 801"/>
              <a:gd name="T5" fmla="*/ 2147483647 h 762"/>
              <a:gd name="T6" fmla="*/ 2147483647 w 801"/>
              <a:gd name="T7" fmla="*/ 2147483647 h 762"/>
              <a:gd name="T8" fmla="*/ 2147483647 w 801"/>
              <a:gd name="T9" fmla="*/ 2147483647 h 762"/>
              <a:gd name="T10" fmla="*/ 2147483647 w 801"/>
              <a:gd name="T11" fmla="*/ 2147483647 h 762"/>
              <a:gd name="T12" fmla="*/ 2147483647 w 801"/>
              <a:gd name="T13" fmla="*/ 2147483647 h 762"/>
              <a:gd name="T14" fmla="*/ 2147483647 w 801"/>
              <a:gd name="T15" fmla="*/ 2147483647 h 762"/>
              <a:gd name="T16" fmla="*/ 2147483647 w 801"/>
              <a:gd name="T17" fmla="*/ 2147483647 h 762"/>
              <a:gd name="T18" fmla="*/ 2147483647 w 801"/>
              <a:gd name="T19" fmla="*/ 2147483647 h 762"/>
              <a:gd name="T20" fmla="*/ 2147483647 w 801"/>
              <a:gd name="T21" fmla="*/ 2147483647 h 762"/>
              <a:gd name="T22" fmla="*/ 2147483647 w 801"/>
              <a:gd name="T23" fmla="*/ 2147483647 h 762"/>
              <a:gd name="T24" fmla="*/ 2147483647 w 801"/>
              <a:gd name="T25" fmla="*/ 2147483647 h 762"/>
              <a:gd name="T26" fmla="*/ 2147483647 w 801"/>
              <a:gd name="T27" fmla="*/ 2147483647 h 762"/>
              <a:gd name="T28" fmla="*/ 2147483647 w 801"/>
              <a:gd name="T29" fmla="*/ 2147483647 h 762"/>
              <a:gd name="T30" fmla="*/ 2147483647 w 801"/>
              <a:gd name="T31" fmla="*/ 2147483647 h 762"/>
              <a:gd name="T32" fmla="*/ 2147483647 w 801"/>
              <a:gd name="T33" fmla="*/ 2147483647 h 762"/>
              <a:gd name="T34" fmla="*/ 2147483647 w 801"/>
              <a:gd name="T35" fmla="*/ 2147483647 h 762"/>
              <a:gd name="T36" fmla="*/ 2147483647 w 801"/>
              <a:gd name="T37" fmla="*/ 2147483647 h 762"/>
              <a:gd name="T38" fmla="*/ 2147483647 w 801"/>
              <a:gd name="T39" fmla="*/ 2147483647 h 762"/>
              <a:gd name="T40" fmla="*/ 2147483647 w 801"/>
              <a:gd name="T41" fmla="*/ 2147483647 h 762"/>
              <a:gd name="T42" fmla="*/ 2147483647 w 801"/>
              <a:gd name="T43" fmla="*/ 2147483647 h 762"/>
              <a:gd name="T44" fmla="*/ 2147483647 w 801"/>
              <a:gd name="T45" fmla="*/ 2147483647 h 762"/>
              <a:gd name="T46" fmla="*/ 2147483647 w 801"/>
              <a:gd name="T47" fmla="*/ 2147483647 h 762"/>
              <a:gd name="T48" fmla="*/ 2147483647 w 801"/>
              <a:gd name="T49" fmla="*/ 2147483647 h 762"/>
              <a:gd name="T50" fmla="*/ 2147483647 w 801"/>
              <a:gd name="T51" fmla="*/ 2147483647 h 762"/>
              <a:gd name="T52" fmla="*/ 2147483647 w 801"/>
              <a:gd name="T53" fmla="*/ 2147483647 h 762"/>
              <a:gd name="T54" fmla="*/ 2147483647 w 801"/>
              <a:gd name="T55" fmla="*/ 2147483647 h 762"/>
              <a:gd name="T56" fmla="*/ 2147483647 w 801"/>
              <a:gd name="T57" fmla="*/ 2147483647 h 762"/>
              <a:gd name="T58" fmla="*/ 2147483647 w 801"/>
              <a:gd name="T59" fmla="*/ 2147483647 h 762"/>
              <a:gd name="T60" fmla="*/ 2147483647 w 801"/>
              <a:gd name="T61" fmla="*/ 2147483647 h 762"/>
              <a:gd name="T62" fmla="*/ 2147483647 w 801"/>
              <a:gd name="T63" fmla="*/ 2147483647 h 762"/>
              <a:gd name="T64" fmla="*/ 2147483647 w 801"/>
              <a:gd name="T65" fmla="*/ 2147483647 h 762"/>
              <a:gd name="T66" fmla="*/ 2147483647 w 801"/>
              <a:gd name="T67" fmla="*/ 2147483647 h 762"/>
              <a:gd name="T68" fmla="*/ 2147483647 w 801"/>
              <a:gd name="T69" fmla="*/ 2147483647 h 762"/>
              <a:gd name="T70" fmla="*/ 2147483647 w 801"/>
              <a:gd name="T71" fmla="*/ 2147483647 h 762"/>
              <a:gd name="T72" fmla="*/ 2147483647 w 801"/>
              <a:gd name="T73" fmla="*/ 2147483647 h 762"/>
              <a:gd name="T74" fmla="*/ 2147483647 w 801"/>
              <a:gd name="T75" fmla="*/ 2147483647 h 762"/>
              <a:gd name="T76" fmla="*/ 2147483647 w 801"/>
              <a:gd name="T77" fmla="*/ 2147483647 h 762"/>
              <a:gd name="T78" fmla="*/ 2147483647 w 801"/>
              <a:gd name="T79" fmla="*/ 2147483647 h 762"/>
              <a:gd name="T80" fmla="*/ 2147483647 w 801"/>
              <a:gd name="T81" fmla="*/ 2147483647 h 762"/>
              <a:gd name="T82" fmla="*/ 2147483647 w 801"/>
              <a:gd name="T83" fmla="*/ 2147483647 h 762"/>
              <a:gd name="T84" fmla="*/ 2147483647 w 801"/>
              <a:gd name="T85" fmla="*/ 2147483647 h 762"/>
              <a:gd name="T86" fmla="*/ 2147483647 w 801"/>
              <a:gd name="T87" fmla="*/ 2147483647 h 762"/>
              <a:gd name="T88" fmla="*/ 2147483647 w 801"/>
              <a:gd name="T89" fmla="*/ 2147483647 h 762"/>
              <a:gd name="T90" fmla="*/ 2147483647 w 801"/>
              <a:gd name="T91" fmla="*/ 2147483647 h 762"/>
              <a:gd name="T92" fmla="*/ 2147483647 w 801"/>
              <a:gd name="T93" fmla="*/ 2147483647 h 762"/>
              <a:gd name="T94" fmla="*/ 2147483647 w 801"/>
              <a:gd name="T95" fmla="*/ 2147483647 h 762"/>
              <a:gd name="T96" fmla="*/ 2147483647 w 801"/>
              <a:gd name="T97" fmla="*/ 2147483647 h 762"/>
              <a:gd name="T98" fmla="*/ 2147483647 w 801"/>
              <a:gd name="T99" fmla="*/ 2147483647 h 762"/>
              <a:gd name="T100" fmla="*/ 2147483647 w 801"/>
              <a:gd name="T101" fmla="*/ 2147483647 h 762"/>
              <a:gd name="T102" fmla="*/ 2147483647 w 801"/>
              <a:gd name="T103" fmla="*/ 2147483647 h 762"/>
              <a:gd name="T104" fmla="*/ 2147483647 w 801"/>
              <a:gd name="T105" fmla="*/ 2147483647 h 762"/>
              <a:gd name="T106" fmla="*/ 2147483647 w 801"/>
              <a:gd name="T107" fmla="*/ 2147483647 h 762"/>
              <a:gd name="T108" fmla="*/ 2147483647 w 801"/>
              <a:gd name="T109" fmla="*/ 2147483647 h 762"/>
              <a:gd name="T110" fmla="*/ 2147483647 w 801"/>
              <a:gd name="T111" fmla="*/ 2147483647 h 762"/>
              <a:gd name="T112" fmla="*/ 2147483647 w 801"/>
              <a:gd name="T113" fmla="*/ 2147483647 h 762"/>
              <a:gd name="T114" fmla="*/ 2147483647 w 801"/>
              <a:gd name="T115" fmla="*/ 2147483647 h 762"/>
              <a:gd name="T116" fmla="*/ 2147483647 w 801"/>
              <a:gd name="T117" fmla="*/ 2147483647 h 762"/>
              <a:gd name="T118" fmla="*/ 2147483647 w 801"/>
              <a:gd name="T119" fmla="*/ 2147483647 h 762"/>
              <a:gd name="T120" fmla="*/ 2147483647 w 801"/>
              <a:gd name="T121" fmla="*/ 2147483647 h 762"/>
              <a:gd name="T122" fmla="*/ 2147483647 w 801"/>
              <a:gd name="T123" fmla="*/ 2147483647 h 7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801"/>
              <a:gd name="T187" fmla="*/ 0 h 762"/>
              <a:gd name="T188" fmla="*/ 801 w 801"/>
              <a:gd name="T189" fmla="*/ 762 h 76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801" h="762">
                <a:moveTo>
                  <a:pt x="712" y="734"/>
                </a:moveTo>
                <a:lnTo>
                  <a:pt x="681" y="735"/>
                </a:lnTo>
                <a:lnTo>
                  <a:pt x="677" y="740"/>
                </a:lnTo>
                <a:lnTo>
                  <a:pt x="671" y="740"/>
                </a:lnTo>
                <a:lnTo>
                  <a:pt x="666" y="735"/>
                </a:lnTo>
                <a:lnTo>
                  <a:pt x="647" y="730"/>
                </a:lnTo>
                <a:lnTo>
                  <a:pt x="644" y="727"/>
                </a:lnTo>
                <a:lnTo>
                  <a:pt x="644" y="725"/>
                </a:lnTo>
                <a:lnTo>
                  <a:pt x="643" y="724"/>
                </a:lnTo>
                <a:lnTo>
                  <a:pt x="642" y="719"/>
                </a:lnTo>
                <a:lnTo>
                  <a:pt x="639" y="717"/>
                </a:lnTo>
                <a:lnTo>
                  <a:pt x="634" y="708"/>
                </a:lnTo>
                <a:lnTo>
                  <a:pt x="631" y="706"/>
                </a:lnTo>
                <a:lnTo>
                  <a:pt x="628" y="709"/>
                </a:lnTo>
                <a:lnTo>
                  <a:pt x="628" y="711"/>
                </a:lnTo>
                <a:lnTo>
                  <a:pt x="627" y="712"/>
                </a:lnTo>
                <a:lnTo>
                  <a:pt x="627" y="713"/>
                </a:lnTo>
                <a:lnTo>
                  <a:pt x="625" y="716"/>
                </a:lnTo>
                <a:lnTo>
                  <a:pt x="623" y="720"/>
                </a:lnTo>
                <a:lnTo>
                  <a:pt x="621" y="722"/>
                </a:lnTo>
                <a:lnTo>
                  <a:pt x="619" y="722"/>
                </a:lnTo>
                <a:lnTo>
                  <a:pt x="615" y="718"/>
                </a:lnTo>
                <a:lnTo>
                  <a:pt x="615" y="711"/>
                </a:lnTo>
                <a:lnTo>
                  <a:pt x="614" y="709"/>
                </a:lnTo>
                <a:lnTo>
                  <a:pt x="609" y="712"/>
                </a:lnTo>
                <a:lnTo>
                  <a:pt x="606" y="713"/>
                </a:lnTo>
                <a:lnTo>
                  <a:pt x="603" y="716"/>
                </a:lnTo>
                <a:lnTo>
                  <a:pt x="602" y="722"/>
                </a:lnTo>
                <a:lnTo>
                  <a:pt x="599" y="725"/>
                </a:lnTo>
                <a:lnTo>
                  <a:pt x="576" y="737"/>
                </a:lnTo>
                <a:lnTo>
                  <a:pt x="574" y="740"/>
                </a:lnTo>
                <a:lnTo>
                  <a:pt x="574" y="742"/>
                </a:lnTo>
                <a:lnTo>
                  <a:pt x="578" y="746"/>
                </a:lnTo>
                <a:lnTo>
                  <a:pt x="579" y="754"/>
                </a:lnTo>
                <a:lnTo>
                  <a:pt x="575" y="761"/>
                </a:lnTo>
                <a:lnTo>
                  <a:pt x="567" y="760"/>
                </a:lnTo>
                <a:lnTo>
                  <a:pt x="566" y="762"/>
                </a:lnTo>
                <a:lnTo>
                  <a:pt x="558" y="762"/>
                </a:lnTo>
                <a:lnTo>
                  <a:pt x="549" y="751"/>
                </a:lnTo>
                <a:lnTo>
                  <a:pt x="550" y="751"/>
                </a:lnTo>
                <a:lnTo>
                  <a:pt x="542" y="743"/>
                </a:lnTo>
                <a:lnTo>
                  <a:pt x="542" y="742"/>
                </a:lnTo>
                <a:lnTo>
                  <a:pt x="540" y="739"/>
                </a:lnTo>
                <a:lnTo>
                  <a:pt x="534" y="730"/>
                </a:lnTo>
                <a:lnTo>
                  <a:pt x="523" y="716"/>
                </a:lnTo>
                <a:lnTo>
                  <a:pt x="521" y="713"/>
                </a:lnTo>
                <a:lnTo>
                  <a:pt x="522" y="709"/>
                </a:lnTo>
                <a:lnTo>
                  <a:pt x="519" y="706"/>
                </a:lnTo>
                <a:lnTo>
                  <a:pt x="519" y="700"/>
                </a:lnTo>
                <a:lnTo>
                  <a:pt x="510" y="692"/>
                </a:lnTo>
                <a:lnTo>
                  <a:pt x="502" y="711"/>
                </a:lnTo>
                <a:lnTo>
                  <a:pt x="502" y="715"/>
                </a:lnTo>
                <a:lnTo>
                  <a:pt x="504" y="718"/>
                </a:lnTo>
                <a:lnTo>
                  <a:pt x="503" y="721"/>
                </a:lnTo>
                <a:lnTo>
                  <a:pt x="505" y="722"/>
                </a:lnTo>
                <a:lnTo>
                  <a:pt x="506" y="726"/>
                </a:lnTo>
                <a:lnTo>
                  <a:pt x="501" y="734"/>
                </a:lnTo>
                <a:lnTo>
                  <a:pt x="489" y="735"/>
                </a:lnTo>
                <a:lnTo>
                  <a:pt x="485" y="735"/>
                </a:lnTo>
                <a:lnTo>
                  <a:pt x="482" y="734"/>
                </a:lnTo>
                <a:lnTo>
                  <a:pt x="478" y="730"/>
                </a:lnTo>
                <a:lnTo>
                  <a:pt x="477" y="730"/>
                </a:lnTo>
                <a:lnTo>
                  <a:pt x="475" y="728"/>
                </a:lnTo>
                <a:lnTo>
                  <a:pt x="474" y="722"/>
                </a:lnTo>
                <a:lnTo>
                  <a:pt x="465" y="714"/>
                </a:lnTo>
                <a:lnTo>
                  <a:pt x="464" y="712"/>
                </a:lnTo>
                <a:lnTo>
                  <a:pt x="463" y="711"/>
                </a:lnTo>
                <a:lnTo>
                  <a:pt x="463" y="704"/>
                </a:lnTo>
                <a:lnTo>
                  <a:pt x="464" y="703"/>
                </a:lnTo>
                <a:lnTo>
                  <a:pt x="464" y="701"/>
                </a:lnTo>
                <a:lnTo>
                  <a:pt x="461" y="698"/>
                </a:lnTo>
                <a:lnTo>
                  <a:pt x="458" y="698"/>
                </a:lnTo>
                <a:lnTo>
                  <a:pt x="457" y="700"/>
                </a:lnTo>
                <a:lnTo>
                  <a:pt x="451" y="701"/>
                </a:lnTo>
                <a:lnTo>
                  <a:pt x="450" y="702"/>
                </a:lnTo>
                <a:lnTo>
                  <a:pt x="446" y="702"/>
                </a:lnTo>
                <a:lnTo>
                  <a:pt x="443" y="704"/>
                </a:lnTo>
                <a:lnTo>
                  <a:pt x="442" y="703"/>
                </a:lnTo>
                <a:lnTo>
                  <a:pt x="438" y="705"/>
                </a:lnTo>
                <a:lnTo>
                  <a:pt x="436" y="705"/>
                </a:lnTo>
                <a:lnTo>
                  <a:pt x="434" y="701"/>
                </a:lnTo>
                <a:lnTo>
                  <a:pt x="432" y="699"/>
                </a:lnTo>
                <a:lnTo>
                  <a:pt x="432" y="694"/>
                </a:lnTo>
                <a:lnTo>
                  <a:pt x="430" y="692"/>
                </a:lnTo>
                <a:lnTo>
                  <a:pt x="429" y="683"/>
                </a:lnTo>
                <a:lnTo>
                  <a:pt x="431" y="679"/>
                </a:lnTo>
                <a:lnTo>
                  <a:pt x="431" y="677"/>
                </a:lnTo>
                <a:lnTo>
                  <a:pt x="423" y="665"/>
                </a:lnTo>
                <a:lnTo>
                  <a:pt x="420" y="665"/>
                </a:lnTo>
                <a:lnTo>
                  <a:pt x="419" y="664"/>
                </a:lnTo>
                <a:lnTo>
                  <a:pt x="411" y="664"/>
                </a:lnTo>
                <a:lnTo>
                  <a:pt x="411" y="663"/>
                </a:lnTo>
                <a:lnTo>
                  <a:pt x="401" y="662"/>
                </a:lnTo>
                <a:lnTo>
                  <a:pt x="396" y="662"/>
                </a:lnTo>
                <a:lnTo>
                  <a:pt x="396" y="664"/>
                </a:lnTo>
                <a:lnTo>
                  <a:pt x="391" y="665"/>
                </a:lnTo>
                <a:lnTo>
                  <a:pt x="389" y="668"/>
                </a:lnTo>
                <a:lnTo>
                  <a:pt x="387" y="668"/>
                </a:lnTo>
                <a:lnTo>
                  <a:pt x="384" y="672"/>
                </a:lnTo>
                <a:lnTo>
                  <a:pt x="380" y="675"/>
                </a:lnTo>
                <a:lnTo>
                  <a:pt x="345" y="650"/>
                </a:lnTo>
                <a:lnTo>
                  <a:pt x="343" y="649"/>
                </a:lnTo>
                <a:lnTo>
                  <a:pt x="341" y="651"/>
                </a:lnTo>
                <a:lnTo>
                  <a:pt x="323" y="663"/>
                </a:lnTo>
                <a:lnTo>
                  <a:pt x="321" y="662"/>
                </a:lnTo>
                <a:lnTo>
                  <a:pt x="319" y="664"/>
                </a:lnTo>
                <a:lnTo>
                  <a:pt x="315" y="664"/>
                </a:lnTo>
                <a:lnTo>
                  <a:pt x="311" y="660"/>
                </a:lnTo>
                <a:lnTo>
                  <a:pt x="307" y="660"/>
                </a:lnTo>
                <a:lnTo>
                  <a:pt x="305" y="658"/>
                </a:lnTo>
                <a:lnTo>
                  <a:pt x="303" y="658"/>
                </a:lnTo>
                <a:lnTo>
                  <a:pt x="299" y="664"/>
                </a:lnTo>
                <a:lnTo>
                  <a:pt x="297" y="664"/>
                </a:lnTo>
                <a:lnTo>
                  <a:pt x="296" y="666"/>
                </a:lnTo>
                <a:lnTo>
                  <a:pt x="292" y="666"/>
                </a:lnTo>
                <a:lnTo>
                  <a:pt x="290" y="667"/>
                </a:lnTo>
                <a:lnTo>
                  <a:pt x="271" y="669"/>
                </a:lnTo>
                <a:lnTo>
                  <a:pt x="250" y="651"/>
                </a:lnTo>
                <a:lnTo>
                  <a:pt x="250" y="649"/>
                </a:lnTo>
                <a:lnTo>
                  <a:pt x="249" y="648"/>
                </a:lnTo>
                <a:lnTo>
                  <a:pt x="249" y="641"/>
                </a:lnTo>
                <a:lnTo>
                  <a:pt x="243" y="636"/>
                </a:lnTo>
                <a:lnTo>
                  <a:pt x="241" y="620"/>
                </a:lnTo>
                <a:lnTo>
                  <a:pt x="238" y="616"/>
                </a:lnTo>
                <a:lnTo>
                  <a:pt x="238" y="614"/>
                </a:lnTo>
                <a:lnTo>
                  <a:pt x="236" y="612"/>
                </a:lnTo>
                <a:lnTo>
                  <a:pt x="236" y="611"/>
                </a:lnTo>
                <a:lnTo>
                  <a:pt x="231" y="611"/>
                </a:lnTo>
                <a:lnTo>
                  <a:pt x="230" y="613"/>
                </a:lnTo>
                <a:lnTo>
                  <a:pt x="223" y="614"/>
                </a:lnTo>
                <a:lnTo>
                  <a:pt x="222" y="616"/>
                </a:lnTo>
                <a:lnTo>
                  <a:pt x="220" y="616"/>
                </a:lnTo>
                <a:lnTo>
                  <a:pt x="218" y="617"/>
                </a:lnTo>
                <a:lnTo>
                  <a:pt x="208" y="618"/>
                </a:lnTo>
                <a:lnTo>
                  <a:pt x="206" y="619"/>
                </a:lnTo>
                <a:lnTo>
                  <a:pt x="198" y="620"/>
                </a:lnTo>
                <a:lnTo>
                  <a:pt x="196" y="622"/>
                </a:lnTo>
                <a:lnTo>
                  <a:pt x="183" y="608"/>
                </a:lnTo>
                <a:lnTo>
                  <a:pt x="182" y="604"/>
                </a:lnTo>
                <a:lnTo>
                  <a:pt x="181" y="603"/>
                </a:lnTo>
                <a:lnTo>
                  <a:pt x="181" y="593"/>
                </a:lnTo>
                <a:lnTo>
                  <a:pt x="187" y="589"/>
                </a:lnTo>
                <a:lnTo>
                  <a:pt x="189" y="590"/>
                </a:lnTo>
                <a:lnTo>
                  <a:pt x="193" y="588"/>
                </a:lnTo>
                <a:lnTo>
                  <a:pt x="197" y="583"/>
                </a:lnTo>
                <a:lnTo>
                  <a:pt x="207" y="580"/>
                </a:lnTo>
                <a:lnTo>
                  <a:pt x="210" y="581"/>
                </a:lnTo>
                <a:lnTo>
                  <a:pt x="212" y="579"/>
                </a:lnTo>
                <a:lnTo>
                  <a:pt x="211" y="569"/>
                </a:lnTo>
                <a:lnTo>
                  <a:pt x="210" y="568"/>
                </a:lnTo>
                <a:lnTo>
                  <a:pt x="206" y="568"/>
                </a:lnTo>
                <a:lnTo>
                  <a:pt x="202" y="572"/>
                </a:lnTo>
                <a:lnTo>
                  <a:pt x="200" y="572"/>
                </a:lnTo>
                <a:lnTo>
                  <a:pt x="198" y="570"/>
                </a:lnTo>
                <a:lnTo>
                  <a:pt x="198" y="565"/>
                </a:lnTo>
                <a:lnTo>
                  <a:pt x="199" y="564"/>
                </a:lnTo>
                <a:lnTo>
                  <a:pt x="196" y="562"/>
                </a:lnTo>
                <a:lnTo>
                  <a:pt x="193" y="565"/>
                </a:lnTo>
                <a:lnTo>
                  <a:pt x="194" y="565"/>
                </a:lnTo>
                <a:lnTo>
                  <a:pt x="192" y="567"/>
                </a:lnTo>
                <a:lnTo>
                  <a:pt x="193" y="569"/>
                </a:lnTo>
                <a:lnTo>
                  <a:pt x="183" y="583"/>
                </a:lnTo>
                <a:lnTo>
                  <a:pt x="177" y="583"/>
                </a:lnTo>
                <a:lnTo>
                  <a:pt x="170" y="576"/>
                </a:lnTo>
                <a:lnTo>
                  <a:pt x="170" y="569"/>
                </a:lnTo>
                <a:lnTo>
                  <a:pt x="163" y="566"/>
                </a:lnTo>
                <a:lnTo>
                  <a:pt x="161" y="558"/>
                </a:lnTo>
                <a:lnTo>
                  <a:pt x="160" y="557"/>
                </a:lnTo>
                <a:lnTo>
                  <a:pt x="152" y="557"/>
                </a:lnTo>
                <a:lnTo>
                  <a:pt x="137" y="541"/>
                </a:lnTo>
                <a:lnTo>
                  <a:pt x="134" y="541"/>
                </a:lnTo>
                <a:lnTo>
                  <a:pt x="134" y="529"/>
                </a:lnTo>
                <a:lnTo>
                  <a:pt x="139" y="515"/>
                </a:lnTo>
                <a:lnTo>
                  <a:pt x="141" y="512"/>
                </a:lnTo>
                <a:lnTo>
                  <a:pt x="140" y="506"/>
                </a:lnTo>
                <a:lnTo>
                  <a:pt x="144" y="495"/>
                </a:lnTo>
                <a:lnTo>
                  <a:pt x="149" y="489"/>
                </a:lnTo>
                <a:lnTo>
                  <a:pt x="160" y="482"/>
                </a:lnTo>
                <a:lnTo>
                  <a:pt x="174" y="466"/>
                </a:lnTo>
                <a:lnTo>
                  <a:pt x="174" y="464"/>
                </a:lnTo>
                <a:lnTo>
                  <a:pt x="181" y="456"/>
                </a:lnTo>
                <a:lnTo>
                  <a:pt x="184" y="454"/>
                </a:lnTo>
                <a:lnTo>
                  <a:pt x="188" y="449"/>
                </a:lnTo>
                <a:lnTo>
                  <a:pt x="188" y="447"/>
                </a:lnTo>
                <a:lnTo>
                  <a:pt x="198" y="436"/>
                </a:lnTo>
                <a:lnTo>
                  <a:pt x="199" y="432"/>
                </a:lnTo>
                <a:lnTo>
                  <a:pt x="203" y="428"/>
                </a:lnTo>
                <a:lnTo>
                  <a:pt x="207" y="417"/>
                </a:lnTo>
                <a:lnTo>
                  <a:pt x="210" y="414"/>
                </a:lnTo>
                <a:lnTo>
                  <a:pt x="210" y="412"/>
                </a:lnTo>
                <a:lnTo>
                  <a:pt x="211" y="412"/>
                </a:lnTo>
                <a:lnTo>
                  <a:pt x="215" y="402"/>
                </a:lnTo>
                <a:lnTo>
                  <a:pt x="217" y="401"/>
                </a:lnTo>
                <a:lnTo>
                  <a:pt x="224" y="403"/>
                </a:lnTo>
                <a:lnTo>
                  <a:pt x="229" y="414"/>
                </a:lnTo>
                <a:lnTo>
                  <a:pt x="234" y="429"/>
                </a:lnTo>
                <a:lnTo>
                  <a:pt x="236" y="431"/>
                </a:lnTo>
                <a:lnTo>
                  <a:pt x="241" y="426"/>
                </a:lnTo>
                <a:lnTo>
                  <a:pt x="240" y="420"/>
                </a:lnTo>
                <a:lnTo>
                  <a:pt x="238" y="419"/>
                </a:lnTo>
                <a:lnTo>
                  <a:pt x="238" y="414"/>
                </a:lnTo>
                <a:lnTo>
                  <a:pt x="237" y="413"/>
                </a:lnTo>
                <a:lnTo>
                  <a:pt x="235" y="406"/>
                </a:lnTo>
                <a:lnTo>
                  <a:pt x="234" y="406"/>
                </a:lnTo>
                <a:lnTo>
                  <a:pt x="232" y="396"/>
                </a:lnTo>
                <a:lnTo>
                  <a:pt x="236" y="386"/>
                </a:lnTo>
                <a:lnTo>
                  <a:pt x="234" y="384"/>
                </a:lnTo>
                <a:lnTo>
                  <a:pt x="234" y="379"/>
                </a:lnTo>
                <a:lnTo>
                  <a:pt x="235" y="378"/>
                </a:lnTo>
                <a:lnTo>
                  <a:pt x="236" y="369"/>
                </a:lnTo>
                <a:lnTo>
                  <a:pt x="238" y="363"/>
                </a:lnTo>
                <a:lnTo>
                  <a:pt x="238" y="350"/>
                </a:lnTo>
                <a:lnTo>
                  <a:pt x="241" y="345"/>
                </a:lnTo>
                <a:lnTo>
                  <a:pt x="253" y="343"/>
                </a:lnTo>
                <a:lnTo>
                  <a:pt x="256" y="335"/>
                </a:lnTo>
                <a:lnTo>
                  <a:pt x="256" y="325"/>
                </a:lnTo>
                <a:lnTo>
                  <a:pt x="255" y="323"/>
                </a:lnTo>
                <a:lnTo>
                  <a:pt x="255" y="314"/>
                </a:lnTo>
                <a:lnTo>
                  <a:pt x="253" y="312"/>
                </a:lnTo>
                <a:lnTo>
                  <a:pt x="251" y="298"/>
                </a:lnTo>
                <a:lnTo>
                  <a:pt x="250" y="297"/>
                </a:lnTo>
                <a:lnTo>
                  <a:pt x="249" y="290"/>
                </a:lnTo>
                <a:lnTo>
                  <a:pt x="248" y="289"/>
                </a:lnTo>
                <a:lnTo>
                  <a:pt x="247" y="282"/>
                </a:lnTo>
                <a:lnTo>
                  <a:pt x="246" y="280"/>
                </a:lnTo>
                <a:lnTo>
                  <a:pt x="245" y="269"/>
                </a:lnTo>
                <a:lnTo>
                  <a:pt x="243" y="270"/>
                </a:lnTo>
                <a:lnTo>
                  <a:pt x="240" y="269"/>
                </a:lnTo>
                <a:lnTo>
                  <a:pt x="238" y="268"/>
                </a:lnTo>
                <a:lnTo>
                  <a:pt x="233" y="268"/>
                </a:lnTo>
                <a:lnTo>
                  <a:pt x="231" y="267"/>
                </a:lnTo>
                <a:lnTo>
                  <a:pt x="226" y="262"/>
                </a:lnTo>
                <a:lnTo>
                  <a:pt x="206" y="262"/>
                </a:lnTo>
                <a:lnTo>
                  <a:pt x="203" y="258"/>
                </a:lnTo>
                <a:lnTo>
                  <a:pt x="201" y="261"/>
                </a:lnTo>
                <a:lnTo>
                  <a:pt x="200" y="270"/>
                </a:lnTo>
                <a:lnTo>
                  <a:pt x="198" y="276"/>
                </a:lnTo>
                <a:lnTo>
                  <a:pt x="197" y="284"/>
                </a:lnTo>
                <a:lnTo>
                  <a:pt x="194" y="285"/>
                </a:lnTo>
                <a:lnTo>
                  <a:pt x="192" y="283"/>
                </a:lnTo>
                <a:lnTo>
                  <a:pt x="190" y="283"/>
                </a:lnTo>
                <a:lnTo>
                  <a:pt x="187" y="282"/>
                </a:lnTo>
                <a:lnTo>
                  <a:pt x="185" y="283"/>
                </a:lnTo>
                <a:lnTo>
                  <a:pt x="181" y="283"/>
                </a:lnTo>
                <a:lnTo>
                  <a:pt x="181" y="285"/>
                </a:lnTo>
                <a:lnTo>
                  <a:pt x="178" y="285"/>
                </a:lnTo>
                <a:lnTo>
                  <a:pt x="165" y="273"/>
                </a:lnTo>
                <a:lnTo>
                  <a:pt x="165" y="267"/>
                </a:lnTo>
                <a:lnTo>
                  <a:pt x="168" y="263"/>
                </a:lnTo>
                <a:lnTo>
                  <a:pt x="170" y="263"/>
                </a:lnTo>
                <a:lnTo>
                  <a:pt x="172" y="260"/>
                </a:lnTo>
                <a:lnTo>
                  <a:pt x="175" y="258"/>
                </a:lnTo>
                <a:lnTo>
                  <a:pt x="179" y="253"/>
                </a:lnTo>
                <a:lnTo>
                  <a:pt x="173" y="243"/>
                </a:lnTo>
                <a:lnTo>
                  <a:pt x="171" y="241"/>
                </a:lnTo>
                <a:lnTo>
                  <a:pt x="167" y="240"/>
                </a:lnTo>
                <a:lnTo>
                  <a:pt x="158" y="229"/>
                </a:lnTo>
                <a:lnTo>
                  <a:pt x="155" y="222"/>
                </a:lnTo>
                <a:lnTo>
                  <a:pt x="146" y="216"/>
                </a:lnTo>
                <a:lnTo>
                  <a:pt x="143" y="209"/>
                </a:lnTo>
                <a:lnTo>
                  <a:pt x="139" y="205"/>
                </a:lnTo>
                <a:lnTo>
                  <a:pt x="133" y="196"/>
                </a:lnTo>
                <a:lnTo>
                  <a:pt x="127" y="192"/>
                </a:lnTo>
                <a:lnTo>
                  <a:pt x="118" y="193"/>
                </a:lnTo>
                <a:lnTo>
                  <a:pt x="117" y="192"/>
                </a:lnTo>
                <a:lnTo>
                  <a:pt x="111" y="192"/>
                </a:lnTo>
                <a:lnTo>
                  <a:pt x="99" y="180"/>
                </a:lnTo>
                <a:lnTo>
                  <a:pt x="96" y="175"/>
                </a:lnTo>
                <a:lnTo>
                  <a:pt x="94" y="173"/>
                </a:lnTo>
                <a:lnTo>
                  <a:pt x="95" y="172"/>
                </a:lnTo>
                <a:lnTo>
                  <a:pt x="93" y="171"/>
                </a:lnTo>
                <a:lnTo>
                  <a:pt x="93" y="167"/>
                </a:lnTo>
                <a:lnTo>
                  <a:pt x="89" y="160"/>
                </a:lnTo>
                <a:lnTo>
                  <a:pt x="89" y="158"/>
                </a:lnTo>
                <a:lnTo>
                  <a:pt x="87" y="157"/>
                </a:lnTo>
                <a:lnTo>
                  <a:pt x="87" y="152"/>
                </a:lnTo>
                <a:lnTo>
                  <a:pt x="85" y="151"/>
                </a:lnTo>
                <a:lnTo>
                  <a:pt x="85" y="149"/>
                </a:lnTo>
                <a:lnTo>
                  <a:pt x="84" y="148"/>
                </a:lnTo>
                <a:lnTo>
                  <a:pt x="82" y="142"/>
                </a:lnTo>
                <a:lnTo>
                  <a:pt x="78" y="134"/>
                </a:lnTo>
                <a:lnTo>
                  <a:pt x="78" y="127"/>
                </a:lnTo>
                <a:lnTo>
                  <a:pt x="80" y="123"/>
                </a:lnTo>
                <a:lnTo>
                  <a:pt x="80" y="120"/>
                </a:lnTo>
                <a:lnTo>
                  <a:pt x="78" y="119"/>
                </a:lnTo>
                <a:lnTo>
                  <a:pt x="76" y="119"/>
                </a:lnTo>
                <a:lnTo>
                  <a:pt x="75" y="118"/>
                </a:lnTo>
                <a:lnTo>
                  <a:pt x="70" y="117"/>
                </a:lnTo>
                <a:lnTo>
                  <a:pt x="60" y="108"/>
                </a:lnTo>
                <a:lnTo>
                  <a:pt x="53" y="104"/>
                </a:lnTo>
                <a:lnTo>
                  <a:pt x="51" y="104"/>
                </a:lnTo>
                <a:lnTo>
                  <a:pt x="49" y="108"/>
                </a:lnTo>
                <a:lnTo>
                  <a:pt x="46" y="112"/>
                </a:lnTo>
                <a:lnTo>
                  <a:pt x="46" y="115"/>
                </a:lnTo>
                <a:lnTo>
                  <a:pt x="45" y="116"/>
                </a:lnTo>
                <a:lnTo>
                  <a:pt x="44" y="121"/>
                </a:lnTo>
                <a:lnTo>
                  <a:pt x="41" y="124"/>
                </a:lnTo>
                <a:lnTo>
                  <a:pt x="34" y="123"/>
                </a:lnTo>
                <a:lnTo>
                  <a:pt x="26" y="115"/>
                </a:lnTo>
                <a:lnTo>
                  <a:pt x="24" y="115"/>
                </a:lnTo>
                <a:lnTo>
                  <a:pt x="19" y="111"/>
                </a:lnTo>
                <a:lnTo>
                  <a:pt x="16" y="112"/>
                </a:lnTo>
                <a:lnTo>
                  <a:pt x="13" y="109"/>
                </a:lnTo>
                <a:lnTo>
                  <a:pt x="5" y="108"/>
                </a:lnTo>
                <a:lnTo>
                  <a:pt x="2" y="105"/>
                </a:lnTo>
                <a:lnTo>
                  <a:pt x="1" y="102"/>
                </a:lnTo>
                <a:lnTo>
                  <a:pt x="4" y="98"/>
                </a:lnTo>
                <a:lnTo>
                  <a:pt x="4" y="95"/>
                </a:lnTo>
                <a:lnTo>
                  <a:pt x="6" y="93"/>
                </a:lnTo>
                <a:lnTo>
                  <a:pt x="7" y="90"/>
                </a:lnTo>
                <a:lnTo>
                  <a:pt x="9" y="89"/>
                </a:lnTo>
                <a:lnTo>
                  <a:pt x="10" y="86"/>
                </a:lnTo>
                <a:lnTo>
                  <a:pt x="13" y="82"/>
                </a:lnTo>
                <a:lnTo>
                  <a:pt x="20" y="66"/>
                </a:lnTo>
                <a:lnTo>
                  <a:pt x="22" y="64"/>
                </a:lnTo>
                <a:lnTo>
                  <a:pt x="21" y="63"/>
                </a:lnTo>
                <a:lnTo>
                  <a:pt x="23" y="60"/>
                </a:lnTo>
                <a:lnTo>
                  <a:pt x="22" y="55"/>
                </a:lnTo>
                <a:lnTo>
                  <a:pt x="18" y="54"/>
                </a:lnTo>
                <a:lnTo>
                  <a:pt x="13" y="50"/>
                </a:lnTo>
                <a:lnTo>
                  <a:pt x="10" y="43"/>
                </a:lnTo>
                <a:lnTo>
                  <a:pt x="8" y="41"/>
                </a:lnTo>
                <a:lnTo>
                  <a:pt x="0" y="30"/>
                </a:lnTo>
                <a:lnTo>
                  <a:pt x="2" y="29"/>
                </a:lnTo>
                <a:lnTo>
                  <a:pt x="2" y="28"/>
                </a:lnTo>
                <a:lnTo>
                  <a:pt x="3" y="28"/>
                </a:lnTo>
                <a:lnTo>
                  <a:pt x="8" y="25"/>
                </a:lnTo>
                <a:lnTo>
                  <a:pt x="9" y="25"/>
                </a:lnTo>
                <a:lnTo>
                  <a:pt x="10" y="25"/>
                </a:lnTo>
                <a:lnTo>
                  <a:pt x="10" y="24"/>
                </a:lnTo>
                <a:lnTo>
                  <a:pt x="11" y="24"/>
                </a:lnTo>
                <a:lnTo>
                  <a:pt x="17" y="22"/>
                </a:lnTo>
                <a:lnTo>
                  <a:pt x="18" y="22"/>
                </a:lnTo>
                <a:lnTo>
                  <a:pt x="18" y="21"/>
                </a:lnTo>
                <a:lnTo>
                  <a:pt x="19" y="21"/>
                </a:lnTo>
                <a:lnTo>
                  <a:pt x="20" y="21"/>
                </a:lnTo>
                <a:lnTo>
                  <a:pt x="20" y="20"/>
                </a:lnTo>
                <a:lnTo>
                  <a:pt x="30" y="14"/>
                </a:lnTo>
                <a:lnTo>
                  <a:pt x="34" y="14"/>
                </a:lnTo>
                <a:lnTo>
                  <a:pt x="35" y="14"/>
                </a:lnTo>
                <a:lnTo>
                  <a:pt x="36" y="15"/>
                </a:lnTo>
                <a:lnTo>
                  <a:pt x="37" y="15"/>
                </a:lnTo>
                <a:lnTo>
                  <a:pt x="39" y="15"/>
                </a:lnTo>
                <a:lnTo>
                  <a:pt x="40" y="15"/>
                </a:lnTo>
                <a:lnTo>
                  <a:pt x="41" y="15"/>
                </a:lnTo>
                <a:lnTo>
                  <a:pt x="43" y="15"/>
                </a:lnTo>
                <a:lnTo>
                  <a:pt x="44" y="15"/>
                </a:lnTo>
                <a:lnTo>
                  <a:pt x="46" y="15"/>
                </a:lnTo>
                <a:lnTo>
                  <a:pt x="47" y="15"/>
                </a:lnTo>
                <a:lnTo>
                  <a:pt x="48" y="14"/>
                </a:lnTo>
                <a:lnTo>
                  <a:pt x="49" y="14"/>
                </a:lnTo>
                <a:lnTo>
                  <a:pt x="50" y="14"/>
                </a:lnTo>
                <a:lnTo>
                  <a:pt x="51" y="14"/>
                </a:lnTo>
                <a:lnTo>
                  <a:pt x="53" y="14"/>
                </a:lnTo>
                <a:lnTo>
                  <a:pt x="55" y="13"/>
                </a:lnTo>
                <a:lnTo>
                  <a:pt x="56" y="13"/>
                </a:lnTo>
                <a:lnTo>
                  <a:pt x="57" y="12"/>
                </a:lnTo>
                <a:lnTo>
                  <a:pt x="58" y="12"/>
                </a:lnTo>
                <a:lnTo>
                  <a:pt x="59" y="12"/>
                </a:lnTo>
                <a:lnTo>
                  <a:pt x="60" y="11"/>
                </a:lnTo>
                <a:lnTo>
                  <a:pt x="61" y="10"/>
                </a:lnTo>
                <a:lnTo>
                  <a:pt x="63" y="10"/>
                </a:lnTo>
                <a:lnTo>
                  <a:pt x="64" y="9"/>
                </a:lnTo>
                <a:lnTo>
                  <a:pt x="66" y="9"/>
                </a:lnTo>
                <a:lnTo>
                  <a:pt x="67" y="8"/>
                </a:lnTo>
                <a:lnTo>
                  <a:pt x="68" y="7"/>
                </a:lnTo>
                <a:lnTo>
                  <a:pt x="69" y="7"/>
                </a:lnTo>
                <a:lnTo>
                  <a:pt x="70" y="6"/>
                </a:lnTo>
                <a:lnTo>
                  <a:pt x="71" y="5"/>
                </a:lnTo>
                <a:lnTo>
                  <a:pt x="73" y="5"/>
                </a:lnTo>
                <a:lnTo>
                  <a:pt x="74" y="4"/>
                </a:lnTo>
                <a:lnTo>
                  <a:pt x="75" y="3"/>
                </a:lnTo>
                <a:lnTo>
                  <a:pt x="76" y="3"/>
                </a:lnTo>
                <a:lnTo>
                  <a:pt x="78" y="3"/>
                </a:lnTo>
                <a:lnTo>
                  <a:pt x="79" y="2"/>
                </a:lnTo>
                <a:lnTo>
                  <a:pt x="80" y="2"/>
                </a:lnTo>
                <a:lnTo>
                  <a:pt x="81" y="1"/>
                </a:lnTo>
                <a:lnTo>
                  <a:pt x="82" y="1"/>
                </a:lnTo>
                <a:lnTo>
                  <a:pt x="83" y="1"/>
                </a:lnTo>
                <a:lnTo>
                  <a:pt x="85" y="0"/>
                </a:lnTo>
                <a:lnTo>
                  <a:pt x="90" y="2"/>
                </a:lnTo>
                <a:lnTo>
                  <a:pt x="91" y="2"/>
                </a:lnTo>
                <a:lnTo>
                  <a:pt x="92" y="2"/>
                </a:lnTo>
                <a:lnTo>
                  <a:pt x="93" y="2"/>
                </a:lnTo>
                <a:lnTo>
                  <a:pt x="95" y="1"/>
                </a:lnTo>
                <a:lnTo>
                  <a:pt x="96" y="1"/>
                </a:lnTo>
                <a:lnTo>
                  <a:pt x="98" y="1"/>
                </a:lnTo>
                <a:lnTo>
                  <a:pt x="100" y="0"/>
                </a:lnTo>
                <a:lnTo>
                  <a:pt x="102" y="0"/>
                </a:lnTo>
                <a:lnTo>
                  <a:pt x="103" y="0"/>
                </a:lnTo>
                <a:lnTo>
                  <a:pt x="105" y="0"/>
                </a:lnTo>
                <a:lnTo>
                  <a:pt x="107" y="0"/>
                </a:lnTo>
                <a:lnTo>
                  <a:pt x="109" y="0"/>
                </a:lnTo>
                <a:lnTo>
                  <a:pt x="110" y="0"/>
                </a:lnTo>
                <a:lnTo>
                  <a:pt x="111" y="0"/>
                </a:lnTo>
                <a:lnTo>
                  <a:pt x="112" y="1"/>
                </a:lnTo>
                <a:lnTo>
                  <a:pt x="114" y="1"/>
                </a:lnTo>
                <a:lnTo>
                  <a:pt x="115" y="2"/>
                </a:lnTo>
                <a:lnTo>
                  <a:pt x="116" y="2"/>
                </a:lnTo>
                <a:lnTo>
                  <a:pt x="117" y="3"/>
                </a:lnTo>
                <a:lnTo>
                  <a:pt x="118" y="3"/>
                </a:lnTo>
                <a:lnTo>
                  <a:pt x="119" y="3"/>
                </a:lnTo>
                <a:lnTo>
                  <a:pt x="124" y="7"/>
                </a:lnTo>
                <a:lnTo>
                  <a:pt x="125" y="7"/>
                </a:lnTo>
                <a:lnTo>
                  <a:pt x="126" y="7"/>
                </a:lnTo>
                <a:lnTo>
                  <a:pt x="129" y="6"/>
                </a:lnTo>
                <a:lnTo>
                  <a:pt x="130" y="6"/>
                </a:lnTo>
                <a:lnTo>
                  <a:pt x="131" y="6"/>
                </a:lnTo>
                <a:lnTo>
                  <a:pt x="132" y="6"/>
                </a:lnTo>
                <a:lnTo>
                  <a:pt x="133" y="6"/>
                </a:lnTo>
                <a:lnTo>
                  <a:pt x="134" y="6"/>
                </a:lnTo>
                <a:lnTo>
                  <a:pt x="134" y="7"/>
                </a:lnTo>
                <a:lnTo>
                  <a:pt x="135" y="7"/>
                </a:lnTo>
                <a:lnTo>
                  <a:pt x="136" y="7"/>
                </a:lnTo>
                <a:lnTo>
                  <a:pt x="137" y="8"/>
                </a:lnTo>
                <a:lnTo>
                  <a:pt x="138" y="8"/>
                </a:lnTo>
                <a:lnTo>
                  <a:pt x="139" y="9"/>
                </a:lnTo>
                <a:lnTo>
                  <a:pt x="140" y="9"/>
                </a:lnTo>
                <a:lnTo>
                  <a:pt x="141" y="10"/>
                </a:lnTo>
                <a:lnTo>
                  <a:pt x="142" y="11"/>
                </a:lnTo>
                <a:lnTo>
                  <a:pt x="143" y="11"/>
                </a:lnTo>
                <a:lnTo>
                  <a:pt x="143" y="12"/>
                </a:lnTo>
                <a:lnTo>
                  <a:pt x="144" y="13"/>
                </a:lnTo>
                <a:lnTo>
                  <a:pt x="145" y="14"/>
                </a:lnTo>
                <a:lnTo>
                  <a:pt x="145" y="15"/>
                </a:lnTo>
                <a:lnTo>
                  <a:pt x="146" y="15"/>
                </a:lnTo>
                <a:lnTo>
                  <a:pt x="146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52" y="17"/>
                </a:lnTo>
                <a:lnTo>
                  <a:pt x="153" y="17"/>
                </a:lnTo>
                <a:lnTo>
                  <a:pt x="154" y="17"/>
                </a:lnTo>
                <a:lnTo>
                  <a:pt x="155" y="17"/>
                </a:lnTo>
                <a:lnTo>
                  <a:pt x="156" y="17"/>
                </a:lnTo>
                <a:lnTo>
                  <a:pt x="157" y="18"/>
                </a:lnTo>
                <a:lnTo>
                  <a:pt x="158" y="18"/>
                </a:lnTo>
                <a:lnTo>
                  <a:pt x="159" y="19"/>
                </a:lnTo>
                <a:lnTo>
                  <a:pt x="160" y="19"/>
                </a:lnTo>
                <a:lnTo>
                  <a:pt x="161" y="19"/>
                </a:lnTo>
                <a:lnTo>
                  <a:pt x="162" y="20"/>
                </a:lnTo>
                <a:lnTo>
                  <a:pt x="163" y="20"/>
                </a:lnTo>
                <a:lnTo>
                  <a:pt x="164" y="20"/>
                </a:lnTo>
                <a:lnTo>
                  <a:pt x="165" y="20"/>
                </a:lnTo>
                <a:lnTo>
                  <a:pt x="166" y="21"/>
                </a:lnTo>
                <a:lnTo>
                  <a:pt x="167" y="21"/>
                </a:lnTo>
                <a:lnTo>
                  <a:pt x="168" y="21"/>
                </a:lnTo>
                <a:lnTo>
                  <a:pt x="168" y="20"/>
                </a:lnTo>
                <a:lnTo>
                  <a:pt x="169" y="20"/>
                </a:lnTo>
                <a:lnTo>
                  <a:pt x="170" y="20"/>
                </a:lnTo>
                <a:lnTo>
                  <a:pt x="170" y="19"/>
                </a:lnTo>
                <a:lnTo>
                  <a:pt x="172" y="18"/>
                </a:lnTo>
                <a:lnTo>
                  <a:pt x="173" y="18"/>
                </a:lnTo>
                <a:lnTo>
                  <a:pt x="174" y="18"/>
                </a:lnTo>
                <a:lnTo>
                  <a:pt x="175" y="17"/>
                </a:lnTo>
                <a:lnTo>
                  <a:pt x="176" y="17"/>
                </a:lnTo>
                <a:lnTo>
                  <a:pt x="177" y="17"/>
                </a:lnTo>
                <a:lnTo>
                  <a:pt x="178" y="17"/>
                </a:lnTo>
                <a:lnTo>
                  <a:pt x="179" y="17"/>
                </a:lnTo>
                <a:lnTo>
                  <a:pt x="180" y="17"/>
                </a:lnTo>
                <a:lnTo>
                  <a:pt x="181" y="17"/>
                </a:lnTo>
                <a:lnTo>
                  <a:pt x="182" y="17"/>
                </a:lnTo>
                <a:lnTo>
                  <a:pt x="183" y="18"/>
                </a:lnTo>
                <a:lnTo>
                  <a:pt x="184" y="18"/>
                </a:lnTo>
                <a:lnTo>
                  <a:pt x="185" y="18"/>
                </a:lnTo>
                <a:lnTo>
                  <a:pt x="186" y="18"/>
                </a:lnTo>
                <a:lnTo>
                  <a:pt x="187" y="19"/>
                </a:lnTo>
                <a:lnTo>
                  <a:pt x="188" y="19"/>
                </a:lnTo>
                <a:lnTo>
                  <a:pt x="190" y="19"/>
                </a:lnTo>
                <a:lnTo>
                  <a:pt x="191" y="20"/>
                </a:lnTo>
                <a:lnTo>
                  <a:pt x="192" y="20"/>
                </a:lnTo>
                <a:lnTo>
                  <a:pt x="193" y="20"/>
                </a:lnTo>
                <a:lnTo>
                  <a:pt x="194" y="20"/>
                </a:lnTo>
                <a:lnTo>
                  <a:pt x="195" y="21"/>
                </a:lnTo>
                <a:lnTo>
                  <a:pt x="196" y="21"/>
                </a:lnTo>
                <a:lnTo>
                  <a:pt x="197" y="22"/>
                </a:lnTo>
                <a:lnTo>
                  <a:pt x="198" y="22"/>
                </a:lnTo>
                <a:lnTo>
                  <a:pt x="199" y="22"/>
                </a:lnTo>
                <a:lnTo>
                  <a:pt x="200" y="22"/>
                </a:lnTo>
                <a:lnTo>
                  <a:pt x="202" y="23"/>
                </a:lnTo>
                <a:lnTo>
                  <a:pt x="203" y="23"/>
                </a:lnTo>
                <a:lnTo>
                  <a:pt x="204" y="23"/>
                </a:lnTo>
                <a:lnTo>
                  <a:pt x="205" y="24"/>
                </a:lnTo>
                <a:lnTo>
                  <a:pt x="207" y="24"/>
                </a:lnTo>
                <a:lnTo>
                  <a:pt x="208" y="24"/>
                </a:lnTo>
                <a:lnTo>
                  <a:pt x="209" y="25"/>
                </a:lnTo>
                <a:lnTo>
                  <a:pt x="210" y="25"/>
                </a:lnTo>
                <a:lnTo>
                  <a:pt x="211" y="25"/>
                </a:lnTo>
                <a:lnTo>
                  <a:pt x="212" y="26"/>
                </a:lnTo>
                <a:lnTo>
                  <a:pt x="213" y="26"/>
                </a:lnTo>
                <a:lnTo>
                  <a:pt x="214" y="27"/>
                </a:lnTo>
                <a:lnTo>
                  <a:pt x="215" y="27"/>
                </a:lnTo>
                <a:lnTo>
                  <a:pt x="216" y="28"/>
                </a:lnTo>
                <a:lnTo>
                  <a:pt x="217" y="29"/>
                </a:lnTo>
                <a:lnTo>
                  <a:pt x="218" y="30"/>
                </a:lnTo>
                <a:lnTo>
                  <a:pt x="218" y="31"/>
                </a:lnTo>
                <a:lnTo>
                  <a:pt x="219" y="31"/>
                </a:lnTo>
                <a:lnTo>
                  <a:pt x="219" y="32"/>
                </a:lnTo>
                <a:lnTo>
                  <a:pt x="219" y="33"/>
                </a:lnTo>
                <a:lnTo>
                  <a:pt x="219" y="34"/>
                </a:lnTo>
                <a:lnTo>
                  <a:pt x="219" y="35"/>
                </a:lnTo>
                <a:lnTo>
                  <a:pt x="219" y="36"/>
                </a:lnTo>
                <a:lnTo>
                  <a:pt x="219" y="37"/>
                </a:lnTo>
                <a:lnTo>
                  <a:pt x="220" y="36"/>
                </a:lnTo>
                <a:lnTo>
                  <a:pt x="223" y="35"/>
                </a:lnTo>
                <a:lnTo>
                  <a:pt x="224" y="36"/>
                </a:lnTo>
                <a:lnTo>
                  <a:pt x="225" y="37"/>
                </a:lnTo>
                <a:lnTo>
                  <a:pt x="226" y="37"/>
                </a:lnTo>
                <a:lnTo>
                  <a:pt x="227" y="38"/>
                </a:lnTo>
                <a:lnTo>
                  <a:pt x="228" y="38"/>
                </a:lnTo>
                <a:lnTo>
                  <a:pt x="229" y="39"/>
                </a:lnTo>
                <a:lnTo>
                  <a:pt x="230" y="39"/>
                </a:lnTo>
                <a:lnTo>
                  <a:pt x="231" y="40"/>
                </a:lnTo>
                <a:lnTo>
                  <a:pt x="232" y="40"/>
                </a:lnTo>
                <a:lnTo>
                  <a:pt x="233" y="41"/>
                </a:lnTo>
                <a:lnTo>
                  <a:pt x="234" y="41"/>
                </a:lnTo>
                <a:lnTo>
                  <a:pt x="235" y="41"/>
                </a:lnTo>
                <a:lnTo>
                  <a:pt x="237" y="42"/>
                </a:lnTo>
                <a:lnTo>
                  <a:pt x="238" y="42"/>
                </a:lnTo>
                <a:lnTo>
                  <a:pt x="239" y="42"/>
                </a:lnTo>
                <a:lnTo>
                  <a:pt x="240" y="43"/>
                </a:lnTo>
                <a:lnTo>
                  <a:pt x="241" y="44"/>
                </a:lnTo>
                <a:lnTo>
                  <a:pt x="242" y="45"/>
                </a:lnTo>
                <a:lnTo>
                  <a:pt x="243" y="46"/>
                </a:lnTo>
                <a:lnTo>
                  <a:pt x="243" y="47"/>
                </a:lnTo>
                <a:lnTo>
                  <a:pt x="243" y="48"/>
                </a:lnTo>
                <a:lnTo>
                  <a:pt x="243" y="49"/>
                </a:lnTo>
                <a:lnTo>
                  <a:pt x="243" y="50"/>
                </a:lnTo>
                <a:lnTo>
                  <a:pt x="243" y="51"/>
                </a:lnTo>
                <a:lnTo>
                  <a:pt x="243" y="52"/>
                </a:lnTo>
                <a:lnTo>
                  <a:pt x="243" y="53"/>
                </a:lnTo>
                <a:lnTo>
                  <a:pt x="243" y="54"/>
                </a:lnTo>
                <a:lnTo>
                  <a:pt x="242" y="54"/>
                </a:lnTo>
                <a:lnTo>
                  <a:pt x="242" y="55"/>
                </a:lnTo>
                <a:lnTo>
                  <a:pt x="242" y="56"/>
                </a:lnTo>
                <a:lnTo>
                  <a:pt x="242" y="57"/>
                </a:lnTo>
                <a:lnTo>
                  <a:pt x="243" y="58"/>
                </a:lnTo>
                <a:lnTo>
                  <a:pt x="244" y="59"/>
                </a:lnTo>
                <a:lnTo>
                  <a:pt x="245" y="59"/>
                </a:lnTo>
                <a:lnTo>
                  <a:pt x="245" y="60"/>
                </a:lnTo>
                <a:lnTo>
                  <a:pt x="246" y="61"/>
                </a:lnTo>
                <a:lnTo>
                  <a:pt x="247" y="61"/>
                </a:lnTo>
                <a:lnTo>
                  <a:pt x="248" y="63"/>
                </a:lnTo>
                <a:lnTo>
                  <a:pt x="250" y="64"/>
                </a:lnTo>
                <a:lnTo>
                  <a:pt x="251" y="65"/>
                </a:lnTo>
                <a:lnTo>
                  <a:pt x="252" y="66"/>
                </a:lnTo>
                <a:lnTo>
                  <a:pt x="254" y="68"/>
                </a:lnTo>
                <a:lnTo>
                  <a:pt x="255" y="69"/>
                </a:lnTo>
                <a:lnTo>
                  <a:pt x="257" y="71"/>
                </a:lnTo>
                <a:lnTo>
                  <a:pt x="258" y="72"/>
                </a:lnTo>
                <a:lnTo>
                  <a:pt x="259" y="73"/>
                </a:lnTo>
                <a:lnTo>
                  <a:pt x="260" y="74"/>
                </a:lnTo>
                <a:lnTo>
                  <a:pt x="260" y="75"/>
                </a:lnTo>
                <a:lnTo>
                  <a:pt x="261" y="75"/>
                </a:lnTo>
                <a:lnTo>
                  <a:pt x="262" y="76"/>
                </a:lnTo>
                <a:lnTo>
                  <a:pt x="263" y="77"/>
                </a:lnTo>
                <a:lnTo>
                  <a:pt x="263" y="78"/>
                </a:lnTo>
                <a:lnTo>
                  <a:pt x="264" y="78"/>
                </a:lnTo>
                <a:lnTo>
                  <a:pt x="265" y="79"/>
                </a:lnTo>
                <a:lnTo>
                  <a:pt x="265" y="80"/>
                </a:lnTo>
                <a:lnTo>
                  <a:pt x="266" y="81"/>
                </a:lnTo>
                <a:lnTo>
                  <a:pt x="267" y="81"/>
                </a:lnTo>
                <a:lnTo>
                  <a:pt x="267" y="82"/>
                </a:lnTo>
                <a:lnTo>
                  <a:pt x="268" y="83"/>
                </a:lnTo>
                <a:lnTo>
                  <a:pt x="269" y="84"/>
                </a:lnTo>
                <a:lnTo>
                  <a:pt x="270" y="85"/>
                </a:lnTo>
                <a:lnTo>
                  <a:pt x="270" y="86"/>
                </a:lnTo>
                <a:lnTo>
                  <a:pt x="271" y="87"/>
                </a:lnTo>
                <a:lnTo>
                  <a:pt x="272" y="87"/>
                </a:lnTo>
                <a:lnTo>
                  <a:pt x="272" y="88"/>
                </a:lnTo>
                <a:lnTo>
                  <a:pt x="273" y="89"/>
                </a:lnTo>
                <a:lnTo>
                  <a:pt x="274" y="90"/>
                </a:lnTo>
                <a:lnTo>
                  <a:pt x="275" y="91"/>
                </a:lnTo>
                <a:lnTo>
                  <a:pt x="275" y="92"/>
                </a:lnTo>
                <a:lnTo>
                  <a:pt x="276" y="93"/>
                </a:lnTo>
                <a:lnTo>
                  <a:pt x="277" y="94"/>
                </a:lnTo>
                <a:lnTo>
                  <a:pt x="277" y="95"/>
                </a:lnTo>
                <a:lnTo>
                  <a:pt x="277" y="96"/>
                </a:lnTo>
                <a:lnTo>
                  <a:pt x="278" y="98"/>
                </a:lnTo>
                <a:lnTo>
                  <a:pt x="278" y="99"/>
                </a:lnTo>
                <a:lnTo>
                  <a:pt x="277" y="100"/>
                </a:lnTo>
                <a:lnTo>
                  <a:pt x="277" y="101"/>
                </a:lnTo>
                <a:lnTo>
                  <a:pt x="277" y="102"/>
                </a:lnTo>
                <a:lnTo>
                  <a:pt x="277" y="103"/>
                </a:lnTo>
                <a:lnTo>
                  <a:pt x="277" y="105"/>
                </a:lnTo>
                <a:lnTo>
                  <a:pt x="276" y="105"/>
                </a:lnTo>
                <a:lnTo>
                  <a:pt x="276" y="107"/>
                </a:lnTo>
                <a:lnTo>
                  <a:pt x="276" y="108"/>
                </a:lnTo>
                <a:lnTo>
                  <a:pt x="277" y="109"/>
                </a:lnTo>
                <a:lnTo>
                  <a:pt x="277" y="110"/>
                </a:lnTo>
                <a:lnTo>
                  <a:pt x="277" y="111"/>
                </a:lnTo>
                <a:lnTo>
                  <a:pt x="278" y="112"/>
                </a:lnTo>
                <a:lnTo>
                  <a:pt x="278" y="113"/>
                </a:lnTo>
                <a:lnTo>
                  <a:pt x="279" y="114"/>
                </a:lnTo>
                <a:lnTo>
                  <a:pt x="280" y="115"/>
                </a:lnTo>
                <a:lnTo>
                  <a:pt x="281" y="116"/>
                </a:lnTo>
                <a:lnTo>
                  <a:pt x="282" y="117"/>
                </a:lnTo>
                <a:lnTo>
                  <a:pt x="283" y="118"/>
                </a:lnTo>
                <a:lnTo>
                  <a:pt x="284" y="119"/>
                </a:lnTo>
                <a:lnTo>
                  <a:pt x="285" y="120"/>
                </a:lnTo>
                <a:lnTo>
                  <a:pt x="286" y="121"/>
                </a:lnTo>
                <a:lnTo>
                  <a:pt x="288" y="123"/>
                </a:lnTo>
                <a:lnTo>
                  <a:pt x="289" y="124"/>
                </a:lnTo>
                <a:lnTo>
                  <a:pt x="290" y="124"/>
                </a:lnTo>
                <a:lnTo>
                  <a:pt x="291" y="125"/>
                </a:lnTo>
                <a:lnTo>
                  <a:pt x="291" y="126"/>
                </a:lnTo>
                <a:lnTo>
                  <a:pt x="292" y="127"/>
                </a:lnTo>
                <a:lnTo>
                  <a:pt x="293" y="128"/>
                </a:lnTo>
                <a:lnTo>
                  <a:pt x="293" y="129"/>
                </a:lnTo>
                <a:lnTo>
                  <a:pt x="294" y="130"/>
                </a:lnTo>
                <a:lnTo>
                  <a:pt x="294" y="131"/>
                </a:lnTo>
                <a:lnTo>
                  <a:pt x="295" y="131"/>
                </a:lnTo>
                <a:lnTo>
                  <a:pt x="295" y="132"/>
                </a:lnTo>
                <a:lnTo>
                  <a:pt x="296" y="133"/>
                </a:lnTo>
                <a:lnTo>
                  <a:pt x="296" y="134"/>
                </a:lnTo>
                <a:lnTo>
                  <a:pt x="296" y="135"/>
                </a:lnTo>
                <a:lnTo>
                  <a:pt x="297" y="135"/>
                </a:lnTo>
                <a:lnTo>
                  <a:pt x="297" y="136"/>
                </a:lnTo>
                <a:lnTo>
                  <a:pt x="298" y="136"/>
                </a:lnTo>
                <a:lnTo>
                  <a:pt x="299" y="137"/>
                </a:lnTo>
                <a:lnTo>
                  <a:pt x="299" y="138"/>
                </a:lnTo>
                <a:lnTo>
                  <a:pt x="300" y="138"/>
                </a:lnTo>
                <a:lnTo>
                  <a:pt x="300" y="139"/>
                </a:lnTo>
                <a:lnTo>
                  <a:pt x="301" y="139"/>
                </a:lnTo>
                <a:lnTo>
                  <a:pt x="301" y="140"/>
                </a:lnTo>
                <a:lnTo>
                  <a:pt x="302" y="141"/>
                </a:lnTo>
                <a:lnTo>
                  <a:pt x="303" y="142"/>
                </a:lnTo>
                <a:lnTo>
                  <a:pt x="303" y="143"/>
                </a:lnTo>
                <a:lnTo>
                  <a:pt x="304" y="143"/>
                </a:lnTo>
                <a:lnTo>
                  <a:pt x="304" y="144"/>
                </a:lnTo>
                <a:lnTo>
                  <a:pt x="304" y="145"/>
                </a:lnTo>
                <a:lnTo>
                  <a:pt x="305" y="145"/>
                </a:lnTo>
                <a:lnTo>
                  <a:pt x="305" y="146"/>
                </a:lnTo>
                <a:lnTo>
                  <a:pt x="306" y="146"/>
                </a:lnTo>
                <a:lnTo>
                  <a:pt x="306" y="147"/>
                </a:lnTo>
                <a:lnTo>
                  <a:pt x="306" y="148"/>
                </a:lnTo>
                <a:lnTo>
                  <a:pt x="307" y="148"/>
                </a:lnTo>
                <a:lnTo>
                  <a:pt x="307" y="149"/>
                </a:lnTo>
                <a:lnTo>
                  <a:pt x="308" y="150"/>
                </a:lnTo>
                <a:lnTo>
                  <a:pt x="309" y="151"/>
                </a:lnTo>
                <a:lnTo>
                  <a:pt x="309" y="152"/>
                </a:lnTo>
                <a:lnTo>
                  <a:pt x="310" y="152"/>
                </a:lnTo>
                <a:lnTo>
                  <a:pt x="311" y="153"/>
                </a:lnTo>
                <a:lnTo>
                  <a:pt x="311" y="154"/>
                </a:lnTo>
                <a:lnTo>
                  <a:pt x="312" y="154"/>
                </a:lnTo>
                <a:lnTo>
                  <a:pt x="313" y="155"/>
                </a:lnTo>
                <a:lnTo>
                  <a:pt x="313" y="156"/>
                </a:lnTo>
                <a:lnTo>
                  <a:pt x="314" y="157"/>
                </a:lnTo>
                <a:lnTo>
                  <a:pt x="315" y="158"/>
                </a:lnTo>
                <a:lnTo>
                  <a:pt x="316" y="159"/>
                </a:lnTo>
                <a:lnTo>
                  <a:pt x="316" y="160"/>
                </a:lnTo>
                <a:lnTo>
                  <a:pt x="317" y="161"/>
                </a:lnTo>
                <a:lnTo>
                  <a:pt x="317" y="162"/>
                </a:lnTo>
                <a:lnTo>
                  <a:pt x="318" y="163"/>
                </a:lnTo>
                <a:lnTo>
                  <a:pt x="318" y="164"/>
                </a:lnTo>
                <a:lnTo>
                  <a:pt x="318" y="165"/>
                </a:lnTo>
                <a:lnTo>
                  <a:pt x="318" y="166"/>
                </a:lnTo>
                <a:lnTo>
                  <a:pt x="318" y="167"/>
                </a:lnTo>
                <a:lnTo>
                  <a:pt x="318" y="168"/>
                </a:lnTo>
                <a:lnTo>
                  <a:pt x="318" y="169"/>
                </a:lnTo>
                <a:lnTo>
                  <a:pt x="318" y="170"/>
                </a:lnTo>
                <a:lnTo>
                  <a:pt x="318" y="171"/>
                </a:lnTo>
                <a:lnTo>
                  <a:pt x="318" y="172"/>
                </a:lnTo>
                <a:lnTo>
                  <a:pt x="318" y="173"/>
                </a:lnTo>
                <a:lnTo>
                  <a:pt x="318" y="174"/>
                </a:lnTo>
                <a:lnTo>
                  <a:pt x="317" y="175"/>
                </a:lnTo>
                <a:lnTo>
                  <a:pt x="318" y="175"/>
                </a:lnTo>
                <a:lnTo>
                  <a:pt x="318" y="176"/>
                </a:lnTo>
                <a:lnTo>
                  <a:pt x="319" y="177"/>
                </a:lnTo>
                <a:lnTo>
                  <a:pt x="319" y="178"/>
                </a:lnTo>
                <a:lnTo>
                  <a:pt x="320" y="179"/>
                </a:lnTo>
                <a:lnTo>
                  <a:pt x="321" y="180"/>
                </a:lnTo>
                <a:lnTo>
                  <a:pt x="322" y="181"/>
                </a:lnTo>
                <a:lnTo>
                  <a:pt x="323" y="182"/>
                </a:lnTo>
                <a:lnTo>
                  <a:pt x="324" y="183"/>
                </a:lnTo>
                <a:lnTo>
                  <a:pt x="324" y="184"/>
                </a:lnTo>
                <a:lnTo>
                  <a:pt x="325" y="185"/>
                </a:lnTo>
                <a:lnTo>
                  <a:pt x="326" y="186"/>
                </a:lnTo>
                <a:lnTo>
                  <a:pt x="327" y="187"/>
                </a:lnTo>
                <a:lnTo>
                  <a:pt x="328" y="187"/>
                </a:lnTo>
                <a:lnTo>
                  <a:pt x="329" y="188"/>
                </a:lnTo>
                <a:lnTo>
                  <a:pt x="330" y="189"/>
                </a:lnTo>
                <a:lnTo>
                  <a:pt x="331" y="190"/>
                </a:lnTo>
                <a:lnTo>
                  <a:pt x="332" y="190"/>
                </a:lnTo>
                <a:lnTo>
                  <a:pt x="333" y="191"/>
                </a:lnTo>
                <a:lnTo>
                  <a:pt x="333" y="192"/>
                </a:lnTo>
                <a:lnTo>
                  <a:pt x="335" y="193"/>
                </a:lnTo>
                <a:lnTo>
                  <a:pt x="336" y="194"/>
                </a:lnTo>
                <a:lnTo>
                  <a:pt x="336" y="195"/>
                </a:lnTo>
                <a:lnTo>
                  <a:pt x="338" y="197"/>
                </a:lnTo>
                <a:lnTo>
                  <a:pt x="338" y="198"/>
                </a:lnTo>
                <a:lnTo>
                  <a:pt x="340" y="199"/>
                </a:lnTo>
                <a:lnTo>
                  <a:pt x="341" y="200"/>
                </a:lnTo>
                <a:lnTo>
                  <a:pt x="342" y="202"/>
                </a:lnTo>
                <a:lnTo>
                  <a:pt x="343" y="203"/>
                </a:lnTo>
                <a:lnTo>
                  <a:pt x="344" y="205"/>
                </a:lnTo>
                <a:lnTo>
                  <a:pt x="345" y="206"/>
                </a:lnTo>
                <a:lnTo>
                  <a:pt x="346" y="207"/>
                </a:lnTo>
                <a:lnTo>
                  <a:pt x="347" y="209"/>
                </a:lnTo>
                <a:lnTo>
                  <a:pt x="348" y="210"/>
                </a:lnTo>
                <a:lnTo>
                  <a:pt x="348" y="211"/>
                </a:lnTo>
                <a:lnTo>
                  <a:pt x="349" y="212"/>
                </a:lnTo>
                <a:lnTo>
                  <a:pt x="350" y="213"/>
                </a:lnTo>
                <a:lnTo>
                  <a:pt x="350" y="214"/>
                </a:lnTo>
                <a:lnTo>
                  <a:pt x="351" y="216"/>
                </a:lnTo>
                <a:lnTo>
                  <a:pt x="351" y="217"/>
                </a:lnTo>
                <a:lnTo>
                  <a:pt x="352" y="218"/>
                </a:lnTo>
                <a:lnTo>
                  <a:pt x="353" y="219"/>
                </a:lnTo>
                <a:lnTo>
                  <a:pt x="353" y="220"/>
                </a:lnTo>
                <a:lnTo>
                  <a:pt x="353" y="221"/>
                </a:lnTo>
                <a:lnTo>
                  <a:pt x="354" y="222"/>
                </a:lnTo>
                <a:lnTo>
                  <a:pt x="354" y="223"/>
                </a:lnTo>
                <a:lnTo>
                  <a:pt x="354" y="224"/>
                </a:lnTo>
                <a:lnTo>
                  <a:pt x="355" y="225"/>
                </a:lnTo>
                <a:lnTo>
                  <a:pt x="355" y="226"/>
                </a:lnTo>
                <a:lnTo>
                  <a:pt x="355" y="227"/>
                </a:lnTo>
                <a:lnTo>
                  <a:pt x="356" y="229"/>
                </a:lnTo>
                <a:lnTo>
                  <a:pt x="357" y="230"/>
                </a:lnTo>
                <a:lnTo>
                  <a:pt x="357" y="231"/>
                </a:lnTo>
                <a:lnTo>
                  <a:pt x="357" y="232"/>
                </a:lnTo>
                <a:lnTo>
                  <a:pt x="357" y="233"/>
                </a:lnTo>
                <a:lnTo>
                  <a:pt x="357" y="234"/>
                </a:lnTo>
                <a:lnTo>
                  <a:pt x="358" y="235"/>
                </a:lnTo>
                <a:lnTo>
                  <a:pt x="358" y="236"/>
                </a:lnTo>
                <a:lnTo>
                  <a:pt x="358" y="237"/>
                </a:lnTo>
                <a:lnTo>
                  <a:pt x="358" y="238"/>
                </a:lnTo>
                <a:lnTo>
                  <a:pt x="358" y="239"/>
                </a:lnTo>
                <a:lnTo>
                  <a:pt x="359" y="239"/>
                </a:lnTo>
                <a:lnTo>
                  <a:pt x="360" y="239"/>
                </a:lnTo>
                <a:lnTo>
                  <a:pt x="361" y="240"/>
                </a:lnTo>
                <a:lnTo>
                  <a:pt x="362" y="240"/>
                </a:lnTo>
                <a:lnTo>
                  <a:pt x="362" y="241"/>
                </a:lnTo>
                <a:lnTo>
                  <a:pt x="363" y="241"/>
                </a:lnTo>
                <a:lnTo>
                  <a:pt x="365" y="242"/>
                </a:lnTo>
                <a:lnTo>
                  <a:pt x="366" y="243"/>
                </a:lnTo>
                <a:lnTo>
                  <a:pt x="367" y="243"/>
                </a:lnTo>
                <a:lnTo>
                  <a:pt x="368" y="244"/>
                </a:lnTo>
                <a:lnTo>
                  <a:pt x="369" y="244"/>
                </a:lnTo>
                <a:lnTo>
                  <a:pt x="370" y="245"/>
                </a:lnTo>
                <a:lnTo>
                  <a:pt x="370" y="246"/>
                </a:lnTo>
                <a:lnTo>
                  <a:pt x="371" y="246"/>
                </a:lnTo>
                <a:lnTo>
                  <a:pt x="371" y="247"/>
                </a:lnTo>
                <a:lnTo>
                  <a:pt x="372" y="247"/>
                </a:lnTo>
                <a:lnTo>
                  <a:pt x="372" y="248"/>
                </a:lnTo>
                <a:lnTo>
                  <a:pt x="372" y="249"/>
                </a:lnTo>
                <a:lnTo>
                  <a:pt x="372" y="250"/>
                </a:lnTo>
                <a:lnTo>
                  <a:pt x="372" y="251"/>
                </a:lnTo>
                <a:lnTo>
                  <a:pt x="372" y="252"/>
                </a:lnTo>
                <a:lnTo>
                  <a:pt x="372" y="253"/>
                </a:lnTo>
                <a:lnTo>
                  <a:pt x="372" y="254"/>
                </a:lnTo>
                <a:lnTo>
                  <a:pt x="372" y="255"/>
                </a:lnTo>
                <a:lnTo>
                  <a:pt x="373" y="256"/>
                </a:lnTo>
                <a:lnTo>
                  <a:pt x="373" y="257"/>
                </a:lnTo>
                <a:lnTo>
                  <a:pt x="372" y="258"/>
                </a:lnTo>
                <a:lnTo>
                  <a:pt x="372" y="259"/>
                </a:lnTo>
                <a:lnTo>
                  <a:pt x="372" y="260"/>
                </a:lnTo>
                <a:lnTo>
                  <a:pt x="372" y="261"/>
                </a:lnTo>
                <a:lnTo>
                  <a:pt x="372" y="262"/>
                </a:lnTo>
                <a:lnTo>
                  <a:pt x="372" y="263"/>
                </a:lnTo>
                <a:lnTo>
                  <a:pt x="372" y="264"/>
                </a:lnTo>
                <a:lnTo>
                  <a:pt x="372" y="265"/>
                </a:lnTo>
                <a:lnTo>
                  <a:pt x="371" y="266"/>
                </a:lnTo>
                <a:lnTo>
                  <a:pt x="371" y="267"/>
                </a:lnTo>
                <a:lnTo>
                  <a:pt x="371" y="268"/>
                </a:lnTo>
                <a:lnTo>
                  <a:pt x="371" y="269"/>
                </a:lnTo>
                <a:lnTo>
                  <a:pt x="371" y="270"/>
                </a:lnTo>
                <a:lnTo>
                  <a:pt x="371" y="272"/>
                </a:lnTo>
                <a:lnTo>
                  <a:pt x="372" y="272"/>
                </a:lnTo>
                <a:lnTo>
                  <a:pt x="372" y="273"/>
                </a:lnTo>
                <a:lnTo>
                  <a:pt x="373" y="274"/>
                </a:lnTo>
                <a:lnTo>
                  <a:pt x="374" y="275"/>
                </a:lnTo>
                <a:lnTo>
                  <a:pt x="375" y="275"/>
                </a:lnTo>
                <a:lnTo>
                  <a:pt x="376" y="275"/>
                </a:lnTo>
                <a:lnTo>
                  <a:pt x="376" y="276"/>
                </a:lnTo>
                <a:lnTo>
                  <a:pt x="377" y="276"/>
                </a:lnTo>
                <a:lnTo>
                  <a:pt x="378" y="276"/>
                </a:lnTo>
                <a:lnTo>
                  <a:pt x="379" y="277"/>
                </a:lnTo>
                <a:lnTo>
                  <a:pt x="380" y="277"/>
                </a:lnTo>
                <a:lnTo>
                  <a:pt x="381" y="277"/>
                </a:lnTo>
                <a:lnTo>
                  <a:pt x="381" y="278"/>
                </a:lnTo>
                <a:lnTo>
                  <a:pt x="382" y="278"/>
                </a:lnTo>
                <a:lnTo>
                  <a:pt x="382" y="279"/>
                </a:lnTo>
                <a:lnTo>
                  <a:pt x="383" y="279"/>
                </a:lnTo>
                <a:lnTo>
                  <a:pt x="383" y="280"/>
                </a:lnTo>
                <a:lnTo>
                  <a:pt x="384" y="280"/>
                </a:lnTo>
                <a:lnTo>
                  <a:pt x="384" y="281"/>
                </a:lnTo>
                <a:lnTo>
                  <a:pt x="385" y="282"/>
                </a:lnTo>
                <a:lnTo>
                  <a:pt x="385" y="283"/>
                </a:lnTo>
                <a:lnTo>
                  <a:pt x="386" y="283"/>
                </a:lnTo>
                <a:lnTo>
                  <a:pt x="386" y="284"/>
                </a:lnTo>
                <a:lnTo>
                  <a:pt x="386" y="285"/>
                </a:lnTo>
                <a:lnTo>
                  <a:pt x="387" y="285"/>
                </a:lnTo>
                <a:lnTo>
                  <a:pt x="387" y="286"/>
                </a:lnTo>
                <a:lnTo>
                  <a:pt x="388" y="287"/>
                </a:lnTo>
                <a:lnTo>
                  <a:pt x="389" y="287"/>
                </a:lnTo>
                <a:lnTo>
                  <a:pt x="390" y="287"/>
                </a:lnTo>
                <a:lnTo>
                  <a:pt x="390" y="288"/>
                </a:lnTo>
                <a:lnTo>
                  <a:pt x="391" y="288"/>
                </a:lnTo>
                <a:lnTo>
                  <a:pt x="392" y="288"/>
                </a:lnTo>
                <a:lnTo>
                  <a:pt x="393" y="288"/>
                </a:lnTo>
                <a:lnTo>
                  <a:pt x="393" y="289"/>
                </a:lnTo>
                <a:lnTo>
                  <a:pt x="394" y="289"/>
                </a:lnTo>
                <a:lnTo>
                  <a:pt x="395" y="289"/>
                </a:lnTo>
                <a:lnTo>
                  <a:pt x="396" y="288"/>
                </a:lnTo>
                <a:lnTo>
                  <a:pt x="397" y="288"/>
                </a:lnTo>
                <a:lnTo>
                  <a:pt x="398" y="288"/>
                </a:lnTo>
                <a:lnTo>
                  <a:pt x="399" y="289"/>
                </a:lnTo>
                <a:lnTo>
                  <a:pt x="400" y="289"/>
                </a:lnTo>
                <a:lnTo>
                  <a:pt x="401" y="289"/>
                </a:lnTo>
                <a:lnTo>
                  <a:pt x="402" y="289"/>
                </a:lnTo>
                <a:lnTo>
                  <a:pt x="403" y="289"/>
                </a:lnTo>
                <a:lnTo>
                  <a:pt x="404" y="289"/>
                </a:lnTo>
                <a:lnTo>
                  <a:pt x="405" y="289"/>
                </a:lnTo>
                <a:lnTo>
                  <a:pt x="406" y="288"/>
                </a:lnTo>
                <a:lnTo>
                  <a:pt x="407" y="288"/>
                </a:lnTo>
                <a:lnTo>
                  <a:pt x="409" y="288"/>
                </a:lnTo>
                <a:lnTo>
                  <a:pt x="410" y="287"/>
                </a:lnTo>
                <a:lnTo>
                  <a:pt x="411" y="287"/>
                </a:lnTo>
                <a:lnTo>
                  <a:pt x="412" y="286"/>
                </a:lnTo>
                <a:lnTo>
                  <a:pt x="414" y="286"/>
                </a:lnTo>
                <a:lnTo>
                  <a:pt x="415" y="285"/>
                </a:lnTo>
                <a:lnTo>
                  <a:pt x="416" y="285"/>
                </a:lnTo>
                <a:lnTo>
                  <a:pt x="417" y="284"/>
                </a:lnTo>
                <a:lnTo>
                  <a:pt x="418" y="283"/>
                </a:lnTo>
                <a:lnTo>
                  <a:pt x="421" y="282"/>
                </a:lnTo>
                <a:lnTo>
                  <a:pt x="422" y="282"/>
                </a:lnTo>
                <a:lnTo>
                  <a:pt x="423" y="282"/>
                </a:lnTo>
                <a:lnTo>
                  <a:pt x="423" y="281"/>
                </a:lnTo>
                <a:lnTo>
                  <a:pt x="424" y="281"/>
                </a:lnTo>
                <a:lnTo>
                  <a:pt x="425" y="280"/>
                </a:lnTo>
                <a:lnTo>
                  <a:pt x="426" y="280"/>
                </a:lnTo>
                <a:lnTo>
                  <a:pt x="427" y="280"/>
                </a:lnTo>
                <a:lnTo>
                  <a:pt x="428" y="280"/>
                </a:lnTo>
                <a:lnTo>
                  <a:pt x="428" y="279"/>
                </a:lnTo>
                <a:lnTo>
                  <a:pt x="429" y="279"/>
                </a:lnTo>
                <a:lnTo>
                  <a:pt x="430" y="279"/>
                </a:lnTo>
                <a:lnTo>
                  <a:pt x="431" y="279"/>
                </a:lnTo>
                <a:lnTo>
                  <a:pt x="432" y="279"/>
                </a:lnTo>
                <a:lnTo>
                  <a:pt x="433" y="278"/>
                </a:lnTo>
                <a:lnTo>
                  <a:pt x="434" y="278"/>
                </a:lnTo>
                <a:lnTo>
                  <a:pt x="435" y="278"/>
                </a:lnTo>
                <a:lnTo>
                  <a:pt x="436" y="278"/>
                </a:lnTo>
                <a:lnTo>
                  <a:pt x="437" y="278"/>
                </a:lnTo>
                <a:lnTo>
                  <a:pt x="438" y="278"/>
                </a:lnTo>
                <a:lnTo>
                  <a:pt x="439" y="278"/>
                </a:lnTo>
                <a:lnTo>
                  <a:pt x="440" y="278"/>
                </a:lnTo>
                <a:lnTo>
                  <a:pt x="441" y="278"/>
                </a:lnTo>
                <a:lnTo>
                  <a:pt x="442" y="278"/>
                </a:lnTo>
                <a:lnTo>
                  <a:pt x="443" y="279"/>
                </a:lnTo>
                <a:lnTo>
                  <a:pt x="444" y="280"/>
                </a:lnTo>
                <a:lnTo>
                  <a:pt x="445" y="280"/>
                </a:lnTo>
                <a:lnTo>
                  <a:pt x="446" y="281"/>
                </a:lnTo>
                <a:lnTo>
                  <a:pt x="446" y="282"/>
                </a:lnTo>
                <a:lnTo>
                  <a:pt x="447" y="282"/>
                </a:lnTo>
                <a:lnTo>
                  <a:pt x="447" y="283"/>
                </a:lnTo>
                <a:lnTo>
                  <a:pt x="448" y="283"/>
                </a:lnTo>
                <a:lnTo>
                  <a:pt x="448" y="284"/>
                </a:lnTo>
                <a:lnTo>
                  <a:pt x="449" y="284"/>
                </a:lnTo>
                <a:lnTo>
                  <a:pt x="450" y="285"/>
                </a:lnTo>
                <a:lnTo>
                  <a:pt x="451" y="285"/>
                </a:lnTo>
                <a:lnTo>
                  <a:pt x="453" y="286"/>
                </a:lnTo>
                <a:lnTo>
                  <a:pt x="454" y="286"/>
                </a:lnTo>
                <a:lnTo>
                  <a:pt x="455" y="286"/>
                </a:lnTo>
                <a:lnTo>
                  <a:pt x="455" y="287"/>
                </a:lnTo>
                <a:lnTo>
                  <a:pt x="456" y="287"/>
                </a:lnTo>
                <a:lnTo>
                  <a:pt x="457" y="287"/>
                </a:lnTo>
                <a:lnTo>
                  <a:pt x="457" y="288"/>
                </a:lnTo>
                <a:lnTo>
                  <a:pt x="458" y="289"/>
                </a:lnTo>
                <a:lnTo>
                  <a:pt x="459" y="289"/>
                </a:lnTo>
                <a:lnTo>
                  <a:pt x="459" y="290"/>
                </a:lnTo>
                <a:lnTo>
                  <a:pt x="460" y="290"/>
                </a:lnTo>
                <a:lnTo>
                  <a:pt x="461" y="290"/>
                </a:lnTo>
                <a:lnTo>
                  <a:pt x="462" y="290"/>
                </a:lnTo>
                <a:lnTo>
                  <a:pt x="463" y="289"/>
                </a:lnTo>
                <a:lnTo>
                  <a:pt x="464" y="289"/>
                </a:lnTo>
                <a:lnTo>
                  <a:pt x="464" y="288"/>
                </a:lnTo>
                <a:lnTo>
                  <a:pt x="465" y="288"/>
                </a:lnTo>
                <a:lnTo>
                  <a:pt x="466" y="288"/>
                </a:lnTo>
                <a:lnTo>
                  <a:pt x="467" y="288"/>
                </a:lnTo>
                <a:lnTo>
                  <a:pt x="468" y="288"/>
                </a:lnTo>
                <a:lnTo>
                  <a:pt x="469" y="287"/>
                </a:lnTo>
                <a:lnTo>
                  <a:pt x="470" y="286"/>
                </a:lnTo>
                <a:lnTo>
                  <a:pt x="470" y="285"/>
                </a:lnTo>
                <a:lnTo>
                  <a:pt x="471" y="285"/>
                </a:lnTo>
                <a:lnTo>
                  <a:pt x="471" y="284"/>
                </a:lnTo>
                <a:lnTo>
                  <a:pt x="472" y="284"/>
                </a:lnTo>
                <a:lnTo>
                  <a:pt x="473" y="283"/>
                </a:lnTo>
                <a:lnTo>
                  <a:pt x="474" y="283"/>
                </a:lnTo>
                <a:lnTo>
                  <a:pt x="474" y="282"/>
                </a:lnTo>
                <a:lnTo>
                  <a:pt x="475" y="282"/>
                </a:lnTo>
                <a:lnTo>
                  <a:pt x="476" y="282"/>
                </a:lnTo>
                <a:lnTo>
                  <a:pt x="477" y="281"/>
                </a:lnTo>
                <a:lnTo>
                  <a:pt x="478" y="281"/>
                </a:lnTo>
                <a:lnTo>
                  <a:pt x="479" y="281"/>
                </a:lnTo>
                <a:lnTo>
                  <a:pt x="481" y="281"/>
                </a:lnTo>
                <a:lnTo>
                  <a:pt x="482" y="281"/>
                </a:lnTo>
                <a:lnTo>
                  <a:pt x="483" y="282"/>
                </a:lnTo>
                <a:lnTo>
                  <a:pt x="484" y="282"/>
                </a:lnTo>
                <a:lnTo>
                  <a:pt x="485" y="282"/>
                </a:lnTo>
                <a:lnTo>
                  <a:pt x="486" y="283"/>
                </a:lnTo>
                <a:lnTo>
                  <a:pt x="487" y="283"/>
                </a:lnTo>
                <a:lnTo>
                  <a:pt x="488" y="284"/>
                </a:lnTo>
                <a:lnTo>
                  <a:pt x="488" y="285"/>
                </a:lnTo>
                <a:lnTo>
                  <a:pt x="489" y="286"/>
                </a:lnTo>
                <a:lnTo>
                  <a:pt x="490" y="287"/>
                </a:lnTo>
                <a:lnTo>
                  <a:pt x="491" y="288"/>
                </a:lnTo>
                <a:lnTo>
                  <a:pt x="491" y="289"/>
                </a:lnTo>
                <a:lnTo>
                  <a:pt x="492" y="289"/>
                </a:lnTo>
                <a:lnTo>
                  <a:pt x="493" y="290"/>
                </a:lnTo>
                <a:lnTo>
                  <a:pt x="494" y="290"/>
                </a:lnTo>
                <a:lnTo>
                  <a:pt x="495" y="291"/>
                </a:lnTo>
                <a:lnTo>
                  <a:pt x="496" y="292"/>
                </a:lnTo>
                <a:lnTo>
                  <a:pt x="498" y="292"/>
                </a:lnTo>
                <a:lnTo>
                  <a:pt x="499" y="293"/>
                </a:lnTo>
                <a:lnTo>
                  <a:pt x="501" y="294"/>
                </a:lnTo>
                <a:lnTo>
                  <a:pt x="502" y="295"/>
                </a:lnTo>
                <a:lnTo>
                  <a:pt x="504" y="296"/>
                </a:lnTo>
                <a:lnTo>
                  <a:pt x="506" y="297"/>
                </a:lnTo>
                <a:lnTo>
                  <a:pt x="507" y="299"/>
                </a:lnTo>
                <a:lnTo>
                  <a:pt x="509" y="300"/>
                </a:lnTo>
                <a:lnTo>
                  <a:pt x="511" y="301"/>
                </a:lnTo>
                <a:lnTo>
                  <a:pt x="513" y="302"/>
                </a:lnTo>
                <a:lnTo>
                  <a:pt x="514" y="304"/>
                </a:lnTo>
                <a:lnTo>
                  <a:pt x="516" y="305"/>
                </a:lnTo>
                <a:lnTo>
                  <a:pt x="517" y="306"/>
                </a:lnTo>
                <a:lnTo>
                  <a:pt x="518" y="307"/>
                </a:lnTo>
                <a:lnTo>
                  <a:pt x="520" y="308"/>
                </a:lnTo>
                <a:lnTo>
                  <a:pt x="521" y="309"/>
                </a:lnTo>
                <a:lnTo>
                  <a:pt x="522" y="309"/>
                </a:lnTo>
                <a:lnTo>
                  <a:pt x="523" y="310"/>
                </a:lnTo>
                <a:lnTo>
                  <a:pt x="524" y="311"/>
                </a:lnTo>
                <a:lnTo>
                  <a:pt x="525" y="311"/>
                </a:lnTo>
                <a:lnTo>
                  <a:pt x="526" y="312"/>
                </a:lnTo>
                <a:lnTo>
                  <a:pt x="527" y="312"/>
                </a:lnTo>
                <a:lnTo>
                  <a:pt x="527" y="313"/>
                </a:lnTo>
                <a:lnTo>
                  <a:pt x="528" y="313"/>
                </a:lnTo>
                <a:lnTo>
                  <a:pt x="529" y="313"/>
                </a:lnTo>
                <a:lnTo>
                  <a:pt x="530" y="313"/>
                </a:lnTo>
                <a:lnTo>
                  <a:pt x="531" y="313"/>
                </a:lnTo>
                <a:lnTo>
                  <a:pt x="532" y="312"/>
                </a:lnTo>
                <a:lnTo>
                  <a:pt x="533" y="312"/>
                </a:lnTo>
                <a:lnTo>
                  <a:pt x="534" y="311"/>
                </a:lnTo>
                <a:lnTo>
                  <a:pt x="535" y="311"/>
                </a:lnTo>
                <a:lnTo>
                  <a:pt x="536" y="310"/>
                </a:lnTo>
                <a:lnTo>
                  <a:pt x="537" y="310"/>
                </a:lnTo>
                <a:lnTo>
                  <a:pt x="538" y="310"/>
                </a:lnTo>
                <a:lnTo>
                  <a:pt x="539" y="310"/>
                </a:lnTo>
                <a:lnTo>
                  <a:pt x="540" y="310"/>
                </a:lnTo>
                <a:lnTo>
                  <a:pt x="541" y="310"/>
                </a:lnTo>
                <a:lnTo>
                  <a:pt x="542" y="310"/>
                </a:lnTo>
                <a:lnTo>
                  <a:pt x="543" y="311"/>
                </a:lnTo>
                <a:lnTo>
                  <a:pt x="544" y="311"/>
                </a:lnTo>
                <a:lnTo>
                  <a:pt x="545" y="311"/>
                </a:lnTo>
                <a:lnTo>
                  <a:pt x="546" y="311"/>
                </a:lnTo>
                <a:lnTo>
                  <a:pt x="547" y="311"/>
                </a:lnTo>
                <a:lnTo>
                  <a:pt x="548" y="311"/>
                </a:lnTo>
                <a:lnTo>
                  <a:pt x="549" y="311"/>
                </a:lnTo>
                <a:lnTo>
                  <a:pt x="550" y="311"/>
                </a:lnTo>
                <a:lnTo>
                  <a:pt x="551" y="311"/>
                </a:lnTo>
                <a:lnTo>
                  <a:pt x="552" y="311"/>
                </a:lnTo>
                <a:lnTo>
                  <a:pt x="553" y="311"/>
                </a:lnTo>
                <a:lnTo>
                  <a:pt x="554" y="311"/>
                </a:lnTo>
                <a:lnTo>
                  <a:pt x="555" y="312"/>
                </a:lnTo>
                <a:lnTo>
                  <a:pt x="557" y="312"/>
                </a:lnTo>
                <a:lnTo>
                  <a:pt x="559" y="313"/>
                </a:lnTo>
                <a:lnTo>
                  <a:pt x="559" y="314"/>
                </a:lnTo>
                <a:lnTo>
                  <a:pt x="560" y="314"/>
                </a:lnTo>
                <a:lnTo>
                  <a:pt x="561" y="315"/>
                </a:lnTo>
                <a:lnTo>
                  <a:pt x="561" y="316"/>
                </a:lnTo>
                <a:lnTo>
                  <a:pt x="562" y="317"/>
                </a:lnTo>
                <a:lnTo>
                  <a:pt x="562" y="318"/>
                </a:lnTo>
                <a:lnTo>
                  <a:pt x="562" y="319"/>
                </a:lnTo>
                <a:lnTo>
                  <a:pt x="562" y="320"/>
                </a:lnTo>
                <a:lnTo>
                  <a:pt x="562" y="321"/>
                </a:lnTo>
                <a:lnTo>
                  <a:pt x="562" y="322"/>
                </a:lnTo>
                <a:lnTo>
                  <a:pt x="561" y="323"/>
                </a:lnTo>
                <a:lnTo>
                  <a:pt x="561" y="324"/>
                </a:lnTo>
                <a:lnTo>
                  <a:pt x="561" y="325"/>
                </a:lnTo>
                <a:lnTo>
                  <a:pt x="560" y="325"/>
                </a:lnTo>
                <a:lnTo>
                  <a:pt x="560" y="326"/>
                </a:lnTo>
                <a:lnTo>
                  <a:pt x="559" y="327"/>
                </a:lnTo>
                <a:lnTo>
                  <a:pt x="559" y="328"/>
                </a:lnTo>
                <a:lnTo>
                  <a:pt x="558" y="329"/>
                </a:lnTo>
                <a:lnTo>
                  <a:pt x="558" y="330"/>
                </a:lnTo>
                <a:lnTo>
                  <a:pt x="558" y="334"/>
                </a:lnTo>
                <a:lnTo>
                  <a:pt x="559" y="334"/>
                </a:lnTo>
                <a:lnTo>
                  <a:pt x="559" y="335"/>
                </a:lnTo>
                <a:lnTo>
                  <a:pt x="560" y="335"/>
                </a:lnTo>
                <a:lnTo>
                  <a:pt x="561" y="335"/>
                </a:lnTo>
                <a:lnTo>
                  <a:pt x="562" y="336"/>
                </a:lnTo>
                <a:lnTo>
                  <a:pt x="563" y="336"/>
                </a:lnTo>
                <a:lnTo>
                  <a:pt x="564" y="337"/>
                </a:lnTo>
                <a:lnTo>
                  <a:pt x="565" y="337"/>
                </a:lnTo>
                <a:lnTo>
                  <a:pt x="566" y="338"/>
                </a:lnTo>
                <a:lnTo>
                  <a:pt x="567" y="338"/>
                </a:lnTo>
                <a:lnTo>
                  <a:pt x="568" y="339"/>
                </a:lnTo>
                <a:lnTo>
                  <a:pt x="569" y="340"/>
                </a:lnTo>
                <a:lnTo>
                  <a:pt x="570" y="341"/>
                </a:lnTo>
                <a:lnTo>
                  <a:pt x="571" y="341"/>
                </a:lnTo>
                <a:lnTo>
                  <a:pt x="571" y="342"/>
                </a:lnTo>
                <a:lnTo>
                  <a:pt x="571" y="343"/>
                </a:lnTo>
                <a:lnTo>
                  <a:pt x="572" y="343"/>
                </a:lnTo>
                <a:lnTo>
                  <a:pt x="572" y="344"/>
                </a:lnTo>
                <a:lnTo>
                  <a:pt x="573" y="346"/>
                </a:lnTo>
                <a:lnTo>
                  <a:pt x="574" y="346"/>
                </a:lnTo>
                <a:lnTo>
                  <a:pt x="574" y="347"/>
                </a:lnTo>
                <a:lnTo>
                  <a:pt x="575" y="348"/>
                </a:lnTo>
                <a:lnTo>
                  <a:pt x="576" y="349"/>
                </a:lnTo>
                <a:lnTo>
                  <a:pt x="576" y="350"/>
                </a:lnTo>
                <a:lnTo>
                  <a:pt x="577" y="351"/>
                </a:lnTo>
                <a:lnTo>
                  <a:pt x="578" y="352"/>
                </a:lnTo>
                <a:lnTo>
                  <a:pt x="578" y="353"/>
                </a:lnTo>
                <a:lnTo>
                  <a:pt x="578" y="354"/>
                </a:lnTo>
                <a:lnTo>
                  <a:pt x="579" y="355"/>
                </a:lnTo>
                <a:lnTo>
                  <a:pt x="579" y="356"/>
                </a:lnTo>
                <a:lnTo>
                  <a:pt x="579" y="357"/>
                </a:lnTo>
                <a:lnTo>
                  <a:pt x="579" y="358"/>
                </a:lnTo>
                <a:lnTo>
                  <a:pt x="579" y="359"/>
                </a:lnTo>
                <a:lnTo>
                  <a:pt x="580" y="359"/>
                </a:lnTo>
                <a:lnTo>
                  <a:pt x="580" y="360"/>
                </a:lnTo>
                <a:lnTo>
                  <a:pt x="580" y="361"/>
                </a:lnTo>
                <a:lnTo>
                  <a:pt x="580" y="362"/>
                </a:lnTo>
                <a:lnTo>
                  <a:pt x="580" y="363"/>
                </a:lnTo>
                <a:lnTo>
                  <a:pt x="580" y="364"/>
                </a:lnTo>
                <a:lnTo>
                  <a:pt x="579" y="365"/>
                </a:lnTo>
                <a:lnTo>
                  <a:pt x="579" y="366"/>
                </a:lnTo>
                <a:lnTo>
                  <a:pt x="579" y="367"/>
                </a:lnTo>
                <a:lnTo>
                  <a:pt x="579" y="368"/>
                </a:lnTo>
                <a:lnTo>
                  <a:pt x="579" y="369"/>
                </a:lnTo>
                <a:lnTo>
                  <a:pt x="578" y="370"/>
                </a:lnTo>
                <a:lnTo>
                  <a:pt x="578" y="371"/>
                </a:lnTo>
                <a:lnTo>
                  <a:pt x="578" y="372"/>
                </a:lnTo>
                <a:lnTo>
                  <a:pt x="578" y="373"/>
                </a:lnTo>
                <a:lnTo>
                  <a:pt x="577" y="373"/>
                </a:lnTo>
                <a:lnTo>
                  <a:pt x="577" y="374"/>
                </a:lnTo>
                <a:lnTo>
                  <a:pt x="577" y="375"/>
                </a:lnTo>
                <a:lnTo>
                  <a:pt x="577" y="376"/>
                </a:lnTo>
                <a:lnTo>
                  <a:pt x="577" y="377"/>
                </a:lnTo>
                <a:lnTo>
                  <a:pt x="578" y="377"/>
                </a:lnTo>
                <a:lnTo>
                  <a:pt x="579" y="377"/>
                </a:lnTo>
                <a:lnTo>
                  <a:pt x="579" y="378"/>
                </a:lnTo>
                <a:lnTo>
                  <a:pt x="580" y="378"/>
                </a:lnTo>
                <a:lnTo>
                  <a:pt x="581" y="379"/>
                </a:lnTo>
                <a:lnTo>
                  <a:pt x="582" y="380"/>
                </a:lnTo>
                <a:lnTo>
                  <a:pt x="583" y="380"/>
                </a:lnTo>
                <a:lnTo>
                  <a:pt x="584" y="380"/>
                </a:lnTo>
                <a:lnTo>
                  <a:pt x="585" y="381"/>
                </a:lnTo>
                <a:lnTo>
                  <a:pt x="586" y="382"/>
                </a:lnTo>
                <a:lnTo>
                  <a:pt x="587" y="382"/>
                </a:lnTo>
                <a:lnTo>
                  <a:pt x="588" y="383"/>
                </a:lnTo>
                <a:lnTo>
                  <a:pt x="589" y="383"/>
                </a:lnTo>
                <a:lnTo>
                  <a:pt x="590" y="384"/>
                </a:lnTo>
                <a:lnTo>
                  <a:pt x="591" y="385"/>
                </a:lnTo>
                <a:lnTo>
                  <a:pt x="591" y="386"/>
                </a:lnTo>
                <a:lnTo>
                  <a:pt x="592" y="387"/>
                </a:lnTo>
                <a:lnTo>
                  <a:pt x="593" y="388"/>
                </a:lnTo>
                <a:lnTo>
                  <a:pt x="594" y="389"/>
                </a:lnTo>
                <a:lnTo>
                  <a:pt x="595" y="390"/>
                </a:lnTo>
                <a:lnTo>
                  <a:pt x="596" y="391"/>
                </a:lnTo>
                <a:lnTo>
                  <a:pt x="596" y="392"/>
                </a:lnTo>
                <a:lnTo>
                  <a:pt x="597" y="393"/>
                </a:lnTo>
                <a:lnTo>
                  <a:pt x="597" y="394"/>
                </a:lnTo>
                <a:lnTo>
                  <a:pt x="598" y="394"/>
                </a:lnTo>
                <a:lnTo>
                  <a:pt x="598" y="395"/>
                </a:lnTo>
                <a:lnTo>
                  <a:pt x="598" y="396"/>
                </a:lnTo>
                <a:lnTo>
                  <a:pt x="599" y="396"/>
                </a:lnTo>
                <a:lnTo>
                  <a:pt x="599" y="397"/>
                </a:lnTo>
                <a:lnTo>
                  <a:pt x="600" y="397"/>
                </a:lnTo>
                <a:lnTo>
                  <a:pt x="600" y="396"/>
                </a:lnTo>
                <a:lnTo>
                  <a:pt x="601" y="396"/>
                </a:lnTo>
                <a:lnTo>
                  <a:pt x="606" y="392"/>
                </a:lnTo>
                <a:lnTo>
                  <a:pt x="606" y="391"/>
                </a:lnTo>
                <a:lnTo>
                  <a:pt x="607" y="391"/>
                </a:lnTo>
                <a:lnTo>
                  <a:pt x="608" y="390"/>
                </a:lnTo>
                <a:lnTo>
                  <a:pt x="609" y="390"/>
                </a:lnTo>
                <a:lnTo>
                  <a:pt x="610" y="390"/>
                </a:lnTo>
                <a:lnTo>
                  <a:pt x="610" y="389"/>
                </a:lnTo>
                <a:lnTo>
                  <a:pt x="611" y="389"/>
                </a:lnTo>
                <a:lnTo>
                  <a:pt x="612" y="389"/>
                </a:lnTo>
                <a:lnTo>
                  <a:pt x="613" y="389"/>
                </a:lnTo>
                <a:lnTo>
                  <a:pt x="614" y="389"/>
                </a:lnTo>
                <a:lnTo>
                  <a:pt x="615" y="389"/>
                </a:lnTo>
                <a:lnTo>
                  <a:pt x="615" y="388"/>
                </a:lnTo>
                <a:lnTo>
                  <a:pt x="616" y="388"/>
                </a:lnTo>
                <a:lnTo>
                  <a:pt x="617" y="388"/>
                </a:lnTo>
                <a:lnTo>
                  <a:pt x="618" y="388"/>
                </a:lnTo>
                <a:lnTo>
                  <a:pt x="619" y="388"/>
                </a:lnTo>
                <a:lnTo>
                  <a:pt x="620" y="388"/>
                </a:lnTo>
                <a:lnTo>
                  <a:pt x="621" y="388"/>
                </a:lnTo>
                <a:lnTo>
                  <a:pt x="622" y="388"/>
                </a:lnTo>
                <a:lnTo>
                  <a:pt x="623" y="388"/>
                </a:lnTo>
                <a:lnTo>
                  <a:pt x="624" y="388"/>
                </a:lnTo>
                <a:lnTo>
                  <a:pt x="625" y="388"/>
                </a:lnTo>
                <a:lnTo>
                  <a:pt x="626" y="388"/>
                </a:lnTo>
                <a:lnTo>
                  <a:pt x="627" y="388"/>
                </a:lnTo>
                <a:lnTo>
                  <a:pt x="628" y="388"/>
                </a:lnTo>
                <a:lnTo>
                  <a:pt x="629" y="388"/>
                </a:lnTo>
                <a:lnTo>
                  <a:pt x="630" y="388"/>
                </a:lnTo>
                <a:lnTo>
                  <a:pt x="631" y="388"/>
                </a:lnTo>
                <a:lnTo>
                  <a:pt x="632" y="388"/>
                </a:lnTo>
                <a:lnTo>
                  <a:pt x="633" y="388"/>
                </a:lnTo>
                <a:lnTo>
                  <a:pt x="634" y="388"/>
                </a:lnTo>
                <a:lnTo>
                  <a:pt x="634" y="387"/>
                </a:lnTo>
                <a:lnTo>
                  <a:pt x="635" y="387"/>
                </a:lnTo>
                <a:lnTo>
                  <a:pt x="636" y="387"/>
                </a:lnTo>
                <a:lnTo>
                  <a:pt x="637" y="387"/>
                </a:lnTo>
                <a:lnTo>
                  <a:pt x="638" y="387"/>
                </a:lnTo>
                <a:lnTo>
                  <a:pt x="639" y="387"/>
                </a:lnTo>
                <a:lnTo>
                  <a:pt x="640" y="387"/>
                </a:lnTo>
                <a:lnTo>
                  <a:pt x="640" y="386"/>
                </a:lnTo>
                <a:lnTo>
                  <a:pt x="641" y="386"/>
                </a:lnTo>
                <a:lnTo>
                  <a:pt x="642" y="386"/>
                </a:lnTo>
                <a:lnTo>
                  <a:pt x="643" y="386"/>
                </a:lnTo>
                <a:lnTo>
                  <a:pt x="644" y="385"/>
                </a:lnTo>
                <a:lnTo>
                  <a:pt x="645" y="385"/>
                </a:lnTo>
                <a:lnTo>
                  <a:pt x="646" y="384"/>
                </a:lnTo>
                <a:lnTo>
                  <a:pt x="647" y="384"/>
                </a:lnTo>
                <a:lnTo>
                  <a:pt x="649" y="384"/>
                </a:lnTo>
                <a:lnTo>
                  <a:pt x="650" y="383"/>
                </a:lnTo>
                <a:lnTo>
                  <a:pt x="651" y="383"/>
                </a:lnTo>
                <a:lnTo>
                  <a:pt x="652" y="382"/>
                </a:lnTo>
                <a:lnTo>
                  <a:pt x="653" y="382"/>
                </a:lnTo>
                <a:lnTo>
                  <a:pt x="654" y="381"/>
                </a:lnTo>
                <a:lnTo>
                  <a:pt x="655" y="381"/>
                </a:lnTo>
                <a:lnTo>
                  <a:pt x="655" y="380"/>
                </a:lnTo>
                <a:lnTo>
                  <a:pt x="656" y="380"/>
                </a:lnTo>
                <a:lnTo>
                  <a:pt x="660" y="376"/>
                </a:lnTo>
                <a:lnTo>
                  <a:pt x="661" y="376"/>
                </a:lnTo>
                <a:lnTo>
                  <a:pt x="661" y="375"/>
                </a:lnTo>
                <a:lnTo>
                  <a:pt x="662" y="375"/>
                </a:lnTo>
                <a:lnTo>
                  <a:pt x="663" y="375"/>
                </a:lnTo>
                <a:lnTo>
                  <a:pt x="671" y="373"/>
                </a:lnTo>
                <a:lnTo>
                  <a:pt x="672" y="373"/>
                </a:lnTo>
                <a:lnTo>
                  <a:pt x="673" y="373"/>
                </a:lnTo>
                <a:lnTo>
                  <a:pt x="673" y="372"/>
                </a:lnTo>
                <a:lnTo>
                  <a:pt x="673" y="368"/>
                </a:lnTo>
                <a:lnTo>
                  <a:pt x="673" y="367"/>
                </a:lnTo>
                <a:lnTo>
                  <a:pt x="673" y="366"/>
                </a:lnTo>
                <a:lnTo>
                  <a:pt x="673" y="365"/>
                </a:lnTo>
                <a:lnTo>
                  <a:pt x="673" y="364"/>
                </a:lnTo>
                <a:lnTo>
                  <a:pt x="673" y="363"/>
                </a:lnTo>
                <a:lnTo>
                  <a:pt x="674" y="362"/>
                </a:lnTo>
                <a:lnTo>
                  <a:pt x="674" y="360"/>
                </a:lnTo>
                <a:lnTo>
                  <a:pt x="674" y="359"/>
                </a:lnTo>
                <a:lnTo>
                  <a:pt x="675" y="358"/>
                </a:lnTo>
                <a:lnTo>
                  <a:pt x="676" y="357"/>
                </a:lnTo>
                <a:lnTo>
                  <a:pt x="676" y="356"/>
                </a:lnTo>
                <a:lnTo>
                  <a:pt x="677" y="355"/>
                </a:lnTo>
                <a:lnTo>
                  <a:pt x="678" y="353"/>
                </a:lnTo>
                <a:lnTo>
                  <a:pt x="679" y="353"/>
                </a:lnTo>
                <a:lnTo>
                  <a:pt x="680" y="352"/>
                </a:lnTo>
                <a:lnTo>
                  <a:pt x="681" y="351"/>
                </a:lnTo>
                <a:lnTo>
                  <a:pt x="682" y="350"/>
                </a:lnTo>
                <a:lnTo>
                  <a:pt x="682" y="349"/>
                </a:lnTo>
                <a:lnTo>
                  <a:pt x="683" y="349"/>
                </a:lnTo>
                <a:lnTo>
                  <a:pt x="684" y="348"/>
                </a:lnTo>
                <a:lnTo>
                  <a:pt x="685" y="347"/>
                </a:lnTo>
                <a:lnTo>
                  <a:pt x="689" y="342"/>
                </a:lnTo>
                <a:lnTo>
                  <a:pt x="689" y="341"/>
                </a:lnTo>
                <a:lnTo>
                  <a:pt x="690" y="341"/>
                </a:lnTo>
                <a:lnTo>
                  <a:pt x="690" y="340"/>
                </a:lnTo>
                <a:lnTo>
                  <a:pt x="694" y="335"/>
                </a:lnTo>
                <a:lnTo>
                  <a:pt x="694" y="334"/>
                </a:lnTo>
                <a:lnTo>
                  <a:pt x="695" y="334"/>
                </a:lnTo>
                <a:lnTo>
                  <a:pt x="695" y="333"/>
                </a:lnTo>
                <a:lnTo>
                  <a:pt x="696" y="333"/>
                </a:lnTo>
                <a:lnTo>
                  <a:pt x="697" y="333"/>
                </a:lnTo>
                <a:lnTo>
                  <a:pt x="698" y="332"/>
                </a:lnTo>
                <a:lnTo>
                  <a:pt x="699" y="332"/>
                </a:lnTo>
                <a:lnTo>
                  <a:pt x="700" y="331"/>
                </a:lnTo>
                <a:lnTo>
                  <a:pt x="701" y="331"/>
                </a:lnTo>
                <a:lnTo>
                  <a:pt x="702" y="331"/>
                </a:lnTo>
                <a:lnTo>
                  <a:pt x="703" y="331"/>
                </a:lnTo>
                <a:lnTo>
                  <a:pt x="704" y="331"/>
                </a:lnTo>
                <a:lnTo>
                  <a:pt x="705" y="331"/>
                </a:lnTo>
                <a:lnTo>
                  <a:pt x="706" y="330"/>
                </a:lnTo>
                <a:lnTo>
                  <a:pt x="707" y="330"/>
                </a:lnTo>
                <a:lnTo>
                  <a:pt x="708" y="330"/>
                </a:lnTo>
                <a:lnTo>
                  <a:pt x="710" y="330"/>
                </a:lnTo>
                <a:lnTo>
                  <a:pt x="710" y="329"/>
                </a:lnTo>
                <a:lnTo>
                  <a:pt x="711" y="329"/>
                </a:lnTo>
                <a:lnTo>
                  <a:pt x="712" y="329"/>
                </a:lnTo>
                <a:lnTo>
                  <a:pt x="712" y="328"/>
                </a:lnTo>
                <a:lnTo>
                  <a:pt x="713" y="328"/>
                </a:lnTo>
                <a:lnTo>
                  <a:pt x="713" y="327"/>
                </a:lnTo>
                <a:lnTo>
                  <a:pt x="714" y="327"/>
                </a:lnTo>
                <a:lnTo>
                  <a:pt x="714" y="326"/>
                </a:lnTo>
                <a:lnTo>
                  <a:pt x="715" y="326"/>
                </a:lnTo>
                <a:lnTo>
                  <a:pt x="715" y="325"/>
                </a:lnTo>
                <a:lnTo>
                  <a:pt x="716" y="325"/>
                </a:lnTo>
                <a:lnTo>
                  <a:pt x="716" y="324"/>
                </a:lnTo>
                <a:lnTo>
                  <a:pt x="717" y="324"/>
                </a:lnTo>
                <a:lnTo>
                  <a:pt x="718" y="323"/>
                </a:lnTo>
                <a:lnTo>
                  <a:pt x="718" y="322"/>
                </a:lnTo>
                <a:lnTo>
                  <a:pt x="719" y="322"/>
                </a:lnTo>
                <a:lnTo>
                  <a:pt x="720" y="321"/>
                </a:lnTo>
                <a:lnTo>
                  <a:pt x="721" y="319"/>
                </a:lnTo>
                <a:lnTo>
                  <a:pt x="722" y="318"/>
                </a:lnTo>
                <a:lnTo>
                  <a:pt x="723" y="317"/>
                </a:lnTo>
                <a:lnTo>
                  <a:pt x="724" y="316"/>
                </a:lnTo>
                <a:lnTo>
                  <a:pt x="725" y="315"/>
                </a:lnTo>
                <a:lnTo>
                  <a:pt x="726" y="313"/>
                </a:lnTo>
                <a:lnTo>
                  <a:pt x="727" y="312"/>
                </a:lnTo>
                <a:lnTo>
                  <a:pt x="729" y="310"/>
                </a:lnTo>
                <a:lnTo>
                  <a:pt x="730" y="308"/>
                </a:lnTo>
                <a:lnTo>
                  <a:pt x="731" y="308"/>
                </a:lnTo>
                <a:lnTo>
                  <a:pt x="731" y="307"/>
                </a:lnTo>
                <a:lnTo>
                  <a:pt x="732" y="307"/>
                </a:lnTo>
                <a:lnTo>
                  <a:pt x="732" y="306"/>
                </a:lnTo>
                <a:lnTo>
                  <a:pt x="733" y="305"/>
                </a:lnTo>
                <a:lnTo>
                  <a:pt x="734" y="304"/>
                </a:lnTo>
                <a:lnTo>
                  <a:pt x="735" y="304"/>
                </a:lnTo>
                <a:lnTo>
                  <a:pt x="736" y="303"/>
                </a:lnTo>
                <a:lnTo>
                  <a:pt x="737" y="302"/>
                </a:lnTo>
                <a:lnTo>
                  <a:pt x="738" y="301"/>
                </a:lnTo>
                <a:lnTo>
                  <a:pt x="739" y="300"/>
                </a:lnTo>
                <a:lnTo>
                  <a:pt x="740" y="299"/>
                </a:lnTo>
                <a:lnTo>
                  <a:pt x="741" y="298"/>
                </a:lnTo>
                <a:lnTo>
                  <a:pt x="742" y="297"/>
                </a:lnTo>
                <a:lnTo>
                  <a:pt x="743" y="297"/>
                </a:lnTo>
                <a:lnTo>
                  <a:pt x="744" y="296"/>
                </a:lnTo>
                <a:lnTo>
                  <a:pt x="745" y="295"/>
                </a:lnTo>
                <a:lnTo>
                  <a:pt x="746" y="294"/>
                </a:lnTo>
                <a:lnTo>
                  <a:pt x="747" y="293"/>
                </a:lnTo>
                <a:lnTo>
                  <a:pt x="749" y="292"/>
                </a:lnTo>
                <a:lnTo>
                  <a:pt x="750" y="292"/>
                </a:lnTo>
                <a:lnTo>
                  <a:pt x="751" y="291"/>
                </a:lnTo>
                <a:lnTo>
                  <a:pt x="752" y="290"/>
                </a:lnTo>
                <a:lnTo>
                  <a:pt x="754" y="289"/>
                </a:lnTo>
                <a:lnTo>
                  <a:pt x="756" y="288"/>
                </a:lnTo>
                <a:lnTo>
                  <a:pt x="758" y="287"/>
                </a:lnTo>
                <a:lnTo>
                  <a:pt x="760" y="286"/>
                </a:lnTo>
                <a:lnTo>
                  <a:pt x="762" y="285"/>
                </a:lnTo>
                <a:lnTo>
                  <a:pt x="764" y="284"/>
                </a:lnTo>
                <a:lnTo>
                  <a:pt x="766" y="283"/>
                </a:lnTo>
                <a:lnTo>
                  <a:pt x="769" y="282"/>
                </a:lnTo>
                <a:lnTo>
                  <a:pt x="771" y="281"/>
                </a:lnTo>
                <a:lnTo>
                  <a:pt x="773" y="280"/>
                </a:lnTo>
                <a:lnTo>
                  <a:pt x="775" y="278"/>
                </a:lnTo>
                <a:lnTo>
                  <a:pt x="776" y="277"/>
                </a:lnTo>
                <a:lnTo>
                  <a:pt x="778" y="276"/>
                </a:lnTo>
                <a:lnTo>
                  <a:pt x="779" y="275"/>
                </a:lnTo>
                <a:lnTo>
                  <a:pt x="780" y="274"/>
                </a:lnTo>
                <a:lnTo>
                  <a:pt x="781" y="273"/>
                </a:lnTo>
                <a:lnTo>
                  <a:pt x="782" y="272"/>
                </a:lnTo>
                <a:lnTo>
                  <a:pt x="783" y="271"/>
                </a:lnTo>
                <a:lnTo>
                  <a:pt x="784" y="270"/>
                </a:lnTo>
                <a:lnTo>
                  <a:pt x="785" y="270"/>
                </a:lnTo>
                <a:lnTo>
                  <a:pt x="786" y="270"/>
                </a:lnTo>
                <a:lnTo>
                  <a:pt x="788" y="269"/>
                </a:lnTo>
                <a:lnTo>
                  <a:pt x="789" y="269"/>
                </a:lnTo>
                <a:lnTo>
                  <a:pt x="790" y="270"/>
                </a:lnTo>
                <a:lnTo>
                  <a:pt x="792" y="270"/>
                </a:lnTo>
                <a:lnTo>
                  <a:pt x="793" y="270"/>
                </a:lnTo>
                <a:lnTo>
                  <a:pt x="794" y="271"/>
                </a:lnTo>
                <a:lnTo>
                  <a:pt x="795" y="271"/>
                </a:lnTo>
                <a:lnTo>
                  <a:pt x="797" y="272"/>
                </a:lnTo>
                <a:lnTo>
                  <a:pt x="798" y="273"/>
                </a:lnTo>
                <a:lnTo>
                  <a:pt x="798" y="274"/>
                </a:lnTo>
                <a:lnTo>
                  <a:pt x="799" y="274"/>
                </a:lnTo>
                <a:lnTo>
                  <a:pt x="800" y="275"/>
                </a:lnTo>
                <a:lnTo>
                  <a:pt x="800" y="276"/>
                </a:lnTo>
                <a:lnTo>
                  <a:pt x="801" y="277"/>
                </a:lnTo>
                <a:lnTo>
                  <a:pt x="801" y="278"/>
                </a:lnTo>
                <a:lnTo>
                  <a:pt x="801" y="279"/>
                </a:lnTo>
                <a:lnTo>
                  <a:pt x="801" y="280"/>
                </a:lnTo>
                <a:lnTo>
                  <a:pt x="801" y="281"/>
                </a:lnTo>
                <a:lnTo>
                  <a:pt x="801" y="282"/>
                </a:lnTo>
                <a:lnTo>
                  <a:pt x="801" y="283"/>
                </a:lnTo>
                <a:lnTo>
                  <a:pt x="800" y="284"/>
                </a:lnTo>
                <a:lnTo>
                  <a:pt x="800" y="285"/>
                </a:lnTo>
                <a:lnTo>
                  <a:pt x="799" y="286"/>
                </a:lnTo>
                <a:lnTo>
                  <a:pt x="799" y="287"/>
                </a:lnTo>
                <a:lnTo>
                  <a:pt x="798" y="288"/>
                </a:lnTo>
                <a:lnTo>
                  <a:pt x="798" y="289"/>
                </a:lnTo>
                <a:lnTo>
                  <a:pt x="797" y="290"/>
                </a:lnTo>
                <a:lnTo>
                  <a:pt x="796" y="291"/>
                </a:lnTo>
                <a:lnTo>
                  <a:pt x="795" y="292"/>
                </a:lnTo>
                <a:lnTo>
                  <a:pt x="795" y="293"/>
                </a:lnTo>
                <a:lnTo>
                  <a:pt x="794" y="294"/>
                </a:lnTo>
                <a:lnTo>
                  <a:pt x="793" y="294"/>
                </a:lnTo>
                <a:lnTo>
                  <a:pt x="792" y="295"/>
                </a:lnTo>
                <a:lnTo>
                  <a:pt x="790" y="297"/>
                </a:lnTo>
                <a:lnTo>
                  <a:pt x="789" y="298"/>
                </a:lnTo>
                <a:lnTo>
                  <a:pt x="788" y="299"/>
                </a:lnTo>
                <a:lnTo>
                  <a:pt x="788" y="300"/>
                </a:lnTo>
                <a:lnTo>
                  <a:pt x="787" y="300"/>
                </a:lnTo>
                <a:lnTo>
                  <a:pt x="787" y="301"/>
                </a:lnTo>
                <a:lnTo>
                  <a:pt x="786" y="302"/>
                </a:lnTo>
                <a:lnTo>
                  <a:pt x="786" y="303"/>
                </a:lnTo>
                <a:lnTo>
                  <a:pt x="786" y="304"/>
                </a:lnTo>
                <a:lnTo>
                  <a:pt x="786" y="305"/>
                </a:lnTo>
                <a:lnTo>
                  <a:pt x="786" y="306"/>
                </a:lnTo>
                <a:lnTo>
                  <a:pt x="786" y="307"/>
                </a:lnTo>
                <a:lnTo>
                  <a:pt x="786" y="308"/>
                </a:lnTo>
                <a:lnTo>
                  <a:pt x="786" y="309"/>
                </a:lnTo>
                <a:lnTo>
                  <a:pt x="786" y="310"/>
                </a:lnTo>
                <a:lnTo>
                  <a:pt x="786" y="311"/>
                </a:lnTo>
                <a:lnTo>
                  <a:pt x="786" y="312"/>
                </a:lnTo>
                <a:lnTo>
                  <a:pt x="786" y="313"/>
                </a:lnTo>
                <a:lnTo>
                  <a:pt x="786" y="314"/>
                </a:lnTo>
                <a:lnTo>
                  <a:pt x="786" y="315"/>
                </a:lnTo>
                <a:lnTo>
                  <a:pt x="785" y="316"/>
                </a:lnTo>
                <a:lnTo>
                  <a:pt x="785" y="317"/>
                </a:lnTo>
                <a:lnTo>
                  <a:pt x="785" y="318"/>
                </a:lnTo>
                <a:lnTo>
                  <a:pt x="785" y="319"/>
                </a:lnTo>
                <a:lnTo>
                  <a:pt x="785" y="320"/>
                </a:lnTo>
                <a:lnTo>
                  <a:pt x="785" y="321"/>
                </a:lnTo>
                <a:lnTo>
                  <a:pt x="785" y="322"/>
                </a:lnTo>
                <a:lnTo>
                  <a:pt x="785" y="323"/>
                </a:lnTo>
                <a:lnTo>
                  <a:pt x="786" y="324"/>
                </a:lnTo>
                <a:lnTo>
                  <a:pt x="786" y="325"/>
                </a:lnTo>
                <a:lnTo>
                  <a:pt x="787" y="326"/>
                </a:lnTo>
                <a:lnTo>
                  <a:pt x="788" y="326"/>
                </a:lnTo>
                <a:lnTo>
                  <a:pt x="788" y="327"/>
                </a:lnTo>
                <a:lnTo>
                  <a:pt x="789" y="327"/>
                </a:lnTo>
                <a:lnTo>
                  <a:pt x="790" y="328"/>
                </a:lnTo>
                <a:lnTo>
                  <a:pt x="791" y="329"/>
                </a:lnTo>
                <a:lnTo>
                  <a:pt x="792" y="330"/>
                </a:lnTo>
                <a:lnTo>
                  <a:pt x="793" y="331"/>
                </a:lnTo>
                <a:lnTo>
                  <a:pt x="794" y="332"/>
                </a:lnTo>
                <a:lnTo>
                  <a:pt x="795" y="333"/>
                </a:lnTo>
                <a:lnTo>
                  <a:pt x="796" y="334"/>
                </a:lnTo>
                <a:lnTo>
                  <a:pt x="797" y="336"/>
                </a:lnTo>
                <a:lnTo>
                  <a:pt x="798" y="337"/>
                </a:lnTo>
                <a:lnTo>
                  <a:pt x="799" y="339"/>
                </a:lnTo>
                <a:lnTo>
                  <a:pt x="799" y="340"/>
                </a:lnTo>
                <a:lnTo>
                  <a:pt x="800" y="342"/>
                </a:lnTo>
                <a:lnTo>
                  <a:pt x="800" y="344"/>
                </a:lnTo>
                <a:lnTo>
                  <a:pt x="800" y="346"/>
                </a:lnTo>
                <a:lnTo>
                  <a:pt x="801" y="348"/>
                </a:lnTo>
                <a:lnTo>
                  <a:pt x="800" y="350"/>
                </a:lnTo>
                <a:lnTo>
                  <a:pt x="800" y="352"/>
                </a:lnTo>
                <a:lnTo>
                  <a:pt x="800" y="354"/>
                </a:lnTo>
                <a:lnTo>
                  <a:pt x="800" y="355"/>
                </a:lnTo>
                <a:lnTo>
                  <a:pt x="799" y="357"/>
                </a:lnTo>
                <a:lnTo>
                  <a:pt x="799" y="359"/>
                </a:lnTo>
                <a:lnTo>
                  <a:pt x="798" y="361"/>
                </a:lnTo>
                <a:lnTo>
                  <a:pt x="798" y="363"/>
                </a:lnTo>
                <a:lnTo>
                  <a:pt x="797" y="364"/>
                </a:lnTo>
                <a:lnTo>
                  <a:pt x="796" y="365"/>
                </a:lnTo>
                <a:lnTo>
                  <a:pt x="795" y="367"/>
                </a:lnTo>
                <a:lnTo>
                  <a:pt x="794" y="368"/>
                </a:lnTo>
                <a:lnTo>
                  <a:pt x="793" y="369"/>
                </a:lnTo>
                <a:lnTo>
                  <a:pt x="793" y="370"/>
                </a:lnTo>
                <a:lnTo>
                  <a:pt x="792" y="370"/>
                </a:lnTo>
                <a:lnTo>
                  <a:pt x="791" y="371"/>
                </a:lnTo>
                <a:lnTo>
                  <a:pt x="790" y="372"/>
                </a:lnTo>
                <a:lnTo>
                  <a:pt x="789" y="373"/>
                </a:lnTo>
                <a:lnTo>
                  <a:pt x="788" y="373"/>
                </a:lnTo>
                <a:lnTo>
                  <a:pt x="788" y="374"/>
                </a:lnTo>
                <a:lnTo>
                  <a:pt x="787" y="375"/>
                </a:lnTo>
                <a:lnTo>
                  <a:pt x="786" y="375"/>
                </a:lnTo>
                <a:lnTo>
                  <a:pt x="786" y="376"/>
                </a:lnTo>
                <a:lnTo>
                  <a:pt x="785" y="376"/>
                </a:lnTo>
                <a:lnTo>
                  <a:pt x="785" y="377"/>
                </a:lnTo>
                <a:lnTo>
                  <a:pt x="784" y="378"/>
                </a:lnTo>
                <a:lnTo>
                  <a:pt x="783" y="379"/>
                </a:lnTo>
                <a:lnTo>
                  <a:pt x="783" y="380"/>
                </a:lnTo>
                <a:lnTo>
                  <a:pt x="782" y="380"/>
                </a:lnTo>
                <a:lnTo>
                  <a:pt x="782" y="381"/>
                </a:lnTo>
                <a:lnTo>
                  <a:pt x="782" y="382"/>
                </a:lnTo>
                <a:lnTo>
                  <a:pt x="781" y="382"/>
                </a:lnTo>
                <a:lnTo>
                  <a:pt x="781" y="383"/>
                </a:lnTo>
                <a:lnTo>
                  <a:pt x="781" y="384"/>
                </a:lnTo>
                <a:lnTo>
                  <a:pt x="782" y="384"/>
                </a:lnTo>
                <a:lnTo>
                  <a:pt x="782" y="385"/>
                </a:lnTo>
                <a:lnTo>
                  <a:pt x="782" y="386"/>
                </a:lnTo>
                <a:lnTo>
                  <a:pt x="783" y="386"/>
                </a:lnTo>
                <a:lnTo>
                  <a:pt x="783" y="387"/>
                </a:lnTo>
                <a:lnTo>
                  <a:pt x="784" y="387"/>
                </a:lnTo>
                <a:lnTo>
                  <a:pt x="784" y="388"/>
                </a:lnTo>
                <a:lnTo>
                  <a:pt x="785" y="389"/>
                </a:lnTo>
                <a:lnTo>
                  <a:pt x="785" y="390"/>
                </a:lnTo>
                <a:lnTo>
                  <a:pt x="786" y="391"/>
                </a:lnTo>
                <a:lnTo>
                  <a:pt x="786" y="392"/>
                </a:lnTo>
                <a:lnTo>
                  <a:pt x="787" y="393"/>
                </a:lnTo>
                <a:lnTo>
                  <a:pt x="787" y="394"/>
                </a:lnTo>
                <a:lnTo>
                  <a:pt x="787" y="395"/>
                </a:lnTo>
                <a:lnTo>
                  <a:pt x="787" y="396"/>
                </a:lnTo>
                <a:lnTo>
                  <a:pt x="787" y="397"/>
                </a:lnTo>
                <a:lnTo>
                  <a:pt x="787" y="398"/>
                </a:lnTo>
                <a:lnTo>
                  <a:pt x="786" y="399"/>
                </a:lnTo>
                <a:lnTo>
                  <a:pt x="786" y="400"/>
                </a:lnTo>
                <a:lnTo>
                  <a:pt x="786" y="401"/>
                </a:lnTo>
                <a:lnTo>
                  <a:pt x="786" y="402"/>
                </a:lnTo>
                <a:lnTo>
                  <a:pt x="785" y="403"/>
                </a:lnTo>
                <a:lnTo>
                  <a:pt x="785" y="404"/>
                </a:lnTo>
                <a:lnTo>
                  <a:pt x="785" y="405"/>
                </a:lnTo>
                <a:lnTo>
                  <a:pt x="785" y="406"/>
                </a:lnTo>
                <a:lnTo>
                  <a:pt x="784" y="407"/>
                </a:lnTo>
                <a:lnTo>
                  <a:pt x="784" y="408"/>
                </a:lnTo>
                <a:lnTo>
                  <a:pt x="784" y="409"/>
                </a:lnTo>
                <a:lnTo>
                  <a:pt x="784" y="410"/>
                </a:lnTo>
                <a:lnTo>
                  <a:pt x="784" y="411"/>
                </a:lnTo>
                <a:lnTo>
                  <a:pt x="784" y="412"/>
                </a:lnTo>
                <a:lnTo>
                  <a:pt x="784" y="414"/>
                </a:lnTo>
                <a:lnTo>
                  <a:pt x="785" y="415"/>
                </a:lnTo>
                <a:lnTo>
                  <a:pt x="785" y="416"/>
                </a:lnTo>
                <a:lnTo>
                  <a:pt x="785" y="417"/>
                </a:lnTo>
                <a:lnTo>
                  <a:pt x="785" y="418"/>
                </a:lnTo>
                <a:lnTo>
                  <a:pt x="786" y="420"/>
                </a:lnTo>
                <a:lnTo>
                  <a:pt x="786" y="421"/>
                </a:lnTo>
                <a:lnTo>
                  <a:pt x="786" y="422"/>
                </a:lnTo>
                <a:lnTo>
                  <a:pt x="786" y="424"/>
                </a:lnTo>
                <a:lnTo>
                  <a:pt x="786" y="425"/>
                </a:lnTo>
                <a:lnTo>
                  <a:pt x="786" y="426"/>
                </a:lnTo>
                <a:lnTo>
                  <a:pt x="787" y="428"/>
                </a:lnTo>
                <a:lnTo>
                  <a:pt x="787" y="429"/>
                </a:lnTo>
                <a:lnTo>
                  <a:pt x="787" y="431"/>
                </a:lnTo>
                <a:lnTo>
                  <a:pt x="787" y="432"/>
                </a:lnTo>
                <a:lnTo>
                  <a:pt x="787" y="433"/>
                </a:lnTo>
                <a:lnTo>
                  <a:pt x="787" y="435"/>
                </a:lnTo>
                <a:lnTo>
                  <a:pt x="787" y="436"/>
                </a:lnTo>
                <a:lnTo>
                  <a:pt x="786" y="437"/>
                </a:lnTo>
                <a:lnTo>
                  <a:pt x="786" y="439"/>
                </a:lnTo>
                <a:lnTo>
                  <a:pt x="786" y="440"/>
                </a:lnTo>
                <a:lnTo>
                  <a:pt x="786" y="442"/>
                </a:lnTo>
                <a:lnTo>
                  <a:pt x="786" y="443"/>
                </a:lnTo>
                <a:lnTo>
                  <a:pt x="786" y="445"/>
                </a:lnTo>
                <a:lnTo>
                  <a:pt x="786" y="446"/>
                </a:lnTo>
                <a:lnTo>
                  <a:pt x="786" y="448"/>
                </a:lnTo>
                <a:lnTo>
                  <a:pt x="786" y="450"/>
                </a:lnTo>
                <a:lnTo>
                  <a:pt x="786" y="451"/>
                </a:lnTo>
                <a:lnTo>
                  <a:pt x="786" y="453"/>
                </a:lnTo>
                <a:lnTo>
                  <a:pt x="787" y="454"/>
                </a:lnTo>
                <a:lnTo>
                  <a:pt x="787" y="455"/>
                </a:lnTo>
                <a:lnTo>
                  <a:pt x="788" y="457"/>
                </a:lnTo>
                <a:lnTo>
                  <a:pt x="788" y="458"/>
                </a:lnTo>
                <a:lnTo>
                  <a:pt x="788" y="459"/>
                </a:lnTo>
                <a:lnTo>
                  <a:pt x="789" y="461"/>
                </a:lnTo>
                <a:lnTo>
                  <a:pt x="789" y="462"/>
                </a:lnTo>
                <a:lnTo>
                  <a:pt x="790" y="463"/>
                </a:lnTo>
                <a:lnTo>
                  <a:pt x="790" y="464"/>
                </a:lnTo>
                <a:lnTo>
                  <a:pt x="790" y="465"/>
                </a:lnTo>
                <a:lnTo>
                  <a:pt x="790" y="466"/>
                </a:lnTo>
                <a:lnTo>
                  <a:pt x="790" y="467"/>
                </a:lnTo>
                <a:lnTo>
                  <a:pt x="790" y="469"/>
                </a:lnTo>
                <a:lnTo>
                  <a:pt x="790" y="470"/>
                </a:lnTo>
                <a:lnTo>
                  <a:pt x="790" y="471"/>
                </a:lnTo>
                <a:lnTo>
                  <a:pt x="790" y="473"/>
                </a:lnTo>
                <a:lnTo>
                  <a:pt x="790" y="474"/>
                </a:lnTo>
                <a:lnTo>
                  <a:pt x="789" y="475"/>
                </a:lnTo>
                <a:lnTo>
                  <a:pt x="789" y="476"/>
                </a:lnTo>
                <a:lnTo>
                  <a:pt x="788" y="477"/>
                </a:lnTo>
                <a:lnTo>
                  <a:pt x="788" y="478"/>
                </a:lnTo>
                <a:lnTo>
                  <a:pt x="788" y="479"/>
                </a:lnTo>
                <a:lnTo>
                  <a:pt x="787" y="479"/>
                </a:lnTo>
                <a:lnTo>
                  <a:pt x="787" y="480"/>
                </a:lnTo>
                <a:lnTo>
                  <a:pt x="787" y="481"/>
                </a:lnTo>
                <a:lnTo>
                  <a:pt x="787" y="482"/>
                </a:lnTo>
                <a:lnTo>
                  <a:pt x="787" y="483"/>
                </a:lnTo>
                <a:lnTo>
                  <a:pt x="787" y="484"/>
                </a:lnTo>
                <a:lnTo>
                  <a:pt x="787" y="485"/>
                </a:lnTo>
                <a:lnTo>
                  <a:pt x="788" y="486"/>
                </a:lnTo>
                <a:lnTo>
                  <a:pt x="788" y="487"/>
                </a:lnTo>
                <a:lnTo>
                  <a:pt x="788" y="488"/>
                </a:lnTo>
                <a:lnTo>
                  <a:pt x="788" y="489"/>
                </a:lnTo>
                <a:lnTo>
                  <a:pt x="788" y="490"/>
                </a:lnTo>
                <a:lnTo>
                  <a:pt x="788" y="491"/>
                </a:lnTo>
                <a:lnTo>
                  <a:pt x="788" y="492"/>
                </a:lnTo>
                <a:lnTo>
                  <a:pt x="788" y="494"/>
                </a:lnTo>
                <a:lnTo>
                  <a:pt x="787" y="494"/>
                </a:lnTo>
                <a:lnTo>
                  <a:pt x="787" y="496"/>
                </a:lnTo>
                <a:lnTo>
                  <a:pt x="786" y="498"/>
                </a:lnTo>
                <a:lnTo>
                  <a:pt x="786" y="499"/>
                </a:lnTo>
                <a:lnTo>
                  <a:pt x="786" y="500"/>
                </a:lnTo>
                <a:lnTo>
                  <a:pt x="785" y="501"/>
                </a:lnTo>
                <a:lnTo>
                  <a:pt x="784" y="502"/>
                </a:lnTo>
                <a:lnTo>
                  <a:pt x="784" y="503"/>
                </a:lnTo>
                <a:lnTo>
                  <a:pt x="783" y="504"/>
                </a:lnTo>
                <a:lnTo>
                  <a:pt x="783" y="505"/>
                </a:lnTo>
                <a:lnTo>
                  <a:pt x="783" y="506"/>
                </a:lnTo>
                <a:lnTo>
                  <a:pt x="782" y="506"/>
                </a:lnTo>
                <a:lnTo>
                  <a:pt x="782" y="507"/>
                </a:lnTo>
                <a:lnTo>
                  <a:pt x="781" y="508"/>
                </a:lnTo>
                <a:lnTo>
                  <a:pt x="781" y="509"/>
                </a:lnTo>
                <a:lnTo>
                  <a:pt x="781" y="511"/>
                </a:lnTo>
                <a:lnTo>
                  <a:pt x="781" y="512"/>
                </a:lnTo>
                <a:lnTo>
                  <a:pt x="781" y="513"/>
                </a:lnTo>
                <a:lnTo>
                  <a:pt x="781" y="514"/>
                </a:lnTo>
                <a:lnTo>
                  <a:pt x="781" y="516"/>
                </a:lnTo>
                <a:lnTo>
                  <a:pt x="781" y="517"/>
                </a:lnTo>
                <a:lnTo>
                  <a:pt x="781" y="518"/>
                </a:lnTo>
                <a:lnTo>
                  <a:pt x="781" y="519"/>
                </a:lnTo>
                <a:lnTo>
                  <a:pt x="781" y="520"/>
                </a:lnTo>
                <a:lnTo>
                  <a:pt x="781" y="521"/>
                </a:lnTo>
                <a:lnTo>
                  <a:pt x="781" y="522"/>
                </a:lnTo>
                <a:lnTo>
                  <a:pt x="781" y="523"/>
                </a:lnTo>
                <a:lnTo>
                  <a:pt x="781" y="524"/>
                </a:lnTo>
                <a:lnTo>
                  <a:pt x="781" y="525"/>
                </a:lnTo>
                <a:lnTo>
                  <a:pt x="781" y="526"/>
                </a:lnTo>
                <a:lnTo>
                  <a:pt x="781" y="527"/>
                </a:lnTo>
                <a:lnTo>
                  <a:pt x="780" y="528"/>
                </a:lnTo>
                <a:lnTo>
                  <a:pt x="780" y="529"/>
                </a:lnTo>
                <a:lnTo>
                  <a:pt x="780" y="530"/>
                </a:lnTo>
                <a:lnTo>
                  <a:pt x="780" y="531"/>
                </a:lnTo>
                <a:lnTo>
                  <a:pt x="779" y="532"/>
                </a:lnTo>
                <a:lnTo>
                  <a:pt x="779" y="533"/>
                </a:lnTo>
                <a:lnTo>
                  <a:pt x="779" y="534"/>
                </a:lnTo>
                <a:lnTo>
                  <a:pt x="778" y="536"/>
                </a:lnTo>
                <a:lnTo>
                  <a:pt x="777" y="537"/>
                </a:lnTo>
                <a:lnTo>
                  <a:pt x="776" y="538"/>
                </a:lnTo>
                <a:lnTo>
                  <a:pt x="776" y="539"/>
                </a:lnTo>
                <a:lnTo>
                  <a:pt x="775" y="539"/>
                </a:lnTo>
                <a:lnTo>
                  <a:pt x="775" y="540"/>
                </a:lnTo>
                <a:lnTo>
                  <a:pt x="774" y="540"/>
                </a:lnTo>
                <a:lnTo>
                  <a:pt x="774" y="541"/>
                </a:lnTo>
                <a:lnTo>
                  <a:pt x="774" y="542"/>
                </a:lnTo>
                <a:lnTo>
                  <a:pt x="773" y="542"/>
                </a:lnTo>
                <a:lnTo>
                  <a:pt x="773" y="543"/>
                </a:lnTo>
                <a:lnTo>
                  <a:pt x="773" y="544"/>
                </a:lnTo>
                <a:lnTo>
                  <a:pt x="773" y="545"/>
                </a:lnTo>
                <a:lnTo>
                  <a:pt x="773" y="546"/>
                </a:lnTo>
                <a:lnTo>
                  <a:pt x="773" y="547"/>
                </a:lnTo>
                <a:lnTo>
                  <a:pt x="773" y="548"/>
                </a:lnTo>
                <a:lnTo>
                  <a:pt x="773" y="549"/>
                </a:lnTo>
                <a:lnTo>
                  <a:pt x="773" y="550"/>
                </a:lnTo>
                <a:lnTo>
                  <a:pt x="773" y="551"/>
                </a:lnTo>
                <a:lnTo>
                  <a:pt x="773" y="552"/>
                </a:lnTo>
                <a:lnTo>
                  <a:pt x="773" y="553"/>
                </a:lnTo>
                <a:lnTo>
                  <a:pt x="773" y="554"/>
                </a:lnTo>
                <a:lnTo>
                  <a:pt x="773" y="555"/>
                </a:lnTo>
                <a:lnTo>
                  <a:pt x="773" y="556"/>
                </a:lnTo>
                <a:lnTo>
                  <a:pt x="774" y="557"/>
                </a:lnTo>
                <a:lnTo>
                  <a:pt x="774" y="558"/>
                </a:lnTo>
                <a:lnTo>
                  <a:pt x="774" y="559"/>
                </a:lnTo>
                <a:lnTo>
                  <a:pt x="775" y="560"/>
                </a:lnTo>
                <a:lnTo>
                  <a:pt x="775" y="561"/>
                </a:lnTo>
                <a:lnTo>
                  <a:pt x="775" y="562"/>
                </a:lnTo>
                <a:lnTo>
                  <a:pt x="776" y="562"/>
                </a:lnTo>
                <a:lnTo>
                  <a:pt x="776" y="563"/>
                </a:lnTo>
                <a:lnTo>
                  <a:pt x="776" y="564"/>
                </a:lnTo>
                <a:lnTo>
                  <a:pt x="776" y="565"/>
                </a:lnTo>
                <a:lnTo>
                  <a:pt x="776" y="566"/>
                </a:lnTo>
                <a:lnTo>
                  <a:pt x="776" y="567"/>
                </a:lnTo>
                <a:lnTo>
                  <a:pt x="777" y="567"/>
                </a:lnTo>
                <a:lnTo>
                  <a:pt x="777" y="568"/>
                </a:lnTo>
                <a:lnTo>
                  <a:pt x="777" y="569"/>
                </a:lnTo>
                <a:lnTo>
                  <a:pt x="777" y="570"/>
                </a:lnTo>
                <a:lnTo>
                  <a:pt x="777" y="571"/>
                </a:lnTo>
                <a:lnTo>
                  <a:pt x="777" y="572"/>
                </a:lnTo>
                <a:lnTo>
                  <a:pt x="777" y="573"/>
                </a:lnTo>
                <a:lnTo>
                  <a:pt x="777" y="574"/>
                </a:lnTo>
                <a:lnTo>
                  <a:pt x="777" y="575"/>
                </a:lnTo>
                <a:lnTo>
                  <a:pt x="777" y="576"/>
                </a:lnTo>
                <a:lnTo>
                  <a:pt x="777" y="577"/>
                </a:lnTo>
                <a:lnTo>
                  <a:pt x="776" y="578"/>
                </a:lnTo>
                <a:lnTo>
                  <a:pt x="776" y="579"/>
                </a:lnTo>
                <a:lnTo>
                  <a:pt x="775" y="580"/>
                </a:lnTo>
                <a:lnTo>
                  <a:pt x="775" y="581"/>
                </a:lnTo>
                <a:lnTo>
                  <a:pt x="774" y="581"/>
                </a:lnTo>
                <a:lnTo>
                  <a:pt x="774" y="582"/>
                </a:lnTo>
                <a:lnTo>
                  <a:pt x="773" y="583"/>
                </a:lnTo>
                <a:lnTo>
                  <a:pt x="772" y="584"/>
                </a:lnTo>
                <a:lnTo>
                  <a:pt x="771" y="585"/>
                </a:lnTo>
                <a:lnTo>
                  <a:pt x="770" y="585"/>
                </a:lnTo>
                <a:lnTo>
                  <a:pt x="769" y="586"/>
                </a:lnTo>
                <a:lnTo>
                  <a:pt x="768" y="586"/>
                </a:lnTo>
                <a:lnTo>
                  <a:pt x="767" y="587"/>
                </a:lnTo>
                <a:lnTo>
                  <a:pt x="766" y="587"/>
                </a:lnTo>
                <a:lnTo>
                  <a:pt x="764" y="588"/>
                </a:lnTo>
                <a:lnTo>
                  <a:pt x="763" y="588"/>
                </a:lnTo>
                <a:lnTo>
                  <a:pt x="761" y="588"/>
                </a:lnTo>
                <a:lnTo>
                  <a:pt x="759" y="589"/>
                </a:lnTo>
                <a:lnTo>
                  <a:pt x="757" y="589"/>
                </a:lnTo>
                <a:lnTo>
                  <a:pt x="756" y="589"/>
                </a:lnTo>
                <a:lnTo>
                  <a:pt x="754" y="589"/>
                </a:lnTo>
                <a:lnTo>
                  <a:pt x="752" y="589"/>
                </a:lnTo>
                <a:lnTo>
                  <a:pt x="750" y="589"/>
                </a:lnTo>
                <a:lnTo>
                  <a:pt x="748" y="589"/>
                </a:lnTo>
                <a:lnTo>
                  <a:pt x="746" y="589"/>
                </a:lnTo>
                <a:lnTo>
                  <a:pt x="744" y="589"/>
                </a:lnTo>
                <a:lnTo>
                  <a:pt x="741" y="589"/>
                </a:lnTo>
                <a:lnTo>
                  <a:pt x="739" y="589"/>
                </a:lnTo>
                <a:lnTo>
                  <a:pt x="737" y="589"/>
                </a:lnTo>
                <a:lnTo>
                  <a:pt x="735" y="589"/>
                </a:lnTo>
                <a:lnTo>
                  <a:pt x="733" y="588"/>
                </a:lnTo>
                <a:lnTo>
                  <a:pt x="731" y="588"/>
                </a:lnTo>
                <a:lnTo>
                  <a:pt x="729" y="588"/>
                </a:lnTo>
                <a:lnTo>
                  <a:pt x="727" y="588"/>
                </a:lnTo>
                <a:lnTo>
                  <a:pt x="725" y="588"/>
                </a:lnTo>
                <a:lnTo>
                  <a:pt x="723" y="588"/>
                </a:lnTo>
                <a:lnTo>
                  <a:pt x="722" y="588"/>
                </a:lnTo>
                <a:lnTo>
                  <a:pt x="721" y="588"/>
                </a:lnTo>
                <a:lnTo>
                  <a:pt x="720" y="587"/>
                </a:lnTo>
                <a:lnTo>
                  <a:pt x="718" y="587"/>
                </a:lnTo>
                <a:lnTo>
                  <a:pt x="717" y="587"/>
                </a:lnTo>
                <a:lnTo>
                  <a:pt x="716" y="587"/>
                </a:lnTo>
                <a:lnTo>
                  <a:pt x="715" y="586"/>
                </a:lnTo>
                <a:lnTo>
                  <a:pt x="714" y="586"/>
                </a:lnTo>
                <a:lnTo>
                  <a:pt x="713" y="586"/>
                </a:lnTo>
                <a:lnTo>
                  <a:pt x="711" y="586"/>
                </a:lnTo>
                <a:lnTo>
                  <a:pt x="710" y="585"/>
                </a:lnTo>
                <a:lnTo>
                  <a:pt x="708" y="585"/>
                </a:lnTo>
                <a:lnTo>
                  <a:pt x="707" y="585"/>
                </a:lnTo>
                <a:lnTo>
                  <a:pt x="704" y="584"/>
                </a:lnTo>
                <a:lnTo>
                  <a:pt x="701" y="584"/>
                </a:lnTo>
                <a:lnTo>
                  <a:pt x="700" y="586"/>
                </a:lnTo>
                <a:lnTo>
                  <a:pt x="699" y="587"/>
                </a:lnTo>
                <a:lnTo>
                  <a:pt x="699" y="588"/>
                </a:lnTo>
                <a:lnTo>
                  <a:pt x="698" y="589"/>
                </a:lnTo>
                <a:lnTo>
                  <a:pt x="698" y="590"/>
                </a:lnTo>
                <a:lnTo>
                  <a:pt x="698" y="591"/>
                </a:lnTo>
                <a:lnTo>
                  <a:pt x="697" y="592"/>
                </a:lnTo>
                <a:lnTo>
                  <a:pt x="697" y="593"/>
                </a:lnTo>
                <a:lnTo>
                  <a:pt x="697" y="594"/>
                </a:lnTo>
                <a:lnTo>
                  <a:pt x="697" y="595"/>
                </a:lnTo>
                <a:lnTo>
                  <a:pt x="696" y="595"/>
                </a:lnTo>
                <a:lnTo>
                  <a:pt x="696" y="596"/>
                </a:lnTo>
                <a:lnTo>
                  <a:pt x="696" y="597"/>
                </a:lnTo>
                <a:lnTo>
                  <a:pt x="696" y="598"/>
                </a:lnTo>
                <a:lnTo>
                  <a:pt x="696" y="599"/>
                </a:lnTo>
                <a:lnTo>
                  <a:pt x="695" y="600"/>
                </a:lnTo>
                <a:lnTo>
                  <a:pt x="695" y="601"/>
                </a:lnTo>
                <a:lnTo>
                  <a:pt x="694" y="602"/>
                </a:lnTo>
                <a:lnTo>
                  <a:pt x="694" y="603"/>
                </a:lnTo>
                <a:lnTo>
                  <a:pt x="693" y="604"/>
                </a:lnTo>
                <a:lnTo>
                  <a:pt x="693" y="605"/>
                </a:lnTo>
                <a:lnTo>
                  <a:pt x="692" y="606"/>
                </a:lnTo>
                <a:lnTo>
                  <a:pt x="692" y="607"/>
                </a:lnTo>
                <a:lnTo>
                  <a:pt x="691" y="608"/>
                </a:lnTo>
                <a:lnTo>
                  <a:pt x="691" y="609"/>
                </a:lnTo>
                <a:lnTo>
                  <a:pt x="691" y="610"/>
                </a:lnTo>
                <a:lnTo>
                  <a:pt x="690" y="611"/>
                </a:lnTo>
                <a:lnTo>
                  <a:pt x="690" y="612"/>
                </a:lnTo>
                <a:lnTo>
                  <a:pt x="690" y="613"/>
                </a:lnTo>
                <a:lnTo>
                  <a:pt x="689" y="613"/>
                </a:lnTo>
                <a:lnTo>
                  <a:pt x="689" y="614"/>
                </a:lnTo>
                <a:lnTo>
                  <a:pt x="688" y="616"/>
                </a:lnTo>
                <a:lnTo>
                  <a:pt x="687" y="617"/>
                </a:lnTo>
                <a:lnTo>
                  <a:pt x="686" y="617"/>
                </a:lnTo>
                <a:lnTo>
                  <a:pt x="686" y="618"/>
                </a:lnTo>
                <a:lnTo>
                  <a:pt x="685" y="618"/>
                </a:lnTo>
                <a:lnTo>
                  <a:pt x="685" y="619"/>
                </a:lnTo>
                <a:lnTo>
                  <a:pt x="684" y="619"/>
                </a:lnTo>
                <a:lnTo>
                  <a:pt x="683" y="620"/>
                </a:lnTo>
                <a:lnTo>
                  <a:pt x="682" y="620"/>
                </a:lnTo>
                <a:lnTo>
                  <a:pt x="681" y="621"/>
                </a:lnTo>
                <a:lnTo>
                  <a:pt x="680" y="621"/>
                </a:lnTo>
                <a:lnTo>
                  <a:pt x="680" y="622"/>
                </a:lnTo>
                <a:lnTo>
                  <a:pt x="679" y="622"/>
                </a:lnTo>
                <a:lnTo>
                  <a:pt x="678" y="623"/>
                </a:lnTo>
                <a:lnTo>
                  <a:pt x="677" y="623"/>
                </a:lnTo>
                <a:lnTo>
                  <a:pt x="676" y="623"/>
                </a:lnTo>
                <a:lnTo>
                  <a:pt x="675" y="624"/>
                </a:lnTo>
                <a:lnTo>
                  <a:pt x="674" y="624"/>
                </a:lnTo>
                <a:lnTo>
                  <a:pt x="673" y="625"/>
                </a:lnTo>
                <a:lnTo>
                  <a:pt x="672" y="625"/>
                </a:lnTo>
                <a:lnTo>
                  <a:pt x="671" y="626"/>
                </a:lnTo>
                <a:lnTo>
                  <a:pt x="670" y="626"/>
                </a:lnTo>
                <a:lnTo>
                  <a:pt x="670" y="627"/>
                </a:lnTo>
                <a:lnTo>
                  <a:pt x="669" y="627"/>
                </a:lnTo>
                <a:lnTo>
                  <a:pt x="668" y="628"/>
                </a:lnTo>
                <a:lnTo>
                  <a:pt x="667" y="628"/>
                </a:lnTo>
                <a:lnTo>
                  <a:pt x="668" y="629"/>
                </a:lnTo>
                <a:lnTo>
                  <a:pt x="669" y="630"/>
                </a:lnTo>
                <a:lnTo>
                  <a:pt x="669" y="631"/>
                </a:lnTo>
                <a:lnTo>
                  <a:pt x="670" y="631"/>
                </a:lnTo>
                <a:lnTo>
                  <a:pt x="670" y="632"/>
                </a:lnTo>
                <a:lnTo>
                  <a:pt x="671" y="633"/>
                </a:lnTo>
                <a:lnTo>
                  <a:pt x="671" y="634"/>
                </a:lnTo>
                <a:lnTo>
                  <a:pt x="672" y="635"/>
                </a:lnTo>
                <a:lnTo>
                  <a:pt x="673" y="636"/>
                </a:lnTo>
                <a:lnTo>
                  <a:pt x="674" y="637"/>
                </a:lnTo>
                <a:lnTo>
                  <a:pt x="674" y="638"/>
                </a:lnTo>
                <a:lnTo>
                  <a:pt x="675" y="639"/>
                </a:lnTo>
                <a:lnTo>
                  <a:pt x="675" y="640"/>
                </a:lnTo>
                <a:lnTo>
                  <a:pt x="676" y="642"/>
                </a:lnTo>
                <a:lnTo>
                  <a:pt x="678" y="644"/>
                </a:lnTo>
                <a:lnTo>
                  <a:pt x="678" y="645"/>
                </a:lnTo>
                <a:lnTo>
                  <a:pt x="679" y="646"/>
                </a:lnTo>
                <a:lnTo>
                  <a:pt x="680" y="647"/>
                </a:lnTo>
                <a:lnTo>
                  <a:pt x="681" y="647"/>
                </a:lnTo>
                <a:lnTo>
                  <a:pt x="681" y="649"/>
                </a:lnTo>
                <a:lnTo>
                  <a:pt x="682" y="650"/>
                </a:lnTo>
                <a:lnTo>
                  <a:pt x="683" y="650"/>
                </a:lnTo>
                <a:lnTo>
                  <a:pt x="683" y="651"/>
                </a:lnTo>
                <a:lnTo>
                  <a:pt x="684" y="652"/>
                </a:lnTo>
                <a:lnTo>
                  <a:pt x="684" y="653"/>
                </a:lnTo>
                <a:lnTo>
                  <a:pt x="685" y="654"/>
                </a:lnTo>
                <a:lnTo>
                  <a:pt x="686" y="656"/>
                </a:lnTo>
                <a:lnTo>
                  <a:pt x="686" y="657"/>
                </a:lnTo>
                <a:lnTo>
                  <a:pt x="687" y="658"/>
                </a:lnTo>
                <a:lnTo>
                  <a:pt x="688" y="659"/>
                </a:lnTo>
                <a:lnTo>
                  <a:pt x="689" y="662"/>
                </a:lnTo>
                <a:lnTo>
                  <a:pt x="690" y="663"/>
                </a:lnTo>
                <a:lnTo>
                  <a:pt x="691" y="665"/>
                </a:lnTo>
                <a:lnTo>
                  <a:pt x="692" y="666"/>
                </a:lnTo>
                <a:lnTo>
                  <a:pt x="693" y="668"/>
                </a:lnTo>
                <a:lnTo>
                  <a:pt x="694" y="669"/>
                </a:lnTo>
                <a:lnTo>
                  <a:pt x="694" y="671"/>
                </a:lnTo>
                <a:lnTo>
                  <a:pt x="695" y="672"/>
                </a:lnTo>
                <a:lnTo>
                  <a:pt x="696" y="674"/>
                </a:lnTo>
                <a:lnTo>
                  <a:pt x="696" y="675"/>
                </a:lnTo>
                <a:lnTo>
                  <a:pt x="697" y="677"/>
                </a:lnTo>
                <a:lnTo>
                  <a:pt x="698" y="678"/>
                </a:lnTo>
                <a:lnTo>
                  <a:pt x="698" y="680"/>
                </a:lnTo>
                <a:lnTo>
                  <a:pt x="698" y="681"/>
                </a:lnTo>
                <a:lnTo>
                  <a:pt x="698" y="683"/>
                </a:lnTo>
                <a:lnTo>
                  <a:pt x="698" y="684"/>
                </a:lnTo>
                <a:lnTo>
                  <a:pt x="698" y="686"/>
                </a:lnTo>
                <a:lnTo>
                  <a:pt x="698" y="687"/>
                </a:lnTo>
                <a:lnTo>
                  <a:pt x="698" y="689"/>
                </a:lnTo>
                <a:lnTo>
                  <a:pt x="698" y="690"/>
                </a:lnTo>
                <a:lnTo>
                  <a:pt x="698" y="692"/>
                </a:lnTo>
                <a:lnTo>
                  <a:pt x="698" y="694"/>
                </a:lnTo>
                <a:lnTo>
                  <a:pt x="698" y="696"/>
                </a:lnTo>
                <a:lnTo>
                  <a:pt x="698" y="698"/>
                </a:lnTo>
                <a:lnTo>
                  <a:pt x="698" y="700"/>
                </a:lnTo>
                <a:lnTo>
                  <a:pt x="699" y="702"/>
                </a:lnTo>
                <a:lnTo>
                  <a:pt x="699" y="704"/>
                </a:lnTo>
                <a:lnTo>
                  <a:pt x="700" y="706"/>
                </a:lnTo>
                <a:lnTo>
                  <a:pt x="700" y="708"/>
                </a:lnTo>
                <a:lnTo>
                  <a:pt x="700" y="710"/>
                </a:lnTo>
                <a:lnTo>
                  <a:pt x="701" y="712"/>
                </a:lnTo>
                <a:lnTo>
                  <a:pt x="701" y="714"/>
                </a:lnTo>
                <a:lnTo>
                  <a:pt x="702" y="715"/>
                </a:lnTo>
                <a:lnTo>
                  <a:pt x="702" y="717"/>
                </a:lnTo>
                <a:lnTo>
                  <a:pt x="703" y="718"/>
                </a:lnTo>
                <a:lnTo>
                  <a:pt x="703" y="719"/>
                </a:lnTo>
                <a:lnTo>
                  <a:pt x="704" y="720"/>
                </a:lnTo>
                <a:lnTo>
                  <a:pt x="705" y="721"/>
                </a:lnTo>
                <a:lnTo>
                  <a:pt x="705" y="722"/>
                </a:lnTo>
                <a:lnTo>
                  <a:pt x="706" y="723"/>
                </a:lnTo>
                <a:lnTo>
                  <a:pt x="707" y="724"/>
                </a:lnTo>
                <a:lnTo>
                  <a:pt x="708" y="725"/>
                </a:lnTo>
                <a:lnTo>
                  <a:pt x="709" y="726"/>
                </a:lnTo>
                <a:lnTo>
                  <a:pt x="710" y="727"/>
                </a:lnTo>
                <a:lnTo>
                  <a:pt x="710" y="729"/>
                </a:lnTo>
                <a:lnTo>
                  <a:pt x="711" y="731"/>
                </a:lnTo>
                <a:lnTo>
                  <a:pt x="712" y="734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Freeform 27"/>
          <p:cNvSpPr/>
          <p:nvPr/>
        </p:nvSpPr>
        <p:spPr bwMode="auto">
          <a:xfrm>
            <a:off x="5346327" y="2353403"/>
            <a:ext cx="909823" cy="650063"/>
          </a:xfrm>
          <a:custGeom>
            <a:avLst/>
            <a:gdLst>
              <a:gd name="T0" fmla="*/ 2147483647 w 592"/>
              <a:gd name="T1" fmla="*/ 2147483647 h 406"/>
              <a:gd name="T2" fmla="*/ 2147483647 w 592"/>
              <a:gd name="T3" fmla="*/ 2147483647 h 406"/>
              <a:gd name="T4" fmla="*/ 2147483647 w 592"/>
              <a:gd name="T5" fmla="*/ 2147483647 h 406"/>
              <a:gd name="T6" fmla="*/ 2147483647 w 592"/>
              <a:gd name="T7" fmla="*/ 2147483647 h 406"/>
              <a:gd name="T8" fmla="*/ 2147483647 w 592"/>
              <a:gd name="T9" fmla="*/ 2147483647 h 406"/>
              <a:gd name="T10" fmla="*/ 2147483647 w 592"/>
              <a:gd name="T11" fmla="*/ 2147483647 h 406"/>
              <a:gd name="T12" fmla="*/ 2147483647 w 592"/>
              <a:gd name="T13" fmla="*/ 2147483647 h 406"/>
              <a:gd name="T14" fmla="*/ 2147483647 w 592"/>
              <a:gd name="T15" fmla="*/ 2147483647 h 406"/>
              <a:gd name="T16" fmla="*/ 2147483647 w 592"/>
              <a:gd name="T17" fmla="*/ 2147483647 h 406"/>
              <a:gd name="T18" fmla="*/ 2147483647 w 592"/>
              <a:gd name="T19" fmla="*/ 2147483647 h 406"/>
              <a:gd name="T20" fmla="*/ 2147483647 w 592"/>
              <a:gd name="T21" fmla="*/ 2147483647 h 406"/>
              <a:gd name="T22" fmla="*/ 2147483647 w 592"/>
              <a:gd name="T23" fmla="*/ 2147483647 h 406"/>
              <a:gd name="T24" fmla="*/ 2147483647 w 592"/>
              <a:gd name="T25" fmla="*/ 2147483647 h 406"/>
              <a:gd name="T26" fmla="*/ 2147483647 w 592"/>
              <a:gd name="T27" fmla="*/ 2147483647 h 406"/>
              <a:gd name="T28" fmla="*/ 2147483647 w 592"/>
              <a:gd name="T29" fmla="*/ 2147483647 h 406"/>
              <a:gd name="T30" fmla="*/ 2147483647 w 592"/>
              <a:gd name="T31" fmla="*/ 2147483647 h 406"/>
              <a:gd name="T32" fmla="*/ 2147483647 w 592"/>
              <a:gd name="T33" fmla="*/ 2147483647 h 406"/>
              <a:gd name="T34" fmla="*/ 2147483647 w 592"/>
              <a:gd name="T35" fmla="*/ 2147483647 h 406"/>
              <a:gd name="T36" fmla="*/ 2147483647 w 592"/>
              <a:gd name="T37" fmla="*/ 2147483647 h 406"/>
              <a:gd name="T38" fmla="*/ 2147483647 w 592"/>
              <a:gd name="T39" fmla="*/ 2147483647 h 406"/>
              <a:gd name="T40" fmla="*/ 2147483647 w 592"/>
              <a:gd name="T41" fmla="*/ 2147483647 h 406"/>
              <a:gd name="T42" fmla="*/ 2147483647 w 592"/>
              <a:gd name="T43" fmla="*/ 2147483647 h 406"/>
              <a:gd name="T44" fmla="*/ 2147483647 w 592"/>
              <a:gd name="T45" fmla="*/ 2147483647 h 406"/>
              <a:gd name="T46" fmla="*/ 2147483647 w 592"/>
              <a:gd name="T47" fmla="*/ 2147483647 h 406"/>
              <a:gd name="T48" fmla="*/ 2147483647 w 592"/>
              <a:gd name="T49" fmla="*/ 2147483647 h 406"/>
              <a:gd name="T50" fmla="*/ 2147483647 w 592"/>
              <a:gd name="T51" fmla="*/ 2147483647 h 406"/>
              <a:gd name="T52" fmla="*/ 2147483647 w 592"/>
              <a:gd name="T53" fmla="*/ 2147483647 h 406"/>
              <a:gd name="T54" fmla="*/ 2147483647 w 592"/>
              <a:gd name="T55" fmla="*/ 2147483647 h 406"/>
              <a:gd name="T56" fmla="*/ 2147483647 w 592"/>
              <a:gd name="T57" fmla="*/ 2147483647 h 406"/>
              <a:gd name="T58" fmla="*/ 2147483647 w 592"/>
              <a:gd name="T59" fmla="*/ 2147483647 h 406"/>
              <a:gd name="T60" fmla="*/ 2147483647 w 592"/>
              <a:gd name="T61" fmla="*/ 2147483647 h 406"/>
              <a:gd name="T62" fmla="*/ 2147483647 w 592"/>
              <a:gd name="T63" fmla="*/ 2147483647 h 406"/>
              <a:gd name="T64" fmla="*/ 2147483647 w 592"/>
              <a:gd name="T65" fmla="*/ 2147483647 h 406"/>
              <a:gd name="T66" fmla="*/ 2147483647 w 592"/>
              <a:gd name="T67" fmla="*/ 2147483647 h 406"/>
              <a:gd name="T68" fmla="*/ 2147483647 w 592"/>
              <a:gd name="T69" fmla="*/ 2147483647 h 406"/>
              <a:gd name="T70" fmla="*/ 2147483647 w 592"/>
              <a:gd name="T71" fmla="*/ 2147483647 h 406"/>
              <a:gd name="T72" fmla="*/ 2147483647 w 592"/>
              <a:gd name="T73" fmla="*/ 2147483647 h 406"/>
              <a:gd name="T74" fmla="*/ 2147483647 w 592"/>
              <a:gd name="T75" fmla="*/ 2147483647 h 406"/>
              <a:gd name="T76" fmla="*/ 2147483647 w 592"/>
              <a:gd name="T77" fmla="*/ 2147483647 h 406"/>
              <a:gd name="T78" fmla="*/ 2147483647 w 592"/>
              <a:gd name="T79" fmla="*/ 2147483647 h 406"/>
              <a:gd name="T80" fmla="*/ 2147483647 w 592"/>
              <a:gd name="T81" fmla="*/ 2147483647 h 406"/>
              <a:gd name="T82" fmla="*/ 2147483647 w 592"/>
              <a:gd name="T83" fmla="*/ 2147483647 h 406"/>
              <a:gd name="T84" fmla="*/ 2147483647 w 592"/>
              <a:gd name="T85" fmla="*/ 2147483647 h 406"/>
              <a:gd name="T86" fmla="*/ 2147483647 w 592"/>
              <a:gd name="T87" fmla="*/ 2147483647 h 406"/>
              <a:gd name="T88" fmla="*/ 2147483647 w 592"/>
              <a:gd name="T89" fmla="*/ 2147483647 h 406"/>
              <a:gd name="T90" fmla="*/ 2147483647 w 592"/>
              <a:gd name="T91" fmla="*/ 2147483647 h 406"/>
              <a:gd name="T92" fmla="*/ 2147483647 w 592"/>
              <a:gd name="T93" fmla="*/ 2147483647 h 406"/>
              <a:gd name="T94" fmla="*/ 2147483647 w 592"/>
              <a:gd name="T95" fmla="*/ 2147483647 h 406"/>
              <a:gd name="T96" fmla="*/ 2147483647 w 592"/>
              <a:gd name="T97" fmla="*/ 2147483647 h 406"/>
              <a:gd name="T98" fmla="*/ 2147483647 w 592"/>
              <a:gd name="T99" fmla="*/ 2147483647 h 406"/>
              <a:gd name="T100" fmla="*/ 2147483647 w 592"/>
              <a:gd name="T101" fmla="*/ 2147483647 h 406"/>
              <a:gd name="T102" fmla="*/ 2147483647 w 592"/>
              <a:gd name="T103" fmla="*/ 2147483647 h 406"/>
              <a:gd name="T104" fmla="*/ 2147483647 w 592"/>
              <a:gd name="T105" fmla="*/ 2147483647 h 406"/>
              <a:gd name="T106" fmla="*/ 2147483647 w 592"/>
              <a:gd name="T107" fmla="*/ 2147483647 h 406"/>
              <a:gd name="T108" fmla="*/ 2147483647 w 592"/>
              <a:gd name="T109" fmla="*/ 2147483647 h 406"/>
              <a:gd name="T110" fmla="*/ 2147483647 w 592"/>
              <a:gd name="T111" fmla="*/ 2147483647 h 406"/>
              <a:gd name="T112" fmla="*/ 2147483647 w 592"/>
              <a:gd name="T113" fmla="*/ 2147483647 h 406"/>
              <a:gd name="T114" fmla="*/ 2147483647 w 592"/>
              <a:gd name="T115" fmla="*/ 2147483647 h 406"/>
              <a:gd name="T116" fmla="*/ 2147483647 w 592"/>
              <a:gd name="T117" fmla="*/ 2147483647 h 406"/>
              <a:gd name="T118" fmla="*/ 2147483647 w 592"/>
              <a:gd name="T119" fmla="*/ 2147483647 h 406"/>
              <a:gd name="T120" fmla="*/ 2147483647 w 592"/>
              <a:gd name="T121" fmla="*/ 2147483647 h 40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592"/>
              <a:gd name="T184" fmla="*/ 0 h 406"/>
              <a:gd name="T185" fmla="*/ 592 w 592"/>
              <a:gd name="T186" fmla="*/ 406 h 40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592" h="406">
                <a:moveTo>
                  <a:pt x="590" y="123"/>
                </a:moveTo>
                <a:lnTo>
                  <a:pt x="590" y="124"/>
                </a:lnTo>
                <a:lnTo>
                  <a:pt x="591" y="126"/>
                </a:lnTo>
                <a:lnTo>
                  <a:pt x="591" y="129"/>
                </a:lnTo>
                <a:lnTo>
                  <a:pt x="591" y="131"/>
                </a:lnTo>
                <a:lnTo>
                  <a:pt x="592" y="134"/>
                </a:lnTo>
                <a:lnTo>
                  <a:pt x="592" y="136"/>
                </a:lnTo>
                <a:lnTo>
                  <a:pt x="592" y="139"/>
                </a:lnTo>
                <a:lnTo>
                  <a:pt x="592" y="141"/>
                </a:lnTo>
                <a:lnTo>
                  <a:pt x="592" y="143"/>
                </a:lnTo>
                <a:lnTo>
                  <a:pt x="592" y="144"/>
                </a:lnTo>
                <a:lnTo>
                  <a:pt x="592" y="146"/>
                </a:lnTo>
                <a:lnTo>
                  <a:pt x="591" y="147"/>
                </a:lnTo>
                <a:lnTo>
                  <a:pt x="591" y="149"/>
                </a:lnTo>
                <a:lnTo>
                  <a:pt x="591" y="150"/>
                </a:lnTo>
                <a:lnTo>
                  <a:pt x="591" y="151"/>
                </a:lnTo>
                <a:lnTo>
                  <a:pt x="591" y="152"/>
                </a:lnTo>
                <a:lnTo>
                  <a:pt x="591" y="154"/>
                </a:lnTo>
                <a:lnTo>
                  <a:pt x="590" y="155"/>
                </a:lnTo>
                <a:lnTo>
                  <a:pt x="590" y="156"/>
                </a:lnTo>
                <a:lnTo>
                  <a:pt x="590" y="157"/>
                </a:lnTo>
                <a:lnTo>
                  <a:pt x="590" y="158"/>
                </a:lnTo>
                <a:lnTo>
                  <a:pt x="590" y="159"/>
                </a:lnTo>
                <a:lnTo>
                  <a:pt x="589" y="160"/>
                </a:lnTo>
                <a:lnTo>
                  <a:pt x="589" y="161"/>
                </a:lnTo>
                <a:lnTo>
                  <a:pt x="589" y="162"/>
                </a:lnTo>
                <a:lnTo>
                  <a:pt x="589" y="163"/>
                </a:lnTo>
                <a:lnTo>
                  <a:pt x="589" y="164"/>
                </a:lnTo>
                <a:lnTo>
                  <a:pt x="588" y="164"/>
                </a:lnTo>
                <a:lnTo>
                  <a:pt x="588" y="165"/>
                </a:lnTo>
                <a:lnTo>
                  <a:pt x="588" y="166"/>
                </a:lnTo>
                <a:lnTo>
                  <a:pt x="588" y="167"/>
                </a:lnTo>
                <a:lnTo>
                  <a:pt x="587" y="168"/>
                </a:lnTo>
                <a:lnTo>
                  <a:pt x="587" y="169"/>
                </a:lnTo>
                <a:lnTo>
                  <a:pt x="586" y="170"/>
                </a:lnTo>
                <a:lnTo>
                  <a:pt x="586" y="171"/>
                </a:lnTo>
                <a:lnTo>
                  <a:pt x="585" y="172"/>
                </a:lnTo>
                <a:lnTo>
                  <a:pt x="585" y="173"/>
                </a:lnTo>
                <a:lnTo>
                  <a:pt x="584" y="173"/>
                </a:lnTo>
                <a:lnTo>
                  <a:pt x="583" y="174"/>
                </a:lnTo>
                <a:lnTo>
                  <a:pt x="583" y="175"/>
                </a:lnTo>
                <a:lnTo>
                  <a:pt x="582" y="175"/>
                </a:lnTo>
                <a:lnTo>
                  <a:pt x="581" y="175"/>
                </a:lnTo>
                <a:lnTo>
                  <a:pt x="580" y="175"/>
                </a:lnTo>
                <a:lnTo>
                  <a:pt x="579" y="176"/>
                </a:lnTo>
                <a:lnTo>
                  <a:pt x="578" y="176"/>
                </a:lnTo>
                <a:lnTo>
                  <a:pt x="577" y="176"/>
                </a:lnTo>
                <a:lnTo>
                  <a:pt x="576" y="177"/>
                </a:lnTo>
                <a:lnTo>
                  <a:pt x="575" y="177"/>
                </a:lnTo>
                <a:lnTo>
                  <a:pt x="574" y="177"/>
                </a:lnTo>
                <a:lnTo>
                  <a:pt x="573" y="177"/>
                </a:lnTo>
                <a:lnTo>
                  <a:pt x="572" y="178"/>
                </a:lnTo>
                <a:lnTo>
                  <a:pt x="571" y="178"/>
                </a:lnTo>
                <a:lnTo>
                  <a:pt x="570" y="178"/>
                </a:lnTo>
                <a:lnTo>
                  <a:pt x="569" y="179"/>
                </a:lnTo>
                <a:lnTo>
                  <a:pt x="568" y="179"/>
                </a:lnTo>
                <a:lnTo>
                  <a:pt x="567" y="180"/>
                </a:lnTo>
                <a:lnTo>
                  <a:pt x="566" y="181"/>
                </a:lnTo>
                <a:lnTo>
                  <a:pt x="565" y="182"/>
                </a:lnTo>
                <a:lnTo>
                  <a:pt x="564" y="183"/>
                </a:lnTo>
                <a:lnTo>
                  <a:pt x="563" y="184"/>
                </a:lnTo>
                <a:lnTo>
                  <a:pt x="562" y="184"/>
                </a:lnTo>
                <a:lnTo>
                  <a:pt x="562" y="185"/>
                </a:lnTo>
                <a:lnTo>
                  <a:pt x="561" y="185"/>
                </a:lnTo>
                <a:lnTo>
                  <a:pt x="561" y="186"/>
                </a:lnTo>
                <a:lnTo>
                  <a:pt x="560" y="186"/>
                </a:lnTo>
                <a:lnTo>
                  <a:pt x="560" y="187"/>
                </a:lnTo>
                <a:lnTo>
                  <a:pt x="560" y="188"/>
                </a:lnTo>
                <a:lnTo>
                  <a:pt x="560" y="189"/>
                </a:lnTo>
                <a:lnTo>
                  <a:pt x="561" y="189"/>
                </a:lnTo>
                <a:lnTo>
                  <a:pt x="561" y="190"/>
                </a:lnTo>
                <a:lnTo>
                  <a:pt x="563" y="192"/>
                </a:lnTo>
                <a:lnTo>
                  <a:pt x="564" y="193"/>
                </a:lnTo>
                <a:lnTo>
                  <a:pt x="564" y="194"/>
                </a:lnTo>
                <a:lnTo>
                  <a:pt x="565" y="194"/>
                </a:lnTo>
                <a:lnTo>
                  <a:pt x="566" y="196"/>
                </a:lnTo>
                <a:lnTo>
                  <a:pt x="567" y="197"/>
                </a:lnTo>
                <a:lnTo>
                  <a:pt x="568" y="198"/>
                </a:lnTo>
                <a:lnTo>
                  <a:pt x="569" y="199"/>
                </a:lnTo>
                <a:lnTo>
                  <a:pt x="570" y="200"/>
                </a:lnTo>
                <a:lnTo>
                  <a:pt x="571" y="201"/>
                </a:lnTo>
                <a:lnTo>
                  <a:pt x="571" y="202"/>
                </a:lnTo>
                <a:lnTo>
                  <a:pt x="573" y="204"/>
                </a:lnTo>
                <a:lnTo>
                  <a:pt x="574" y="206"/>
                </a:lnTo>
                <a:lnTo>
                  <a:pt x="575" y="207"/>
                </a:lnTo>
                <a:lnTo>
                  <a:pt x="576" y="208"/>
                </a:lnTo>
                <a:lnTo>
                  <a:pt x="577" y="209"/>
                </a:lnTo>
                <a:lnTo>
                  <a:pt x="578" y="210"/>
                </a:lnTo>
                <a:lnTo>
                  <a:pt x="579" y="211"/>
                </a:lnTo>
                <a:lnTo>
                  <a:pt x="579" y="212"/>
                </a:lnTo>
                <a:lnTo>
                  <a:pt x="580" y="213"/>
                </a:lnTo>
                <a:lnTo>
                  <a:pt x="581" y="214"/>
                </a:lnTo>
                <a:lnTo>
                  <a:pt x="581" y="215"/>
                </a:lnTo>
                <a:lnTo>
                  <a:pt x="581" y="216"/>
                </a:lnTo>
                <a:lnTo>
                  <a:pt x="581" y="217"/>
                </a:lnTo>
                <a:lnTo>
                  <a:pt x="581" y="218"/>
                </a:lnTo>
                <a:lnTo>
                  <a:pt x="581" y="219"/>
                </a:lnTo>
                <a:lnTo>
                  <a:pt x="581" y="220"/>
                </a:lnTo>
                <a:lnTo>
                  <a:pt x="580" y="221"/>
                </a:lnTo>
                <a:lnTo>
                  <a:pt x="579" y="222"/>
                </a:lnTo>
                <a:lnTo>
                  <a:pt x="579" y="223"/>
                </a:lnTo>
                <a:lnTo>
                  <a:pt x="578" y="224"/>
                </a:lnTo>
                <a:lnTo>
                  <a:pt x="577" y="225"/>
                </a:lnTo>
                <a:lnTo>
                  <a:pt x="576" y="226"/>
                </a:lnTo>
                <a:lnTo>
                  <a:pt x="575" y="226"/>
                </a:lnTo>
                <a:lnTo>
                  <a:pt x="574" y="226"/>
                </a:lnTo>
                <a:lnTo>
                  <a:pt x="572" y="225"/>
                </a:lnTo>
                <a:lnTo>
                  <a:pt x="571" y="225"/>
                </a:lnTo>
                <a:lnTo>
                  <a:pt x="569" y="223"/>
                </a:lnTo>
                <a:lnTo>
                  <a:pt x="567" y="222"/>
                </a:lnTo>
                <a:lnTo>
                  <a:pt x="565" y="221"/>
                </a:lnTo>
                <a:lnTo>
                  <a:pt x="564" y="219"/>
                </a:lnTo>
                <a:lnTo>
                  <a:pt x="562" y="218"/>
                </a:lnTo>
                <a:lnTo>
                  <a:pt x="560" y="216"/>
                </a:lnTo>
                <a:lnTo>
                  <a:pt x="558" y="215"/>
                </a:lnTo>
                <a:lnTo>
                  <a:pt x="557" y="213"/>
                </a:lnTo>
                <a:lnTo>
                  <a:pt x="556" y="212"/>
                </a:lnTo>
                <a:lnTo>
                  <a:pt x="555" y="211"/>
                </a:lnTo>
                <a:lnTo>
                  <a:pt x="554" y="211"/>
                </a:lnTo>
                <a:lnTo>
                  <a:pt x="554" y="210"/>
                </a:lnTo>
                <a:lnTo>
                  <a:pt x="553" y="210"/>
                </a:lnTo>
                <a:lnTo>
                  <a:pt x="552" y="210"/>
                </a:lnTo>
                <a:lnTo>
                  <a:pt x="552" y="209"/>
                </a:lnTo>
                <a:lnTo>
                  <a:pt x="551" y="209"/>
                </a:lnTo>
                <a:lnTo>
                  <a:pt x="550" y="209"/>
                </a:lnTo>
                <a:lnTo>
                  <a:pt x="549" y="209"/>
                </a:lnTo>
                <a:lnTo>
                  <a:pt x="549" y="208"/>
                </a:lnTo>
                <a:lnTo>
                  <a:pt x="548" y="208"/>
                </a:lnTo>
                <a:lnTo>
                  <a:pt x="547" y="208"/>
                </a:lnTo>
                <a:lnTo>
                  <a:pt x="547" y="207"/>
                </a:lnTo>
                <a:lnTo>
                  <a:pt x="546" y="207"/>
                </a:lnTo>
                <a:lnTo>
                  <a:pt x="546" y="206"/>
                </a:lnTo>
                <a:lnTo>
                  <a:pt x="545" y="206"/>
                </a:lnTo>
                <a:lnTo>
                  <a:pt x="544" y="205"/>
                </a:lnTo>
                <a:lnTo>
                  <a:pt x="543" y="204"/>
                </a:lnTo>
                <a:lnTo>
                  <a:pt x="542" y="204"/>
                </a:lnTo>
                <a:lnTo>
                  <a:pt x="542" y="203"/>
                </a:lnTo>
                <a:lnTo>
                  <a:pt x="541" y="203"/>
                </a:lnTo>
                <a:lnTo>
                  <a:pt x="540" y="202"/>
                </a:lnTo>
                <a:lnTo>
                  <a:pt x="539" y="201"/>
                </a:lnTo>
                <a:lnTo>
                  <a:pt x="538" y="201"/>
                </a:lnTo>
                <a:lnTo>
                  <a:pt x="538" y="200"/>
                </a:lnTo>
                <a:lnTo>
                  <a:pt x="537" y="199"/>
                </a:lnTo>
                <a:lnTo>
                  <a:pt x="535" y="197"/>
                </a:lnTo>
                <a:lnTo>
                  <a:pt x="534" y="196"/>
                </a:lnTo>
                <a:lnTo>
                  <a:pt x="533" y="196"/>
                </a:lnTo>
                <a:lnTo>
                  <a:pt x="533" y="195"/>
                </a:lnTo>
                <a:lnTo>
                  <a:pt x="532" y="195"/>
                </a:lnTo>
                <a:lnTo>
                  <a:pt x="532" y="194"/>
                </a:lnTo>
                <a:lnTo>
                  <a:pt x="531" y="194"/>
                </a:lnTo>
                <a:lnTo>
                  <a:pt x="531" y="193"/>
                </a:lnTo>
                <a:lnTo>
                  <a:pt x="530" y="193"/>
                </a:lnTo>
                <a:lnTo>
                  <a:pt x="530" y="192"/>
                </a:lnTo>
                <a:lnTo>
                  <a:pt x="530" y="191"/>
                </a:lnTo>
                <a:lnTo>
                  <a:pt x="529" y="191"/>
                </a:lnTo>
                <a:lnTo>
                  <a:pt x="529" y="190"/>
                </a:lnTo>
                <a:lnTo>
                  <a:pt x="528" y="190"/>
                </a:lnTo>
                <a:lnTo>
                  <a:pt x="528" y="189"/>
                </a:lnTo>
                <a:lnTo>
                  <a:pt x="527" y="189"/>
                </a:lnTo>
                <a:lnTo>
                  <a:pt x="526" y="188"/>
                </a:lnTo>
                <a:lnTo>
                  <a:pt x="525" y="188"/>
                </a:lnTo>
                <a:lnTo>
                  <a:pt x="525" y="187"/>
                </a:lnTo>
                <a:lnTo>
                  <a:pt x="524" y="187"/>
                </a:lnTo>
                <a:lnTo>
                  <a:pt x="524" y="186"/>
                </a:lnTo>
                <a:lnTo>
                  <a:pt x="523" y="185"/>
                </a:lnTo>
                <a:lnTo>
                  <a:pt x="522" y="185"/>
                </a:lnTo>
                <a:lnTo>
                  <a:pt x="522" y="184"/>
                </a:lnTo>
                <a:lnTo>
                  <a:pt x="521" y="184"/>
                </a:lnTo>
                <a:lnTo>
                  <a:pt x="520" y="184"/>
                </a:lnTo>
                <a:lnTo>
                  <a:pt x="520" y="183"/>
                </a:lnTo>
                <a:lnTo>
                  <a:pt x="519" y="183"/>
                </a:lnTo>
                <a:lnTo>
                  <a:pt x="517" y="183"/>
                </a:lnTo>
                <a:lnTo>
                  <a:pt x="517" y="184"/>
                </a:lnTo>
                <a:lnTo>
                  <a:pt x="517" y="185"/>
                </a:lnTo>
                <a:lnTo>
                  <a:pt x="517" y="186"/>
                </a:lnTo>
                <a:lnTo>
                  <a:pt x="517" y="188"/>
                </a:lnTo>
                <a:lnTo>
                  <a:pt x="518" y="193"/>
                </a:lnTo>
                <a:lnTo>
                  <a:pt x="518" y="197"/>
                </a:lnTo>
                <a:lnTo>
                  <a:pt x="518" y="201"/>
                </a:lnTo>
                <a:lnTo>
                  <a:pt x="519" y="205"/>
                </a:lnTo>
                <a:lnTo>
                  <a:pt x="519" y="209"/>
                </a:lnTo>
                <a:lnTo>
                  <a:pt x="519" y="213"/>
                </a:lnTo>
                <a:lnTo>
                  <a:pt x="520" y="216"/>
                </a:lnTo>
                <a:lnTo>
                  <a:pt x="520" y="220"/>
                </a:lnTo>
                <a:lnTo>
                  <a:pt x="520" y="222"/>
                </a:lnTo>
                <a:lnTo>
                  <a:pt x="519" y="225"/>
                </a:lnTo>
                <a:lnTo>
                  <a:pt x="519" y="226"/>
                </a:lnTo>
                <a:lnTo>
                  <a:pt x="519" y="228"/>
                </a:lnTo>
                <a:lnTo>
                  <a:pt x="518" y="229"/>
                </a:lnTo>
                <a:lnTo>
                  <a:pt x="518" y="230"/>
                </a:lnTo>
                <a:lnTo>
                  <a:pt x="517" y="230"/>
                </a:lnTo>
                <a:lnTo>
                  <a:pt x="517" y="231"/>
                </a:lnTo>
                <a:lnTo>
                  <a:pt x="516" y="231"/>
                </a:lnTo>
                <a:lnTo>
                  <a:pt x="515" y="231"/>
                </a:lnTo>
                <a:lnTo>
                  <a:pt x="514" y="231"/>
                </a:lnTo>
                <a:lnTo>
                  <a:pt x="514" y="232"/>
                </a:lnTo>
                <a:lnTo>
                  <a:pt x="513" y="232"/>
                </a:lnTo>
                <a:lnTo>
                  <a:pt x="512" y="233"/>
                </a:lnTo>
                <a:lnTo>
                  <a:pt x="512" y="234"/>
                </a:lnTo>
                <a:lnTo>
                  <a:pt x="513" y="235"/>
                </a:lnTo>
                <a:lnTo>
                  <a:pt x="513" y="236"/>
                </a:lnTo>
                <a:lnTo>
                  <a:pt x="512" y="237"/>
                </a:lnTo>
                <a:lnTo>
                  <a:pt x="512" y="238"/>
                </a:lnTo>
                <a:lnTo>
                  <a:pt x="511" y="238"/>
                </a:lnTo>
                <a:lnTo>
                  <a:pt x="511" y="239"/>
                </a:lnTo>
                <a:lnTo>
                  <a:pt x="510" y="239"/>
                </a:lnTo>
                <a:lnTo>
                  <a:pt x="510" y="240"/>
                </a:lnTo>
                <a:lnTo>
                  <a:pt x="509" y="240"/>
                </a:lnTo>
                <a:lnTo>
                  <a:pt x="508" y="240"/>
                </a:lnTo>
                <a:lnTo>
                  <a:pt x="507" y="240"/>
                </a:lnTo>
                <a:lnTo>
                  <a:pt x="506" y="240"/>
                </a:lnTo>
                <a:lnTo>
                  <a:pt x="505" y="240"/>
                </a:lnTo>
                <a:lnTo>
                  <a:pt x="504" y="240"/>
                </a:lnTo>
                <a:lnTo>
                  <a:pt x="503" y="240"/>
                </a:lnTo>
                <a:lnTo>
                  <a:pt x="502" y="240"/>
                </a:lnTo>
                <a:lnTo>
                  <a:pt x="502" y="239"/>
                </a:lnTo>
                <a:lnTo>
                  <a:pt x="501" y="239"/>
                </a:lnTo>
                <a:lnTo>
                  <a:pt x="500" y="239"/>
                </a:lnTo>
                <a:lnTo>
                  <a:pt x="499" y="238"/>
                </a:lnTo>
                <a:lnTo>
                  <a:pt x="498" y="238"/>
                </a:lnTo>
                <a:lnTo>
                  <a:pt x="498" y="239"/>
                </a:lnTo>
                <a:lnTo>
                  <a:pt x="497" y="239"/>
                </a:lnTo>
                <a:lnTo>
                  <a:pt x="497" y="240"/>
                </a:lnTo>
                <a:lnTo>
                  <a:pt x="497" y="241"/>
                </a:lnTo>
                <a:lnTo>
                  <a:pt x="497" y="242"/>
                </a:lnTo>
                <a:lnTo>
                  <a:pt x="497" y="243"/>
                </a:lnTo>
                <a:lnTo>
                  <a:pt x="496" y="243"/>
                </a:lnTo>
                <a:lnTo>
                  <a:pt x="496" y="244"/>
                </a:lnTo>
                <a:lnTo>
                  <a:pt x="496" y="245"/>
                </a:lnTo>
                <a:lnTo>
                  <a:pt x="496" y="246"/>
                </a:lnTo>
                <a:lnTo>
                  <a:pt x="496" y="248"/>
                </a:lnTo>
                <a:lnTo>
                  <a:pt x="496" y="250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4" y="254"/>
                </a:lnTo>
                <a:lnTo>
                  <a:pt x="494" y="255"/>
                </a:lnTo>
                <a:lnTo>
                  <a:pt x="494" y="256"/>
                </a:lnTo>
                <a:lnTo>
                  <a:pt x="493" y="257"/>
                </a:lnTo>
                <a:lnTo>
                  <a:pt x="493" y="258"/>
                </a:lnTo>
                <a:lnTo>
                  <a:pt x="492" y="259"/>
                </a:lnTo>
                <a:lnTo>
                  <a:pt x="492" y="260"/>
                </a:lnTo>
                <a:lnTo>
                  <a:pt x="491" y="261"/>
                </a:lnTo>
                <a:lnTo>
                  <a:pt x="491" y="262"/>
                </a:lnTo>
                <a:lnTo>
                  <a:pt x="490" y="263"/>
                </a:lnTo>
                <a:lnTo>
                  <a:pt x="489" y="264"/>
                </a:lnTo>
                <a:lnTo>
                  <a:pt x="489" y="265"/>
                </a:lnTo>
                <a:lnTo>
                  <a:pt x="488" y="265"/>
                </a:lnTo>
                <a:lnTo>
                  <a:pt x="488" y="266"/>
                </a:lnTo>
                <a:lnTo>
                  <a:pt x="487" y="267"/>
                </a:lnTo>
                <a:lnTo>
                  <a:pt x="486" y="268"/>
                </a:lnTo>
                <a:lnTo>
                  <a:pt x="486" y="269"/>
                </a:lnTo>
                <a:lnTo>
                  <a:pt x="486" y="270"/>
                </a:lnTo>
                <a:lnTo>
                  <a:pt x="485" y="271"/>
                </a:lnTo>
                <a:lnTo>
                  <a:pt x="484" y="272"/>
                </a:lnTo>
                <a:lnTo>
                  <a:pt x="484" y="273"/>
                </a:lnTo>
                <a:lnTo>
                  <a:pt x="483" y="273"/>
                </a:lnTo>
                <a:lnTo>
                  <a:pt x="483" y="274"/>
                </a:lnTo>
                <a:lnTo>
                  <a:pt x="482" y="274"/>
                </a:lnTo>
                <a:lnTo>
                  <a:pt x="481" y="275"/>
                </a:lnTo>
                <a:lnTo>
                  <a:pt x="480" y="276"/>
                </a:lnTo>
                <a:lnTo>
                  <a:pt x="479" y="276"/>
                </a:lnTo>
                <a:lnTo>
                  <a:pt x="478" y="277"/>
                </a:lnTo>
                <a:lnTo>
                  <a:pt x="477" y="277"/>
                </a:lnTo>
                <a:lnTo>
                  <a:pt x="476" y="277"/>
                </a:lnTo>
                <a:lnTo>
                  <a:pt x="475" y="277"/>
                </a:lnTo>
                <a:lnTo>
                  <a:pt x="474" y="277"/>
                </a:lnTo>
                <a:lnTo>
                  <a:pt x="473" y="278"/>
                </a:lnTo>
                <a:lnTo>
                  <a:pt x="472" y="278"/>
                </a:lnTo>
                <a:lnTo>
                  <a:pt x="471" y="278"/>
                </a:lnTo>
                <a:lnTo>
                  <a:pt x="470" y="278"/>
                </a:lnTo>
                <a:lnTo>
                  <a:pt x="469" y="279"/>
                </a:lnTo>
                <a:lnTo>
                  <a:pt x="468" y="279"/>
                </a:lnTo>
                <a:lnTo>
                  <a:pt x="467" y="279"/>
                </a:lnTo>
                <a:lnTo>
                  <a:pt x="466" y="279"/>
                </a:lnTo>
                <a:lnTo>
                  <a:pt x="466" y="280"/>
                </a:lnTo>
                <a:lnTo>
                  <a:pt x="465" y="280"/>
                </a:lnTo>
                <a:lnTo>
                  <a:pt x="464" y="281"/>
                </a:lnTo>
                <a:lnTo>
                  <a:pt x="463" y="281"/>
                </a:lnTo>
                <a:lnTo>
                  <a:pt x="462" y="282"/>
                </a:lnTo>
                <a:lnTo>
                  <a:pt x="461" y="282"/>
                </a:lnTo>
                <a:lnTo>
                  <a:pt x="460" y="283"/>
                </a:lnTo>
                <a:lnTo>
                  <a:pt x="459" y="283"/>
                </a:lnTo>
                <a:lnTo>
                  <a:pt x="458" y="284"/>
                </a:lnTo>
                <a:lnTo>
                  <a:pt x="457" y="284"/>
                </a:lnTo>
                <a:lnTo>
                  <a:pt x="456" y="284"/>
                </a:lnTo>
                <a:lnTo>
                  <a:pt x="455" y="284"/>
                </a:lnTo>
                <a:lnTo>
                  <a:pt x="453" y="285"/>
                </a:lnTo>
                <a:lnTo>
                  <a:pt x="452" y="285"/>
                </a:lnTo>
                <a:lnTo>
                  <a:pt x="452" y="286"/>
                </a:lnTo>
                <a:lnTo>
                  <a:pt x="451" y="286"/>
                </a:lnTo>
                <a:lnTo>
                  <a:pt x="450" y="286"/>
                </a:lnTo>
                <a:lnTo>
                  <a:pt x="449" y="287"/>
                </a:lnTo>
                <a:lnTo>
                  <a:pt x="448" y="287"/>
                </a:lnTo>
                <a:lnTo>
                  <a:pt x="447" y="288"/>
                </a:lnTo>
                <a:lnTo>
                  <a:pt x="446" y="288"/>
                </a:lnTo>
                <a:lnTo>
                  <a:pt x="445" y="289"/>
                </a:lnTo>
                <a:lnTo>
                  <a:pt x="444" y="289"/>
                </a:lnTo>
                <a:lnTo>
                  <a:pt x="443" y="290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9" y="290"/>
                </a:lnTo>
                <a:lnTo>
                  <a:pt x="438" y="290"/>
                </a:lnTo>
                <a:lnTo>
                  <a:pt x="437" y="290"/>
                </a:lnTo>
                <a:lnTo>
                  <a:pt x="436" y="290"/>
                </a:lnTo>
                <a:lnTo>
                  <a:pt x="435" y="290"/>
                </a:lnTo>
                <a:lnTo>
                  <a:pt x="434" y="290"/>
                </a:lnTo>
                <a:lnTo>
                  <a:pt x="433" y="289"/>
                </a:lnTo>
                <a:lnTo>
                  <a:pt x="434" y="290"/>
                </a:lnTo>
                <a:lnTo>
                  <a:pt x="435" y="291"/>
                </a:lnTo>
                <a:lnTo>
                  <a:pt x="436" y="291"/>
                </a:lnTo>
                <a:lnTo>
                  <a:pt x="436" y="292"/>
                </a:lnTo>
                <a:lnTo>
                  <a:pt x="437" y="292"/>
                </a:lnTo>
                <a:lnTo>
                  <a:pt x="438" y="293"/>
                </a:lnTo>
                <a:lnTo>
                  <a:pt x="439" y="293"/>
                </a:lnTo>
                <a:lnTo>
                  <a:pt x="439" y="294"/>
                </a:lnTo>
                <a:lnTo>
                  <a:pt x="440" y="294"/>
                </a:lnTo>
                <a:lnTo>
                  <a:pt x="440" y="295"/>
                </a:lnTo>
                <a:lnTo>
                  <a:pt x="441" y="296"/>
                </a:lnTo>
                <a:lnTo>
                  <a:pt x="442" y="296"/>
                </a:lnTo>
                <a:lnTo>
                  <a:pt x="442" y="297"/>
                </a:lnTo>
                <a:lnTo>
                  <a:pt x="443" y="298"/>
                </a:lnTo>
                <a:lnTo>
                  <a:pt x="444" y="299"/>
                </a:lnTo>
                <a:lnTo>
                  <a:pt x="445" y="299"/>
                </a:lnTo>
                <a:lnTo>
                  <a:pt x="445" y="300"/>
                </a:lnTo>
                <a:lnTo>
                  <a:pt x="446" y="300"/>
                </a:lnTo>
                <a:lnTo>
                  <a:pt x="447" y="301"/>
                </a:lnTo>
                <a:lnTo>
                  <a:pt x="448" y="301"/>
                </a:lnTo>
                <a:lnTo>
                  <a:pt x="449" y="302"/>
                </a:lnTo>
                <a:lnTo>
                  <a:pt x="450" y="303"/>
                </a:lnTo>
                <a:lnTo>
                  <a:pt x="451" y="304"/>
                </a:lnTo>
                <a:lnTo>
                  <a:pt x="452" y="305"/>
                </a:lnTo>
                <a:lnTo>
                  <a:pt x="452" y="306"/>
                </a:lnTo>
                <a:lnTo>
                  <a:pt x="453" y="306"/>
                </a:lnTo>
                <a:lnTo>
                  <a:pt x="453" y="307"/>
                </a:lnTo>
                <a:lnTo>
                  <a:pt x="454" y="308"/>
                </a:lnTo>
                <a:lnTo>
                  <a:pt x="454" y="309"/>
                </a:lnTo>
                <a:lnTo>
                  <a:pt x="455" y="310"/>
                </a:lnTo>
                <a:lnTo>
                  <a:pt x="455" y="311"/>
                </a:lnTo>
                <a:lnTo>
                  <a:pt x="455" y="313"/>
                </a:lnTo>
                <a:lnTo>
                  <a:pt x="455" y="314"/>
                </a:lnTo>
                <a:lnTo>
                  <a:pt x="455" y="315"/>
                </a:lnTo>
                <a:lnTo>
                  <a:pt x="455" y="316"/>
                </a:lnTo>
                <a:lnTo>
                  <a:pt x="455" y="317"/>
                </a:lnTo>
                <a:lnTo>
                  <a:pt x="455" y="318"/>
                </a:lnTo>
                <a:lnTo>
                  <a:pt x="455" y="320"/>
                </a:lnTo>
                <a:lnTo>
                  <a:pt x="455" y="321"/>
                </a:lnTo>
                <a:lnTo>
                  <a:pt x="455" y="322"/>
                </a:lnTo>
                <a:lnTo>
                  <a:pt x="454" y="324"/>
                </a:lnTo>
                <a:lnTo>
                  <a:pt x="454" y="325"/>
                </a:lnTo>
                <a:lnTo>
                  <a:pt x="454" y="326"/>
                </a:lnTo>
                <a:lnTo>
                  <a:pt x="454" y="327"/>
                </a:lnTo>
                <a:lnTo>
                  <a:pt x="453" y="328"/>
                </a:lnTo>
                <a:lnTo>
                  <a:pt x="453" y="329"/>
                </a:lnTo>
                <a:lnTo>
                  <a:pt x="453" y="330"/>
                </a:lnTo>
                <a:lnTo>
                  <a:pt x="452" y="331"/>
                </a:lnTo>
                <a:lnTo>
                  <a:pt x="452" y="332"/>
                </a:lnTo>
                <a:lnTo>
                  <a:pt x="451" y="333"/>
                </a:lnTo>
                <a:lnTo>
                  <a:pt x="450" y="334"/>
                </a:lnTo>
                <a:lnTo>
                  <a:pt x="449" y="335"/>
                </a:lnTo>
                <a:lnTo>
                  <a:pt x="448" y="336"/>
                </a:lnTo>
                <a:lnTo>
                  <a:pt x="447" y="337"/>
                </a:lnTo>
                <a:lnTo>
                  <a:pt x="446" y="338"/>
                </a:lnTo>
                <a:lnTo>
                  <a:pt x="445" y="338"/>
                </a:lnTo>
                <a:lnTo>
                  <a:pt x="444" y="338"/>
                </a:lnTo>
                <a:lnTo>
                  <a:pt x="443" y="339"/>
                </a:lnTo>
                <a:lnTo>
                  <a:pt x="442" y="339"/>
                </a:lnTo>
                <a:lnTo>
                  <a:pt x="441" y="339"/>
                </a:lnTo>
                <a:lnTo>
                  <a:pt x="440" y="339"/>
                </a:lnTo>
                <a:lnTo>
                  <a:pt x="439" y="339"/>
                </a:lnTo>
                <a:lnTo>
                  <a:pt x="438" y="339"/>
                </a:lnTo>
                <a:lnTo>
                  <a:pt x="437" y="339"/>
                </a:lnTo>
                <a:lnTo>
                  <a:pt x="437" y="338"/>
                </a:lnTo>
                <a:lnTo>
                  <a:pt x="436" y="338"/>
                </a:lnTo>
                <a:lnTo>
                  <a:pt x="435" y="338"/>
                </a:lnTo>
                <a:lnTo>
                  <a:pt x="434" y="339"/>
                </a:lnTo>
                <a:lnTo>
                  <a:pt x="433" y="339"/>
                </a:lnTo>
                <a:lnTo>
                  <a:pt x="432" y="339"/>
                </a:lnTo>
                <a:lnTo>
                  <a:pt x="431" y="340"/>
                </a:lnTo>
                <a:lnTo>
                  <a:pt x="430" y="340"/>
                </a:lnTo>
                <a:lnTo>
                  <a:pt x="429" y="340"/>
                </a:lnTo>
                <a:lnTo>
                  <a:pt x="428" y="341"/>
                </a:lnTo>
                <a:lnTo>
                  <a:pt x="427" y="341"/>
                </a:lnTo>
                <a:lnTo>
                  <a:pt x="426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2"/>
                </a:lnTo>
                <a:lnTo>
                  <a:pt x="421" y="343"/>
                </a:lnTo>
                <a:lnTo>
                  <a:pt x="420" y="343"/>
                </a:lnTo>
                <a:lnTo>
                  <a:pt x="419" y="343"/>
                </a:lnTo>
                <a:lnTo>
                  <a:pt x="418" y="343"/>
                </a:lnTo>
                <a:lnTo>
                  <a:pt x="417" y="343"/>
                </a:lnTo>
                <a:lnTo>
                  <a:pt x="416" y="344"/>
                </a:lnTo>
                <a:lnTo>
                  <a:pt x="415" y="344"/>
                </a:lnTo>
                <a:lnTo>
                  <a:pt x="414" y="344"/>
                </a:lnTo>
                <a:lnTo>
                  <a:pt x="413" y="343"/>
                </a:lnTo>
                <a:lnTo>
                  <a:pt x="412" y="343"/>
                </a:lnTo>
                <a:lnTo>
                  <a:pt x="411" y="343"/>
                </a:lnTo>
                <a:lnTo>
                  <a:pt x="410" y="343"/>
                </a:lnTo>
                <a:lnTo>
                  <a:pt x="409" y="343"/>
                </a:lnTo>
                <a:lnTo>
                  <a:pt x="408" y="342"/>
                </a:lnTo>
                <a:lnTo>
                  <a:pt x="407" y="342"/>
                </a:lnTo>
                <a:lnTo>
                  <a:pt x="406" y="342"/>
                </a:lnTo>
                <a:lnTo>
                  <a:pt x="405" y="342"/>
                </a:lnTo>
                <a:lnTo>
                  <a:pt x="404" y="342"/>
                </a:lnTo>
                <a:lnTo>
                  <a:pt x="403" y="342"/>
                </a:lnTo>
                <a:lnTo>
                  <a:pt x="402" y="343"/>
                </a:lnTo>
                <a:lnTo>
                  <a:pt x="401" y="343"/>
                </a:lnTo>
                <a:lnTo>
                  <a:pt x="400" y="343"/>
                </a:lnTo>
                <a:lnTo>
                  <a:pt x="399" y="343"/>
                </a:lnTo>
                <a:lnTo>
                  <a:pt x="398" y="343"/>
                </a:lnTo>
                <a:lnTo>
                  <a:pt x="397" y="343"/>
                </a:lnTo>
                <a:lnTo>
                  <a:pt x="396" y="343"/>
                </a:lnTo>
                <a:lnTo>
                  <a:pt x="395" y="343"/>
                </a:lnTo>
                <a:lnTo>
                  <a:pt x="394" y="343"/>
                </a:lnTo>
                <a:lnTo>
                  <a:pt x="393" y="343"/>
                </a:lnTo>
                <a:lnTo>
                  <a:pt x="392" y="343"/>
                </a:lnTo>
                <a:lnTo>
                  <a:pt x="391" y="343"/>
                </a:lnTo>
                <a:lnTo>
                  <a:pt x="390" y="343"/>
                </a:lnTo>
                <a:lnTo>
                  <a:pt x="389" y="342"/>
                </a:lnTo>
                <a:lnTo>
                  <a:pt x="388" y="342"/>
                </a:lnTo>
                <a:lnTo>
                  <a:pt x="386" y="342"/>
                </a:lnTo>
                <a:lnTo>
                  <a:pt x="385" y="342"/>
                </a:lnTo>
                <a:lnTo>
                  <a:pt x="384" y="341"/>
                </a:lnTo>
                <a:lnTo>
                  <a:pt x="383" y="341"/>
                </a:lnTo>
                <a:lnTo>
                  <a:pt x="381" y="340"/>
                </a:lnTo>
                <a:lnTo>
                  <a:pt x="381" y="339"/>
                </a:lnTo>
                <a:lnTo>
                  <a:pt x="379" y="339"/>
                </a:lnTo>
                <a:lnTo>
                  <a:pt x="379" y="338"/>
                </a:lnTo>
                <a:lnTo>
                  <a:pt x="378" y="337"/>
                </a:lnTo>
                <a:lnTo>
                  <a:pt x="377" y="337"/>
                </a:lnTo>
                <a:lnTo>
                  <a:pt x="376" y="336"/>
                </a:lnTo>
                <a:lnTo>
                  <a:pt x="376" y="335"/>
                </a:lnTo>
                <a:lnTo>
                  <a:pt x="375" y="335"/>
                </a:lnTo>
                <a:lnTo>
                  <a:pt x="374" y="334"/>
                </a:lnTo>
                <a:lnTo>
                  <a:pt x="374" y="333"/>
                </a:lnTo>
                <a:lnTo>
                  <a:pt x="372" y="331"/>
                </a:lnTo>
                <a:lnTo>
                  <a:pt x="371" y="330"/>
                </a:lnTo>
                <a:lnTo>
                  <a:pt x="369" y="329"/>
                </a:lnTo>
                <a:lnTo>
                  <a:pt x="368" y="329"/>
                </a:lnTo>
                <a:lnTo>
                  <a:pt x="367" y="329"/>
                </a:lnTo>
                <a:lnTo>
                  <a:pt x="366" y="329"/>
                </a:lnTo>
                <a:lnTo>
                  <a:pt x="366" y="330"/>
                </a:lnTo>
                <a:lnTo>
                  <a:pt x="365" y="330"/>
                </a:lnTo>
                <a:lnTo>
                  <a:pt x="364" y="330"/>
                </a:lnTo>
                <a:lnTo>
                  <a:pt x="363" y="331"/>
                </a:lnTo>
                <a:lnTo>
                  <a:pt x="362" y="332"/>
                </a:lnTo>
                <a:lnTo>
                  <a:pt x="362" y="333"/>
                </a:lnTo>
                <a:lnTo>
                  <a:pt x="361" y="333"/>
                </a:lnTo>
                <a:lnTo>
                  <a:pt x="361" y="334"/>
                </a:lnTo>
                <a:lnTo>
                  <a:pt x="361" y="335"/>
                </a:lnTo>
                <a:lnTo>
                  <a:pt x="360" y="335"/>
                </a:lnTo>
                <a:lnTo>
                  <a:pt x="360" y="336"/>
                </a:lnTo>
                <a:lnTo>
                  <a:pt x="360" y="337"/>
                </a:lnTo>
                <a:lnTo>
                  <a:pt x="360" y="338"/>
                </a:lnTo>
                <a:lnTo>
                  <a:pt x="359" y="338"/>
                </a:lnTo>
                <a:lnTo>
                  <a:pt x="359" y="339"/>
                </a:lnTo>
                <a:lnTo>
                  <a:pt x="359" y="340"/>
                </a:lnTo>
                <a:lnTo>
                  <a:pt x="359" y="341"/>
                </a:lnTo>
                <a:lnTo>
                  <a:pt x="359" y="342"/>
                </a:lnTo>
                <a:lnTo>
                  <a:pt x="358" y="343"/>
                </a:lnTo>
                <a:lnTo>
                  <a:pt x="358" y="345"/>
                </a:lnTo>
                <a:lnTo>
                  <a:pt x="358" y="346"/>
                </a:lnTo>
                <a:lnTo>
                  <a:pt x="358" y="347"/>
                </a:lnTo>
                <a:lnTo>
                  <a:pt x="358" y="348"/>
                </a:lnTo>
                <a:lnTo>
                  <a:pt x="358" y="350"/>
                </a:lnTo>
                <a:lnTo>
                  <a:pt x="358" y="351"/>
                </a:lnTo>
                <a:lnTo>
                  <a:pt x="358" y="352"/>
                </a:lnTo>
                <a:lnTo>
                  <a:pt x="358" y="354"/>
                </a:lnTo>
                <a:lnTo>
                  <a:pt x="358" y="355"/>
                </a:lnTo>
                <a:lnTo>
                  <a:pt x="358" y="357"/>
                </a:lnTo>
                <a:lnTo>
                  <a:pt x="358" y="358"/>
                </a:lnTo>
                <a:lnTo>
                  <a:pt x="358" y="359"/>
                </a:lnTo>
                <a:lnTo>
                  <a:pt x="357" y="361"/>
                </a:lnTo>
                <a:lnTo>
                  <a:pt x="357" y="362"/>
                </a:lnTo>
                <a:lnTo>
                  <a:pt x="357" y="363"/>
                </a:lnTo>
                <a:lnTo>
                  <a:pt x="357" y="364"/>
                </a:lnTo>
                <a:lnTo>
                  <a:pt x="356" y="365"/>
                </a:lnTo>
                <a:lnTo>
                  <a:pt x="355" y="366"/>
                </a:lnTo>
                <a:lnTo>
                  <a:pt x="354" y="366"/>
                </a:lnTo>
                <a:lnTo>
                  <a:pt x="353" y="366"/>
                </a:lnTo>
                <a:lnTo>
                  <a:pt x="352" y="367"/>
                </a:lnTo>
                <a:lnTo>
                  <a:pt x="351" y="368"/>
                </a:lnTo>
                <a:lnTo>
                  <a:pt x="351" y="369"/>
                </a:lnTo>
                <a:lnTo>
                  <a:pt x="350" y="370"/>
                </a:lnTo>
                <a:lnTo>
                  <a:pt x="350" y="371"/>
                </a:lnTo>
                <a:lnTo>
                  <a:pt x="349" y="374"/>
                </a:lnTo>
                <a:lnTo>
                  <a:pt x="348" y="374"/>
                </a:lnTo>
                <a:lnTo>
                  <a:pt x="348" y="375"/>
                </a:lnTo>
                <a:lnTo>
                  <a:pt x="348" y="376"/>
                </a:lnTo>
                <a:lnTo>
                  <a:pt x="347" y="377"/>
                </a:lnTo>
                <a:lnTo>
                  <a:pt x="347" y="378"/>
                </a:lnTo>
                <a:lnTo>
                  <a:pt x="346" y="379"/>
                </a:lnTo>
                <a:lnTo>
                  <a:pt x="346" y="380"/>
                </a:lnTo>
                <a:lnTo>
                  <a:pt x="345" y="381"/>
                </a:lnTo>
                <a:lnTo>
                  <a:pt x="345" y="382"/>
                </a:lnTo>
                <a:lnTo>
                  <a:pt x="344" y="383"/>
                </a:lnTo>
                <a:lnTo>
                  <a:pt x="344" y="384"/>
                </a:lnTo>
                <a:lnTo>
                  <a:pt x="343" y="385"/>
                </a:lnTo>
                <a:lnTo>
                  <a:pt x="342" y="386"/>
                </a:lnTo>
                <a:lnTo>
                  <a:pt x="342" y="387"/>
                </a:lnTo>
                <a:lnTo>
                  <a:pt x="341" y="388"/>
                </a:lnTo>
                <a:lnTo>
                  <a:pt x="340" y="389"/>
                </a:lnTo>
                <a:lnTo>
                  <a:pt x="340" y="390"/>
                </a:lnTo>
                <a:lnTo>
                  <a:pt x="339" y="391"/>
                </a:lnTo>
                <a:lnTo>
                  <a:pt x="339" y="392"/>
                </a:lnTo>
                <a:lnTo>
                  <a:pt x="338" y="393"/>
                </a:lnTo>
                <a:lnTo>
                  <a:pt x="338" y="394"/>
                </a:lnTo>
                <a:lnTo>
                  <a:pt x="338" y="395"/>
                </a:lnTo>
                <a:lnTo>
                  <a:pt x="338" y="396"/>
                </a:lnTo>
                <a:lnTo>
                  <a:pt x="337" y="396"/>
                </a:lnTo>
                <a:lnTo>
                  <a:pt x="337" y="397"/>
                </a:lnTo>
                <a:lnTo>
                  <a:pt x="337" y="398"/>
                </a:lnTo>
                <a:lnTo>
                  <a:pt x="336" y="399"/>
                </a:lnTo>
                <a:lnTo>
                  <a:pt x="336" y="400"/>
                </a:lnTo>
                <a:lnTo>
                  <a:pt x="336" y="401"/>
                </a:lnTo>
                <a:lnTo>
                  <a:pt x="336" y="402"/>
                </a:lnTo>
                <a:lnTo>
                  <a:pt x="336" y="403"/>
                </a:lnTo>
                <a:lnTo>
                  <a:pt x="335" y="403"/>
                </a:lnTo>
                <a:lnTo>
                  <a:pt x="335" y="404"/>
                </a:lnTo>
                <a:lnTo>
                  <a:pt x="335" y="405"/>
                </a:lnTo>
                <a:lnTo>
                  <a:pt x="335" y="406"/>
                </a:lnTo>
                <a:lnTo>
                  <a:pt x="334" y="406"/>
                </a:lnTo>
                <a:lnTo>
                  <a:pt x="319" y="388"/>
                </a:lnTo>
                <a:lnTo>
                  <a:pt x="311" y="385"/>
                </a:lnTo>
                <a:lnTo>
                  <a:pt x="305" y="379"/>
                </a:lnTo>
                <a:lnTo>
                  <a:pt x="303" y="375"/>
                </a:lnTo>
                <a:lnTo>
                  <a:pt x="291" y="362"/>
                </a:lnTo>
                <a:lnTo>
                  <a:pt x="290" y="360"/>
                </a:lnTo>
                <a:lnTo>
                  <a:pt x="285" y="356"/>
                </a:lnTo>
                <a:lnTo>
                  <a:pt x="283" y="352"/>
                </a:lnTo>
                <a:lnTo>
                  <a:pt x="276" y="348"/>
                </a:lnTo>
                <a:lnTo>
                  <a:pt x="275" y="346"/>
                </a:lnTo>
                <a:lnTo>
                  <a:pt x="274" y="345"/>
                </a:lnTo>
                <a:lnTo>
                  <a:pt x="274" y="343"/>
                </a:lnTo>
                <a:lnTo>
                  <a:pt x="270" y="341"/>
                </a:lnTo>
                <a:lnTo>
                  <a:pt x="267" y="341"/>
                </a:lnTo>
                <a:lnTo>
                  <a:pt x="265" y="338"/>
                </a:lnTo>
                <a:lnTo>
                  <a:pt x="264" y="337"/>
                </a:lnTo>
                <a:lnTo>
                  <a:pt x="264" y="335"/>
                </a:lnTo>
                <a:lnTo>
                  <a:pt x="262" y="334"/>
                </a:lnTo>
                <a:lnTo>
                  <a:pt x="262" y="327"/>
                </a:lnTo>
                <a:lnTo>
                  <a:pt x="264" y="324"/>
                </a:lnTo>
                <a:lnTo>
                  <a:pt x="262" y="316"/>
                </a:lnTo>
                <a:lnTo>
                  <a:pt x="264" y="313"/>
                </a:lnTo>
                <a:lnTo>
                  <a:pt x="263" y="311"/>
                </a:lnTo>
                <a:lnTo>
                  <a:pt x="265" y="306"/>
                </a:lnTo>
                <a:lnTo>
                  <a:pt x="265" y="303"/>
                </a:lnTo>
                <a:lnTo>
                  <a:pt x="258" y="304"/>
                </a:lnTo>
                <a:lnTo>
                  <a:pt x="256" y="302"/>
                </a:lnTo>
                <a:lnTo>
                  <a:pt x="252" y="295"/>
                </a:lnTo>
                <a:lnTo>
                  <a:pt x="248" y="292"/>
                </a:lnTo>
                <a:lnTo>
                  <a:pt x="240" y="281"/>
                </a:lnTo>
                <a:lnTo>
                  <a:pt x="240" y="279"/>
                </a:lnTo>
                <a:lnTo>
                  <a:pt x="233" y="270"/>
                </a:lnTo>
                <a:lnTo>
                  <a:pt x="230" y="264"/>
                </a:lnTo>
                <a:lnTo>
                  <a:pt x="228" y="262"/>
                </a:lnTo>
                <a:lnTo>
                  <a:pt x="225" y="262"/>
                </a:lnTo>
                <a:lnTo>
                  <a:pt x="219" y="255"/>
                </a:lnTo>
                <a:lnTo>
                  <a:pt x="217" y="236"/>
                </a:lnTo>
                <a:lnTo>
                  <a:pt x="209" y="241"/>
                </a:lnTo>
                <a:lnTo>
                  <a:pt x="208" y="250"/>
                </a:lnTo>
                <a:lnTo>
                  <a:pt x="206" y="256"/>
                </a:lnTo>
                <a:lnTo>
                  <a:pt x="203" y="259"/>
                </a:lnTo>
                <a:lnTo>
                  <a:pt x="197" y="261"/>
                </a:lnTo>
                <a:lnTo>
                  <a:pt x="193" y="259"/>
                </a:lnTo>
                <a:lnTo>
                  <a:pt x="193" y="257"/>
                </a:lnTo>
                <a:lnTo>
                  <a:pt x="189" y="253"/>
                </a:lnTo>
                <a:lnTo>
                  <a:pt x="189" y="248"/>
                </a:lnTo>
                <a:lnTo>
                  <a:pt x="191" y="244"/>
                </a:lnTo>
                <a:lnTo>
                  <a:pt x="188" y="240"/>
                </a:lnTo>
                <a:lnTo>
                  <a:pt x="186" y="241"/>
                </a:lnTo>
                <a:lnTo>
                  <a:pt x="181" y="234"/>
                </a:lnTo>
                <a:lnTo>
                  <a:pt x="166" y="232"/>
                </a:lnTo>
                <a:lnTo>
                  <a:pt x="153" y="222"/>
                </a:lnTo>
                <a:lnTo>
                  <a:pt x="152" y="221"/>
                </a:lnTo>
                <a:lnTo>
                  <a:pt x="150" y="222"/>
                </a:lnTo>
                <a:lnTo>
                  <a:pt x="150" y="225"/>
                </a:lnTo>
                <a:lnTo>
                  <a:pt x="147" y="229"/>
                </a:lnTo>
                <a:lnTo>
                  <a:pt x="136" y="230"/>
                </a:lnTo>
                <a:lnTo>
                  <a:pt x="135" y="229"/>
                </a:lnTo>
                <a:lnTo>
                  <a:pt x="133" y="229"/>
                </a:lnTo>
                <a:lnTo>
                  <a:pt x="132" y="227"/>
                </a:lnTo>
                <a:lnTo>
                  <a:pt x="130" y="228"/>
                </a:lnTo>
                <a:lnTo>
                  <a:pt x="125" y="225"/>
                </a:lnTo>
                <a:lnTo>
                  <a:pt x="124" y="223"/>
                </a:lnTo>
                <a:lnTo>
                  <a:pt x="123" y="221"/>
                </a:lnTo>
                <a:lnTo>
                  <a:pt x="125" y="219"/>
                </a:lnTo>
                <a:lnTo>
                  <a:pt x="124" y="218"/>
                </a:lnTo>
                <a:lnTo>
                  <a:pt x="130" y="213"/>
                </a:lnTo>
                <a:lnTo>
                  <a:pt x="131" y="207"/>
                </a:lnTo>
                <a:lnTo>
                  <a:pt x="129" y="205"/>
                </a:lnTo>
                <a:lnTo>
                  <a:pt x="129" y="203"/>
                </a:lnTo>
                <a:lnTo>
                  <a:pt x="128" y="201"/>
                </a:lnTo>
                <a:lnTo>
                  <a:pt x="128" y="199"/>
                </a:lnTo>
                <a:lnTo>
                  <a:pt x="126" y="197"/>
                </a:lnTo>
                <a:lnTo>
                  <a:pt x="124" y="192"/>
                </a:lnTo>
                <a:lnTo>
                  <a:pt x="116" y="182"/>
                </a:lnTo>
                <a:lnTo>
                  <a:pt x="114" y="170"/>
                </a:lnTo>
                <a:lnTo>
                  <a:pt x="100" y="160"/>
                </a:lnTo>
                <a:lnTo>
                  <a:pt x="97" y="148"/>
                </a:lnTo>
                <a:lnTo>
                  <a:pt x="97" y="141"/>
                </a:lnTo>
                <a:lnTo>
                  <a:pt x="87" y="153"/>
                </a:lnTo>
                <a:lnTo>
                  <a:pt x="85" y="153"/>
                </a:lnTo>
                <a:lnTo>
                  <a:pt x="76" y="163"/>
                </a:lnTo>
                <a:lnTo>
                  <a:pt x="67" y="169"/>
                </a:lnTo>
                <a:lnTo>
                  <a:pt x="64" y="173"/>
                </a:lnTo>
                <a:lnTo>
                  <a:pt x="63" y="173"/>
                </a:lnTo>
                <a:lnTo>
                  <a:pt x="60" y="176"/>
                </a:lnTo>
                <a:lnTo>
                  <a:pt x="55" y="174"/>
                </a:lnTo>
                <a:lnTo>
                  <a:pt x="54" y="160"/>
                </a:lnTo>
                <a:lnTo>
                  <a:pt x="51" y="158"/>
                </a:lnTo>
                <a:lnTo>
                  <a:pt x="50" y="158"/>
                </a:lnTo>
                <a:lnTo>
                  <a:pt x="43" y="150"/>
                </a:lnTo>
                <a:lnTo>
                  <a:pt x="43" y="149"/>
                </a:lnTo>
                <a:lnTo>
                  <a:pt x="38" y="143"/>
                </a:lnTo>
                <a:lnTo>
                  <a:pt x="38" y="137"/>
                </a:lnTo>
                <a:lnTo>
                  <a:pt x="37" y="136"/>
                </a:lnTo>
                <a:lnTo>
                  <a:pt x="36" y="134"/>
                </a:lnTo>
                <a:lnTo>
                  <a:pt x="34" y="130"/>
                </a:lnTo>
                <a:lnTo>
                  <a:pt x="34" y="128"/>
                </a:lnTo>
                <a:lnTo>
                  <a:pt x="35" y="126"/>
                </a:lnTo>
                <a:lnTo>
                  <a:pt x="34" y="116"/>
                </a:lnTo>
                <a:lnTo>
                  <a:pt x="33" y="114"/>
                </a:lnTo>
                <a:lnTo>
                  <a:pt x="32" y="105"/>
                </a:lnTo>
                <a:lnTo>
                  <a:pt x="37" y="100"/>
                </a:lnTo>
                <a:lnTo>
                  <a:pt x="38" y="97"/>
                </a:lnTo>
                <a:lnTo>
                  <a:pt x="36" y="97"/>
                </a:lnTo>
                <a:lnTo>
                  <a:pt x="34" y="94"/>
                </a:lnTo>
                <a:lnTo>
                  <a:pt x="32" y="93"/>
                </a:lnTo>
                <a:lnTo>
                  <a:pt x="31" y="83"/>
                </a:lnTo>
                <a:lnTo>
                  <a:pt x="30" y="81"/>
                </a:lnTo>
                <a:lnTo>
                  <a:pt x="27" y="80"/>
                </a:lnTo>
                <a:lnTo>
                  <a:pt x="24" y="80"/>
                </a:lnTo>
                <a:lnTo>
                  <a:pt x="19" y="76"/>
                </a:lnTo>
                <a:lnTo>
                  <a:pt x="17" y="70"/>
                </a:lnTo>
                <a:lnTo>
                  <a:pt x="15" y="68"/>
                </a:lnTo>
                <a:lnTo>
                  <a:pt x="15" y="66"/>
                </a:lnTo>
                <a:lnTo>
                  <a:pt x="12" y="63"/>
                </a:lnTo>
                <a:lnTo>
                  <a:pt x="9" y="63"/>
                </a:lnTo>
                <a:lnTo>
                  <a:pt x="8" y="65"/>
                </a:lnTo>
                <a:lnTo>
                  <a:pt x="4" y="65"/>
                </a:lnTo>
                <a:lnTo>
                  <a:pt x="2" y="66"/>
                </a:lnTo>
                <a:lnTo>
                  <a:pt x="0" y="63"/>
                </a:lnTo>
                <a:lnTo>
                  <a:pt x="5" y="56"/>
                </a:lnTo>
                <a:lnTo>
                  <a:pt x="5" y="45"/>
                </a:lnTo>
                <a:lnTo>
                  <a:pt x="3" y="44"/>
                </a:lnTo>
                <a:lnTo>
                  <a:pt x="5" y="42"/>
                </a:lnTo>
                <a:lnTo>
                  <a:pt x="9" y="42"/>
                </a:lnTo>
                <a:lnTo>
                  <a:pt x="14" y="45"/>
                </a:lnTo>
                <a:lnTo>
                  <a:pt x="16" y="45"/>
                </a:lnTo>
                <a:lnTo>
                  <a:pt x="19" y="50"/>
                </a:lnTo>
                <a:lnTo>
                  <a:pt x="21" y="50"/>
                </a:lnTo>
                <a:lnTo>
                  <a:pt x="22" y="51"/>
                </a:lnTo>
                <a:lnTo>
                  <a:pt x="24" y="51"/>
                </a:lnTo>
                <a:lnTo>
                  <a:pt x="28" y="55"/>
                </a:lnTo>
                <a:lnTo>
                  <a:pt x="30" y="55"/>
                </a:lnTo>
                <a:lnTo>
                  <a:pt x="37" y="45"/>
                </a:lnTo>
                <a:lnTo>
                  <a:pt x="42" y="48"/>
                </a:lnTo>
                <a:lnTo>
                  <a:pt x="43" y="52"/>
                </a:lnTo>
                <a:lnTo>
                  <a:pt x="46" y="54"/>
                </a:lnTo>
                <a:lnTo>
                  <a:pt x="54" y="58"/>
                </a:lnTo>
                <a:lnTo>
                  <a:pt x="57" y="58"/>
                </a:lnTo>
                <a:lnTo>
                  <a:pt x="61" y="51"/>
                </a:lnTo>
                <a:lnTo>
                  <a:pt x="60" y="49"/>
                </a:lnTo>
                <a:lnTo>
                  <a:pt x="63" y="42"/>
                </a:lnTo>
                <a:lnTo>
                  <a:pt x="60" y="37"/>
                </a:lnTo>
                <a:lnTo>
                  <a:pt x="59" y="33"/>
                </a:lnTo>
                <a:lnTo>
                  <a:pt x="58" y="32"/>
                </a:lnTo>
                <a:lnTo>
                  <a:pt x="58" y="29"/>
                </a:lnTo>
                <a:lnTo>
                  <a:pt x="57" y="27"/>
                </a:lnTo>
                <a:lnTo>
                  <a:pt x="62" y="26"/>
                </a:lnTo>
                <a:lnTo>
                  <a:pt x="65" y="26"/>
                </a:lnTo>
                <a:lnTo>
                  <a:pt x="70" y="23"/>
                </a:lnTo>
                <a:lnTo>
                  <a:pt x="74" y="14"/>
                </a:lnTo>
                <a:lnTo>
                  <a:pt x="74" y="11"/>
                </a:lnTo>
                <a:lnTo>
                  <a:pt x="76" y="9"/>
                </a:lnTo>
                <a:lnTo>
                  <a:pt x="84" y="8"/>
                </a:lnTo>
                <a:lnTo>
                  <a:pt x="86" y="7"/>
                </a:lnTo>
                <a:lnTo>
                  <a:pt x="96" y="6"/>
                </a:lnTo>
                <a:lnTo>
                  <a:pt x="98" y="5"/>
                </a:lnTo>
                <a:lnTo>
                  <a:pt x="100" y="5"/>
                </a:lnTo>
                <a:lnTo>
                  <a:pt x="101" y="3"/>
                </a:lnTo>
                <a:lnTo>
                  <a:pt x="108" y="2"/>
                </a:lnTo>
                <a:lnTo>
                  <a:pt x="109" y="0"/>
                </a:lnTo>
                <a:lnTo>
                  <a:pt x="114" y="0"/>
                </a:lnTo>
                <a:lnTo>
                  <a:pt x="114" y="1"/>
                </a:lnTo>
                <a:lnTo>
                  <a:pt x="116" y="3"/>
                </a:lnTo>
                <a:lnTo>
                  <a:pt x="116" y="5"/>
                </a:lnTo>
                <a:lnTo>
                  <a:pt x="119" y="9"/>
                </a:lnTo>
                <a:lnTo>
                  <a:pt x="121" y="25"/>
                </a:lnTo>
                <a:lnTo>
                  <a:pt x="127" y="30"/>
                </a:lnTo>
                <a:lnTo>
                  <a:pt x="127" y="37"/>
                </a:lnTo>
                <a:lnTo>
                  <a:pt x="128" y="38"/>
                </a:lnTo>
                <a:lnTo>
                  <a:pt x="128" y="40"/>
                </a:lnTo>
                <a:lnTo>
                  <a:pt x="149" y="58"/>
                </a:lnTo>
                <a:lnTo>
                  <a:pt x="168" y="56"/>
                </a:lnTo>
                <a:lnTo>
                  <a:pt x="170" y="55"/>
                </a:lnTo>
                <a:lnTo>
                  <a:pt x="174" y="55"/>
                </a:lnTo>
                <a:lnTo>
                  <a:pt x="175" y="53"/>
                </a:lnTo>
                <a:lnTo>
                  <a:pt x="177" y="53"/>
                </a:lnTo>
                <a:lnTo>
                  <a:pt x="181" y="47"/>
                </a:lnTo>
                <a:lnTo>
                  <a:pt x="183" y="47"/>
                </a:lnTo>
                <a:lnTo>
                  <a:pt x="185" y="49"/>
                </a:lnTo>
                <a:lnTo>
                  <a:pt x="189" y="49"/>
                </a:lnTo>
                <a:lnTo>
                  <a:pt x="193" y="53"/>
                </a:lnTo>
                <a:lnTo>
                  <a:pt x="197" y="53"/>
                </a:lnTo>
                <a:lnTo>
                  <a:pt x="199" y="51"/>
                </a:lnTo>
                <a:lnTo>
                  <a:pt x="201" y="52"/>
                </a:lnTo>
                <a:lnTo>
                  <a:pt x="219" y="40"/>
                </a:lnTo>
                <a:lnTo>
                  <a:pt x="221" y="38"/>
                </a:lnTo>
                <a:lnTo>
                  <a:pt x="223" y="39"/>
                </a:lnTo>
                <a:lnTo>
                  <a:pt x="258" y="64"/>
                </a:lnTo>
                <a:lnTo>
                  <a:pt x="262" y="61"/>
                </a:lnTo>
                <a:lnTo>
                  <a:pt x="265" y="57"/>
                </a:lnTo>
                <a:lnTo>
                  <a:pt x="267" y="57"/>
                </a:lnTo>
                <a:lnTo>
                  <a:pt x="269" y="54"/>
                </a:lnTo>
                <a:lnTo>
                  <a:pt x="274" y="53"/>
                </a:lnTo>
                <a:lnTo>
                  <a:pt x="274" y="51"/>
                </a:lnTo>
                <a:lnTo>
                  <a:pt x="279" y="51"/>
                </a:lnTo>
                <a:lnTo>
                  <a:pt x="289" y="52"/>
                </a:lnTo>
                <a:lnTo>
                  <a:pt x="289" y="53"/>
                </a:lnTo>
                <a:lnTo>
                  <a:pt x="297" y="53"/>
                </a:lnTo>
                <a:lnTo>
                  <a:pt x="298" y="54"/>
                </a:lnTo>
                <a:lnTo>
                  <a:pt x="301" y="54"/>
                </a:lnTo>
                <a:lnTo>
                  <a:pt x="309" y="66"/>
                </a:lnTo>
                <a:lnTo>
                  <a:pt x="309" y="68"/>
                </a:lnTo>
                <a:lnTo>
                  <a:pt x="307" y="72"/>
                </a:lnTo>
                <a:lnTo>
                  <a:pt x="308" y="81"/>
                </a:lnTo>
                <a:lnTo>
                  <a:pt x="310" y="83"/>
                </a:lnTo>
                <a:lnTo>
                  <a:pt x="310" y="88"/>
                </a:lnTo>
                <a:lnTo>
                  <a:pt x="312" y="90"/>
                </a:lnTo>
                <a:lnTo>
                  <a:pt x="314" y="94"/>
                </a:lnTo>
                <a:lnTo>
                  <a:pt x="316" y="94"/>
                </a:lnTo>
                <a:lnTo>
                  <a:pt x="320" y="92"/>
                </a:lnTo>
                <a:lnTo>
                  <a:pt x="321" y="93"/>
                </a:lnTo>
                <a:lnTo>
                  <a:pt x="324" y="91"/>
                </a:lnTo>
                <a:lnTo>
                  <a:pt x="328" y="91"/>
                </a:lnTo>
                <a:lnTo>
                  <a:pt x="329" y="90"/>
                </a:lnTo>
                <a:lnTo>
                  <a:pt x="335" y="89"/>
                </a:lnTo>
                <a:lnTo>
                  <a:pt x="336" y="87"/>
                </a:lnTo>
                <a:lnTo>
                  <a:pt x="339" y="87"/>
                </a:lnTo>
                <a:lnTo>
                  <a:pt x="342" y="90"/>
                </a:lnTo>
                <a:lnTo>
                  <a:pt x="342" y="92"/>
                </a:lnTo>
                <a:lnTo>
                  <a:pt x="341" y="93"/>
                </a:lnTo>
                <a:lnTo>
                  <a:pt x="341" y="100"/>
                </a:lnTo>
                <a:lnTo>
                  <a:pt x="342" y="101"/>
                </a:lnTo>
                <a:lnTo>
                  <a:pt x="343" y="103"/>
                </a:lnTo>
                <a:lnTo>
                  <a:pt x="352" y="111"/>
                </a:lnTo>
                <a:lnTo>
                  <a:pt x="353" y="117"/>
                </a:lnTo>
                <a:lnTo>
                  <a:pt x="355" y="119"/>
                </a:lnTo>
                <a:lnTo>
                  <a:pt x="356" y="119"/>
                </a:lnTo>
                <a:lnTo>
                  <a:pt x="360" y="123"/>
                </a:lnTo>
                <a:lnTo>
                  <a:pt x="363" y="124"/>
                </a:lnTo>
                <a:lnTo>
                  <a:pt x="367" y="124"/>
                </a:lnTo>
                <a:lnTo>
                  <a:pt x="379" y="123"/>
                </a:lnTo>
                <a:lnTo>
                  <a:pt x="384" y="115"/>
                </a:lnTo>
                <a:lnTo>
                  <a:pt x="383" y="111"/>
                </a:lnTo>
                <a:lnTo>
                  <a:pt x="381" y="110"/>
                </a:lnTo>
                <a:lnTo>
                  <a:pt x="382" y="107"/>
                </a:lnTo>
                <a:lnTo>
                  <a:pt x="380" y="104"/>
                </a:lnTo>
                <a:lnTo>
                  <a:pt x="380" y="100"/>
                </a:lnTo>
                <a:lnTo>
                  <a:pt x="388" y="81"/>
                </a:lnTo>
                <a:lnTo>
                  <a:pt x="397" y="89"/>
                </a:lnTo>
                <a:lnTo>
                  <a:pt x="397" y="95"/>
                </a:lnTo>
                <a:lnTo>
                  <a:pt x="400" y="98"/>
                </a:lnTo>
                <a:lnTo>
                  <a:pt x="399" y="102"/>
                </a:lnTo>
                <a:lnTo>
                  <a:pt x="401" y="105"/>
                </a:lnTo>
                <a:lnTo>
                  <a:pt x="412" y="119"/>
                </a:lnTo>
                <a:lnTo>
                  <a:pt x="418" y="128"/>
                </a:lnTo>
                <a:lnTo>
                  <a:pt x="420" y="131"/>
                </a:lnTo>
                <a:lnTo>
                  <a:pt x="420" y="132"/>
                </a:lnTo>
                <a:lnTo>
                  <a:pt x="428" y="140"/>
                </a:lnTo>
                <a:lnTo>
                  <a:pt x="427" y="140"/>
                </a:lnTo>
                <a:lnTo>
                  <a:pt x="436" y="151"/>
                </a:lnTo>
                <a:lnTo>
                  <a:pt x="444" y="151"/>
                </a:lnTo>
                <a:lnTo>
                  <a:pt x="445" y="149"/>
                </a:lnTo>
                <a:lnTo>
                  <a:pt x="453" y="150"/>
                </a:lnTo>
                <a:lnTo>
                  <a:pt x="457" y="143"/>
                </a:lnTo>
                <a:lnTo>
                  <a:pt x="456" y="135"/>
                </a:lnTo>
                <a:lnTo>
                  <a:pt x="452" y="131"/>
                </a:lnTo>
                <a:lnTo>
                  <a:pt x="452" y="129"/>
                </a:lnTo>
                <a:lnTo>
                  <a:pt x="454" y="126"/>
                </a:lnTo>
                <a:lnTo>
                  <a:pt x="477" y="114"/>
                </a:lnTo>
                <a:lnTo>
                  <a:pt x="480" y="111"/>
                </a:lnTo>
                <a:lnTo>
                  <a:pt x="481" y="105"/>
                </a:lnTo>
                <a:lnTo>
                  <a:pt x="484" y="102"/>
                </a:lnTo>
                <a:lnTo>
                  <a:pt x="487" y="101"/>
                </a:lnTo>
                <a:lnTo>
                  <a:pt x="492" y="98"/>
                </a:lnTo>
                <a:lnTo>
                  <a:pt x="493" y="100"/>
                </a:lnTo>
                <a:lnTo>
                  <a:pt x="493" y="107"/>
                </a:lnTo>
                <a:lnTo>
                  <a:pt x="497" y="111"/>
                </a:lnTo>
                <a:lnTo>
                  <a:pt x="499" y="111"/>
                </a:lnTo>
                <a:lnTo>
                  <a:pt x="501" y="109"/>
                </a:lnTo>
                <a:lnTo>
                  <a:pt x="503" y="105"/>
                </a:lnTo>
                <a:lnTo>
                  <a:pt x="505" y="102"/>
                </a:lnTo>
                <a:lnTo>
                  <a:pt x="505" y="101"/>
                </a:lnTo>
                <a:lnTo>
                  <a:pt x="506" y="100"/>
                </a:lnTo>
                <a:lnTo>
                  <a:pt x="506" y="98"/>
                </a:lnTo>
                <a:lnTo>
                  <a:pt x="509" y="95"/>
                </a:lnTo>
                <a:lnTo>
                  <a:pt x="512" y="97"/>
                </a:lnTo>
                <a:lnTo>
                  <a:pt x="517" y="106"/>
                </a:lnTo>
                <a:lnTo>
                  <a:pt x="520" y="108"/>
                </a:lnTo>
                <a:lnTo>
                  <a:pt x="521" y="113"/>
                </a:lnTo>
                <a:lnTo>
                  <a:pt x="522" y="114"/>
                </a:lnTo>
                <a:lnTo>
                  <a:pt x="522" y="116"/>
                </a:lnTo>
                <a:lnTo>
                  <a:pt x="525" y="119"/>
                </a:lnTo>
                <a:lnTo>
                  <a:pt x="544" y="124"/>
                </a:lnTo>
                <a:lnTo>
                  <a:pt x="549" y="129"/>
                </a:lnTo>
                <a:lnTo>
                  <a:pt x="555" y="129"/>
                </a:lnTo>
                <a:lnTo>
                  <a:pt x="559" y="124"/>
                </a:lnTo>
                <a:lnTo>
                  <a:pt x="590" y="123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Freeform 28"/>
          <p:cNvSpPr/>
          <p:nvPr/>
        </p:nvSpPr>
        <p:spPr bwMode="auto">
          <a:xfrm>
            <a:off x="5166493" y="2707741"/>
            <a:ext cx="692691" cy="666049"/>
          </a:xfrm>
          <a:custGeom>
            <a:avLst/>
            <a:gdLst>
              <a:gd name="T0" fmla="*/ 2147483647 w 451"/>
              <a:gd name="T1" fmla="*/ 2147483647 h 416"/>
              <a:gd name="T2" fmla="*/ 2147483647 w 451"/>
              <a:gd name="T3" fmla="*/ 2147483647 h 416"/>
              <a:gd name="T4" fmla="*/ 2147483647 w 451"/>
              <a:gd name="T5" fmla="*/ 2147483647 h 416"/>
              <a:gd name="T6" fmla="*/ 2147483647 w 451"/>
              <a:gd name="T7" fmla="*/ 2147483647 h 416"/>
              <a:gd name="T8" fmla="*/ 2147483647 w 451"/>
              <a:gd name="T9" fmla="*/ 2147483647 h 416"/>
              <a:gd name="T10" fmla="*/ 2147483647 w 451"/>
              <a:gd name="T11" fmla="*/ 2147483647 h 416"/>
              <a:gd name="T12" fmla="*/ 2147483647 w 451"/>
              <a:gd name="T13" fmla="*/ 2147483647 h 416"/>
              <a:gd name="T14" fmla="*/ 2147483647 w 451"/>
              <a:gd name="T15" fmla="*/ 2147483647 h 416"/>
              <a:gd name="T16" fmla="*/ 2147483647 w 451"/>
              <a:gd name="T17" fmla="*/ 2147483647 h 416"/>
              <a:gd name="T18" fmla="*/ 2147483647 w 451"/>
              <a:gd name="T19" fmla="*/ 2147483647 h 416"/>
              <a:gd name="T20" fmla="*/ 2147483647 w 451"/>
              <a:gd name="T21" fmla="*/ 2147483647 h 416"/>
              <a:gd name="T22" fmla="*/ 2147483647 w 451"/>
              <a:gd name="T23" fmla="*/ 2147483647 h 416"/>
              <a:gd name="T24" fmla="*/ 2147483647 w 451"/>
              <a:gd name="T25" fmla="*/ 2147483647 h 416"/>
              <a:gd name="T26" fmla="*/ 2147483647 w 451"/>
              <a:gd name="T27" fmla="*/ 2147483647 h 416"/>
              <a:gd name="T28" fmla="*/ 2147483647 w 451"/>
              <a:gd name="T29" fmla="*/ 2147483647 h 416"/>
              <a:gd name="T30" fmla="*/ 2147483647 w 451"/>
              <a:gd name="T31" fmla="*/ 2147483647 h 416"/>
              <a:gd name="T32" fmla="*/ 2147483647 w 451"/>
              <a:gd name="T33" fmla="*/ 2147483647 h 416"/>
              <a:gd name="T34" fmla="*/ 2147483647 w 451"/>
              <a:gd name="T35" fmla="*/ 2147483647 h 416"/>
              <a:gd name="T36" fmla="*/ 2147483647 w 451"/>
              <a:gd name="T37" fmla="*/ 2147483647 h 416"/>
              <a:gd name="T38" fmla="*/ 2147483647 w 451"/>
              <a:gd name="T39" fmla="*/ 2147483647 h 416"/>
              <a:gd name="T40" fmla="*/ 2147483647 w 451"/>
              <a:gd name="T41" fmla="*/ 2147483647 h 416"/>
              <a:gd name="T42" fmla="*/ 2147483647 w 451"/>
              <a:gd name="T43" fmla="*/ 2147483647 h 416"/>
              <a:gd name="T44" fmla="*/ 2147483647 w 451"/>
              <a:gd name="T45" fmla="*/ 2147483647 h 416"/>
              <a:gd name="T46" fmla="*/ 2147483647 w 451"/>
              <a:gd name="T47" fmla="*/ 2147483647 h 416"/>
              <a:gd name="T48" fmla="*/ 2147483647 w 451"/>
              <a:gd name="T49" fmla="*/ 2147483647 h 416"/>
              <a:gd name="T50" fmla="*/ 2147483647 w 451"/>
              <a:gd name="T51" fmla="*/ 2147483647 h 416"/>
              <a:gd name="T52" fmla="*/ 2147483647 w 451"/>
              <a:gd name="T53" fmla="*/ 2147483647 h 416"/>
              <a:gd name="T54" fmla="*/ 2147483647 w 451"/>
              <a:gd name="T55" fmla="*/ 2147483647 h 416"/>
              <a:gd name="T56" fmla="*/ 2147483647 w 451"/>
              <a:gd name="T57" fmla="*/ 2147483647 h 416"/>
              <a:gd name="T58" fmla="*/ 2147483647 w 451"/>
              <a:gd name="T59" fmla="*/ 2147483647 h 416"/>
              <a:gd name="T60" fmla="*/ 2147483647 w 451"/>
              <a:gd name="T61" fmla="*/ 2147483647 h 416"/>
              <a:gd name="T62" fmla="*/ 2147483647 w 451"/>
              <a:gd name="T63" fmla="*/ 2147483647 h 416"/>
              <a:gd name="T64" fmla="*/ 2147483647 w 451"/>
              <a:gd name="T65" fmla="*/ 2147483647 h 416"/>
              <a:gd name="T66" fmla="*/ 2147483647 w 451"/>
              <a:gd name="T67" fmla="*/ 2147483647 h 416"/>
              <a:gd name="T68" fmla="*/ 2147483647 w 451"/>
              <a:gd name="T69" fmla="*/ 2147483647 h 416"/>
              <a:gd name="T70" fmla="*/ 2147483647 w 451"/>
              <a:gd name="T71" fmla="*/ 2147483647 h 416"/>
              <a:gd name="T72" fmla="*/ 2147483647 w 451"/>
              <a:gd name="T73" fmla="*/ 2147483647 h 416"/>
              <a:gd name="T74" fmla="*/ 2147483647 w 451"/>
              <a:gd name="T75" fmla="*/ 2147483647 h 416"/>
              <a:gd name="T76" fmla="*/ 2147483647 w 451"/>
              <a:gd name="T77" fmla="*/ 2147483647 h 416"/>
              <a:gd name="T78" fmla="*/ 2147483647 w 451"/>
              <a:gd name="T79" fmla="*/ 2147483647 h 416"/>
              <a:gd name="T80" fmla="*/ 2147483647 w 451"/>
              <a:gd name="T81" fmla="*/ 2147483647 h 416"/>
              <a:gd name="T82" fmla="*/ 2147483647 w 451"/>
              <a:gd name="T83" fmla="*/ 2147483647 h 416"/>
              <a:gd name="T84" fmla="*/ 2147483647 w 451"/>
              <a:gd name="T85" fmla="*/ 2147483647 h 416"/>
              <a:gd name="T86" fmla="*/ 2147483647 w 451"/>
              <a:gd name="T87" fmla="*/ 2147483647 h 416"/>
              <a:gd name="T88" fmla="*/ 2147483647 w 451"/>
              <a:gd name="T89" fmla="*/ 2147483647 h 416"/>
              <a:gd name="T90" fmla="*/ 2147483647 w 451"/>
              <a:gd name="T91" fmla="*/ 2147483647 h 416"/>
              <a:gd name="T92" fmla="*/ 2147483647 w 451"/>
              <a:gd name="T93" fmla="*/ 2147483647 h 416"/>
              <a:gd name="T94" fmla="*/ 2147483647 w 451"/>
              <a:gd name="T95" fmla="*/ 2147483647 h 416"/>
              <a:gd name="T96" fmla="*/ 2147483647 w 451"/>
              <a:gd name="T97" fmla="*/ 2147483647 h 416"/>
              <a:gd name="T98" fmla="*/ 2147483647 w 451"/>
              <a:gd name="T99" fmla="*/ 2147483647 h 416"/>
              <a:gd name="T100" fmla="*/ 2147483647 w 451"/>
              <a:gd name="T101" fmla="*/ 2147483647 h 416"/>
              <a:gd name="T102" fmla="*/ 2147483647 w 451"/>
              <a:gd name="T103" fmla="*/ 2147483647 h 416"/>
              <a:gd name="T104" fmla="*/ 2147483647 w 451"/>
              <a:gd name="T105" fmla="*/ 2147483647 h 416"/>
              <a:gd name="T106" fmla="*/ 2147483647 w 451"/>
              <a:gd name="T107" fmla="*/ 2147483647 h 416"/>
              <a:gd name="T108" fmla="*/ 2147483647 w 451"/>
              <a:gd name="T109" fmla="*/ 2147483647 h 416"/>
              <a:gd name="T110" fmla="*/ 2147483647 w 451"/>
              <a:gd name="T111" fmla="*/ 2147483647 h 416"/>
              <a:gd name="T112" fmla="*/ 2147483647 w 451"/>
              <a:gd name="T113" fmla="*/ 2147483647 h 416"/>
              <a:gd name="T114" fmla="*/ 2147483647 w 451"/>
              <a:gd name="T115" fmla="*/ 2147483647 h 416"/>
              <a:gd name="T116" fmla="*/ 2147483647 w 451"/>
              <a:gd name="T117" fmla="*/ 2147483647 h 416"/>
              <a:gd name="T118" fmla="*/ 2147483647 w 451"/>
              <a:gd name="T119" fmla="*/ 2147483647 h 416"/>
              <a:gd name="T120" fmla="*/ 2147483647 w 451"/>
              <a:gd name="T121" fmla="*/ 2147483647 h 416"/>
              <a:gd name="T122" fmla="*/ 2147483647 w 451"/>
              <a:gd name="T123" fmla="*/ 2147483647 h 41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51"/>
              <a:gd name="T187" fmla="*/ 0 h 416"/>
              <a:gd name="T188" fmla="*/ 451 w 451"/>
              <a:gd name="T189" fmla="*/ 416 h 41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51" h="416">
                <a:moveTo>
                  <a:pt x="51" y="365"/>
                </a:moveTo>
                <a:lnTo>
                  <a:pt x="41" y="366"/>
                </a:lnTo>
                <a:lnTo>
                  <a:pt x="40" y="365"/>
                </a:lnTo>
                <a:lnTo>
                  <a:pt x="36" y="363"/>
                </a:lnTo>
                <a:lnTo>
                  <a:pt x="32" y="360"/>
                </a:lnTo>
                <a:lnTo>
                  <a:pt x="30" y="360"/>
                </a:lnTo>
                <a:lnTo>
                  <a:pt x="26" y="356"/>
                </a:lnTo>
                <a:lnTo>
                  <a:pt x="23" y="354"/>
                </a:lnTo>
                <a:lnTo>
                  <a:pt x="23" y="352"/>
                </a:lnTo>
                <a:lnTo>
                  <a:pt x="19" y="348"/>
                </a:lnTo>
                <a:lnTo>
                  <a:pt x="19" y="345"/>
                </a:lnTo>
                <a:lnTo>
                  <a:pt x="21" y="343"/>
                </a:lnTo>
                <a:lnTo>
                  <a:pt x="20" y="339"/>
                </a:lnTo>
                <a:lnTo>
                  <a:pt x="21" y="338"/>
                </a:lnTo>
                <a:lnTo>
                  <a:pt x="21" y="328"/>
                </a:lnTo>
                <a:lnTo>
                  <a:pt x="23" y="326"/>
                </a:lnTo>
                <a:lnTo>
                  <a:pt x="22" y="317"/>
                </a:lnTo>
                <a:lnTo>
                  <a:pt x="23" y="315"/>
                </a:lnTo>
                <a:lnTo>
                  <a:pt x="23" y="310"/>
                </a:lnTo>
                <a:lnTo>
                  <a:pt x="19" y="308"/>
                </a:lnTo>
                <a:lnTo>
                  <a:pt x="18" y="307"/>
                </a:lnTo>
                <a:lnTo>
                  <a:pt x="15" y="307"/>
                </a:lnTo>
                <a:lnTo>
                  <a:pt x="14" y="309"/>
                </a:lnTo>
                <a:lnTo>
                  <a:pt x="12" y="309"/>
                </a:lnTo>
                <a:lnTo>
                  <a:pt x="8" y="305"/>
                </a:lnTo>
                <a:lnTo>
                  <a:pt x="3" y="305"/>
                </a:lnTo>
                <a:lnTo>
                  <a:pt x="0" y="300"/>
                </a:lnTo>
                <a:lnTo>
                  <a:pt x="1" y="295"/>
                </a:lnTo>
                <a:lnTo>
                  <a:pt x="3" y="294"/>
                </a:lnTo>
                <a:lnTo>
                  <a:pt x="2" y="288"/>
                </a:lnTo>
                <a:lnTo>
                  <a:pt x="4" y="285"/>
                </a:lnTo>
                <a:lnTo>
                  <a:pt x="10" y="283"/>
                </a:lnTo>
                <a:lnTo>
                  <a:pt x="15" y="280"/>
                </a:lnTo>
                <a:lnTo>
                  <a:pt x="20" y="280"/>
                </a:lnTo>
                <a:lnTo>
                  <a:pt x="24" y="275"/>
                </a:lnTo>
                <a:lnTo>
                  <a:pt x="27" y="274"/>
                </a:lnTo>
                <a:lnTo>
                  <a:pt x="29" y="272"/>
                </a:lnTo>
                <a:lnTo>
                  <a:pt x="30" y="268"/>
                </a:lnTo>
                <a:lnTo>
                  <a:pt x="27" y="265"/>
                </a:lnTo>
                <a:lnTo>
                  <a:pt x="22" y="264"/>
                </a:lnTo>
                <a:lnTo>
                  <a:pt x="21" y="263"/>
                </a:lnTo>
                <a:lnTo>
                  <a:pt x="19" y="263"/>
                </a:lnTo>
                <a:lnTo>
                  <a:pt x="16" y="259"/>
                </a:lnTo>
                <a:lnTo>
                  <a:pt x="14" y="260"/>
                </a:lnTo>
                <a:lnTo>
                  <a:pt x="12" y="258"/>
                </a:lnTo>
                <a:lnTo>
                  <a:pt x="12" y="253"/>
                </a:lnTo>
                <a:lnTo>
                  <a:pt x="14" y="251"/>
                </a:lnTo>
                <a:lnTo>
                  <a:pt x="14" y="248"/>
                </a:lnTo>
                <a:lnTo>
                  <a:pt x="18" y="242"/>
                </a:lnTo>
                <a:lnTo>
                  <a:pt x="17" y="241"/>
                </a:lnTo>
                <a:lnTo>
                  <a:pt x="17" y="237"/>
                </a:lnTo>
                <a:lnTo>
                  <a:pt x="18" y="235"/>
                </a:lnTo>
                <a:lnTo>
                  <a:pt x="19" y="236"/>
                </a:lnTo>
                <a:lnTo>
                  <a:pt x="22" y="234"/>
                </a:lnTo>
                <a:lnTo>
                  <a:pt x="25" y="226"/>
                </a:lnTo>
                <a:lnTo>
                  <a:pt x="30" y="219"/>
                </a:lnTo>
                <a:lnTo>
                  <a:pt x="30" y="217"/>
                </a:lnTo>
                <a:lnTo>
                  <a:pt x="35" y="211"/>
                </a:lnTo>
                <a:lnTo>
                  <a:pt x="38" y="204"/>
                </a:lnTo>
                <a:lnTo>
                  <a:pt x="36" y="194"/>
                </a:lnTo>
                <a:lnTo>
                  <a:pt x="34" y="193"/>
                </a:lnTo>
                <a:lnTo>
                  <a:pt x="34" y="191"/>
                </a:lnTo>
                <a:lnTo>
                  <a:pt x="32" y="190"/>
                </a:lnTo>
                <a:lnTo>
                  <a:pt x="29" y="183"/>
                </a:lnTo>
                <a:lnTo>
                  <a:pt x="27" y="155"/>
                </a:lnTo>
                <a:lnTo>
                  <a:pt x="20" y="145"/>
                </a:lnTo>
                <a:lnTo>
                  <a:pt x="19" y="142"/>
                </a:lnTo>
                <a:lnTo>
                  <a:pt x="21" y="141"/>
                </a:lnTo>
                <a:lnTo>
                  <a:pt x="21" y="138"/>
                </a:lnTo>
                <a:lnTo>
                  <a:pt x="22" y="136"/>
                </a:lnTo>
                <a:lnTo>
                  <a:pt x="24" y="136"/>
                </a:lnTo>
                <a:lnTo>
                  <a:pt x="26" y="133"/>
                </a:lnTo>
                <a:lnTo>
                  <a:pt x="30" y="131"/>
                </a:lnTo>
                <a:lnTo>
                  <a:pt x="32" y="129"/>
                </a:lnTo>
                <a:lnTo>
                  <a:pt x="36" y="128"/>
                </a:lnTo>
                <a:lnTo>
                  <a:pt x="43" y="135"/>
                </a:lnTo>
                <a:lnTo>
                  <a:pt x="48" y="137"/>
                </a:lnTo>
                <a:lnTo>
                  <a:pt x="54" y="137"/>
                </a:lnTo>
                <a:lnTo>
                  <a:pt x="57" y="138"/>
                </a:lnTo>
                <a:lnTo>
                  <a:pt x="59" y="147"/>
                </a:lnTo>
                <a:lnTo>
                  <a:pt x="62" y="152"/>
                </a:lnTo>
                <a:lnTo>
                  <a:pt x="65" y="154"/>
                </a:lnTo>
                <a:lnTo>
                  <a:pt x="68" y="161"/>
                </a:lnTo>
                <a:lnTo>
                  <a:pt x="75" y="167"/>
                </a:lnTo>
                <a:lnTo>
                  <a:pt x="75" y="171"/>
                </a:lnTo>
                <a:lnTo>
                  <a:pt x="77" y="175"/>
                </a:lnTo>
                <a:lnTo>
                  <a:pt x="80" y="171"/>
                </a:lnTo>
                <a:lnTo>
                  <a:pt x="80" y="168"/>
                </a:lnTo>
                <a:lnTo>
                  <a:pt x="83" y="161"/>
                </a:lnTo>
                <a:lnTo>
                  <a:pt x="82" y="159"/>
                </a:lnTo>
                <a:lnTo>
                  <a:pt x="84" y="157"/>
                </a:lnTo>
                <a:lnTo>
                  <a:pt x="85" y="153"/>
                </a:lnTo>
                <a:lnTo>
                  <a:pt x="95" y="147"/>
                </a:lnTo>
                <a:lnTo>
                  <a:pt x="94" y="143"/>
                </a:lnTo>
                <a:lnTo>
                  <a:pt x="96" y="142"/>
                </a:lnTo>
                <a:lnTo>
                  <a:pt x="95" y="139"/>
                </a:lnTo>
                <a:lnTo>
                  <a:pt x="99" y="134"/>
                </a:lnTo>
                <a:lnTo>
                  <a:pt x="101" y="134"/>
                </a:lnTo>
                <a:lnTo>
                  <a:pt x="104" y="131"/>
                </a:lnTo>
                <a:lnTo>
                  <a:pt x="111" y="128"/>
                </a:lnTo>
                <a:lnTo>
                  <a:pt x="112" y="127"/>
                </a:lnTo>
                <a:lnTo>
                  <a:pt x="117" y="124"/>
                </a:lnTo>
                <a:lnTo>
                  <a:pt x="122" y="124"/>
                </a:lnTo>
                <a:lnTo>
                  <a:pt x="134" y="112"/>
                </a:lnTo>
                <a:lnTo>
                  <a:pt x="135" y="112"/>
                </a:lnTo>
                <a:lnTo>
                  <a:pt x="137" y="110"/>
                </a:lnTo>
                <a:lnTo>
                  <a:pt x="137" y="109"/>
                </a:lnTo>
                <a:lnTo>
                  <a:pt x="144" y="101"/>
                </a:lnTo>
                <a:lnTo>
                  <a:pt x="145" y="101"/>
                </a:lnTo>
                <a:lnTo>
                  <a:pt x="151" y="97"/>
                </a:lnTo>
                <a:lnTo>
                  <a:pt x="155" y="96"/>
                </a:lnTo>
                <a:lnTo>
                  <a:pt x="161" y="99"/>
                </a:lnTo>
                <a:lnTo>
                  <a:pt x="170" y="89"/>
                </a:lnTo>
                <a:lnTo>
                  <a:pt x="170" y="79"/>
                </a:lnTo>
                <a:lnTo>
                  <a:pt x="172" y="76"/>
                </a:lnTo>
                <a:lnTo>
                  <a:pt x="178" y="76"/>
                </a:lnTo>
                <a:lnTo>
                  <a:pt x="183" y="74"/>
                </a:lnTo>
                <a:lnTo>
                  <a:pt x="196" y="74"/>
                </a:lnTo>
                <a:lnTo>
                  <a:pt x="200" y="72"/>
                </a:lnTo>
                <a:lnTo>
                  <a:pt x="199" y="69"/>
                </a:lnTo>
                <a:lnTo>
                  <a:pt x="197" y="69"/>
                </a:lnTo>
                <a:lnTo>
                  <a:pt x="193" y="66"/>
                </a:lnTo>
                <a:lnTo>
                  <a:pt x="193" y="65"/>
                </a:lnTo>
                <a:lnTo>
                  <a:pt x="196" y="62"/>
                </a:lnTo>
                <a:lnTo>
                  <a:pt x="206" y="61"/>
                </a:lnTo>
                <a:lnTo>
                  <a:pt x="210" y="63"/>
                </a:lnTo>
                <a:lnTo>
                  <a:pt x="216" y="63"/>
                </a:lnTo>
                <a:lnTo>
                  <a:pt x="221" y="65"/>
                </a:lnTo>
                <a:lnTo>
                  <a:pt x="228" y="63"/>
                </a:lnTo>
                <a:lnTo>
                  <a:pt x="229" y="61"/>
                </a:lnTo>
                <a:lnTo>
                  <a:pt x="231" y="61"/>
                </a:lnTo>
                <a:lnTo>
                  <a:pt x="241" y="55"/>
                </a:lnTo>
                <a:lnTo>
                  <a:pt x="240" y="47"/>
                </a:lnTo>
                <a:lnTo>
                  <a:pt x="245" y="40"/>
                </a:lnTo>
                <a:lnTo>
                  <a:pt x="246" y="40"/>
                </a:lnTo>
                <a:lnTo>
                  <a:pt x="252" y="35"/>
                </a:lnTo>
                <a:lnTo>
                  <a:pt x="258" y="35"/>
                </a:lnTo>
                <a:lnTo>
                  <a:pt x="259" y="36"/>
                </a:lnTo>
                <a:lnTo>
                  <a:pt x="265" y="36"/>
                </a:lnTo>
                <a:lnTo>
                  <a:pt x="264" y="23"/>
                </a:lnTo>
                <a:lnTo>
                  <a:pt x="265" y="22"/>
                </a:lnTo>
                <a:lnTo>
                  <a:pt x="264" y="8"/>
                </a:lnTo>
                <a:lnTo>
                  <a:pt x="267" y="4"/>
                </a:lnTo>
                <a:lnTo>
                  <a:pt x="267" y="1"/>
                </a:lnTo>
                <a:lnTo>
                  <a:pt x="269" y="0"/>
                </a:lnTo>
                <a:lnTo>
                  <a:pt x="270" y="1"/>
                </a:lnTo>
                <a:lnTo>
                  <a:pt x="283" y="11"/>
                </a:lnTo>
                <a:lnTo>
                  <a:pt x="298" y="13"/>
                </a:lnTo>
                <a:lnTo>
                  <a:pt x="303" y="20"/>
                </a:lnTo>
                <a:lnTo>
                  <a:pt x="305" y="19"/>
                </a:lnTo>
                <a:lnTo>
                  <a:pt x="308" y="23"/>
                </a:lnTo>
                <a:lnTo>
                  <a:pt x="306" y="27"/>
                </a:lnTo>
                <a:lnTo>
                  <a:pt x="306" y="32"/>
                </a:lnTo>
                <a:lnTo>
                  <a:pt x="310" y="36"/>
                </a:lnTo>
                <a:lnTo>
                  <a:pt x="310" y="38"/>
                </a:lnTo>
                <a:lnTo>
                  <a:pt x="314" y="40"/>
                </a:lnTo>
                <a:lnTo>
                  <a:pt x="320" y="38"/>
                </a:lnTo>
                <a:lnTo>
                  <a:pt x="323" y="35"/>
                </a:lnTo>
                <a:lnTo>
                  <a:pt x="325" y="29"/>
                </a:lnTo>
                <a:lnTo>
                  <a:pt x="326" y="20"/>
                </a:lnTo>
                <a:lnTo>
                  <a:pt x="334" y="15"/>
                </a:lnTo>
                <a:lnTo>
                  <a:pt x="336" y="34"/>
                </a:lnTo>
                <a:lnTo>
                  <a:pt x="342" y="41"/>
                </a:lnTo>
                <a:lnTo>
                  <a:pt x="345" y="41"/>
                </a:lnTo>
                <a:lnTo>
                  <a:pt x="347" y="43"/>
                </a:lnTo>
                <a:lnTo>
                  <a:pt x="350" y="49"/>
                </a:lnTo>
                <a:lnTo>
                  <a:pt x="357" y="58"/>
                </a:lnTo>
                <a:lnTo>
                  <a:pt x="357" y="60"/>
                </a:lnTo>
                <a:lnTo>
                  <a:pt x="365" y="71"/>
                </a:lnTo>
                <a:lnTo>
                  <a:pt x="369" y="74"/>
                </a:lnTo>
                <a:lnTo>
                  <a:pt x="373" y="81"/>
                </a:lnTo>
                <a:lnTo>
                  <a:pt x="375" y="83"/>
                </a:lnTo>
                <a:lnTo>
                  <a:pt x="382" y="82"/>
                </a:lnTo>
                <a:lnTo>
                  <a:pt x="382" y="85"/>
                </a:lnTo>
                <a:lnTo>
                  <a:pt x="380" y="90"/>
                </a:lnTo>
                <a:lnTo>
                  <a:pt x="381" y="92"/>
                </a:lnTo>
                <a:lnTo>
                  <a:pt x="379" y="95"/>
                </a:lnTo>
                <a:lnTo>
                  <a:pt x="381" y="103"/>
                </a:lnTo>
                <a:lnTo>
                  <a:pt x="379" y="106"/>
                </a:lnTo>
                <a:lnTo>
                  <a:pt x="379" y="113"/>
                </a:lnTo>
                <a:lnTo>
                  <a:pt x="381" y="114"/>
                </a:lnTo>
                <a:lnTo>
                  <a:pt x="381" y="116"/>
                </a:lnTo>
                <a:lnTo>
                  <a:pt x="382" y="117"/>
                </a:lnTo>
                <a:lnTo>
                  <a:pt x="384" y="120"/>
                </a:lnTo>
                <a:lnTo>
                  <a:pt x="387" y="120"/>
                </a:lnTo>
                <a:lnTo>
                  <a:pt x="391" y="122"/>
                </a:lnTo>
                <a:lnTo>
                  <a:pt x="391" y="124"/>
                </a:lnTo>
                <a:lnTo>
                  <a:pt x="392" y="125"/>
                </a:lnTo>
                <a:lnTo>
                  <a:pt x="393" y="127"/>
                </a:lnTo>
                <a:lnTo>
                  <a:pt x="400" y="131"/>
                </a:lnTo>
                <a:lnTo>
                  <a:pt x="402" y="135"/>
                </a:lnTo>
                <a:lnTo>
                  <a:pt x="407" y="139"/>
                </a:lnTo>
                <a:lnTo>
                  <a:pt x="408" y="141"/>
                </a:lnTo>
                <a:lnTo>
                  <a:pt x="420" y="154"/>
                </a:lnTo>
                <a:lnTo>
                  <a:pt x="422" y="158"/>
                </a:lnTo>
                <a:lnTo>
                  <a:pt x="428" y="164"/>
                </a:lnTo>
                <a:lnTo>
                  <a:pt x="436" y="167"/>
                </a:lnTo>
                <a:lnTo>
                  <a:pt x="451" y="185"/>
                </a:lnTo>
                <a:lnTo>
                  <a:pt x="451" y="186"/>
                </a:lnTo>
                <a:lnTo>
                  <a:pt x="450" y="186"/>
                </a:lnTo>
                <a:lnTo>
                  <a:pt x="450" y="187"/>
                </a:lnTo>
                <a:lnTo>
                  <a:pt x="449" y="188"/>
                </a:lnTo>
                <a:lnTo>
                  <a:pt x="448" y="188"/>
                </a:lnTo>
                <a:lnTo>
                  <a:pt x="447" y="188"/>
                </a:lnTo>
                <a:lnTo>
                  <a:pt x="447" y="189"/>
                </a:lnTo>
                <a:lnTo>
                  <a:pt x="446" y="189"/>
                </a:lnTo>
                <a:lnTo>
                  <a:pt x="445" y="189"/>
                </a:lnTo>
                <a:lnTo>
                  <a:pt x="444" y="189"/>
                </a:lnTo>
                <a:lnTo>
                  <a:pt x="443" y="189"/>
                </a:lnTo>
                <a:lnTo>
                  <a:pt x="443" y="190"/>
                </a:lnTo>
                <a:lnTo>
                  <a:pt x="442" y="190"/>
                </a:lnTo>
                <a:lnTo>
                  <a:pt x="441" y="190"/>
                </a:lnTo>
                <a:lnTo>
                  <a:pt x="440" y="191"/>
                </a:lnTo>
                <a:lnTo>
                  <a:pt x="439" y="191"/>
                </a:lnTo>
                <a:lnTo>
                  <a:pt x="438" y="192"/>
                </a:lnTo>
                <a:lnTo>
                  <a:pt x="437" y="192"/>
                </a:lnTo>
                <a:lnTo>
                  <a:pt x="436" y="193"/>
                </a:lnTo>
                <a:lnTo>
                  <a:pt x="435" y="193"/>
                </a:lnTo>
                <a:lnTo>
                  <a:pt x="435" y="194"/>
                </a:lnTo>
                <a:lnTo>
                  <a:pt x="435" y="195"/>
                </a:lnTo>
                <a:lnTo>
                  <a:pt x="435" y="196"/>
                </a:lnTo>
                <a:lnTo>
                  <a:pt x="434" y="197"/>
                </a:lnTo>
                <a:lnTo>
                  <a:pt x="434" y="198"/>
                </a:lnTo>
                <a:lnTo>
                  <a:pt x="434" y="199"/>
                </a:lnTo>
                <a:lnTo>
                  <a:pt x="433" y="199"/>
                </a:lnTo>
                <a:lnTo>
                  <a:pt x="433" y="200"/>
                </a:lnTo>
                <a:lnTo>
                  <a:pt x="432" y="201"/>
                </a:lnTo>
                <a:lnTo>
                  <a:pt x="432" y="202"/>
                </a:lnTo>
                <a:lnTo>
                  <a:pt x="431" y="203"/>
                </a:lnTo>
                <a:lnTo>
                  <a:pt x="431" y="204"/>
                </a:lnTo>
                <a:lnTo>
                  <a:pt x="430" y="204"/>
                </a:lnTo>
                <a:lnTo>
                  <a:pt x="430" y="205"/>
                </a:lnTo>
                <a:lnTo>
                  <a:pt x="429" y="205"/>
                </a:lnTo>
                <a:lnTo>
                  <a:pt x="428" y="206"/>
                </a:lnTo>
                <a:lnTo>
                  <a:pt x="427" y="207"/>
                </a:lnTo>
                <a:lnTo>
                  <a:pt x="426" y="208"/>
                </a:lnTo>
                <a:lnTo>
                  <a:pt x="425" y="209"/>
                </a:lnTo>
                <a:lnTo>
                  <a:pt x="424" y="209"/>
                </a:lnTo>
                <a:lnTo>
                  <a:pt x="424" y="210"/>
                </a:lnTo>
                <a:lnTo>
                  <a:pt x="424" y="211"/>
                </a:lnTo>
                <a:lnTo>
                  <a:pt x="423" y="211"/>
                </a:lnTo>
                <a:lnTo>
                  <a:pt x="423" y="212"/>
                </a:lnTo>
                <a:lnTo>
                  <a:pt x="422" y="213"/>
                </a:lnTo>
                <a:lnTo>
                  <a:pt x="422" y="214"/>
                </a:lnTo>
                <a:lnTo>
                  <a:pt x="421" y="214"/>
                </a:lnTo>
                <a:lnTo>
                  <a:pt x="421" y="215"/>
                </a:lnTo>
                <a:lnTo>
                  <a:pt x="420" y="215"/>
                </a:lnTo>
                <a:lnTo>
                  <a:pt x="420" y="216"/>
                </a:lnTo>
                <a:lnTo>
                  <a:pt x="419" y="216"/>
                </a:lnTo>
                <a:lnTo>
                  <a:pt x="418" y="217"/>
                </a:lnTo>
                <a:lnTo>
                  <a:pt x="417" y="217"/>
                </a:lnTo>
                <a:lnTo>
                  <a:pt x="417" y="218"/>
                </a:lnTo>
                <a:lnTo>
                  <a:pt x="416" y="218"/>
                </a:lnTo>
                <a:lnTo>
                  <a:pt x="415" y="219"/>
                </a:lnTo>
                <a:lnTo>
                  <a:pt x="414" y="219"/>
                </a:lnTo>
                <a:lnTo>
                  <a:pt x="413" y="219"/>
                </a:lnTo>
                <a:lnTo>
                  <a:pt x="413" y="220"/>
                </a:lnTo>
                <a:lnTo>
                  <a:pt x="412" y="220"/>
                </a:lnTo>
                <a:lnTo>
                  <a:pt x="411" y="220"/>
                </a:lnTo>
                <a:lnTo>
                  <a:pt x="410" y="220"/>
                </a:lnTo>
                <a:lnTo>
                  <a:pt x="409" y="220"/>
                </a:lnTo>
                <a:lnTo>
                  <a:pt x="408" y="221"/>
                </a:lnTo>
                <a:lnTo>
                  <a:pt x="407" y="221"/>
                </a:lnTo>
                <a:lnTo>
                  <a:pt x="406" y="222"/>
                </a:lnTo>
                <a:lnTo>
                  <a:pt x="406" y="223"/>
                </a:lnTo>
                <a:lnTo>
                  <a:pt x="405" y="223"/>
                </a:lnTo>
                <a:lnTo>
                  <a:pt x="404" y="224"/>
                </a:lnTo>
                <a:lnTo>
                  <a:pt x="403" y="224"/>
                </a:lnTo>
                <a:lnTo>
                  <a:pt x="403" y="225"/>
                </a:lnTo>
                <a:lnTo>
                  <a:pt x="402" y="225"/>
                </a:lnTo>
                <a:lnTo>
                  <a:pt x="402" y="226"/>
                </a:lnTo>
                <a:lnTo>
                  <a:pt x="401" y="226"/>
                </a:lnTo>
                <a:lnTo>
                  <a:pt x="401" y="227"/>
                </a:lnTo>
                <a:lnTo>
                  <a:pt x="401" y="228"/>
                </a:lnTo>
                <a:lnTo>
                  <a:pt x="400" y="229"/>
                </a:lnTo>
                <a:lnTo>
                  <a:pt x="400" y="230"/>
                </a:lnTo>
                <a:lnTo>
                  <a:pt x="399" y="231"/>
                </a:lnTo>
                <a:lnTo>
                  <a:pt x="399" y="232"/>
                </a:lnTo>
                <a:lnTo>
                  <a:pt x="398" y="232"/>
                </a:lnTo>
                <a:lnTo>
                  <a:pt x="398" y="233"/>
                </a:lnTo>
                <a:lnTo>
                  <a:pt x="397" y="234"/>
                </a:lnTo>
                <a:lnTo>
                  <a:pt x="396" y="235"/>
                </a:lnTo>
                <a:lnTo>
                  <a:pt x="395" y="236"/>
                </a:lnTo>
                <a:lnTo>
                  <a:pt x="394" y="236"/>
                </a:lnTo>
                <a:lnTo>
                  <a:pt x="394" y="237"/>
                </a:lnTo>
                <a:lnTo>
                  <a:pt x="393" y="237"/>
                </a:lnTo>
                <a:lnTo>
                  <a:pt x="392" y="237"/>
                </a:lnTo>
                <a:lnTo>
                  <a:pt x="391" y="238"/>
                </a:lnTo>
                <a:lnTo>
                  <a:pt x="390" y="238"/>
                </a:lnTo>
                <a:lnTo>
                  <a:pt x="390" y="239"/>
                </a:lnTo>
                <a:lnTo>
                  <a:pt x="389" y="239"/>
                </a:lnTo>
                <a:lnTo>
                  <a:pt x="389" y="240"/>
                </a:lnTo>
                <a:lnTo>
                  <a:pt x="388" y="240"/>
                </a:lnTo>
                <a:lnTo>
                  <a:pt x="388" y="241"/>
                </a:lnTo>
                <a:lnTo>
                  <a:pt x="387" y="241"/>
                </a:lnTo>
                <a:lnTo>
                  <a:pt x="386" y="242"/>
                </a:lnTo>
                <a:lnTo>
                  <a:pt x="386" y="243"/>
                </a:lnTo>
                <a:lnTo>
                  <a:pt x="385" y="244"/>
                </a:lnTo>
                <a:lnTo>
                  <a:pt x="385" y="245"/>
                </a:lnTo>
                <a:lnTo>
                  <a:pt x="384" y="246"/>
                </a:lnTo>
                <a:lnTo>
                  <a:pt x="383" y="247"/>
                </a:lnTo>
                <a:lnTo>
                  <a:pt x="383" y="248"/>
                </a:lnTo>
                <a:lnTo>
                  <a:pt x="382" y="249"/>
                </a:lnTo>
                <a:lnTo>
                  <a:pt x="382" y="250"/>
                </a:lnTo>
                <a:lnTo>
                  <a:pt x="381" y="251"/>
                </a:lnTo>
                <a:lnTo>
                  <a:pt x="380" y="252"/>
                </a:lnTo>
                <a:lnTo>
                  <a:pt x="379" y="253"/>
                </a:lnTo>
                <a:lnTo>
                  <a:pt x="379" y="254"/>
                </a:lnTo>
                <a:lnTo>
                  <a:pt x="378" y="255"/>
                </a:lnTo>
                <a:lnTo>
                  <a:pt x="377" y="255"/>
                </a:lnTo>
                <a:lnTo>
                  <a:pt x="376" y="256"/>
                </a:lnTo>
                <a:lnTo>
                  <a:pt x="376" y="257"/>
                </a:lnTo>
                <a:lnTo>
                  <a:pt x="375" y="258"/>
                </a:lnTo>
                <a:lnTo>
                  <a:pt x="374" y="258"/>
                </a:lnTo>
                <a:lnTo>
                  <a:pt x="374" y="259"/>
                </a:lnTo>
                <a:lnTo>
                  <a:pt x="373" y="260"/>
                </a:lnTo>
                <a:lnTo>
                  <a:pt x="372" y="260"/>
                </a:lnTo>
                <a:lnTo>
                  <a:pt x="372" y="261"/>
                </a:lnTo>
                <a:lnTo>
                  <a:pt x="372" y="262"/>
                </a:lnTo>
                <a:lnTo>
                  <a:pt x="371" y="262"/>
                </a:lnTo>
                <a:lnTo>
                  <a:pt x="371" y="263"/>
                </a:lnTo>
                <a:lnTo>
                  <a:pt x="370" y="264"/>
                </a:lnTo>
                <a:lnTo>
                  <a:pt x="370" y="265"/>
                </a:lnTo>
                <a:lnTo>
                  <a:pt x="370" y="266"/>
                </a:lnTo>
                <a:lnTo>
                  <a:pt x="370" y="267"/>
                </a:lnTo>
                <a:lnTo>
                  <a:pt x="370" y="268"/>
                </a:lnTo>
                <a:lnTo>
                  <a:pt x="370" y="269"/>
                </a:lnTo>
                <a:lnTo>
                  <a:pt x="370" y="270"/>
                </a:lnTo>
                <a:lnTo>
                  <a:pt x="370" y="271"/>
                </a:lnTo>
                <a:lnTo>
                  <a:pt x="370" y="272"/>
                </a:lnTo>
                <a:lnTo>
                  <a:pt x="371" y="273"/>
                </a:lnTo>
                <a:lnTo>
                  <a:pt x="372" y="275"/>
                </a:lnTo>
                <a:lnTo>
                  <a:pt x="373" y="283"/>
                </a:lnTo>
                <a:lnTo>
                  <a:pt x="373" y="292"/>
                </a:lnTo>
                <a:lnTo>
                  <a:pt x="372" y="291"/>
                </a:lnTo>
                <a:lnTo>
                  <a:pt x="371" y="290"/>
                </a:lnTo>
                <a:lnTo>
                  <a:pt x="370" y="290"/>
                </a:lnTo>
                <a:lnTo>
                  <a:pt x="369" y="289"/>
                </a:lnTo>
                <a:lnTo>
                  <a:pt x="368" y="289"/>
                </a:lnTo>
                <a:lnTo>
                  <a:pt x="368" y="288"/>
                </a:lnTo>
                <a:lnTo>
                  <a:pt x="367" y="288"/>
                </a:lnTo>
                <a:lnTo>
                  <a:pt x="367" y="287"/>
                </a:lnTo>
                <a:lnTo>
                  <a:pt x="366" y="286"/>
                </a:lnTo>
                <a:lnTo>
                  <a:pt x="366" y="285"/>
                </a:lnTo>
                <a:lnTo>
                  <a:pt x="366" y="284"/>
                </a:lnTo>
                <a:lnTo>
                  <a:pt x="365" y="284"/>
                </a:lnTo>
                <a:lnTo>
                  <a:pt x="365" y="283"/>
                </a:lnTo>
                <a:lnTo>
                  <a:pt x="365" y="282"/>
                </a:lnTo>
                <a:lnTo>
                  <a:pt x="365" y="281"/>
                </a:lnTo>
                <a:lnTo>
                  <a:pt x="365" y="280"/>
                </a:lnTo>
                <a:lnTo>
                  <a:pt x="365" y="279"/>
                </a:lnTo>
                <a:lnTo>
                  <a:pt x="365" y="277"/>
                </a:lnTo>
                <a:lnTo>
                  <a:pt x="365" y="276"/>
                </a:lnTo>
                <a:lnTo>
                  <a:pt x="365" y="275"/>
                </a:lnTo>
                <a:lnTo>
                  <a:pt x="365" y="274"/>
                </a:lnTo>
                <a:lnTo>
                  <a:pt x="365" y="273"/>
                </a:lnTo>
                <a:lnTo>
                  <a:pt x="365" y="272"/>
                </a:lnTo>
                <a:lnTo>
                  <a:pt x="365" y="271"/>
                </a:lnTo>
                <a:lnTo>
                  <a:pt x="364" y="271"/>
                </a:lnTo>
                <a:lnTo>
                  <a:pt x="364" y="270"/>
                </a:lnTo>
                <a:lnTo>
                  <a:pt x="363" y="270"/>
                </a:lnTo>
                <a:lnTo>
                  <a:pt x="362" y="270"/>
                </a:lnTo>
                <a:lnTo>
                  <a:pt x="362" y="271"/>
                </a:lnTo>
                <a:lnTo>
                  <a:pt x="361" y="271"/>
                </a:lnTo>
                <a:lnTo>
                  <a:pt x="360" y="271"/>
                </a:lnTo>
                <a:lnTo>
                  <a:pt x="360" y="272"/>
                </a:lnTo>
                <a:lnTo>
                  <a:pt x="359" y="272"/>
                </a:lnTo>
                <a:lnTo>
                  <a:pt x="359" y="273"/>
                </a:lnTo>
                <a:lnTo>
                  <a:pt x="358" y="273"/>
                </a:lnTo>
                <a:lnTo>
                  <a:pt x="358" y="274"/>
                </a:lnTo>
                <a:lnTo>
                  <a:pt x="358" y="275"/>
                </a:lnTo>
                <a:lnTo>
                  <a:pt x="357" y="275"/>
                </a:lnTo>
                <a:lnTo>
                  <a:pt x="357" y="276"/>
                </a:lnTo>
                <a:lnTo>
                  <a:pt x="357" y="277"/>
                </a:lnTo>
                <a:lnTo>
                  <a:pt x="357" y="278"/>
                </a:lnTo>
                <a:lnTo>
                  <a:pt x="357" y="279"/>
                </a:lnTo>
                <a:lnTo>
                  <a:pt x="357" y="280"/>
                </a:lnTo>
                <a:lnTo>
                  <a:pt x="358" y="282"/>
                </a:lnTo>
                <a:lnTo>
                  <a:pt x="358" y="283"/>
                </a:lnTo>
                <a:lnTo>
                  <a:pt x="358" y="284"/>
                </a:lnTo>
                <a:lnTo>
                  <a:pt x="358" y="285"/>
                </a:lnTo>
                <a:lnTo>
                  <a:pt x="357" y="286"/>
                </a:lnTo>
                <a:lnTo>
                  <a:pt x="357" y="287"/>
                </a:lnTo>
                <a:lnTo>
                  <a:pt x="357" y="288"/>
                </a:lnTo>
                <a:lnTo>
                  <a:pt x="356" y="289"/>
                </a:lnTo>
                <a:lnTo>
                  <a:pt x="355" y="289"/>
                </a:lnTo>
                <a:lnTo>
                  <a:pt x="355" y="290"/>
                </a:lnTo>
                <a:lnTo>
                  <a:pt x="354" y="290"/>
                </a:lnTo>
                <a:lnTo>
                  <a:pt x="354" y="291"/>
                </a:lnTo>
                <a:lnTo>
                  <a:pt x="353" y="291"/>
                </a:lnTo>
                <a:lnTo>
                  <a:pt x="352" y="291"/>
                </a:lnTo>
                <a:lnTo>
                  <a:pt x="352" y="292"/>
                </a:lnTo>
                <a:lnTo>
                  <a:pt x="351" y="292"/>
                </a:lnTo>
                <a:lnTo>
                  <a:pt x="350" y="293"/>
                </a:lnTo>
                <a:lnTo>
                  <a:pt x="349" y="293"/>
                </a:lnTo>
                <a:lnTo>
                  <a:pt x="348" y="293"/>
                </a:lnTo>
                <a:lnTo>
                  <a:pt x="347" y="293"/>
                </a:lnTo>
                <a:lnTo>
                  <a:pt x="347" y="294"/>
                </a:lnTo>
                <a:lnTo>
                  <a:pt x="346" y="294"/>
                </a:lnTo>
                <a:lnTo>
                  <a:pt x="345" y="294"/>
                </a:lnTo>
                <a:lnTo>
                  <a:pt x="344" y="294"/>
                </a:lnTo>
                <a:lnTo>
                  <a:pt x="343" y="294"/>
                </a:lnTo>
                <a:lnTo>
                  <a:pt x="342" y="294"/>
                </a:lnTo>
                <a:lnTo>
                  <a:pt x="340" y="294"/>
                </a:lnTo>
                <a:lnTo>
                  <a:pt x="339" y="294"/>
                </a:lnTo>
                <a:lnTo>
                  <a:pt x="338" y="293"/>
                </a:lnTo>
                <a:lnTo>
                  <a:pt x="337" y="293"/>
                </a:lnTo>
                <a:lnTo>
                  <a:pt x="335" y="293"/>
                </a:lnTo>
                <a:lnTo>
                  <a:pt x="333" y="292"/>
                </a:lnTo>
                <a:lnTo>
                  <a:pt x="332" y="292"/>
                </a:lnTo>
                <a:lnTo>
                  <a:pt x="331" y="292"/>
                </a:lnTo>
                <a:lnTo>
                  <a:pt x="329" y="292"/>
                </a:lnTo>
                <a:lnTo>
                  <a:pt x="328" y="292"/>
                </a:lnTo>
                <a:lnTo>
                  <a:pt x="327" y="292"/>
                </a:lnTo>
                <a:lnTo>
                  <a:pt x="326" y="292"/>
                </a:lnTo>
                <a:lnTo>
                  <a:pt x="325" y="292"/>
                </a:lnTo>
                <a:lnTo>
                  <a:pt x="324" y="292"/>
                </a:lnTo>
                <a:lnTo>
                  <a:pt x="323" y="293"/>
                </a:lnTo>
                <a:lnTo>
                  <a:pt x="322" y="293"/>
                </a:lnTo>
                <a:lnTo>
                  <a:pt x="321" y="294"/>
                </a:lnTo>
                <a:lnTo>
                  <a:pt x="320" y="294"/>
                </a:lnTo>
                <a:lnTo>
                  <a:pt x="320" y="295"/>
                </a:lnTo>
                <a:lnTo>
                  <a:pt x="319" y="295"/>
                </a:lnTo>
                <a:lnTo>
                  <a:pt x="318" y="296"/>
                </a:lnTo>
                <a:lnTo>
                  <a:pt x="317" y="297"/>
                </a:lnTo>
                <a:lnTo>
                  <a:pt x="317" y="298"/>
                </a:lnTo>
                <a:lnTo>
                  <a:pt x="316" y="298"/>
                </a:lnTo>
                <a:lnTo>
                  <a:pt x="316" y="299"/>
                </a:lnTo>
                <a:lnTo>
                  <a:pt x="315" y="300"/>
                </a:lnTo>
                <a:lnTo>
                  <a:pt x="314" y="301"/>
                </a:lnTo>
                <a:lnTo>
                  <a:pt x="313" y="303"/>
                </a:lnTo>
                <a:lnTo>
                  <a:pt x="312" y="304"/>
                </a:lnTo>
                <a:lnTo>
                  <a:pt x="311" y="305"/>
                </a:lnTo>
                <a:lnTo>
                  <a:pt x="311" y="306"/>
                </a:lnTo>
                <a:lnTo>
                  <a:pt x="310" y="307"/>
                </a:lnTo>
                <a:lnTo>
                  <a:pt x="309" y="308"/>
                </a:lnTo>
                <a:lnTo>
                  <a:pt x="309" y="309"/>
                </a:lnTo>
                <a:lnTo>
                  <a:pt x="308" y="309"/>
                </a:lnTo>
                <a:lnTo>
                  <a:pt x="307" y="309"/>
                </a:lnTo>
                <a:lnTo>
                  <a:pt x="306" y="309"/>
                </a:lnTo>
                <a:lnTo>
                  <a:pt x="306" y="308"/>
                </a:lnTo>
                <a:lnTo>
                  <a:pt x="306" y="307"/>
                </a:lnTo>
                <a:lnTo>
                  <a:pt x="306" y="306"/>
                </a:lnTo>
                <a:lnTo>
                  <a:pt x="305" y="305"/>
                </a:lnTo>
                <a:lnTo>
                  <a:pt x="305" y="304"/>
                </a:lnTo>
                <a:lnTo>
                  <a:pt x="304" y="304"/>
                </a:lnTo>
                <a:lnTo>
                  <a:pt x="304" y="303"/>
                </a:lnTo>
                <a:lnTo>
                  <a:pt x="303" y="303"/>
                </a:lnTo>
                <a:lnTo>
                  <a:pt x="302" y="303"/>
                </a:lnTo>
                <a:lnTo>
                  <a:pt x="301" y="303"/>
                </a:lnTo>
                <a:lnTo>
                  <a:pt x="300" y="303"/>
                </a:lnTo>
                <a:lnTo>
                  <a:pt x="299" y="304"/>
                </a:lnTo>
                <a:lnTo>
                  <a:pt x="298" y="304"/>
                </a:lnTo>
                <a:lnTo>
                  <a:pt x="297" y="305"/>
                </a:lnTo>
                <a:lnTo>
                  <a:pt x="297" y="306"/>
                </a:lnTo>
                <a:lnTo>
                  <a:pt x="296" y="306"/>
                </a:lnTo>
                <a:lnTo>
                  <a:pt x="296" y="307"/>
                </a:lnTo>
                <a:lnTo>
                  <a:pt x="296" y="308"/>
                </a:lnTo>
                <a:lnTo>
                  <a:pt x="295" y="308"/>
                </a:lnTo>
                <a:lnTo>
                  <a:pt x="295" y="309"/>
                </a:lnTo>
                <a:lnTo>
                  <a:pt x="296" y="309"/>
                </a:lnTo>
                <a:lnTo>
                  <a:pt x="296" y="310"/>
                </a:lnTo>
                <a:lnTo>
                  <a:pt x="296" y="311"/>
                </a:lnTo>
                <a:lnTo>
                  <a:pt x="297" y="311"/>
                </a:lnTo>
                <a:lnTo>
                  <a:pt x="297" y="312"/>
                </a:lnTo>
                <a:lnTo>
                  <a:pt x="297" y="313"/>
                </a:lnTo>
                <a:lnTo>
                  <a:pt x="298" y="313"/>
                </a:lnTo>
                <a:lnTo>
                  <a:pt x="298" y="314"/>
                </a:lnTo>
                <a:lnTo>
                  <a:pt x="298" y="315"/>
                </a:lnTo>
                <a:lnTo>
                  <a:pt x="299" y="315"/>
                </a:lnTo>
                <a:lnTo>
                  <a:pt x="299" y="316"/>
                </a:lnTo>
                <a:lnTo>
                  <a:pt x="298" y="316"/>
                </a:lnTo>
                <a:lnTo>
                  <a:pt x="298" y="317"/>
                </a:lnTo>
                <a:lnTo>
                  <a:pt x="297" y="318"/>
                </a:lnTo>
                <a:lnTo>
                  <a:pt x="296" y="318"/>
                </a:lnTo>
                <a:lnTo>
                  <a:pt x="295" y="318"/>
                </a:lnTo>
                <a:lnTo>
                  <a:pt x="294" y="319"/>
                </a:lnTo>
                <a:lnTo>
                  <a:pt x="293" y="319"/>
                </a:lnTo>
                <a:lnTo>
                  <a:pt x="292" y="319"/>
                </a:lnTo>
                <a:lnTo>
                  <a:pt x="291" y="319"/>
                </a:lnTo>
                <a:lnTo>
                  <a:pt x="290" y="319"/>
                </a:lnTo>
                <a:lnTo>
                  <a:pt x="289" y="320"/>
                </a:lnTo>
                <a:lnTo>
                  <a:pt x="287" y="320"/>
                </a:lnTo>
                <a:lnTo>
                  <a:pt x="285" y="320"/>
                </a:lnTo>
                <a:lnTo>
                  <a:pt x="284" y="321"/>
                </a:lnTo>
                <a:lnTo>
                  <a:pt x="282" y="321"/>
                </a:lnTo>
                <a:lnTo>
                  <a:pt x="280" y="321"/>
                </a:lnTo>
                <a:lnTo>
                  <a:pt x="279" y="321"/>
                </a:lnTo>
                <a:lnTo>
                  <a:pt x="278" y="322"/>
                </a:lnTo>
                <a:lnTo>
                  <a:pt x="277" y="322"/>
                </a:lnTo>
                <a:lnTo>
                  <a:pt x="276" y="322"/>
                </a:lnTo>
                <a:lnTo>
                  <a:pt x="275" y="323"/>
                </a:lnTo>
                <a:lnTo>
                  <a:pt x="274" y="323"/>
                </a:lnTo>
                <a:lnTo>
                  <a:pt x="273" y="323"/>
                </a:lnTo>
                <a:lnTo>
                  <a:pt x="273" y="324"/>
                </a:lnTo>
                <a:lnTo>
                  <a:pt x="272" y="324"/>
                </a:lnTo>
                <a:lnTo>
                  <a:pt x="271" y="325"/>
                </a:lnTo>
                <a:lnTo>
                  <a:pt x="270" y="326"/>
                </a:lnTo>
                <a:lnTo>
                  <a:pt x="269" y="327"/>
                </a:lnTo>
                <a:lnTo>
                  <a:pt x="268" y="328"/>
                </a:lnTo>
                <a:lnTo>
                  <a:pt x="268" y="329"/>
                </a:lnTo>
                <a:lnTo>
                  <a:pt x="267" y="330"/>
                </a:lnTo>
                <a:lnTo>
                  <a:pt x="266" y="331"/>
                </a:lnTo>
                <a:lnTo>
                  <a:pt x="266" y="332"/>
                </a:lnTo>
                <a:lnTo>
                  <a:pt x="264" y="335"/>
                </a:lnTo>
                <a:lnTo>
                  <a:pt x="264" y="336"/>
                </a:lnTo>
                <a:lnTo>
                  <a:pt x="263" y="337"/>
                </a:lnTo>
                <a:lnTo>
                  <a:pt x="263" y="338"/>
                </a:lnTo>
                <a:lnTo>
                  <a:pt x="262" y="338"/>
                </a:lnTo>
                <a:lnTo>
                  <a:pt x="262" y="339"/>
                </a:lnTo>
                <a:lnTo>
                  <a:pt x="261" y="339"/>
                </a:lnTo>
                <a:lnTo>
                  <a:pt x="261" y="340"/>
                </a:lnTo>
                <a:lnTo>
                  <a:pt x="260" y="340"/>
                </a:lnTo>
                <a:lnTo>
                  <a:pt x="260" y="341"/>
                </a:lnTo>
                <a:lnTo>
                  <a:pt x="259" y="341"/>
                </a:lnTo>
                <a:lnTo>
                  <a:pt x="258" y="341"/>
                </a:lnTo>
                <a:lnTo>
                  <a:pt x="257" y="342"/>
                </a:lnTo>
                <a:lnTo>
                  <a:pt x="256" y="342"/>
                </a:lnTo>
                <a:lnTo>
                  <a:pt x="255" y="342"/>
                </a:lnTo>
                <a:lnTo>
                  <a:pt x="253" y="342"/>
                </a:lnTo>
                <a:lnTo>
                  <a:pt x="251" y="341"/>
                </a:lnTo>
                <a:lnTo>
                  <a:pt x="250" y="341"/>
                </a:lnTo>
                <a:lnTo>
                  <a:pt x="249" y="341"/>
                </a:lnTo>
                <a:lnTo>
                  <a:pt x="248" y="341"/>
                </a:lnTo>
                <a:lnTo>
                  <a:pt x="247" y="341"/>
                </a:lnTo>
                <a:lnTo>
                  <a:pt x="247" y="342"/>
                </a:lnTo>
                <a:lnTo>
                  <a:pt x="246" y="342"/>
                </a:lnTo>
                <a:lnTo>
                  <a:pt x="245" y="342"/>
                </a:lnTo>
                <a:lnTo>
                  <a:pt x="245" y="343"/>
                </a:lnTo>
                <a:lnTo>
                  <a:pt x="244" y="343"/>
                </a:lnTo>
                <a:lnTo>
                  <a:pt x="243" y="344"/>
                </a:lnTo>
                <a:lnTo>
                  <a:pt x="243" y="345"/>
                </a:lnTo>
                <a:lnTo>
                  <a:pt x="242" y="345"/>
                </a:lnTo>
                <a:lnTo>
                  <a:pt x="242" y="346"/>
                </a:lnTo>
                <a:lnTo>
                  <a:pt x="242" y="347"/>
                </a:lnTo>
                <a:lnTo>
                  <a:pt x="241" y="347"/>
                </a:lnTo>
                <a:lnTo>
                  <a:pt x="241" y="348"/>
                </a:lnTo>
                <a:lnTo>
                  <a:pt x="241" y="349"/>
                </a:lnTo>
                <a:lnTo>
                  <a:pt x="241" y="350"/>
                </a:lnTo>
                <a:lnTo>
                  <a:pt x="240" y="351"/>
                </a:lnTo>
                <a:lnTo>
                  <a:pt x="240" y="352"/>
                </a:lnTo>
                <a:lnTo>
                  <a:pt x="240" y="354"/>
                </a:lnTo>
                <a:lnTo>
                  <a:pt x="239" y="355"/>
                </a:lnTo>
                <a:lnTo>
                  <a:pt x="239" y="357"/>
                </a:lnTo>
                <a:lnTo>
                  <a:pt x="239" y="360"/>
                </a:lnTo>
                <a:lnTo>
                  <a:pt x="238" y="363"/>
                </a:lnTo>
                <a:lnTo>
                  <a:pt x="238" y="364"/>
                </a:lnTo>
                <a:lnTo>
                  <a:pt x="238" y="366"/>
                </a:lnTo>
                <a:lnTo>
                  <a:pt x="237" y="367"/>
                </a:lnTo>
                <a:lnTo>
                  <a:pt x="237" y="368"/>
                </a:lnTo>
                <a:lnTo>
                  <a:pt x="236" y="370"/>
                </a:lnTo>
                <a:lnTo>
                  <a:pt x="236" y="371"/>
                </a:lnTo>
                <a:lnTo>
                  <a:pt x="236" y="372"/>
                </a:lnTo>
                <a:lnTo>
                  <a:pt x="235" y="373"/>
                </a:lnTo>
                <a:lnTo>
                  <a:pt x="235" y="374"/>
                </a:lnTo>
                <a:lnTo>
                  <a:pt x="234" y="374"/>
                </a:lnTo>
                <a:lnTo>
                  <a:pt x="234" y="375"/>
                </a:lnTo>
                <a:lnTo>
                  <a:pt x="234" y="376"/>
                </a:lnTo>
                <a:lnTo>
                  <a:pt x="233" y="376"/>
                </a:lnTo>
                <a:lnTo>
                  <a:pt x="233" y="377"/>
                </a:lnTo>
                <a:lnTo>
                  <a:pt x="232" y="377"/>
                </a:lnTo>
                <a:lnTo>
                  <a:pt x="232" y="378"/>
                </a:lnTo>
                <a:lnTo>
                  <a:pt x="231" y="378"/>
                </a:lnTo>
                <a:lnTo>
                  <a:pt x="231" y="379"/>
                </a:lnTo>
                <a:lnTo>
                  <a:pt x="230" y="379"/>
                </a:lnTo>
                <a:lnTo>
                  <a:pt x="230" y="380"/>
                </a:lnTo>
                <a:lnTo>
                  <a:pt x="229" y="380"/>
                </a:lnTo>
                <a:lnTo>
                  <a:pt x="228" y="381"/>
                </a:lnTo>
                <a:lnTo>
                  <a:pt x="227" y="381"/>
                </a:lnTo>
                <a:lnTo>
                  <a:pt x="227" y="382"/>
                </a:lnTo>
                <a:lnTo>
                  <a:pt x="226" y="382"/>
                </a:lnTo>
                <a:lnTo>
                  <a:pt x="225" y="382"/>
                </a:lnTo>
                <a:lnTo>
                  <a:pt x="224" y="383"/>
                </a:lnTo>
                <a:lnTo>
                  <a:pt x="223" y="383"/>
                </a:lnTo>
                <a:lnTo>
                  <a:pt x="222" y="383"/>
                </a:lnTo>
                <a:lnTo>
                  <a:pt x="221" y="383"/>
                </a:lnTo>
                <a:lnTo>
                  <a:pt x="221" y="384"/>
                </a:lnTo>
                <a:lnTo>
                  <a:pt x="220" y="384"/>
                </a:lnTo>
                <a:lnTo>
                  <a:pt x="219" y="384"/>
                </a:lnTo>
                <a:lnTo>
                  <a:pt x="218" y="384"/>
                </a:lnTo>
                <a:lnTo>
                  <a:pt x="217" y="384"/>
                </a:lnTo>
                <a:lnTo>
                  <a:pt x="216" y="385"/>
                </a:lnTo>
                <a:lnTo>
                  <a:pt x="215" y="385"/>
                </a:lnTo>
                <a:lnTo>
                  <a:pt x="214" y="385"/>
                </a:lnTo>
                <a:lnTo>
                  <a:pt x="214" y="386"/>
                </a:lnTo>
                <a:lnTo>
                  <a:pt x="213" y="387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4" y="392"/>
                </a:lnTo>
                <a:lnTo>
                  <a:pt x="215" y="393"/>
                </a:lnTo>
                <a:lnTo>
                  <a:pt x="215" y="394"/>
                </a:lnTo>
                <a:lnTo>
                  <a:pt x="215" y="395"/>
                </a:lnTo>
                <a:lnTo>
                  <a:pt x="215" y="396"/>
                </a:lnTo>
                <a:lnTo>
                  <a:pt x="214" y="396"/>
                </a:lnTo>
                <a:lnTo>
                  <a:pt x="214" y="397"/>
                </a:lnTo>
                <a:lnTo>
                  <a:pt x="213" y="397"/>
                </a:lnTo>
                <a:lnTo>
                  <a:pt x="213" y="398"/>
                </a:lnTo>
                <a:lnTo>
                  <a:pt x="212" y="398"/>
                </a:lnTo>
                <a:lnTo>
                  <a:pt x="211" y="399"/>
                </a:lnTo>
                <a:lnTo>
                  <a:pt x="210" y="399"/>
                </a:lnTo>
                <a:lnTo>
                  <a:pt x="209" y="400"/>
                </a:lnTo>
                <a:lnTo>
                  <a:pt x="208" y="400"/>
                </a:lnTo>
                <a:lnTo>
                  <a:pt x="206" y="401"/>
                </a:lnTo>
                <a:lnTo>
                  <a:pt x="205" y="401"/>
                </a:lnTo>
                <a:lnTo>
                  <a:pt x="204" y="401"/>
                </a:lnTo>
                <a:lnTo>
                  <a:pt x="202" y="402"/>
                </a:lnTo>
                <a:lnTo>
                  <a:pt x="201" y="402"/>
                </a:lnTo>
                <a:lnTo>
                  <a:pt x="200" y="402"/>
                </a:lnTo>
                <a:lnTo>
                  <a:pt x="199" y="403"/>
                </a:lnTo>
                <a:lnTo>
                  <a:pt x="198" y="403"/>
                </a:lnTo>
                <a:lnTo>
                  <a:pt x="197" y="404"/>
                </a:lnTo>
                <a:lnTo>
                  <a:pt x="196" y="404"/>
                </a:lnTo>
                <a:lnTo>
                  <a:pt x="195" y="405"/>
                </a:lnTo>
                <a:lnTo>
                  <a:pt x="194" y="405"/>
                </a:lnTo>
                <a:lnTo>
                  <a:pt x="194" y="406"/>
                </a:lnTo>
                <a:lnTo>
                  <a:pt x="193" y="406"/>
                </a:lnTo>
                <a:lnTo>
                  <a:pt x="193" y="407"/>
                </a:lnTo>
                <a:lnTo>
                  <a:pt x="192" y="407"/>
                </a:lnTo>
                <a:lnTo>
                  <a:pt x="192" y="408"/>
                </a:lnTo>
                <a:lnTo>
                  <a:pt x="191" y="408"/>
                </a:lnTo>
                <a:lnTo>
                  <a:pt x="191" y="409"/>
                </a:lnTo>
                <a:lnTo>
                  <a:pt x="190" y="410"/>
                </a:lnTo>
                <a:lnTo>
                  <a:pt x="189" y="411"/>
                </a:lnTo>
                <a:lnTo>
                  <a:pt x="188" y="412"/>
                </a:lnTo>
                <a:lnTo>
                  <a:pt x="188" y="413"/>
                </a:lnTo>
                <a:lnTo>
                  <a:pt x="187" y="413"/>
                </a:lnTo>
                <a:lnTo>
                  <a:pt x="187" y="414"/>
                </a:lnTo>
                <a:lnTo>
                  <a:pt x="186" y="414"/>
                </a:lnTo>
                <a:lnTo>
                  <a:pt x="186" y="415"/>
                </a:lnTo>
                <a:lnTo>
                  <a:pt x="185" y="415"/>
                </a:lnTo>
                <a:lnTo>
                  <a:pt x="185" y="416"/>
                </a:lnTo>
                <a:lnTo>
                  <a:pt x="184" y="416"/>
                </a:lnTo>
                <a:lnTo>
                  <a:pt x="183" y="416"/>
                </a:lnTo>
                <a:lnTo>
                  <a:pt x="182" y="416"/>
                </a:lnTo>
                <a:lnTo>
                  <a:pt x="182" y="415"/>
                </a:lnTo>
                <a:lnTo>
                  <a:pt x="181" y="415"/>
                </a:lnTo>
                <a:lnTo>
                  <a:pt x="180" y="414"/>
                </a:lnTo>
                <a:lnTo>
                  <a:pt x="180" y="413"/>
                </a:lnTo>
                <a:lnTo>
                  <a:pt x="179" y="412"/>
                </a:lnTo>
                <a:lnTo>
                  <a:pt x="179" y="411"/>
                </a:lnTo>
                <a:lnTo>
                  <a:pt x="178" y="410"/>
                </a:lnTo>
                <a:lnTo>
                  <a:pt x="178" y="409"/>
                </a:lnTo>
                <a:lnTo>
                  <a:pt x="177" y="407"/>
                </a:lnTo>
                <a:lnTo>
                  <a:pt x="176" y="406"/>
                </a:lnTo>
                <a:lnTo>
                  <a:pt x="176" y="405"/>
                </a:lnTo>
                <a:lnTo>
                  <a:pt x="176" y="404"/>
                </a:lnTo>
                <a:lnTo>
                  <a:pt x="175" y="403"/>
                </a:lnTo>
                <a:lnTo>
                  <a:pt x="175" y="402"/>
                </a:lnTo>
                <a:lnTo>
                  <a:pt x="175" y="401"/>
                </a:lnTo>
                <a:lnTo>
                  <a:pt x="175" y="400"/>
                </a:lnTo>
                <a:lnTo>
                  <a:pt x="175" y="399"/>
                </a:lnTo>
                <a:lnTo>
                  <a:pt x="175" y="398"/>
                </a:lnTo>
                <a:lnTo>
                  <a:pt x="175" y="397"/>
                </a:lnTo>
                <a:lnTo>
                  <a:pt x="176" y="397"/>
                </a:lnTo>
                <a:lnTo>
                  <a:pt x="176" y="396"/>
                </a:lnTo>
                <a:lnTo>
                  <a:pt x="177" y="396"/>
                </a:lnTo>
                <a:lnTo>
                  <a:pt x="178" y="396"/>
                </a:lnTo>
                <a:lnTo>
                  <a:pt x="178" y="395"/>
                </a:lnTo>
                <a:lnTo>
                  <a:pt x="179" y="395"/>
                </a:lnTo>
                <a:lnTo>
                  <a:pt x="180" y="395"/>
                </a:lnTo>
                <a:lnTo>
                  <a:pt x="181" y="394"/>
                </a:lnTo>
                <a:lnTo>
                  <a:pt x="182" y="394"/>
                </a:lnTo>
                <a:lnTo>
                  <a:pt x="183" y="394"/>
                </a:lnTo>
                <a:lnTo>
                  <a:pt x="184" y="393"/>
                </a:lnTo>
                <a:lnTo>
                  <a:pt x="185" y="393"/>
                </a:lnTo>
                <a:lnTo>
                  <a:pt x="185" y="392"/>
                </a:lnTo>
                <a:lnTo>
                  <a:pt x="186" y="392"/>
                </a:lnTo>
                <a:lnTo>
                  <a:pt x="186" y="391"/>
                </a:lnTo>
                <a:lnTo>
                  <a:pt x="187" y="390"/>
                </a:lnTo>
                <a:lnTo>
                  <a:pt x="187" y="389"/>
                </a:lnTo>
                <a:lnTo>
                  <a:pt x="187" y="388"/>
                </a:lnTo>
                <a:lnTo>
                  <a:pt x="187" y="387"/>
                </a:lnTo>
                <a:lnTo>
                  <a:pt x="187" y="386"/>
                </a:lnTo>
                <a:lnTo>
                  <a:pt x="187" y="385"/>
                </a:lnTo>
                <a:lnTo>
                  <a:pt x="187" y="384"/>
                </a:lnTo>
                <a:lnTo>
                  <a:pt x="187" y="383"/>
                </a:lnTo>
                <a:lnTo>
                  <a:pt x="188" y="383"/>
                </a:lnTo>
                <a:lnTo>
                  <a:pt x="188" y="382"/>
                </a:lnTo>
                <a:lnTo>
                  <a:pt x="189" y="382"/>
                </a:lnTo>
                <a:lnTo>
                  <a:pt x="189" y="381"/>
                </a:lnTo>
                <a:lnTo>
                  <a:pt x="190" y="381"/>
                </a:lnTo>
                <a:lnTo>
                  <a:pt x="191" y="381"/>
                </a:lnTo>
                <a:lnTo>
                  <a:pt x="192" y="381"/>
                </a:lnTo>
                <a:lnTo>
                  <a:pt x="193" y="381"/>
                </a:lnTo>
                <a:lnTo>
                  <a:pt x="194" y="381"/>
                </a:lnTo>
                <a:lnTo>
                  <a:pt x="196" y="381"/>
                </a:lnTo>
                <a:lnTo>
                  <a:pt x="197" y="381"/>
                </a:lnTo>
                <a:lnTo>
                  <a:pt x="198" y="381"/>
                </a:lnTo>
                <a:lnTo>
                  <a:pt x="199" y="381"/>
                </a:lnTo>
                <a:lnTo>
                  <a:pt x="200" y="381"/>
                </a:lnTo>
                <a:lnTo>
                  <a:pt x="201" y="381"/>
                </a:lnTo>
                <a:lnTo>
                  <a:pt x="201" y="380"/>
                </a:lnTo>
                <a:lnTo>
                  <a:pt x="202" y="380"/>
                </a:lnTo>
                <a:lnTo>
                  <a:pt x="203" y="380"/>
                </a:lnTo>
                <a:lnTo>
                  <a:pt x="203" y="379"/>
                </a:lnTo>
                <a:lnTo>
                  <a:pt x="204" y="379"/>
                </a:lnTo>
                <a:lnTo>
                  <a:pt x="205" y="378"/>
                </a:lnTo>
                <a:lnTo>
                  <a:pt x="205" y="377"/>
                </a:lnTo>
                <a:lnTo>
                  <a:pt x="206" y="377"/>
                </a:lnTo>
                <a:lnTo>
                  <a:pt x="206" y="376"/>
                </a:lnTo>
                <a:lnTo>
                  <a:pt x="206" y="375"/>
                </a:lnTo>
                <a:lnTo>
                  <a:pt x="206" y="374"/>
                </a:lnTo>
                <a:lnTo>
                  <a:pt x="206" y="373"/>
                </a:lnTo>
                <a:lnTo>
                  <a:pt x="206" y="372"/>
                </a:lnTo>
                <a:lnTo>
                  <a:pt x="205" y="372"/>
                </a:lnTo>
                <a:lnTo>
                  <a:pt x="205" y="371"/>
                </a:lnTo>
                <a:lnTo>
                  <a:pt x="205" y="370"/>
                </a:lnTo>
                <a:lnTo>
                  <a:pt x="204" y="369"/>
                </a:lnTo>
                <a:lnTo>
                  <a:pt x="203" y="368"/>
                </a:lnTo>
                <a:lnTo>
                  <a:pt x="203" y="367"/>
                </a:lnTo>
                <a:lnTo>
                  <a:pt x="202" y="367"/>
                </a:lnTo>
                <a:lnTo>
                  <a:pt x="202" y="366"/>
                </a:lnTo>
                <a:lnTo>
                  <a:pt x="202" y="365"/>
                </a:lnTo>
                <a:lnTo>
                  <a:pt x="201" y="365"/>
                </a:lnTo>
                <a:lnTo>
                  <a:pt x="201" y="364"/>
                </a:lnTo>
                <a:lnTo>
                  <a:pt x="202" y="364"/>
                </a:lnTo>
                <a:lnTo>
                  <a:pt x="202" y="363"/>
                </a:lnTo>
                <a:lnTo>
                  <a:pt x="203" y="362"/>
                </a:lnTo>
                <a:lnTo>
                  <a:pt x="204" y="362"/>
                </a:lnTo>
                <a:lnTo>
                  <a:pt x="204" y="361"/>
                </a:lnTo>
                <a:lnTo>
                  <a:pt x="206" y="360"/>
                </a:lnTo>
                <a:lnTo>
                  <a:pt x="207" y="360"/>
                </a:lnTo>
                <a:lnTo>
                  <a:pt x="207" y="359"/>
                </a:lnTo>
                <a:lnTo>
                  <a:pt x="208" y="359"/>
                </a:lnTo>
                <a:lnTo>
                  <a:pt x="208" y="358"/>
                </a:lnTo>
                <a:lnTo>
                  <a:pt x="209" y="358"/>
                </a:lnTo>
                <a:lnTo>
                  <a:pt x="209" y="357"/>
                </a:lnTo>
                <a:lnTo>
                  <a:pt x="209" y="356"/>
                </a:lnTo>
                <a:lnTo>
                  <a:pt x="210" y="356"/>
                </a:lnTo>
                <a:lnTo>
                  <a:pt x="210" y="355"/>
                </a:lnTo>
                <a:lnTo>
                  <a:pt x="211" y="355"/>
                </a:lnTo>
                <a:lnTo>
                  <a:pt x="211" y="354"/>
                </a:lnTo>
                <a:lnTo>
                  <a:pt x="212" y="354"/>
                </a:lnTo>
                <a:lnTo>
                  <a:pt x="212" y="353"/>
                </a:lnTo>
                <a:lnTo>
                  <a:pt x="213" y="353"/>
                </a:lnTo>
                <a:lnTo>
                  <a:pt x="214" y="352"/>
                </a:lnTo>
                <a:lnTo>
                  <a:pt x="215" y="352"/>
                </a:lnTo>
                <a:lnTo>
                  <a:pt x="216" y="351"/>
                </a:lnTo>
                <a:lnTo>
                  <a:pt x="217" y="351"/>
                </a:lnTo>
                <a:lnTo>
                  <a:pt x="218" y="350"/>
                </a:lnTo>
                <a:lnTo>
                  <a:pt x="217" y="350"/>
                </a:lnTo>
                <a:lnTo>
                  <a:pt x="216" y="350"/>
                </a:lnTo>
                <a:lnTo>
                  <a:pt x="215" y="350"/>
                </a:lnTo>
                <a:lnTo>
                  <a:pt x="214" y="350"/>
                </a:lnTo>
                <a:lnTo>
                  <a:pt x="214" y="351"/>
                </a:lnTo>
                <a:lnTo>
                  <a:pt x="213" y="351"/>
                </a:lnTo>
                <a:lnTo>
                  <a:pt x="212" y="351"/>
                </a:lnTo>
                <a:lnTo>
                  <a:pt x="211" y="351"/>
                </a:lnTo>
                <a:lnTo>
                  <a:pt x="211" y="352"/>
                </a:lnTo>
                <a:lnTo>
                  <a:pt x="210" y="352"/>
                </a:lnTo>
                <a:lnTo>
                  <a:pt x="209" y="352"/>
                </a:lnTo>
                <a:lnTo>
                  <a:pt x="209" y="353"/>
                </a:lnTo>
                <a:lnTo>
                  <a:pt x="208" y="353"/>
                </a:lnTo>
                <a:lnTo>
                  <a:pt x="208" y="354"/>
                </a:lnTo>
                <a:lnTo>
                  <a:pt x="207" y="354"/>
                </a:lnTo>
                <a:lnTo>
                  <a:pt x="207" y="355"/>
                </a:lnTo>
                <a:lnTo>
                  <a:pt x="206" y="355"/>
                </a:lnTo>
                <a:lnTo>
                  <a:pt x="206" y="356"/>
                </a:lnTo>
                <a:lnTo>
                  <a:pt x="205" y="356"/>
                </a:lnTo>
                <a:lnTo>
                  <a:pt x="204" y="357"/>
                </a:lnTo>
                <a:lnTo>
                  <a:pt x="203" y="358"/>
                </a:lnTo>
                <a:lnTo>
                  <a:pt x="202" y="358"/>
                </a:lnTo>
                <a:lnTo>
                  <a:pt x="201" y="358"/>
                </a:lnTo>
                <a:lnTo>
                  <a:pt x="200" y="359"/>
                </a:lnTo>
                <a:lnTo>
                  <a:pt x="199" y="359"/>
                </a:lnTo>
                <a:lnTo>
                  <a:pt x="198" y="359"/>
                </a:lnTo>
                <a:lnTo>
                  <a:pt x="197" y="359"/>
                </a:lnTo>
                <a:lnTo>
                  <a:pt x="197" y="358"/>
                </a:lnTo>
                <a:lnTo>
                  <a:pt x="196" y="358"/>
                </a:lnTo>
                <a:lnTo>
                  <a:pt x="195" y="358"/>
                </a:lnTo>
                <a:lnTo>
                  <a:pt x="195" y="357"/>
                </a:lnTo>
                <a:lnTo>
                  <a:pt x="194" y="357"/>
                </a:lnTo>
                <a:lnTo>
                  <a:pt x="194" y="356"/>
                </a:lnTo>
                <a:lnTo>
                  <a:pt x="194" y="355"/>
                </a:lnTo>
                <a:lnTo>
                  <a:pt x="194" y="354"/>
                </a:lnTo>
                <a:lnTo>
                  <a:pt x="194" y="353"/>
                </a:lnTo>
                <a:lnTo>
                  <a:pt x="193" y="352"/>
                </a:lnTo>
                <a:lnTo>
                  <a:pt x="193" y="351"/>
                </a:lnTo>
                <a:lnTo>
                  <a:pt x="192" y="351"/>
                </a:lnTo>
                <a:lnTo>
                  <a:pt x="191" y="351"/>
                </a:lnTo>
                <a:lnTo>
                  <a:pt x="190" y="351"/>
                </a:lnTo>
                <a:lnTo>
                  <a:pt x="190" y="352"/>
                </a:lnTo>
                <a:lnTo>
                  <a:pt x="189" y="352"/>
                </a:lnTo>
                <a:lnTo>
                  <a:pt x="189" y="353"/>
                </a:lnTo>
                <a:lnTo>
                  <a:pt x="189" y="354"/>
                </a:lnTo>
                <a:lnTo>
                  <a:pt x="189" y="355"/>
                </a:lnTo>
                <a:lnTo>
                  <a:pt x="189" y="356"/>
                </a:lnTo>
                <a:lnTo>
                  <a:pt x="189" y="357"/>
                </a:lnTo>
                <a:lnTo>
                  <a:pt x="188" y="357"/>
                </a:lnTo>
                <a:lnTo>
                  <a:pt x="188" y="358"/>
                </a:lnTo>
                <a:lnTo>
                  <a:pt x="188" y="359"/>
                </a:lnTo>
                <a:lnTo>
                  <a:pt x="187" y="360"/>
                </a:lnTo>
                <a:lnTo>
                  <a:pt x="186" y="360"/>
                </a:lnTo>
                <a:lnTo>
                  <a:pt x="185" y="360"/>
                </a:lnTo>
                <a:lnTo>
                  <a:pt x="185" y="361"/>
                </a:lnTo>
                <a:lnTo>
                  <a:pt x="184" y="361"/>
                </a:lnTo>
                <a:lnTo>
                  <a:pt x="183" y="361"/>
                </a:lnTo>
                <a:lnTo>
                  <a:pt x="182" y="361"/>
                </a:lnTo>
                <a:lnTo>
                  <a:pt x="181" y="361"/>
                </a:lnTo>
                <a:lnTo>
                  <a:pt x="181" y="360"/>
                </a:lnTo>
                <a:lnTo>
                  <a:pt x="180" y="360"/>
                </a:lnTo>
                <a:lnTo>
                  <a:pt x="180" y="359"/>
                </a:lnTo>
                <a:lnTo>
                  <a:pt x="180" y="358"/>
                </a:lnTo>
                <a:lnTo>
                  <a:pt x="180" y="357"/>
                </a:lnTo>
                <a:lnTo>
                  <a:pt x="180" y="356"/>
                </a:lnTo>
                <a:lnTo>
                  <a:pt x="180" y="355"/>
                </a:lnTo>
                <a:lnTo>
                  <a:pt x="180" y="354"/>
                </a:lnTo>
                <a:lnTo>
                  <a:pt x="181" y="354"/>
                </a:lnTo>
                <a:lnTo>
                  <a:pt x="181" y="353"/>
                </a:lnTo>
                <a:lnTo>
                  <a:pt x="181" y="352"/>
                </a:lnTo>
                <a:lnTo>
                  <a:pt x="180" y="352"/>
                </a:lnTo>
                <a:lnTo>
                  <a:pt x="180" y="351"/>
                </a:lnTo>
                <a:lnTo>
                  <a:pt x="180" y="350"/>
                </a:lnTo>
                <a:lnTo>
                  <a:pt x="179" y="350"/>
                </a:lnTo>
                <a:lnTo>
                  <a:pt x="178" y="349"/>
                </a:lnTo>
                <a:lnTo>
                  <a:pt x="177" y="348"/>
                </a:lnTo>
                <a:lnTo>
                  <a:pt x="176" y="348"/>
                </a:lnTo>
                <a:lnTo>
                  <a:pt x="176" y="347"/>
                </a:lnTo>
                <a:lnTo>
                  <a:pt x="175" y="347"/>
                </a:lnTo>
                <a:lnTo>
                  <a:pt x="175" y="346"/>
                </a:lnTo>
                <a:lnTo>
                  <a:pt x="175" y="345"/>
                </a:lnTo>
                <a:lnTo>
                  <a:pt x="175" y="344"/>
                </a:lnTo>
                <a:lnTo>
                  <a:pt x="176" y="344"/>
                </a:lnTo>
                <a:lnTo>
                  <a:pt x="176" y="343"/>
                </a:lnTo>
                <a:lnTo>
                  <a:pt x="177" y="342"/>
                </a:lnTo>
                <a:lnTo>
                  <a:pt x="178" y="341"/>
                </a:lnTo>
                <a:lnTo>
                  <a:pt x="179" y="341"/>
                </a:lnTo>
                <a:lnTo>
                  <a:pt x="179" y="340"/>
                </a:lnTo>
                <a:lnTo>
                  <a:pt x="180" y="340"/>
                </a:lnTo>
                <a:lnTo>
                  <a:pt x="181" y="340"/>
                </a:lnTo>
                <a:lnTo>
                  <a:pt x="182" y="340"/>
                </a:lnTo>
                <a:lnTo>
                  <a:pt x="184" y="340"/>
                </a:lnTo>
                <a:lnTo>
                  <a:pt x="185" y="340"/>
                </a:lnTo>
                <a:lnTo>
                  <a:pt x="186" y="340"/>
                </a:lnTo>
                <a:lnTo>
                  <a:pt x="186" y="339"/>
                </a:lnTo>
                <a:lnTo>
                  <a:pt x="187" y="339"/>
                </a:lnTo>
                <a:lnTo>
                  <a:pt x="187" y="338"/>
                </a:lnTo>
                <a:lnTo>
                  <a:pt x="188" y="338"/>
                </a:lnTo>
                <a:lnTo>
                  <a:pt x="188" y="337"/>
                </a:lnTo>
                <a:lnTo>
                  <a:pt x="189" y="337"/>
                </a:lnTo>
                <a:lnTo>
                  <a:pt x="189" y="336"/>
                </a:lnTo>
                <a:lnTo>
                  <a:pt x="189" y="335"/>
                </a:lnTo>
                <a:lnTo>
                  <a:pt x="190" y="334"/>
                </a:lnTo>
                <a:lnTo>
                  <a:pt x="190" y="333"/>
                </a:lnTo>
                <a:lnTo>
                  <a:pt x="190" y="332"/>
                </a:lnTo>
                <a:lnTo>
                  <a:pt x="190" y="331"/>
                </a:lnTo>
                <a:lnTo>
                  <a:pt x="189" y="331"/>
                </a:lnTo>
                <a:lnTo>
                  <a:pt x="189" y="330"/>
                </a:lnTo>
                <a:lnTo>
                  <a:pt x="189" y="329"/>
                </a:lnTo>
                <a:lnTo>
                  <a:pt x="189" y="328"/>
                </a:lnTo>
                <a:lnTo>
                  <a:pt x="188" y="327"/>
                </a:lnTo>
                <a:lnTo>
                  <a:pt x="188" y="326"/>
                </a:lnTo>
                <a:lnTo>
                  <a:pt x="187" y="325"/>
                </a:lnTo>
                <a:lnTo>
                  <a:pt x="187" y="324"/>
                </a:lnTo>
                <a:lnTo>
                  <a:pt x="187" y="323"/>
                </a:lnTo>
                <a:lnTo>
                  <a:pt x="187" y="322"/>
                </a:lnTo>
                <a:lnTo>
                  <a:pt x="187" y="321"/>
                </a:lnTo>
                <a:lnTo>
                  <a:pt x="187" y="320"/>
                </a:lnTo>
                <a:lnTo>
                  <a:pt x="187" y="319"/>
                </a:lnTo>
                <a:lnTo>
                  <a:pt x="188" y="318"/>
                </a:lnTo>
                <a:lnTo>
                  <a:pt x="189" y="318"/>
                </a:lnTo>
                <a:lnTo>
                  <a:pt x="189" y="317"/>
                </a:lnTo>
                <a:lnTo>
                  <a:pt x="190" y="317"/>
                </a:lnTo>
                <a:lnTo>
                  <a:pt x="190" y="316"/>
                </a:lnTo>
                <a:lnTo>
                  <a:pt x="191" y="316"/>
                </a:lnTo>
                <a:lnTo>
                  <a:pt x="192" y="315"/>
                </a:lnTo>
                <a:lnTo>
                  <a:pt x="194" y="314"/>
                </a:lnTo>
                <a:lnTo>
                  <a:pt x="195" y="314"/>
                </a:lnTo>
                <a:lnTo>
                  <a:pt x="196" y="313"/>
                </a:lnTo>
                <a:lnTo>
                  <a:pt x="197" y="313"/>
                </a:lnTo>
                <a:lnTo>
                  <a:pt x="198" y="312"/>
                </a:lnTo>
                <a:lnTo>
                  <a:pt x="199" y="312"/>
                </a:lnTo>
                <a:lnTo>
                  <a:pt x="201" y="311"/>
                </a:lnTo>
                <a:lnTo>
                  <a:pt x="202" y="311"/>
                </a:lnTo>
                <a:lnTo>
                  <a:pt x="202" y="310"/>
                </a:lnTo>
                <a:lnTo>
                  <a:pt x="203" y="310"/>
                </a:lnTo>
                <a:lnTo>
                  <a:pt x="203" y="309"/>
                </a:lnTo>
                <a:lnTo>
                  <a:pt x="204" y="309"/>
                </a:lnTo>
                <a:lnTo>
                  <a:pt x="204" y="308"/>
                </a:lnTo>
                <a:lnTo>
                  <a:pt x="205" y="308"/>
                </a:lnTo>
                <a:lnTo>
                  <a:pt x="205" y="307"/>
                </a:lnTo>
                <a:lnTo>
                  <a:pt x="206" y="307"/>
                </a:lnTo>
                <a:lnTo>
                  <a:pt x="206" y="306"/>
                </a:lnTo>
                <a:lnTo>
                  <a:pt x="207" y="306"/>
                </a:lnTo>
                <a:lnTo>
                  <a:pt x="207" y="305"/>
                </a:lnTo>
                <a:lnTo>
                  <a:pt x="208" y="304"/>
                </a:lnTo>
                <a:lnTo>
                  <a:pt x="208" y="303"/>
                </a:lnTo>
                <a:lnTo>
                  <a:pt x="209" y="302"/>
                </a:lnTo>
                <a:lnTo>
                  <a:pt x="209" y="301"/>
                </a:lnTo>
                <a:lnTo>
                  <a:pt x="209" y="300"/>
                </a:lnTo>
                <a:lnTo>
                  <a:pt x="210" y="299"/>
                </a:lnTo>
                <a:lnTo>
                  <a:pt x="210" y="298"/>
                </a:lnTo>
                <a:lnTo>
                  <a:pt x="210" y="297"/>
                </a:lnTo>
                <a:lnTo>
                  <a:pt x="210" y="296"/>
                </a:lnTo>
                <a:lnTo>
                  <a:pt x="210" y="294"/>
                </a:lnTo>
                <a:lnTo>
                  <a:pt x="211" y="293"/>
                </a:lnTo>
                <a:lnTo>
                  <a:pt x="211" y="292"/>
                </a:lnTo>
                <a:lnTo>
                  <a:pt x="211" y="291"/>
                </a:lnTo>
                <a:lnTo>
                  <a:pt x="212" y="290"/>
                </a:lnTo>
                <a:lnTo>
                  <a:pt x="213" y="289"/>
                </a:lnTo>
                <a:lnTo>
                  <a:pt x="214" y="288"/>
                </a:lnTo>
                <a:lnTo>
                  <a:pt x="215" y="287"/>
                </a:lnTo>
                <a:lnTo>
                  <a:pt x="216" y="286"/>
                </a:lnTo>
                <a:lnTo>
                  <a:pt x="216" y="285"/>
                </a:lnTo>
                <a:lnTo>
                  <a:pt x="217" y="285"/>
                </a:lnTo>
                <a:lnTo>
                  <a:pt x="217" y="284"/>
                </a:lnTo>
                <a:lnTo>
                  <a:pt x="218" y="283"/>
                </a:lnTo>
                <a:lnTo>
                  <a:pt x="218" y="282"/>
                </a:lnTo>
                <a:lnTo>
                  <a:pt x="217" y="282"/>
                </a:lnTo>
                <a:lnTo>
                  <a:pt x="217" y="281"/>
                </a:lnTo>
                <a:lnTo>
                  <a:pt x="217" y="280"/>
                </a:lnTo>
                <a:lnTo>
                  <a:pt x="216" y="279"/>
                </a:lnTo>
                <a:lnTo>
                  <a:pt x="216" y="278"/>
                </a:lnTo>
                <a:lnTo>
                  <a:pt x="216" y="277"/>
                </a:lnTo>
                <a:lnTo>
                  <a:pt x="215" y="276"/>
                </a:lnTo>
                <a:lnTo>
                  <a:pt x="215" y="275"/>
                </a:lnTo>
                <a:lnTo>
                  <a:pt x="216" y="275"/>
                </a:lnTo>
                <a:lnTo>
                  <a:pt x="216" y="274"/>
                </a:lnTo>
                <a:lnTo>
                  <a:pt x="216" y="273"/>
                </a:lnTo>
                <a:lnTo>
                  <a:pt x="216" y="272"/>
                </a:lnTo>
                <a:lnTo>
                  <a:pt x="217" y="272"/>
                </a:lnTo>
                <a:lnTo>
                  <a:pt x="217" y="271"/>
                </a:lnTo>
                <a:lnTo>
                  <a:pt x="218" y="270"/>
                </a:lnTo>
                <a:lnTo>
                  <a:pt x="219" y="269"/>
                </a:lnTo>
                <a:lnTo>
                  <a:pt x="220" y="268"/>
                </a:lnTo>
                <a:lnTo>
                  <a:pt x="221" y="267"/>
                </a:lnTo>
                <a:lnTo>
                  <a:pt x="221" y="266"/>
                </a:lnTo>
                <a:lnTo>
                  <a:pt x="223" y="265"/>
                </a:lnTo>
                <a:lnTo>
                  <a:pt x="223" y="264"/>
                </a:lnTo>
                <a:lnTo>
                  <a:pt x="224" y="264"/>
                </a:lnTo>
                <a:lnTo>
                  <a:pt x="224" y="263"/>
                </a:lnTo>
                <a:lnTo>
                  <a:pt x="225" y="263"/>
                </a:lnTo>
                <a:lnTo>
                  <a:pt x="225" y="262"/>
                </a:lnTo>
                <a:lnTo>
                  <a:pt x="225" y="261"/>
                </a:lnTo>
                <a:lnTo>
                  <a:pt x="226" y="260"/>
                </a:lnTo>
                <a:lnTo>
                  <a:pt x="225" y="260"/>
                </a:lnTo>
                <a:lnTo>
                  <a:pt x="225" y="259"/>
                </a:lnTo>
                <a:lnTo>
                  <a:pt x="225" y="258"/>
                </a:lnTo>
                <a:lnTo>
                  <a:pt x="224" y="258"/>
                </a:lnTo>
                <a:lnTo>
                  <a:pt x="223" y="257"/>
                </a:lnTo>
                <a:lnTo>
                  <a:pt x="222" y="256"/>
                </a:lnTo>
                <a:lnTo>
                  <a:pt x="221" y="255"/>
                </a:lnTo>
                <a:lnTo>
                  <a:pt x="220" y="255"/>
                </a:lnTo>
                <a:lnTo>
                  <a:pt x="219" y="254"/>
                </a:lnTo>
                <a:lnTo>
                  <a:pt x="219" y="253"/>
                </a:lnTo>
                <a:lnTo>
                  <a:pt x="218" y="253"/>
                </a:lnTo>
                <a:lnTo>
                  <a:pt x="218" y="252"/>
                </a:lnTo>
                <a:lnTo>
                  <a:pt x="218" y="251"/>
                </a:lnTo>
                <a:lnTo>
                  <a:pt x="217" y="249"/>
                </a:lnTo>
                <a:lnTo>
                  <a:pt x="216" y="248"/>
                </a:lnTo>
                <a:lnTo>
                  <a:pt x="216" y="247"/>
                </a:lnTo>
                <a:lnTo>
                  <a:pt x="215" y="247"/>
                </a:lnTo>
                <a:lnTo>
                  <a:pt x="215" y="246"/>
                </a:lnTo>
                <a:lnTo>
                  <a:pt x="214" y="246"/>
                </a:lnTo>
                <a:lnTo>
                  <a:pt x="214" y="245"/>
                </a:lnTo>
                <a:lnTo>
                  <a:pt x="213" y="245"/>
                </a:lnTo>
                <a:lnTo>
                  <a:pt x="212" y="244"/>
                </a:lnTo>
                <a:lnTo>
                  <a:pt x="211" y="244"/>
                </a:lnTo>
                <a:lnTo>
                  <a:pt x="210" y="243"/>
                </a:lnTo>
                <a:lnTo>
                  <a:pt x="209" y="243"/>
                </a:lnTo>
                <a:lnTo>
                  <a:pt x="208" y="242"/>
                </a:lnTo>
                <a:lnTo>
                  <a:pt x="207" y="242"/>
                </a:lnTo>
                <a:lnTo>
                  <a:pt x="206" y="241"/>
                </a:lnTo>
                <a:lnTo>
                  <a:pt x="205" y="241"/>
                </a:lnTo>
                <a:lnTo>
                  <a:pt x="204" y="240"/>
                </a:lnTo>
                <a:lnTo>
                  <a:pt x="203" y="239"/>
                </a:lnTo>
                <a:lnTo>
                  <a:pt x="202" y="238"/>
                </a:lnTo>
                <a:lnTo>
                  <a:pt x="202" y="237"/>
                </a:lnTo>
                <a:lnTo>
                  <a:pt x="202" y="236"/>
                </a:lnTo>
                <a:lnTo>
                  <a:pt x="202" y="235"/>
                </a:lnTo>
                <a:lnTo>
                  <a:pt x="202" y="234"/>
                </a:lnTo>
                <a:lnTo>
                  <a:pt x="201" y="233"/>
                </a:lnTo>
                <a:lnTo>
                  <a:pt x="201" y="232"/>
                </a:lnTo>
                <a:lnTo>
                  <a:pt x="201" y="230"/>
                </a:lnTo>
                <a:lnTo>
                  <a:pt x="201" y="229"/>
                </a:lnTo>
                <a:lnTo>
                  <a:pt x="201" y="228"/>
                </a:lnTo>
                <a:lnTo>
                  <a:pt x="201" y="227"/>
                </a:lnTo>
                <a:lnTo>
                  <a:pt x="200" y="226"/>
                </a:lnTo>
                <a:lnTo>
                  <a:pt x="200" y="225"/>
                </a:lnTo>
                <a:lnTo>
                  <a:pt x="199" y="224"/>
                </a:lnTo>
                <a:lnTo>
                  <a:pt x="198" y="223"/>
                </a:lnTo>
                <a:lnTo>
                  <a:pt x="197" y="223"/>
                </a:lnTo>
                <a:lnTo>
                  <a:pt x="196" y="222"/>
                </a:lnTo>
                <a:lnTo>
                  <a:pt x="195" y="222"/>
                </a:lnTo>
                <a:lnTo>
                  <a:pt x="194" y="222"/>
                </a:lnTo>
                <a:lnTo>
                  <a:pt x="193" y="222"/>
                </a:lnTo>
                <a:lnTo>
                  <a:pt x="192" y="222"/>
                </a:lnTo>
                <a:lnTo>
                  <a:pt x="191" y="223"/>
                </a:lnTo>
                <a:lnTo>
                  <a:pt x="190" y="223"/>
                </a:lnTo>
                <a:lnTo>
                  <a:pt x="189" y="224"/>
                </a:lnTo>
                <a:lnTo>
                  <a:pt x="189" y="225"/>
                </a:lnTo>
                <a:lnTo>
                  <a:pt x="188" y="225"/>
                </a:lnTo>
                <a:lnTo>
                  <a:pt x="188" y="226"/>
                </a:lnTo>
                <a:lnTo>
                  <a:pt x="188" y="227"/>
                </a:lnTo>
                <a:lnTo>
                  <a:pt x="188" y="228"/>
                </a:lnTo>
                <a:lnTo>
                  <a:pt x="188" y="229"/>
                </a:lnTo>
                <a:lnTo>
                  <a:pt x="188" y="230"/>
                </a:lnTo>
                <a:lnTo>
                  <a:pt x="188" y="231"/>
                </a:lnTo>
                <a:lnTo>
                  <a:pt x="188" y="232"/>
                </a:lnTo>
                <a:lnTo>
                  <a:pt x="188" y="233"/>
                </a:lnTo>
                <a:lnTo>
                  <a:pt x="188" y="234"/>
                </a:lnTo>
                <a:lnTo>
                  <a:pt x="187" y="234"/>
                </a:lnTo>
                <a:lnTo>
                  <a:pt x="187" y="235"/>
                </a:lnTo>
                <a:lnTo>
                  <a:pt x="186" y="236"/>
                </a:lnTo>
                <a:lnTo>
                  <a:pt x="185" y="237"/>
                </a:lnTo>
                <a:lnTo>
                  <a:pt x="184" y="237"/>
                </a:lnTo>
                <a:lnTo>
                  <a:pt x="183" y="237"/>
                </a:lnTo>
                <a:lnTo>
                  <a:pt x="183" y="238"/>
                </a:lnTo>
                <a:lnTo>
                  <a:pt x="182" y="238"/>
                </a:lnTo>
                <a:lnTo>
                  <a:pt x="181" y="237"/>
                </a:lnTo>
                <a:lnTo>
                  <a:pt x="180" y="237"/>
                </a:lnTo>
                <a:lnTo>
                  <a:pt x="179" y="236"/>
                </a:lnTo>
                <a:lnTo>
                  <a:pt x="178" y="236"/>
                </a:lnTo>
                <a:lnTo>
                  <a:pt x="177" y="235"/>
                </a:lnTo>
                <a:lnTo>
                  <a:pt x="176" y="234"/>
                </a:lnTo>
                <a:lnTo>
                  <a:pt x="175" y="234"/>
                </a:lnTo>
                <a:lnTo>
                  <a:pt x="174" y="234"/>
                </a:lnTo>
                <a:lnTo>
                  <a:pt x="173" y="235"/>
                </a:lnTo>
                <a:lnTo>
                  <a:pt x="172" y="236"/>
                </a:lnTo>
                <a:lnTo>
                  <a:pt x="171" y="237"/>
                </a:lnTo>
                <a:lnTo>
                  <a:pt x="170" y="238"/>
                </a:lnTo>
                <a:lnTo>
                  <a:pt x="169" y="238"/>
                </a:lnTo>
                <a:lnTo>
                  <a:pt x="168" y="238"/>
                </a:lnTo>
                <a:lnTo>
                  <a:pt x="167" y="238"/>
                </a:lnTo>
                <a:lnTo>
                  <a:pt x="166" y="238"/>
                </a:lnTo>
                <a:lnTo>
                  <a:pt x="165" y="238"/>
                </a:lnTo>
                <a:lnTo>
                  <a:pt x="164" y="238"/>
                </a:lnTo>
                <a:lnTo>
                  <a:pt x="163" y="238"/>
                </a:lnTo>
                <a:lnTo>
                  <a:pt x="162" y="238"/>
                </a:lnTo>
                <a:lnTo>
                  <a:pt x="161" y="237"/>
                </a:lnTo>
                <a:lnTo>
                  <a:pt x="159" y="237"/>
                </a:lnTo>
                <a:lnTo>
                  <a:pt x="158" y="236"/>
                </a:lnTo>
                <a:lnTo>
                  <a:pt x="157" y="236"/>
                </a:lnTo>
                <a:lnTo>
                  <a:pt x="156" y="236"/>
                </a:lnTo>
                <a:lnTo>
                  <a:pt x="155" y="236"/>
                </a:lnTo>
                <a:lnTo>
                  <a:pt x="155" y="237"/>
                </a:lnTo>
                <a:lnTo>
                  <a:pt x="154" y="237"/>
                </a:lnTo>
                <a:lnTo>
                  <a:pt x="153" y="238"/>
                </a:lnTo>
                <a:lnTo>
                  <a:pt x="153" y="239"/>
                </a:lnTo>
                <a:lnTo>
                  <a:pt x="152" y="239"/>
                </a:lnTo>
                <a:lnTo>
                  <a:pt x="152" y="240"/>
                </a:lnTo>
                <a:lnTo>
                  <a:pt x="152" y="241"/>
                </a:lnTo>
                <a:lnTo>
                  <a:pt x="151" y="241"/>
                </a:lnTo>
                <a:lnTo>
                  <a:pt x="151" y="242"/>
                </a:lnTo>
                <a:lnTo>
                  <a:pt x="151" y="243"/>
                </a:lnTo>
                <a:lnTo>
                  <a:pt x="150" y="245"/>
                </a:lnTo>
                <a:lnTo>
                  <a:pt x="150" y="246"/>
                </a:lnTo>
                <a:lnTo>
                  <a:pt x="149" y="246"/>
                </a:lnTo>
                <a:lnTo>
                  <a:pt x="149" y="247"/>
                </a:lnTo>
                <a:lnTo>
                  <a:pt x="148" y="248"/>
                </a:lnTo>
                <a:lnTo>
                  <a:pt x="147" y="248"/>
                </a:lnTo>
                <a:lnTo>
                  <a:pt x="146" y="248"/>
                </a:lnTo>
                <a:lnTo>
                  <a:pt x="145" y="248"/>
                </a:lnTo>
                <a:lnTo>
                  <a:pt x="144" y="248"/>
                </a:lnTo>
                <a:lnTo>
                  <a:pt x="143" y="248"/>
                </a:lnTo>
                <a:lnTo>
                  <a:pt x="142" y="249"/>
                </a:lnTo>
                <a:lnTo>
                  <a:pt x="141" y="250"/>
                </a:lnTo>
                <a:lnTo>
                  <a:pt x="141" y="251"/>
                </a:lnTo>
                <a:lnTo>
                  <a:pt x="141" y="252"/>
                </a:lnTo>
                <a:lnTo>
                  <a:pt x="140" y="253"/>
                </a:lnTo>
                <a:lnTo>
                  <a:pt x="141" y="253"/>
                </a:lnTo>
                <a:lnTo>
                  <a:pt x="141" y="254"/>
                </a:lnTo>
                <a:lnTo>
                  <a:pt x="141" y="255"/>
                </a:lnTo>
                <a:lnTo>
                  <a:pt x="142" y="255"/>
                </a:lnTo>
                <a:lnTo>
                  <a:pt x="143" y="256"/>
                </a:lnTo>
                <a:lnTo>
                  <a:pt x="144" y="256"/>
                </a:lnTo>
                <a:lnTo>
                  <a:pt x="145" y="256"/>
                </a:lnTo>
                <a:lnTo>
                  <a:pt x="146" y="257"/>
                </a:lnTo>
                <a:lnTo>
                  <a:pt x="147" y="257"/>
                </a:lnTo>
                <a:lnTo>
                  <a:pt x="147" y="258"/>
                </a:lnTo>
                <a:lnTo>
                  <a:pt x="146" y="258"/>
                </a:lnTo>
                <a:lnTo>
                  <a:pt x="146" y="259"/>
                </a:lnTo>
                <a:lnTo>
                  <a:pt x="145" y="259"/>
                </a:lnTo>
                <a:lnTo>
                  <a:pt x="144" y="259"/>
                </a:lnTo>
                <a:lnTo>
                  <a:pt x="143" y="260"/>
                </a:lnTo>
                <a:lnTo>
                  <a:pt x="142" y="260"/>
                </a:lnTo>
                <a:lnTo>
                  <a:pt x="141" y="260"/>
                </a:lnTo>
                <a:lnTo>
                  <a:pt x="139" y="261"/>
                </a:lnTo>
                <a:lnTo>
                  <a:pt x="139" y="262"/>
                </a:lnTo>
                <a:lnTo>
                  <a:pt x="138" y="262"/>
                </a:lnTo>
                <a:lnTo>
                  <a:pt x="137" y="262"/>
                </a:lnTo>
                <a:lnTo>
                  <a:pt x="136" y="263"/>
                </a:lnTo>
                <a:lnTo>
                  <a:pt x="135" y="264"/>
                </a:lnTo>
                <a:lnTo>
                  <a:pt x="134" y="265"/>
                </a:lnTo>
                <a:lnTo>
                  <a:pt x="133" y="266"/>
                </a:lnTo>
                <a:lnTo>
                  <a:pt x="133" y="267"/>
                </a:lnTo>
                <a:lnTo>
                  <a:pt x="132" y="267"/>
                </a:lnTo>
                <a:lnTo>
                  <a:pt x="132" y="268"/>
                </a:lnTo>
                <a:lnTo>
                  <a:pt x="132" y="269"/>
                </a:lnTo>
                <a:lnTo>
                  <a:pt x="131" y="270"/>
                </a:lnTo>
                <a:lnTo>
                  <a:pt x="131" y="271"/>
                </a:lnTo>
                <a:lnTo>
                  <a:pt x="130" y="271"/>
                </a:lnTo>
                <a:lnTo>
                  <a:pt x="130" y="272"/>
                </a:lnTo>
                <a:lnTo>
                  <a:pt x="129" y="273"/>
                </a:lnTo>
                <a:lnTo>
                  <a:pt x="129" y="274"/>
                </a:lnTo>
                <a:lnTo>
                  <a:pt x="128" y="275"/>
                </a:lnTo>
                <a:lnTo>
                  <a:pt x="126" y="278"/>
                </a:lnTo>
                <a:lnTo>
                  <a:pt x="126" y="279"/>
                </a:lnTo>
                <a:lnTo>
                  <a:pt x="125" y="280"/>
                </a:lnTo>
                <a:lnTo>
                  <a:pt x="124" y="281"/>
                </a:lnTo>
                <a:lnTo>
                  <a:pt x="124" y="282"/>
                </a:lnTo>
                <a:lnTo>
                  <a:pt x="124" y="283"/>
                </a:lnTo>
                <a:lnTo>
                  <a:pt x="123" y="283"/>
                </a:lnTo>
                <a:lnTo>
                  <a:pt x="123" y="284"/>
                </a:lnTo>
                <a:lnTo>
                  <a:pt x="123" y="285"/>
                </a:lnTo>
                <a:lnTo>
                  <a:pt x="123" y="286"/>
                </a:lnTo>
                <a:lnTo>
                  <a:pt x="123" y="287"/>
                </a:lnTo>
                <a:lnTo>
                  <a:pt x="124" y="289"/>
                </a:lnTo>
                <a:lnTo>
                  <a:pt x="124" y="290"/>
                </a:lnTo>
                <a:lnTo>
                  <a:pt x="124" y="291"/>
                </a:lnTo>
                <a:lnTo>
                  <a:pt x="124" y="292"/>
                </a:lnTo>
                <a:lnTo>
                  <a:pt x="124" y="293"/>
                </a:lnTo>
                <a:lnTo>
                  <a:pt x="124" y="294"/>
                </a:lnTo>
                <a:lnTo>
                  <a:pt x="123" y="295"/>
                </a:lnTo>
                <a:lnTo>
                  <a:pt x="123" y="296"/>
                </a:lnTo>
                <a:lnTo>
                  <a:pt x="123" y="297"/>
                </a:lnTo>
                <a:lnTo>
                  <a:pt x="122" y="298"/>
                </a:lnTo>
                <a:lnTo>
                  <a:pt x="121" y="299"/>
                </a:lnTo>
                <a:lnTo>
                  <a:pt x="121" y="300"/>
                </a:lnTo>
                <a:lnTo>
                  <a:pt x="120" y="301"/>
                </a:lnTo>
                <a:lnTo>
                  <a:pt x="119" y="301"/>
                </a:lnTo>
                <a:lnTo>
                  <a:pt x="119" y="302"/>
                </a:lnTo>
                <a:lnTo>
                  <a:pt x="118" y="302"/>
                </a:lnTo>
                <a:lnTo>
                  <a:pt x="118" y="303"/>
                </a:lnTo>
                <a:lnTo>
                  <a:pt x="117" y="303"/>
                </a:lnTo>
                <a:lnTo>
                  <a:pt x="116" y="304"/>
                </a:lnTo>
                <a:lnTo>
                  <a:pt x="115" y="304"/>
                </a:lnTo>
                <a:lnTo>
                  <a:pt x="114" y="304"/>
                </a:lnTo>
                <a:lnTo>
                  <a:pt x="113" y="304"/>
                </a:lnTo>
                <a:lnTo>
                  <a:pt x="112" y="304"/>
                </a:lnTo>
                <a:lnTo>
                  <a:pt x="111" y="304"/>
                </a:lnTo>
                <a:lnTo>
                  <a:pt x="109" y="304"/>
                </a:lnTo>
                <a:lnTo>
                  <a:pt x="108" y="304"/>
                </a:lnTo>
                <a:lnTo>
                  <a:pt x="107" y="304"/>
                </a:lnTo>
                <a:lnTo>
                  <a:pt x="106" y="304"/>
                </a:lnTo>
                <a:lnTo>
                  <a:pt x="105" y="304"/>
                </a:lnTo>
                <a:lnTo>
                  <a:pt x="104" y="304"/>
                </a:lnTo>
                <a:lnTo>
                  <a:pt x="103" y="304"/>
                </a:lnTo>
                <a:lnTo>
                  <a:pt x="102" y="304"/>
                </a:lnTo>
                <a:lnTo>
                  <a:pt x="102" y="305"/>
                </a:lnTo>
                <a:lnTo>
                  <a:pt x="101" y="305"/>
                </a:lnTo>
                <a:lnTo>
                  <a:pt x="101" y="306"/>
                </a:lnTo>
                <a:lnTo>
                  <a:pt x="100" y="306"/>
                </a:lnTo>
                <a:lnTo>
                  <a:pt x="100" y="307"/>
                </a:lnTo>
                <a:lnTo>
                  <a:pt x="100" y="308"/>
                </a:lnTo>
                <a:lnTo>
                  <a:pt x="99" y="308"/>
                </a:lnTo>
                <a:lnTo>
                  <a:pt x="99" y="309"/>
                </a:lnTo>
                <a:lnTo>
                  <a:pt x="98" y="311"/>
                </a:lnTo>
                <a:lnTo>
                  <a:pt x="97" y="312"/>
                </a:lnTo>
                <a:lnTo>
                  <a:pt x="97" y="313"/>
                </a:lnTo>
                <a:lnTo>
                  <a:pt x="96" y="313"/>
                </a:lnTo>
                <a:lnTo>
                  <a:pt x="96" y="314"/>
                </a:lnTo>
                <a:lnTo>
                  <a:pt x="95" y="314"/>
                </a:lnTo>
                <a:lnTo>
                  <a:pt x="95" y="315"/>
                </a:lnTo>
                <a:lnTo>
                  <a:pt x="94" y="315"/>
                </a:lnTo>
                <a:lnTo>
                  <a:pt x="94" y="316"/>
                </a:lnTo>
                <a:lnTo>
                  <a:pt x="93" y="316"/>
                </a:lnTo>
                <a:lnTo>
                  <a:pt x="92" y="316"/>
                </a:lnTo>
                <a:lnTo>
                  <a:pt x="91" y="316"/>
                </a:lnTo>
                <a:lnTo>
                  <a:pt x="90" y="316"/>
                </a:lnTo>
                <a:lnTo>
                  <a:pt x="89" y="316"/>
                </a:lnTo>
                <a:lnTo>
                  <a:pt x="87" y="316"/>
                </a:lnTo>
                <a:lnTo>
                  <a:pt x="87" y="317"/>
                </a:lnTo>
                <a:lnTo>
                  <a:pt x="86" y="317"/>
                </a:lnTo>
                <a:lnTo>
                  <a:pt x="85" y="317"/>
                </a:lnTo>
                <a:lnTo>
                  <a:pt x="84" y="317"/>
                </a:lnTo>
                <a:lnTo>
                  <a:pt x="83" y="317"/>
                </a:lnTo>
                <a:lnTo>
                  <a:pt x="82" y="318"/>
                </a:lnTo>
                <a:lnTo>
                  <a:pt x="81" y="319"/>
                </a:lnTo>
                <a:lnTo>
                  <a:pt x="81" y="320"/>
                </a:lnTo>
                <a:lnTo>
                  <a:pt x="81" y="321"/>
                </a:lnTo>
                <a:lnTo>
                  <a:pt x="80" y="322"/>
                </a:lnTo>
                <a:lnTo>
                  <a:pt x="80" y="323"/>
                </a:lnTo>
                <a:lnTo>
                  <a:pt x="80" y="324"/>
                </a:lnTo>
                <a:lnTo>
                  <a:pt x="80" y="325"/>
                </a:lnTo>
                <a:lnTo>
                  <a:pt x="79" y="326"/>
                </a:lnTo>
                <a:lnTo>
                  <a:pt x="79" y="327"/>
                </a:lnTo>
                <a:lnTo>
                  <a:pt x="78" y="327"/>
                </a:lnTo>
                <a:lnTo>
                  <a:pt x="78" y="328"/>
                </a:lnTo>
                <a:lnTo>
                  <a:pt x="77" y="328"/>
                </a:lnTo>
                <a:lnTo>
                  <a:pt x="76" y="328"/>
                </a:lnTo>
                <a:lnTo>
                  <a:pt x="75" y="328"/>
                </a:lnTo>
                <a:lnTo>
                  <a:pt x="74" y="328"/>
                </a:lnTo>
                <a:lnTo>
                  <a:pt x="73" y="328"/>
                </a:lnTo>
                <a:lnTo>
                  <a:pt x="71" y="328"/>
                </a:lnTo>
                <a:lnTo>
                  <a:pt x="70" y="328"/>
                </a:lnTo>
                <a:lnTo>
                  <a:pt x="69" y="328"/>
                </a:lnTo>
                <a:lnTo>
                  <a:pt x="68" y="328"/>
                </a:lnTo>
                <a:lnTo>
                  <a:pt x="67" y="328"/>
                </a:lnTo>
                <a:lnTo>
                  <a:pt x="66" y="328"/>
                </a:lnTo>
                <a:lnTo>
                  <a:pt x="65" y="329"/>
                </a:lnTo>
                <a:lnTo>
                  <a:pt x="64" y="329"/>
                </a:lnTo>
                <a:lnTo>
                  <a:pt x="63" y="329"/>
                </a:lnTo>
                <a:lnTo>
                  <a:pt x="63" y="330"/>
                </a:lnTo>
                <a:lnTo>
                  <a:pt x="63" y="331"/>
                </a:lnTo>
                <a:lnTo>
                  <a:pt x="62" y="332"/>
                </a:lnTo>
                <a:lnTo>
                  <a:pt x="62" y="333"/>
                </a:lnTo>
                <a:lnTo>
                  <a:pt x="62" y="334"/>
                </a:lnTo>
                <a:lnTo>
                  <a:pt x="62" y="335"/>
                </a:lnTo>
                <a:lnTo>
                  <a:pt x="62" y="336"/>
                </a:lnTo>
                <a:lnTo>
                  <a:pt x="62" y="337"/>
                </a:lnTo>
                <a:lnTo>
                  <a:pt x="62" y="338"/>
                </a:lnTo>
                <a:lnTo>
                  <a:pt x="61" y="339"/>
                </a:lnTo>
                <a:lnTo>
                  <a:pt x="60" y="340"/>
                </a:lnTo>
                <a:lnTo>
                  <a:pt x="59" y="340"/>
                </a:lnTo>
                <a:lnTo>
                  <a:pt x="58" y="340"/>
                </a:lnTo>
                <a:lnTo>
                  <a:pt x="57" y="340"/>
                </a:lnTo>
                <a:lnTo>
                  <a:pt x="56" y="340"/>
                </a:lnTo>
                <a:lnTo>
                  <a:pt x="55" y="341"/>
                </a:lnTo>
                <a:lnTo>
                  <a:pt x="54" y="341"/>
                </a:lnTo>
                <a:lnTo>
                  <a:pt x="54" y="342"/>
                </a:lnTo>
                <a:lnTo>
                  <a:pt x="54" y="343"/>
                </a:lnTo>
                <a:lnTo>
                  <a:pt x="54" y="344"/>
                </a:lnTo>
                <a:lnTo>
                  <a:pt x="53" y="344"/>
                </a:lnTo>
                <a:lnTo>
                  <a:pt x="54" y="345"/>
                </a:lnTo>
                <a:lnTo>
                  <a:pt x="54" y="346"/>
                </a:lnTo>
                <a:lnTo>
                  <a:pt x="54" y="347"/>
                </a:lnTo>
                <a:lnTo>
                  <a:pt x="54" y="349"/>
                </a:lnTo>
                <a:lnTo>
                  <a:pt x="54" y="350"/>
                </a:lnTo>
                <a:lnTo>
                  <a:pt x="54" y="351"/>
                </a:lnTo>
                <a:lnTo>
                  <a:pt x="53" y="352"/>
                </a:lnTo>
                <a:lnTo>
                  <a:pt x="53" y="353"/>
                </a:lnTo>
                <a:lnTo>
                  <a:pt x="53" y="354"/>
                </a:lnTo>
                <a:lnTo>
                  <a:pt x="52" y="355"/>
                </a:lnTo>
                <a:lnTo>
                  <a:pt x="52" y="356"/>
                </a:lnTo>
                <a:lnTo>
                  <a:pt x="51" y="357"/>
                </a:lnTo>
                <a:lnTo>
                  <a:pt x="51" y="358"/>
                </a:lnTo>
                <a:lnTo>
                  <a:pt x="51" y="359"/>
                </a:lnTo>
                <a:lnTo>
                  <a:pt x="50" y="359"/>
                </a:lnTo>
                <a:lnTo>
                  <a:pt x="50" y="360"/>
                </a:lnTo>
                <a:lnTo>
                  <a:pt x="50" y="361"/>
                </a:lnTo>
                <a:lnTo>
                  <a:pt x="50" y="362"/>
                </a:lnTo>
                <a:lnTo>
                  <a:pt x="50" y="363"/>
                </a:lnTo>
                <a:lnTo>
                  <a:pt x="51" y="364"/>
                </a:lnTo>
                <a:lnTo>
                  <a:pt x="51" y="365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Freeform 29"/>
          <p:cNvSpPr/>
          <p:nvPr/>
        </p:nvSpPr>
        <p:spPr bwMode="auto">
          <a:xfrm>
            <a:off x="5014635" y="3211275"/>
            <a:ext cx="125218" cy="215800"/>
          </a:xfrm>
          <a:custGeom>
            <a:avLst/>
            <a:gdLst>
              <a:gd name="T0" fmla="*/ 2147483647 w 81"/>
              <a:gd name="T1" fmla="*/ 2147483647 h 135"/>
              <a:gd name="T2" fmla="*/ 2147483647 w 81"/>
              <a:gd name="T3" fmla="*/ 2147483647 h 135"/>
              <a:gd name="T4" fmla="*/ 2147483647 w 81"/>
              <a:gd name="T5" fmla="*/ 2147483647 h 135"/>
              <a:gd name="T6" fmla="*/ 2147483647 w 81"/>
              <a:gd name="T7" fmla="*/ 2147483647 h 135"/>
              <a:gd name="T8" fmla="*/ 2147483647 w 81"/>
              <a:gd name="T9" fmla="*/ 2147483647 h 135"/>
              <a:gd name="T10" fmla="*/ 2147483647 w 81"/>
              <a:gd name="T11" fmla="*/ 2147483647 h 135"/>
              <a:gd name="T12" fmla="*/ 2147483647 w 81"/>
              <a:gd name="T13" fmla="*/ 2147483647 h 135"/>
              <a:gd name="T14" fmla="*/ 2147483647 w 81"/>
              <a:gd name="T15" fmla="*/ 2147483647 h 135"/>
              <a:gd name="T16" fmla="*/ 2147483647 w 81"/>
              <a:gd name="T17" fmla="*/ 2147483647 h 135"/>
              <a:gd name="T18" fmla="*/ 2147483647 w 81"/>
              <a:gd name="T19" fmla="*/ 2147483647 h 135"/>
              <a:gd name="T20" fmla="*/ 2147483647 w 81"/>
              <a:gd name="T21" fmla="*/ 2147483647 h 135"/>
              <a:gd name="T22" fmla="*/ 2147483647 w 81"/>
              <a:gd name="T23" fmla="*/ 2147483647 h 135"/>
              <a:gd name="T24" fmla="*/ 2147483647 w 81"/>
              <a:gd name="T25" fmla="*/ 2147483647 h 135"/>
              <a:gd name="T26" fmla="*/ 2147483647 w 81"/>
              <a:gd name="T27" fmla="*/ 2147483647 h 135"/>
              <a:gd name="T28" fmla="*/ 2147483647 w 81"/>
              <a:gd name="T29" fmla="*/ 2147483647 h 135"/>
              <a:gd name="T30" fmla="*/ 2147483647 w 81"/>
              <a:gd name="T31" fmla="*/ 2147483647 h 135"/>
              <a:gd name="T32" fmla="*/ 2147483647 w 81"/>
              <a:gd name="T33" fmla="*/ 2147483647 h 135"/>
              <a:gd name="T34" fmla="*/ 2147483647 w 81"/>
              <a:gd name="T35" fmla="*/ 2147483647 h 135"/>
              <a:gd name="T36" fmla="*/ 2147483647 w 81"/>
              <a:gd name="T37" fmla="*/ 2147483647 h 135"/>
              <a:gd name="T38" fmla="*/ 2147483647 w 81"/>
              <a:gd name="T39" fmla="*/ 2147483647 h 135"/>
              <a:gd name="T40" fmla="*/ 2147483647 w 81"/>
              <a:gd name="T41" fmla="*/ 2147483647 h 135"/>
              <a:gd name="T42" fmla="*/ 2147483647 w 81"/>
              <a:gd name="T43" fmla="*/ 2147483647 h 135"/>
              <a:gd name="T44" fmla="*/ 2147483647 w 81"/>
              <a:gd name="T45" fmla="*/ 2147483647 h 135"/>
              <a:gd name="T46" fmla="*/ 2147483647 w 81"/>
              <a:gd name="T47" fmla="*/ 2147483647 h 135"/>
              <a:gd name="T48" fmla="*/ 2147483647 w 81"/>
              <a:gd name="T49" fmla="*/ 2147483647 h 135"/>
              <a:gd name="T50" fmla="*/ 2147483647 w 81"/>
              <a:gd name="T51" fmla="*/ 2147483647 h 135"/>
              <a:gd name="T52" fmla="*/ 2147483647 w 81"/>
              <a:gd name="T53" fmla="*/ 2147483647 h 135"/>
              <a:gd name="T54" fmla="*/ 2147483647 w 81"/>
              <a:gd name="T55" fmla="*/ 2147483647 h 135"/>
              <a:gd name="T56" fmla="*/ 2147483647 w 81"/>
              <a:gd name="T57" fmla="*/ 2147483647 h 135"/>
              <a:gd name="T58" fmla="*/ 2147483647 w 81"/>
              <a:gd name="T59" fmla="*/ 2147483647 h 135"/>
              <a:gd name="T60" fmla="*/ 2147483647 w 81"/>
              <a:gd name="T61" fmla="*/ 2147483647 h 135"/>
              <a:gd name="T62" fmla="*/ 2147483647 w 81"/>
              <a:gd name="T63" fmla="*/ 2147483647 h 135"/>
              <a:gd name="T64" fmla="*/ 2147483647 w 81"/>
              <a:gd name="T65" fmla="*/ 2147483647 h 135"/>
              <a:gd name="T66" fmla="*/ 2147483647 w 81"/>
              <a:gd name="T67" fmla="*/ 2147483647 h 135"/>
              <a:gd name="T68" fmla="*/ 2147483647 w 81"/>
              <a:gd name="T69" fmla="*/ 2147483647 h 135"/>
              <a:gd name="T70" fmla="*/ 2147483647 w 81"/>
              <a:gd name="T71" fmla="*/ 2147483647 h 135"/>
              <a:gd name="T72" fmla="*/ 2147483647 w 81"/>
              <a:gd name="T73" fmla="*/ 2147483647 h 135"/>
              <a:gd name="T74" fmla="*/ 2147483647 w 81"/>
              <a:gd name="T75" fmla="*/ 2147483647 h 135"/>
              <a:gd name="T76" fmla="*/ 2147483647 w 81"/>
              <a:gd name="T77" fmla="*/ 2147483647 h 135"/>
              <a:gd name="T78" fmla="*/ 2147483647 w 81"/>
              <a:gd name="T79" fmla="*/ 2147483647 h 135"/>
              <a:gd name="T80" fmla="*/ 2147483647 w 81"/>
              <a:gd name="T81" fmla="*/ 2147483647 h 135"/>
              <a:gd name="T82" fmla="*/ 2147483647 w 81"/>
              <a:gd name="T83" fmla="*/ 2147483647 h 135"/>
              <a:gd name="T84" fmla="*/ 0 w 81"/>
              <a:gd name="T85" fmla="*/ 2147483647 h 135"/>
              <a:gd name="T86" fmla="*/ 2147483647 w 81"/>
              <a:gd name="T87" fmla="*/ 2147483647 h 135"/>
              <a:gd name="T88" fmla="*/ 2147483647 w 81"/>
              <a:gd name="T89" fmla="*/ 2147483647 h 135"/>
              <a:gd name="T90" fmla="*/ 2147483647 w 81"/>
              <a:gd name="T91" fmla="*/ 2147483647 h 135"/>
              <a:gd name="T92" fmla="*/ 2147483647 w 81"/>
              <a:gd name="T93" fmla="*/ 2147483647 h 135"/>
              <a:gd name="T94" fmla="*/ 2147483647 w 81"/>
              <a:gd name="T95" fmla="*/ 2147483647 h 135"/>
              <a:gd name="T96" fmla="*/ 2147483647 w 81"/>
              <a:gd name="T97" fmla="*/ 2147483647 h 135"/>
              <a:gd name="T98" fmla="*/ 2147483647 w 81"/>
              <a:gd name="T99" fmla="*/ 2147483647 h 135"/>
              <a:gd name="T100" fmla="*/ 2147483647 w 81"/>
              <a:gd name="T101" fmla="*/ 2147483647 h 135"/>
              <a:gd name="T102" fmla="*/ 2147483647 w 81"/>
              <a:gd name="T103" fmla="*/ 2147483647 h 13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81"/>
              <a:gd name="T157" fmla="*/ 0 h 135"/>
              <a:gd name="T158" fmla="*/ 81 w 81"/>
              <a:gd name="T159" fmla="*/ 135 h 135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81" h="135">
                <a:moveTo>
                  <a:pt x="55" y="130"/>
                </a:moveTo>
                <a:lnTo>
                  <a:pt x="55" y="129"/>
                </a:lnTo>
                <a:lnTo>
                  <a:pt x="55" y="128"/>
                </a:lnTo>
                <a:lnTo>
                  <a:pt x="56" y="127"/>
                </a:lnTo>
                <a:lnTo>
                  <a:pt x="56" y="126"/>
                </a:lnTo>
                <a:lnTo>
                  <a:pt x="56" y="125"/>
                </a:lnTo>
                <a:lnTo>
                  <a:pt x="57" y="124"/>
                </a:lnTo>
                <a:lnTo>
                  <a:pt x="57" y="123"/>
                </a:lnTo>
                <a:lnTo>
                  <a:pt x="57" y="122"/>
                </a:lnTo>
                <a:lnTo>
                  <a:pt x="58" y="122"/>
                </a:lnTo>
                <a:lnTo>
                  <a:pt x="58" y="121"/>
                </a:lnTo>
                <a:lnTo>
                  <a:pt x="59" y="121"/>
                </a:lnTo>
                <a:lnTo>
                  <a:pt x="59" y="120"/>
                </a:lnTo>
                <a:lnTo>
                  <a:pt x="60" y="120"/>
                </a:lnTo>
                <a:lnTo>
                  <a:pt x="60" y="119"/>
                </a:lnTo>
                <a:lnTo>
                  <a:pt x="61" y="118"/>
                </a:lnTo>
                <a:lnTo>
                  <a:pt x="62" y="118"/>
                </a:lnTo>
                <a:lnTo>
                  <a:pt x="62" y="117"/>
                </a:lnTo>
                <a:lnTo>
                  <a:pt x="64" y="116"/>
                </a:lnTo>
                <a:lnTo>
                  <a:pt x="65" y="115"/>
                </a:lnTo>
                <a:lnTo>
                  <a:pt x="66" y="114"/>
                </a:lnTo>
                <a:lnTo>
                  <a:pt x="67" y="113"/>
                </a:lnTo>
                <a:lnTo>
                  <a:pt x="67" y="112"/>
                </a:lnTo>
                <a:lnTo>
                  <a:pt x="68" y="112"/>
                </a:lnTo>
                <a:lnTo>
                  <a:pt x="68" y="111"/>
                </a:lnTo>
                <a:lnTo>
                  <a:pt x="68" y="110"/>
                </a:lnTo>
                <a:lnTo>
                  <a:pt x="68" y="109"/>
                </a:lnTo>
                <a:lnTo>
                  <a:pt x="67" y="108"/>
                </a:lnTo>
                <a:lnTo>
                  <a:pt x="67" y="107"/>
                </a:lnTo>
                <a:lnTo>
                  <a:pt x="66" y="106"/>
                </a:lnTo>
                <a:lnTo>
                  <a:pt x="66" y="105"/>
                </a:lnTo>
                <a:lnTo>
                  <a:pt x="65" y="104"/>
                </a:lnTo>
                <a:lnTo>
                  <a:pt x="65" y="103"/>
                </a:lnTo>
                <a:lnTo>
                  <a:pt x="65" y="102"/>
                </a:lnTo>
                <a:lnTo>
                  <a:pt x="65" y="101"/>
                </a:lnTo>
                <a:lnTo>
                  <a:pt x="65" y="100"/>
                </a:lnTo>
                <a:lnTo>
                  <a:pt x="65" y="99"/>
                </a:lnTo>
                <a:lnTo>
                  <a:pt x="66" y="98"/>
                </a:lnTo>
                <a:lnTo>
                  <a:pt x="66" y="97"/>
                </a:lnTo>
                <a:lnTo>
                  <a:pt x="67" y="96"/>
                </a:lnTo>
                <a:lnTo>
                  <a:pt x="67" y="95"/>
                </a:lnTo>
                <a:lnTo>
                  <a:pt x="68" y="94"/>
                </a:lnTo>
                <a:lnTo>
                  <a:pt x="70" y="93"/>
                </a:lnTo>
                <a:lnTo>
                  <a:pt x="72" y="91"/>
                </a:lnTo>
                <a:lnTo>
                  <a:pt x="73" y="90"/>
                </a:lnTo>
                <a:lnTo>
                  <a:pt x="74" y="89"/>
                </a:lnTo>
                <a:lnTo>
                  <a:pt x="75" y="89"/>
                </a:lnTo>
                <a:lnTo>
                  <a:pt x="75" y="88"/>
                </a:lnTo>
                <a:lnTo>
                  <a:pt x="76" y="88"/>
                </a:lnTo>
                <a:lnTo>
                  <a:pt x="77" y="87"/>
                </a:lnTo>
                <a:lnTo>
                  <a:pt x="78" y="87"/>
                </a:lnTo>
                <a:lnTo>
                  <a:pt x="79" y="86"/>
                </a:lnTo>
                <a:lnTo>
                  <a:pt x="80" y="86"/>
                </a:lnTo>
                <a:lnTo>
                  <a:pt x="81" y="86"/>
                </a:lnTo>
                <a:lnTo>
                  <a:pt x="75" y="73"/>
                </a:lnTo>
                <a:lnTo>
                  <a:pt x="70" y="72"/>
                </a:lnTo>
                <a:lnTo>
                  <a:pt x="63" y="68"/>
                </a:lnTo>
                <a:lnTo>
                  <a:pt x="63" y="66"/>
                </a:lnTo>
                <a:lnTo>
                  <a:pt x="66" y="64"/>
                </a:lnTo>
                <a:lnTo>
                  <a:pt x="65" y="55"/>
                </a:lnTo>
                <a:lnTo>
                  <a:pt x="67" y="54"/>
                </a:lnTo>
                <a:lnTo>
                  <a:pt x="67" y="53"/>
                </a:lnTo>
                <a:lnTo>
                  <a:pt x="65" y="52"/>
                </a:lnTo>
                <a:lnTo>
                  <a:pt x="59" y="52"/>
                </a:lnTo>
                <a:lnTo>
                  <a:pt x="57" y="56"/>
                </a:lnTo>
                <a:lnTo>
                  <a:pt x="55" y="56"/>
                </a:lnTo>
                <a:lnTo>
                  <a:pt x="53" y="53"/>
                </a:lnTo>
                <a:lnTo>
                  <a:pt x="51" y="53"/>
                </a:lnTo>
                <a:lnTo>
                  <a:pt x="49" y="51"/>
                </a:lnTo>
                <a:lnTo>
                  <a:pt x="49" y="46"/>
                </a:lnTo>
                <a:lnTo>
                  <a:pt x="45" y="43"/>
                </a:lnTo>
                <a:lnTo>
                  <a:pt x="44" y="42"/>
                </a:lnTo>
                <a:lnTo>
                  <a:pt x="41" y="39"/>
                </a:lnTo>
                <a:lnTo>
                  <a:pt x="41" y="34"/>
                </a:lnTo>
                <a:lnTo>
                  <a:pt x="38" y="31"/>
                </a:lnTo>
                <a:lnTo>
                  <a:pt x="38" y="24"/>
                </a:lnTo>
                <a:lnTo>
                  <a:pt x="40" y="20"/>
                </a:lnTo>
                <a:lnTo>
                  <a:pt x="51" y="19"/>
                </a:lnTo>
                <a:lnTo>
                  <a:pt x="53" y="18"/>
                </a:lnTo>
                <a:lnTo>
                  <a:pt x="52" y="14"/>
                </a:lnTo>
                <a:lnTo>
                  <a:pt x="45" y="15"/>
                </a:lnTo>
                <a:lnTo>
                  <a:pt x="44" y="11"/>
                </a:lnTo>
                <a:lnTo>
                  <a:pt x="38" y="7"/>
                </a:lnTo>
                <a:lnTo>
                  <a:pt x="38" y="5"/>
                </a:lnTo>
                <a:lnTo>
                  <a:pt x="40" y="3"/>
                </a:lnTo>
                <a:lnTo>
                  <a:pt x="37" y="0"/>
                </a:lnTo>
                <a:lnTo>
                  <a:pt x="35" y="1"/>
                </a:lnTo>
                <a:lnTo>
                  <a:pt x="30" y="4"/>
                </a:lnTo>
                <a:lnTo>
                  <a:pt x="30" y="6"/>
                </a:lnTo>
                <a:lnTo>
                  <a:pt x="21" y="14"/>
                </a:lnTo>
                <a:lnTo>
                  <a:pt x="21" y="15"/>
                </a:lnTo>
                <a:lnTo>
                  <a:pt x="15" y="19"/>
                </a:lnTo>
                <a:lnTo>
                  <a:pt x="16" y="20"/>
                </a:lnTo>
                <a:lnTo>
                  <a:pt x="16" y="26"/>
                </a:lnTo>
                <a:lnTo>
                  <a:pt x="15" y="28"/>
                </a:lnTo>
                <a:lnTo>
                  <a:pt x="15" y="32"/>
                </a:lnTo>
                <a:lnTo>
                  <a:pt x="19" y="35"/>
                </a:lnTo>
                <a:lnTo>
                  <a:pt x="19" y="50"/>
                </a:lnTo>
                <a:lnTo>
                  <a:pt x="18" y="52"/>
                </a:lnTo>
                <a:lnTo>
                  <a:pt x="9" y="52"/>
                </a:lnTo>
                <a:lnTo>
                  <a:pt x="7" y="50"/>
                </a:lnTo>
                <a:lnTo>
                  <a:pt x="4" y="53"/>
                </a:lnTo>
                <a:lnTo>
                  <a:pt x="0" y="59"/>
                </a:lnTo>
                <a:lnTo>
                  <a:pt x="0" y="62"/>
                </a:lnTo>
                <a:lnTo>
                  <a:pt x="2" y="63"/>
                </a:lnTo>
                <a:lnTo>
                  <a:pt x="1" y="66"/>
                </a:lnTo>
                <a:lnTo>
                  <a:pt x="4" y="70"/>
                </a:lnTo>
                <a:lnTo>
                  <a:pt x="4" y="76"/>
                </a:lnTo>
                <a:lnTo>
                  <a:pt x="6" y="77"/>
                </a:lnTo>
                <a:lnTo>
                  <a:pt x="8" y="79"/>
                </a:lnTo>
                <a:lnTo>
                  <a:pt x="9" y="91"/>
                </a:lnTo>
                <a:lnTo>
                  <a:pt x="12" y="93"/>
                </a:lnTo>
                <a:lnTo>
                  <a:pt x="13" y="93"/>
                </a:lnTo>
                <a:lnTo>
                  <a:pt x="13" y="96"/>
                </a:lnTo>
                <a:lnTo>
                  <a:pt x="10" y="102"/>
                </a:lnTo>
                <a:lnTo>
                  <a:pt x="5" y="104"/>
                </a:lnTo>
                <a:lnTo>
                  <a:pt x="1" y="109"/>
                </a:lnTo>
                <a:lnTo>
                  <a:pt x="1" y="115"/>
                </a:lnTo>
                <a:lnTo>
                  <a:pt x="2" y="118"/>
                </a:lnTo>
                <a:lnTo>
                  <a:pt x="3" y="118"/>
                </a:lnTo>
                <a:lnTo>
                  <a:pt x="4" y="126"/>
                </a:lnTo>
                <a:lnTo>
                  <a:pt x="11" y="126"/>
                </a:lnTo>
                <a:lnTo>
                  <a:pt x="14" y="128"/>
                </a:lnTo>
                <a:lnTo>
                  <a:pt x="23" y="128"/>
                </a:lnTo>
                <a:lnTo>
                  <a:pt x="26" y="130"/>
                </a:lnTo>
                <a:lnTo>
                  <a:pt x="26" y="132"/>
                </a:lnTo>
                <a:lnTo>
                  <a:pt x="27" y="134"/>
                </a:lnTo>
                <a:lnTo>
                  <a:pt x="36" y="132"/>
                </a:lnTo>
                <a:lnTo>
                  <a:pt x="39" y="135"/>
                </a:lnTo>
                <a:lnTo>
                  <a:pt x="46" y="130"/>
                </a:lnTo>
                <a:lnTo>
                  <a:pt x="55" y="130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4712248" y="2906224"/>
            <a:ext cx="540831" cy="785938"/>
          </a:xfrm>
          <a:custGeom>
            <a:avLst/>
            <a:gdLst>
              <a:gd name="T0" fmla="*/ 2147483647 w 352"/>
              <a:gd name="T1" fmla="*/ 2147483647 h 491"/>
              <a:gd name="T2" fmla="*/ 2147483647 w 352"/>
              <a:gd name="T3" fmla="*/ 2147483647 h 491"/>
              <a:gd name="T4" fmla="*/ 2147483647 w 352"/>
              <a:gd name="T5" fmla="*/ 2147483647 h 491"/>
              <a:gd name="T6" fmla="*/ 2147483647 w 352"/>
              <a:gd name="T7" fmla="*/ 2147483647 h 491"/>
              <a:gd name="T8" fmla="*/ 2147483647 w 352"/>
              <a:gd name="T9" fmla="*/ 0 h 491"/>
              <a:gd name="T10" fmla="*/ 2147483647 w 352"/>
              <a:gd name="T11" fmla="*/ 2147483647 h 491"/>
              <a:gd name="T12" fmla="*/ 2147483647 w 352"/>
              <a:gd name="T13" fmla="*/ 2147483647 h 491"/>
              <a:gd name="T14" fmla="*/ 2147483647 w 352"/>
              <a:gd name="T15" fmla="*/ 2147483647 h 491"/>
              <a:gd name="T16" fmla="*/ 2147483647 w 352"/>
              <a:gd name="T17" fmla="*/ 2147483647 h 491"/>
              <a:gd name="T18" fmla="*/ 2147483647 w 352"/>
              <a:gd name="T19" fmla="*/ 2147483647 h 491"/>
              <a:gd name="T20" fmla="*/ 2147483647 w 352"/>
              <a:gd name="T21" fmla="*/ 2147483647 h 491"/>
              <a:gd name="T22" fmla="*/ 2147483647 w 352"/>
              <a:gd name="T23" fmla="*/ 2147483647 h 491"/>
              <a:gd name="T24" fmla="*/ 2147483647 w 352"/>
              <a:gd name="T25" fmla="*/ 2147483647 h 491"/>
              <a:gd name="T26" fmla="*/ 2147483647 w 352"/>
              <a:gd name="T27" fmla="*/ 2147483647 h 491"/>
              <a:gd name="T28" fmla="*/ 2147483647 w 352"/>
              <a:gd name="T29" fmla="*/ 2147483647 h 491"/>
              <a:gd name="T30" fmla="*/ 2147483647 w 352"/>
              <a:gd name="T31" fmla="*/ 2147483647 h 491"/>
              <a:gd name="T32" fmla="*/ 2147483647 w 352"/>
              <a:gd name="T33" fmla="*/ 2147483647 h 491"/>
              <a:gd name="T34" fmla="*/ 2147483647 w 352"/>
              <a:gd name="T35" fmla="*/ 2147483647 h 491"/>
              <a:gd name="T36" fmla="*/ 2147483647 w 352"/>
              <a:gd name="T37" fmla="*/ 2147483647 h 491"/>
              <a:gd name="T38" fmla="*/ 2147483647 w 352"/>
              <a:gd name="T39" fmla="*/ 2147483647 h 491"/>
              <a:gd name="T40" fmla="*/ 2147483647 w 352"/>
              <a:gd name="T41" fmla="*/ 2147483647 h 491"/>
              <a:gd name="T42" fmla="*/ 2147483647 w 352"/>
              <a:gd name="T43" fmla="*/ 2147483647 h 491"/>
              <a:gd name="T44" fmla="*/ 2147483647 w 352"/>
              <a:gd name="T45" fmla="*/ 2147483647 h 491"/>
              <a:gd name="T46" fmla="*/ 2147483647 w 352"/>
              <a:gd name="T47" fmla="*/ 2147483647 h 491"/>
              <a:gd name="T48" fmla="*/ 2147483647 w 352"/>
              <a:gd name="T49" fmla="*/ 2147483647 h 491"/>
              <a:gd name="T50" fmla="*/ 2147483647 w 352"/>
              <a:gd name="T51" fmla="*/ 2147483647 h 491"/>
              <a:gd name="T52" fmla="*/ 2147483647 w 352"/>
              <a:gd name="T53" fmla="*/ 2147483647 h 491"/>
              <a:gd name="T54" fmla="*/ 2147483647 w 352"/>
              <a:gd name="T55" fmla="*/ 2147483647 h 491"/>
              <a:gd name="T56" fmla="*/ 2147483647 w 352"/>
              <a:gd name="T57" fmla="*/ 2147483647 h 491"/>
              <a:gd name="T58" fmla="*/ 2147483647 w 352"/>
              <a:gd name="T59" fmla="*/ 2147483647 h 491"/>
              <a:gd name="T60" fmla="*/ 2147483647 w 352"/>
              <a:gd name="T61" fmla="*/ 2147483647 h 491"/>
              <a:gd name="T62" fmla="*/ 2147483647 w 352"/>
              <a:gd name="T63" fmla="*/ 2147483647 h 491"/>
              <a:gd name="T64" fmla="*/ 2147483647 w 352"/>
              <a:gd name="T65" fmla="*/ 2147483647 h 491"/>
              <a:gd name="T66" fmla="*/ 2147483647 w 352"/>
              <a:gd name="T67" fmla="*/ 2147483647 h 491"/>
              <a:gd name="T68" fmla="*/ 2147483647 w 352"/>
              <a:gd name="T69" fmla="*/ 2147483647 h 491"/>
              <a:gd name="T70" fmla="*/ 2147483647 w 352"/>
              <a:gd name="T71" fmla="*/ 2147483647 h 491"/>
              <a:gd name="T72" fmla="*/ 2147483647 w 352"/>
              <a:gd name="T73" fmla="*/ 2147483647 h 491"/>
              <a:gd name="T74" fmla="*/ 2147483647 w 352"/>
              <a:gd name="T75" fmla="*/ 2147483647 h 491"/>
              <a:gd name="T76" fmla="*/ 2147483647 w 352"/>
              <a:gd name="T77" fmla="*/ 2147483647 h 491"/>
              <a:gd name="T78" fmla="*/ 2147483647 w 352"/>
              <a:gd name="T79" fmla="*/ 2147483647 h 491"/>
              <a:gd name="T80" fmla="*/ 2147483647 w 352"/>
              <a:gd name="T81" fmla="*/ 2147483647 h 491"/>
              <a:gd name="T82" fmla="*/ 2147483647 w 352"/>
              <a:gd name="T83" fmla="*/ 2147483647 h 491"/>
              <a:gd name="T84" fmla="*/ 2147483647 w 352"/>
              <a:gd name="T85" fmla="*/ 2147483647 h 491"/>
              <a:gd name="T86" fmla="*/ 2147483647 w 352"/>
              <a:gd name="T87" fmla="*/ 2147483647 h 491"/>
              <a:gd name="T88" fmla="*/ 2147483647 w 352"/>
              <a:gd name="T89" fmla="*/ 2147483647 h 491"/>
              <a:gd name="T90" fmla="*/ 2147483647 w 352"/>
              <a:gd name="T91" fmla="*/ 2147483647 h 491"/>
              <a:gd name="T92" fmla="*/ 2147483647 w 352"/>
              <a:gd name="T93" fmla="*/ 2147483647 h 491"/>
              <a:gd name="T94" fmla="*/ 2147483647 w 352"/>
              <a:gd name="T95" fmla="*/ 2147483647 h 491"/>
              <a:gd name="T96" fmla="*/ 2147483647 w 352"/>
              <a:gd name="T97" fmla="*/ 2147483647 h 491"/>
              <a:gd name="T98" fmla="*/ 2147483647 w 352"/>
              <a:gd name="T99" fmla="*/ 2147483647 h 491"/>
              <a:gd name="T100" fmla="*/ 2147483647 w 352"/>
              <a:gd name="T101" fmla="*/ 2147483647 h 491"/>
              <a:gd name="T102" fmla="*/ 2147483647 w 352"/>
              <a:gd name="T103" fmla="*/ 2147483647 h 491"/>
              <a:gd name="T104" fmla="*/ 2147483647 w 352"/>
              <a:gd name="T105" fmla="*/ 2147483647 h 491"/>
              <a:gd name="T106" fmla="*/ 2147483647 w 352"/>
              <a:gd name="T107" fmla="*/ 2147483647 h 491"/>
              <a:gd name="T108" fmla="*/ 2147483647 w 352"/>
              <a:gd name="T109" fmla="*/ 2147483647 h 491"/>
              <a:gd name="T110" fmla="*/ 2147483647 w 352"/>
              <a:gd name="T111" fmla="*/ 2147483647 h 491"/>
              <a:gd name="T112" fmla="*/ 2147483647 w 352"/>
              <a:gd name="T113" fmla="*/ 2147483647 h 491"/>
              <a:gd name="T114" fmla="*/ 2147483647 w 352"/>
              <a:gd name="T115" fmla="*/ 2147483647 h 491"/>
              <a:gd name="T116" fmla="*/ 2147483647 w 352"/>
              <a:gd name="T117" fmla="*/ 2147483647 h 4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52"/>
              <a:gd name="T178" fmla="*/ 0 h 491"/>
              <a:gd name="T179" fmla="*/ 352 w 352"/>
              <a:gd name="T180" fmla="*/ 491 h 49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52" h="491">
                <a:moveTo>
                  <a:pt x="326" y="144"/>
                </a:moveTo>
                <a:lnTo>
                  <a:pt x="323" y="141"/>
                </a:lnTo>
                <a:lnTo>
                  <a:pt x="318" y="140"/>
                </a:lnTo>
                <a:lnTo>
                  <a:pt x="317" y="139"/>
                </a:lnTo>
                <a:lnTo>
                  <a:pt x="315" y="139"/>
                </a:lnTo>
                <a:lnTo>
                  <a:pt x="312" y="135"/>
                </a:lnTo>
                <a:lnTo>
                  <a:pt x="310" y="136"/>
                </a:lnTo>
                <a:lnTo>
                  <a:pt x="308" y="134"/>
                </a:lnTo>
                <a:lnTo>
                  <a:pt x="308" y="129"/>
                </a:lnTo>
                <a:lnTo>
                  <a:pt x="310" y="127"/>
                </a:lnTo>
                <a:lnTo>
                  <a:pt x="310" y="124"/>
                </a:lnTo>
                <a:lnTo>
                  <a:pt x="314" y="118"/>
                </a:lnTo>
                <a:lnTo>
                  <a:pt x="313" y="117"/>
                </a:lnTo>
                <a:lnTo>
                  <a:pt x="313" y="113"/>
                </a:lnTo>
                <a:lnTo>
                  <a:pt x="314" y="111"/>
                </a:lnTo>
                <a:lnTo>
                  <a:pt x="315" y="112"/>
                </a:lnTo>
                <a:lnTo>
                  <a:pt x="318" y="110"/>
                </a:lnTo>
                <a:lnTo>
                  <a:pt x="321" y="102"/>
                </a:lnTo>
                <a:lnTo>
                  <a:pt x="326" y="95"/>
                </a:lnTo>
                <a:lnTo>
                  <a:pt x="326" y="93"/>
                </a:lnTo>
                <a:lnTo>
                  <a:pt x="323" y="92"/>
                </a:lnTo>
                <a:lnTo>
                  <a:pt x="321" y="95"/>
                </a:lnTo>
                <a:lnTo>
                  <a:pt x="313" y="95"/>
                </a:lnTo>
                <a:lnTo>
                  <a:pt x="310" y="94"/>
                </a:lnTo>
                <a:lnTo>
                  <a:pt x="306" y="95"/>
                </a:lnTo>
                <a:lnTo>
                  <a:pt x="301" y="92"/>
                </a:lnTo>
                <a:lnTo>
                  <a:pt x="299" y="92"/>
                </a:lnTo>
                <a:lnTo>
                  <a:pt x="297" y="94"/>
                </a:lnTo>
                <a:lnTo>
                  <a:pt x="280" y="95"/>
                </a:lnTo>
                <a:lnTo>
                  <a:pt x="279" y="97"/>
                </a:lnTo>
                <a:lnTo>
                  <a:pt x="274" y="100"/>
                </a:lnTo>
                <a:lnTo>
                  <a:pt x="273" y="100"/>
                </a:lnTo>
                <a:lnTo>
                  <a:pt x="271" y="98"/>
                </a:lnTo>
                <a:lnTo>
                  <a:pt x="270" y="90"/>
                </a:lnTo>
                <a:lnTo>
                  <a:pt x="266" y="87"/>
                </a:lnTo>
                <a:lnTo>
                  <a:pt x="267" y="82"/>
                </a:lnTo>
                <a:lnTo>
                  <a:pt x="264" y="79"/>
                </a:lnTo>
                <a:lnTo>
                  <a:pt x="263" y="80"/>
                </a:lnTo>
                <a:lnTo>
                  <a:pt x="259" y="77"/>
                </a:lnTo>
                <a:lnTo>
                  <a:pt x="259" y="75"/>
                </a:lnTo>
                <a:lnTo>
                  <a:pt x="254" y="72"/>
                </a:lnTo>
                <a:lnTo>
                  <a:pt x="254" y="66"/>
                </a:lnTo>
                <a:lnTo>
                  <a:pt x="257" y="61"/>
                </a:lnTo>
                <a:lnTo>
                  <a:pt x="262" y="60"/>
                </a:lnTo>
                <a:lnTo>
                  <a:pt x="264" y="56"/>
                </a:lnTo>
                <a:lnTo>
                  <a:pt x="250" y="44"/>
                </a:lnTo>
                <a:lnTo>
                  <a:pt x="250" y="42"/>
                </a:lnTo>
                <a:lnTo>
                  <a:pt x="249" y="41"/>
                </a:lnTo>
                <a:lnTo>
                  <a:pt x="249" y="39"/>
                </a:lnTo>
                <a:lnTo>
                  <a:pt x="246" y="34"/>
                </a:lnTo>
                <a:lnTo>
                  <a:pt x="240" y="29"/>
                </a:lnTo>
                <a:lnTo>
                  <a:pt x="240" y="26"/>
                </a:lnTo>
                <a:lnTo>
                  <a:pt x="241" y="25"/>
                </a:lnTo>
                <a:lnTo>
                  <a:pt x="241" y="19"/>
                </a:lnTo>
                <a:lnTo>
                  <a:pt x="239" y="18"/>
                </a:lnTo>
                <a:lnTo>
                  <a:pt x="239" y="15"/>
                </a:lnTo>
                <a:lnTo>
                  <a:pt x="231" y="9"/>
                </a:lnTo>
                <a:lnTo>
                  <a:pt x="228" y="4"/>
                </a:lnTo>
                <a:lnTo>
                  <a:pt x="228" y="2"/>
                </a:lnTo>
                <a:lnTo>
                  <a:pt x="226" y="0"/>
                </a:lnTo>
                <a:lnTo>
                  <a:pt x="225" y="0"/>
                </a:lnTo>
                <a:lnTo>
                  <a:pt x="215" y="0"/>
                </a:lnTo>
                <a:lnTo>
                  <a:pt x="214" y="2"/>
                </a:lnTo>
                <a:lnTo>
                  <a:pt x="210" y="2"/>
                </a:lnTo>
                <a:lnTo>
                  <a:pt x="204" y="7"/>
                </a:lnTo>
                <a:lnTo>
                  <a:pt x="205" y="9"/>
                </a:lnTo>
                <a:lnTo>
                  <a:pt x="199" y="14"/>
                </a:lnTo>
                <a:lnTo>
                  <a:pt x="185" y="15"/>
                </a:lnTo>
                <a:lnTo>
                  <a:pt x="171" y="25"/>
                </a:lnTo>
                <a:lnTo>
                  <a:pt x="172" y="26"/>
                </a:lnTo>
                <a:lnTo>
                  <a:pt x="172" y="28"/>
                </a:lnTo>
                <a:lnTo>
                  <a:pt x="175" y="32"/>
                </a:lnTo>
                <a:lnTo>
                  <a:pt x="175" y="38"/>
                </a:lnTo>
                <a:lnTo>
                  <a:pt x="173" y="38"/>
                </a:lnTo>
                <a:lnTo>
                  <a:pt x="171" y="40"/>
                </a:lnTo>
                <a:lnTo>
                  <a:pt x="172" y="44"/>
                </a:lnTo>
                <a:lnTo>
                  <a:pt x="176" y="50"/>
                </a:lnTo>
                <a:lnTo>
                  <a:pt x="173" y="54"/>
                </a:lnTo>
                <a:lnTo>
                  <a:pt x="172" y="59"/>
                </a:lnTo>
                <a:lnTo>
                  <a:pt x="170" y="61"/>
                </a:lnTo>
                <a:lnTo>
                  <a:pt x="159" y="61"/>
                </a:lnTo>
                <a:lnTo>
                  <a:pt x="157" y="60"/>
                </a:lnTo>
                <a:lnTo>
                  <a:pt x="151" y="60"/>
                </a:lnTo>
                <a:lnTo>
                  <a:pt x="150" y="61"/>
                </a:lnTo>
                <a:lnTo>
                  <a:pt x="146" y="57"/>
                </a:lnTo>
                <a:lnTo>
                  <a:pt x="143" y="57"/>
                </a:lnTo>
                <a:lnTo>
                  <a:pt x="139" y="62"/>
                </a:lnTo>
                <a:lnTo>
                  <a:pt x="135" y="64"/>
                </a:lnTo>
                <a:lnTo>
                  <a:pt x="133" y="69"/>
                </a:lnTo>
                <a:lnTo>
                  <a:pt x="129" y="73"/>
                </a:lnTo>
                <a:lnTo>
                  <a:pt x="128" y="77"/>
                </a:lnTo>
                <a:lnTo>
                  <a:pt x="126" y="79"/>
                </a:lnTo>
                <a:lnTo>
                  <a:pt x="125" y="74"/>
                </a:lnTo>
                <a:lnTo>
                  <a:pt x="122" y="72"/>
                </a:lnTo>
                <a:lnTo>
                  <a:pt x="122" y="67"/>
                </a:lnTo>
                <a:lnTo>
                  <a:pt x="119" y="65"/>
                </a:lnTo>
                <a:lnTo>
                  <a:pt x="113" y="64"/>
                </a:lnTo>
                <a:lnTo>
                  <a:pt x="108" y="69"/>
                </a:lnTo>
                <a:lnTo>
                  <a:pt x="106" y="70"/>
                </a:lnTo>
                <a:lnTo>
                  <a:pt x="96" y="81"/>
                </a:lnTo>
                <a:lnTo>
                  <a:pt x="94" y="81"/>
                </a:lnTo>
                <a:lnTo>
                  <a:pt x="89" y="88"/>
                </a:lnTo>
                <a:lnTo>
                  <a:pt x="84" y="88"/>
                </a:lnTo>
                <a:lnTo>
                  <a:pt x="83" y="90"/>
                </a:lnTo>
                <a:lnTo>
                  <a:pt x="83" y="92"/>
                </a:lnTo>
                <a:lnTo>
                  <a:pt x="80" y="94"/>
                </a:lnTo>
                <a:lnTo>
                  <a:pt x="81" y="96"/>
                </a:lnTo>
                <a:lnTo>
                  <a:pt x="79" y="97"/>
                </a:lnTo>
                <a:lnTo>
                  <a:pt x="79" y="101"/>
                </a:lnTo>
                <a:lnTo>
                  <a:pt x="78" y="105"/>
                </a:lnTo>
                <a:lnTo>
                  <a:pt x="60" y="106"/>
                </a:lnTo>
                <a:lnTo>
                  <a:pt x="58" y="87"/>
                </a:lnTo>
                <a:lnTo>
                  <a:pt x="60" y="84"/>
                </a:lnTo>
                <a:lnTo>
                  <a:pt x="62" y="80"/>
                </a:lnTo>
                <a:lnTo>
                  <a:pt x="61" y="75"/>
                </a:lnTo>
                <a:lnTo>
                  <a:pt x="57" y="68"/>
                </a:lnTo>
                <a:lnTo>
                  <a:pt x="54" y="66"/>
                </a:lnTo>
                <a:lnTo>
                  <a:pt x="54" y="63"/>
                </a:lnTo>
                <a:lnTo>
                  <a:pt x="50" y="61"/>
                </a:lnTo>
                <a:lnTo>
                  <a:pt x="40" y="62"/>
                </a:lnTo>
                <a:lnTo>
                  <a:pt x="38" y="64"/>
                </a:lnTo>
                <a:lnTo>
                  <a:pt x="35" y="70"/>
                </a:lnTo>
                <a:lnTo>
                  <a:pt x="28" y="78"/>
                </a:lnTo>
                <a:lnTo>
                  <a:pt x="28" y="80"/>
                </a:lnTo>
                <a:lnTo>
                  <a:pt x="25" y="83"/>
                </a:lnTo>
                <a:lnTo>
                  <a:pt x="20" y="98"/>
                </a:lnTo>
                <a:lnTo>
                  <a:pt x="20" y="103"/>
                </a:lnTo>
                <a:lnTo>
                  <a:pt x="19" y="104"/>
                </a:lnTo>
                <a:lnTo>
                  <a:pt x="20" y="110"/>
                </a:lnTo>
                <a:lnTo>
                  <a:pt x="18" y="113"/>
                </a:lnTo>
                <a:lnTo>
                  <a:pt x="13" y="113"/>
                </a:lnTo>
                <a:lnTo>
                  <a:pt x="5" y="115"/>
                </a:lnTo>
                <a:lnTo>
                  <a:pt x="5" y="125"/>
                </a:lnTo>
                <a:lnTo>
                  <a:pt x="4" y="126"/>
                </a:lnTo>
                <a:lnTo>
                  <a:pt x="4" y="129"/>
                </a:lnTo>
                <a:lnTo>
                  <a:pt x="3" y="130"/>
                </a:lnTo>
                <a:lnTo>
                  <a:pt x="4" y="133"/>
                </a:lnTo>
                <a:lnTo>
                  <a:pt x="4" y="136"/>
                </a:lnTo>
                <a:lnTo>
                  <a:pt x="7" y="140"/>
                </a:lnTo>
                <a:lnTo>
                  <a:pt x="8" y="143"/>
                </a:lnTo>
                <a:lnTo>
                  <a:pt x="4" y="149"/>
                </a:lnTo>
                <a:lnTo>
                  <a:pt x="5" y="151"/>
                </a:lnTo>
                <a:lnTo>
                  <a:pt x="5" y="154"/>
                </a:lnTo>
                <a:lnTo>
                  <a:pt x="14" y="163"/>
                </a:lnTo>
                <a:lnTo>
                  <a:pt x="15" y="163"/>
                </a:lnTo>
                <a:lnTo>
                  <a:pt x="18" y="165"/>
                </a:lnTo>
                <a:lnTo>
                  <a:pt x="17" y="168"/>
                </a:lnTo>
                <a:lnTo>
                  <a:pt x="19" y="175"/>
                </a:lnTo>
                <a:lnTo>
                  <a:pt x="22" y="182"/>
                </a:lnTo>
                <a:lnTo>
                  <a:pt x="30" y="188"/>
                </a:lnTo>
                <a:lnTo>
                  <a:pt x="30" y="199"/>
                </a:lnTo>
                <a:lnTo>
                  <a:pt x="35" y="206"/>
                </a:lnTo>
                <a:lnTo>
                  <a:pt x="45" y="206"/>
                </a:lnTo>
                <a:lnTo>
                  <a:pt x="46" y="207"/>
                </a:lnTo>
                <a:lnTo>
                  <a:pt x="44" y="210"/>
                </a:lnTo>
                <a:lnTo>
                  <a:pt x="40" y="211"/>
                </a:lnTo>
                <a:lnTo>
                  <a:pt x="35" y="215"/>
                </a:lnTo>
                <a:lnTo>
                  <a:pt x="31" y="215"/>
                </a:lnTo>
                <a:lnTo>
                  <a:pt x="30" y="216"/>
                </a:lnTo>
                <a:lnTo>
                  <a:pt x="28" y="216"/>
                </a:lnTo>
                <a:lnTo>
                  <a:pt x="26" y="218"/>
                </a:lnTo>
                <a:lnTo>
                  <a:pt x="24" y="217"/>
                </a:lnTo>
                <a:lnTo>
                  <a:pt x="16" y="222"/>
                </a:lnTo>
                <a:lnTo>
                  <a:pt x="16" y="228"/>
                </a:lnTo>
                <a:lnTo>
                  <a:pt x="12" y="231"/>
                </a:lnTo>
                <a:lnTo>
                  <a:pt x="12" y="235"/>
                </a:lnTo>
                <a:lnTo>
                  <a:pt x="19" y="241"/>
                </a:lnTo>
                <a:lnTo>
                  <a:pt x="21" y="241"/>
                </a:lnTo>
                <a:lnTo>
                  <a:pt x="23" y="243"/>
                </a:lnTo>
                <a:lnTo>
                  <a:pt x="37" y="245"/>
                </a:lnTo>
                <a:lnTo>
                  <a:pt x="39" y="246"/>
                </a:lnTo>
                <a:lnTo>
                  <a:pt x="44" y="251"/>
                </a:lnTo>
                <a:lnTo>
                  <a:pt x="44" y="258"/>
                </a:lnTo>
                <a:lnTo>
                  <a:pt x="45" y="259"/>
                </a:lnTo>
                <a:lnTo>
                  <a:pt x="46" y="264"/>
                </a:lnTo>
                <a:lnTo>
                  <a:pt x="50" y="265"/>
                </a:lnTo>
                <a:lnTo>
                  <a:pt x="50" y="267"/>
                </a:lnTo>
                <a:lnTo>
                  <a:pt x="55" y="270"/>
                </a:lnTo>
                <a:lnTo>
                  <a:pt x="57" y="271"/>
                </a:lnTo>
                <a:lnTo>
                  <a:pt x="56" y="279"/>
                </a:lnTo>
                <a:lnTo>
                  <a:pt x="55" y="280"/>
                </a:lnTo>
                <a:lnTo>
                  <a:pt x="54" y="289"/>
                </a:lnTo>
                <a:lnTo>
                  <a:pt x="53" y="290"/>
                </a:lnTo>
                <a:lnTo>
                  <a:pt x="54" y="298"/>
                </a:lnTo>
                <a:lnTo>
                  <a:pt x="45" y="307"/>
                </a:lnTo>
                <a:lnTo>
                  <a:pt x="39" y="309"/>
                </a:lnTo>
                <a:lnTo>
                  <a:pt x="36" y="312"/>
                </a:lnTo>
                <a:lnTo>
                  <a:pt x="33" y="312"/>
                </a:lnTo>
                <a:lnTo>
                  <a:pt x="28" y="309"/>
                </a:lnTo>
                <a:lnTo>
                  <a:pt x="20" y="310"/>
                </a:lnTo>
                <a:lnTo>
                  <a:pt x="16" y="314"/>
                </a:lnTo>
                <a:lnTo>
                  <a:pt x="15" y="314"/>
                </a:lnTo>
                <a:lnTo>
                  <a:pt x="10" y="319"/>
                </a:lnTo>
                <a:lnTo>
                  <a:pt x="15" y="337"/>
                </a:lnTo>
                <a:lnTo>
                  <a:pt x="7" y="345"/>
                </a:lnTo>
                <a:lnTo>
                  <a:pt x="6" y="345"/>
                </a:lnTo>
                <a:lnTo>
                  <a:pt x="2" y="351"/>
                </a:lnTo>
                <a:lnTo>
                  <a:pt x="2" y="355"/>
                </a:lnTo>
                <a:lnTo>
                  <a:pt x="1" y="356"/>
                </a:lnTo>
                <a:lnTo>
                  <a:pt x="0" y="359"/>
                </a:lnTo>
                <a:lnTo>
                  <a:pt x="1" y="362"/>
                </a:lnTo>
                <a:lnTo>
                  <a:pt x="0" y="363"/>
                </a:lnTo>
                <a:lnTo>
                  <a:pt x="0" y="375"/>
                </a:lnTo>
                <a:lnTo>
                  <a:pt x="2" y="376"/>
                </a:lnTo>
                <a:lnTo>
                  <a:pt x="2" y="380"/>
                </a:lnTo>
                <a:lnTo>
                  <a:pt x="5" y="383"/>
                </a:lnTo>
                <a:lnTo>
                  <a:pt x="10" y="384"/>
                </a:lnTo>
                <a:lnTo>
                  <a:pt x="16" y="386"/>
                </a:lnTo>
                <a:lnTo>
                  <a:pt x="21" y="392"/>
                </a:lnTo>
                <a:lnTo>
                  <a:pt x="23" y="397"/>
                </a:lnTo>
                <a:lnTo>
                  <a:pt x="25" y="398"/>
                </a:lnTo>
                <a:lnTo>
                  <a:pt x="25" y="401"/>
                </a:lnTo>
                <a:lnTo>
                  <a:pt x="31" y="409"/>
                </a:lnTo>
                <a:lnTo>
                  <a:pt x="32" y="414"/>
                </a:lnTo>
                <a:lnTo>
                  <a:pt x="36" y="418"/>
                </a:lnTo>
                <a:lnTo>
                  <a:pt x="39" y="423"/>
                </a:lnTo>
                <a:lnTo>
                  <a:pt x="42" y="425"/>
                </a:lnTo>
                <a:lnTo>
                  <a:pt x="37" y="436"/>
                </a:lnTo>
                <a:lnTo>
                  <a:pt x="36" y="443"/>
                </a:lnTo>
                <a:lnTo>
                  <a:pt x="34" y="447"/>
                </a:lnTo>
                <a:lnTo>
                  <a:pt x="34" y="450"/>
                </a:lnTo>
                <a:lnTo>
                  <a:pt x="30" y="455"/>
                </a:lnTo>
                <a:lnTo>
                  <a:pt x="26" y="467"/>
                </a:lnTo>
                <a:lnTo>
                  <a:pt x="26" y="469"/>
                </a:lnTo>
                <a:lnTo>
                  <a:pt x="23" y="472"/>
                </a:lnTo>
                <a:lnTo>
                  <a:pt x="23" y="478"/>
                </a:lnTo>
                <a:lnTo>
                  <a:pt x="29" y="478"/>
                </a:lnTo>
                <a:lnTo>
                  <a:pt x="31" y="478"/>
                </a:lnTo>
                <a:lnTo>
                  <a:pt x="41" y="486"/>
                </a:lnTo>
                <a:lnTo>
                  <a:pt x="50" y="491"/>
                </a:lnTo>
                <a:lnTo>
                  <a:pt x="58" y="489"/>
                </a:lnTo>
                <a:lnTo>
                  <a:pt x="60" y="488"/>
                </a:lnTo>
                <a:lnTo>
                  <a:pt x="73" y="487"/>
                </a:lnTo>
                <a:lnTo>
                  <a:pt x="82" y="480"/>
                </a:lnTo>
                <a:lnTo>
                  <a:pt x="89" y="481"/>
                </a:lnTo>
                <a:lnTo>
                  <a:pt x="95" y="476"/>
                </a:lnTo>
                <a:lnTo>
                  <a:pt x="99" y="474"/>
                </a:lnTo>
                <a:lnTo>
                  <a:pt x="109" y="476"/>
                </a:lnTo>
                <a:lnTo>
                  <a:pt x="111" y="475"/>
                </a:lnTo>
                <a:lnTo>
                  <a:pt x="116" y="480"/>
                </a:lnTo>
                <a:lnTo>
                  <a:pt x="123" y="480"/>
                </a:lnTo>
                <a:lnTo>
                  <a:pt x="129" y="487"/>
                </a:lnTo>
                <a:lnTo>
                  <a:pt x="137" y="488"/>
                </a:lnTo>
                <a:lnTo>
                  <a:pt x="138" y="487"/>
                </a:lnTo>
                <a:lnTo>
                  <a:pt x="142" y="485"/>
                </a:lnTo>
                <a:lnTo>
                  <a:pt x="145" y="484"/>
                </a:lnTo>
                <a:lnTo>
                  <a:pt x="151" y="481"/>
                </a:lnTo>
                <a:lnTo>
                  <a:pt x="151" y="478"/>
                </a:lnTo>
                <a:lnTo>
                  <a:pt x="157" y="471"/>
                </a:lnTo>
                <a:lnTo>
                  <a:pt x="156" y="465"/>
                </a:lnTo>
                <a:lnTo>
                  <a:pt x="160" y="461"/>
                </a:lnTo>
                <a:lnTo>
                  <a:pt x="167" y="443"/>
                </a:lnTo>
                <a:lnTo>
                  <a:pt x="167" y="438"/>
                </a:lnTo>
                <a:lnTo>
                  <a:pt x="172" y="433"/>
                </a:lnTo>
                <a:lnTo>
                  <a:pt x="175" y="433"/>
                </a:lnTo>
                <a:lnTo>
                  <a:pt x="183" y="431"/>
                </a:lnTo>
                <a:lnTo>
                  <a:pt x="180" y="427"/>
                </a:lnTo>
                <a:lnTo>
                  <a:pt x="179" y="424"/>
                </a:lnTo>
                <a:lnTo>
                  <a:pt x="183" y="421"/>
                </a:lnTo>
                <a:lnTo>
                  <a:pt x="189" y="419"/>
                </a:lnTo>
                <a:lnTo>
                  <a:pt x="189" y="422"/>
                </a:lnTo>
                <a:lnTo>
                  <a:pt x="196" y="422"/>
                </a:lnTo>
                <a:lnTo>
                  <a:pt x="199" y="418"/>
                </a:lnTo>
                <a:lnTo>
                  <a:pt x="201" y="418"/>
                </a:lnTo>
                <a:lnTo>
                  <a:pt x="203" y="413"/>
                </a:lnTo>
                <a:lnTo>
                  <a:pt x="205" y="411"/>
                </a:lnTo>
                <a:lnTo>
                  <a:pt x="207" y="405"/>
                </a:lnTo>
                <a:lnTo>
                  <a:pt x="213" y="398"/>
                </a:lnTo>
                <a:lnTo>
                  <a:pt x="213" y="395"/>
                </a:lnTo>
                <a:lnTo>
                  <a:pt x="216" y="393"/>
                </a:lnTo>
                <a:lnTo>
                  <a:pt x="244" y="390"/>
                </a:lnTo>
                <a:lnTo>
                  <a:pt x="248" y="387"/>
                </a:lnTo>
                <a:lnTo>
                  <a:pt x="253" y="387"/>
                </a:lnTo>
                <a:lnTo>
                  <a:pt x="257" y="383"/>
                </a:lnTo>
                <a:lnTo>
                  <a:pt x="257" y="376"/>
                </a:lnTo>
                <a:lnTo>
                  <a:pt x="259" y="372"/>
                </a:lnTo>
                <a:lnTo>
                  <a:pt x="262" y="369"/>
                </a:lnTo>
                <a:lnTo>
                  <a:pt x="268" y="367"/>
                </a:lnTo>
                <a:lnTo>
                  <a:pt x="271" y="365"/>
                </a:lnTo>
                <a:lnTo>
                  <a:pt x="272" y="360"/>
                </a:lnTo>
                <a:lnTo>
                  <a:pt x="275" y="357"/>
                </a:lnTo>
                <a:lnTo>
                  <a:pt x="275" y="356"/>
                </a:lnTo>
                <a:lnTo>
                  <a:pt x="274" y="355"/>
                </a:lnTo>
                <a:lnTo>
                  <a:pt x="273" y="354"/>
                </a:lnTo>
                <a:lnTo>
                  <a:pt x="272" y="353"/>
                </a:lnTo>
                <a:lnTo>
                  <a:pt x="271" y="352"/>
                </a:lnTo>
                <a:lnTo>
                  <a:pt x="271" y="351"/>
                </a:lnTo>
                <a:lnTo>
                  <a:pt x="270" y="350"/>
                </a:lnTo>
                <a:lnTo>
                  <a:pt x="268" y="349"/>
                </a:lnTo>
                <a:lnTo>
                  <a:pt x="264" y="345"/>
                </a:lnTo>
                <a:lnTo>
                  <a:pt x="263" y="344"/>
                </a:lnTo>
                <a:lnTo>
                  <a:pt x="262" y="343"/>
                </a:lnTo>
                <a:lnTo>
                  <a:pt x="261" y="342"/>
                </a:lnTo>
                <a:lnTo>
                  <a:pt x="260" y="341"/>
                </a:lnTo>
                <a:lnTo>
                  <a:pt x="259" y="340"/>
                </a:lnTo>
                <a:lnTo>
                  <a:pt x="259" y="339"/>
                </a:lnTo>
                <a:lnTo>
                  <a:pt x="258" y="338"/>
                </a:lnTo>
                <a:lnTo>
                  <a:pt x="257" y="337"/>
                </a:lnTo>
                <a:lnTo>
                  <a:pt x="256" y="336"/>
                </a:lnTo>
                <a:lnTo>
                  <a:pt x="256" y="335"/>
                </a:lnTo>
                <a:lnTo>
                  <a:pt x="255" y="333"/>
                </a:lnTo>
                <a:lnTo>
                  <a:pt x="254" y="332"/>
                </a:lnTo>
                <a:lnTo>
                  <a:pt x="254" y="331"/>
                </a:lnTo>
                <a:lnTo>
                  <a:pt x="254" y="330"/>
                </a:lnTo>
                <a:lnTo>
                  <a:pt x="253" y="329"/>
                </a:lnTo>
                <a:lnTo>
                  <a:pt x="253" y="327"/>
                </a:lnTo>
                <a:lnTo>
                  <a:pt x="252" y="326"/>
                </a:lnTo>
                <a:lnTo>
                  <a:pt x="252" y="325"/>
                </a:lnTo>
                <a:lnTo>
                  <a:pt x="252" y="324"/>
                </a:lnTo>
                <a:lnTo>
                  <a:pt x="252" y="323"/>
                </a:lnTo>
                <a:lnTo>
                  <a:pt x="252" y="322"/>
                </a:lnTo>
                <a:lnTo>
                  <a:pt x="252" y="321"/>
                </a:lnTo>
                <a:lnTo>
                  <a:pt x="243" y="321"/>
                </a:lnTo>
                <a:lnTo>
                  <a:pt x="236" y="326"/>
                </a:lnTo>
                <a:lnTo>
                  <a:pt x="233" y="323"/>
                </a:lnTo>
                <a:lnTo>
                  <a:pt x="224" y="325"/>
                </a:lnTo>
                <a:lnTo>
                  <a:pt x="223" y="323"/>
                </a:lnTo>
                <a:lnTo>
                  <a:pt x="223" y="321"/>
                </a:lnTo>
                <a:lnTo>
                  <a:pt x="220" y="319"/>
                </a:lnTo>
                <a:lnTo>
                  <a:pt x="211" y="319"/>
                </a:lnTo>
                <a:lnTo>
                  <a:pt x="208" y="317"/>
                </a:lnTo>
                <a:lnTo>
                  <a:pt x="201" y="317"/>
                </a:lnTo>
                <a:lnTo>
                  <a:pt x="200" y="309"/>
                </a:lnTo>
                <a:lnTo>
                  <a:pt x="199" y="309"/>
                </a:lnTo>
                <a:lnTo>
                  <a:pt x="198" y="306"/>
                </a:lnTo>
                <a:lnTo>
                  <a:pt x="198" y="300"/>
                </a:lnTo>
                <a:lnTo>
                  <a:pt x="202" y="295"/>
                </a:lnTo>
                <a:lnTo>
                  <a:pt x="207" y="293"/>
                </a:lnTo>
                <a:lnTo>
                  <a:pt x="210" y="287"/>
                </a:lnTo>
                <a:lnTo>
                  <a:pt x="210" y="284"/>
                </a:lnTo>
                <a:lnTo>
                  <a:pt x="209" y="284"/>
                </a:lnTo>
                <a:lnTo>
                  <a:pt x="206" y="282"/>
                </a:lnTo>
                <a:lnTo>
                  <a:pt x="205" y="270"/>
                </a:lnTo>
                <a:lnTo>
                  <a:pt x="203" y="268"/>
                </a:lnTo>
                <a:lnTo>
                  <a:pt x="201" y="267"/>
                </a:lnTo>
                <a:lnTo>
                  <a:pt x="201" y="261"/>
                </a:lnTo>
                <a:lnTo>
                  <a:pt x="198" y="257"/>
                </a:lnTo>
                <a:lnTo>
                  <a:pt x="199" y="254"/>
                </a:lnTo>
                <a:lnTo>
                  <a:pt x="197" y="253"/>
                </a:lnTo>
                <a:lnTo>
                  <a:pt x="191" y="254"/>
                </a:lnTo>
                <a:lnTo>
                  <a:pt x="183" y="253"/>
                </a:lnTo>
                <a:lnTo>
                  <a:pt x="182" y="252"/>
                </a:lnTo>
                <a:lnTo>
                  <a:pt x="181" y="252"/>
                </a:lnTo>
                <a:lnTo>
                  <a:pt x="174" y="260"/>
                </a:lnTo>
                <a:lnTo>
                  <a:pt x="174" y="267"/>
                </a:lnTo>
                <a:lnTo>
                  <a:pt x="173" y="268"/>
                </a:lnTo>
                <a:lnTo>
                  <a:pt x="167" y="268"/>
                </a:lnTo>
                <a:lnTo>
                  <a:pt x="160" y="264"/>
                </a:lnTo>
                <a:lnTo>
                  <a:pt x="160" y="261"/>
                </a:lnTo>
                <a:lnTo>
                  <a:pt x="158" y="259"/>
                </a:lnTo>
                <a:lnTo>
                  <a:pt x="140" y="260"/>
                </a:lnTo>
                <a:lnTo>
                  <a:pt x="138" y="263"/>
                </a:lnTo>
                <a:lnTo>
                  <a:pt x="135" y="263"/>
                </a:lnTo>
                <a:lnTo>
                  <a:pt x="133" y="267"/>
                </a:lnTo>
                <a:lnTo>
                  <a:pt x="129" y="267"/>
                </a:lnTo>
                <a:lnTo>
                  <a:pt x="124" y="262"/>
                </a:lnTo>
                <a:lnTo>
                  <a:pt x="121" y="261"/>
                </a:lnTo>
                <a:lnTo>
                  <a:pt x="116" y="262"/>
                </a:lnTo>
                <a:lnTo>
                  <a:pt x="113" y="258"/>
                </a:lnTo>
                <a:lnTo>
                  <a:pt x="111" y="259"/>
                </a:lnTo>
                <a:lnTo>
                  <a:pt x="109" y="257"/>
                </a:lnTo>
                <a:lnTo>
                  <a:pt x="109" y="252"/>
                </a:lnTo>
                <a:lnTo>
                  <a:pt x="106" y="249"/>
                </a:lnTo>
                <a:lnTo>
                  <a:pt x="106" y="247"/>
                </a:lnTo>
                <a:lnTo>
                  <a:pt x="110" y="241"/>
                </a:lnTo>
                <a:lnTo>
                  <a:pt x="110" y="236"/>
                </a:lnTo>
                <a:lnTo>
                  <a:pt x="103" y="236"/>
                </a:lnTo>
                <a:lnTo>
                  <a:pt x="102" y="227"/>
                </a:lnTo>
                <a:lnTo>
                  <a:pt x="109" y="219"/>
                </a:lnTo>
                <a:lnTo>
                  <a:pt x="113" y="218"/>
                </a:lnTo>
                <a:lnTo>
                  <a:pt x="115" y="216"/>
                </a:lnTo>
                <a:lnTo>
                  <a:pt x="119" y="214"/>
                </a:lnTo>
                <a:lnTo>
                  <a:pt x="124" y="208"/>
                </a:lnTo>
                <a:lnTo>
                  <a:pt x="128" y="209"/>
                </a:lnTo>
                <a:lnTo>
                  <a:pt x="129" y="205"/>
                </a:lnTo>
                <a:lnTo>
                  <a:pt x="133" y="202"/>
                </a:lnTo>
                <a:lnTo>
                  <a:pt x="133" y="199"/>
                </a:lnTo>
                <a:lnTo>
                  <a:pt x="128" y="196"/>
                </a:lnTo>
                <a:lnTo>
                  <a:pt x="121" y="189"/>
                </a:lnTo>
                <a:lnTo>
                  <a:pt x="120" y="186"/>
                </a:lnTo>
                <a:lnTo>
                  <a:pt x="118" y="183"/>
                </a:lnTo>
                <a:lnTo>
                  <a:pt x="119" y="179"/>
                </a:lnTo>
                <a:lnTo>
                  <a:pt x="127" y="173"/>
                </a:lnTo>
                <a:lnTo>
                  <a:pt x="131" y="173"/>
                </a:lnTo>
                <a:lnTo>
                  <a:pt x="133" y="174"/>
                </a:lnTo>
                <a:lnTo>
                  <a:pt x="136" y="172"/>
                </a:lnTo>
                <a:lnTo>
                  <a:pt x="142" y="166"/>
                </a:lnTo>
                <a:lnTo>
                  <a:pt x="143" y="163"/>
                </a:lnTo>
                <a:lnTo>
                  <a:pt x="146" y="157"/>
                </a:lnTo>
                <a:lnTo>
                  <a:pt x="155" y="157"/>
                </a:lnTo>
                <a:lnTo>
                  <a:pt x="158" y="154"/>
                </a:lnTo>
                <a:lnTo>
                  <a:pt x="154" y="149"/>
                </a:lnTo>
                <a:lnTo>
                  <a:pt x="154" y="146"/>
                </a:lnTo>
                <a:lnTo>
                  <a:pt x="158" y="146"/>
                </a:lnTo>
                <a:lnTo>
                  <a:pt x="160" y="143"/>
                </a:lnTo>
                <a:lnTo>
                  <a:pt x="160" y="139"/>
                </a:lnTo>
                <a:lnTo>
                  <a:pt x="162" y="137"/>
                </a:lnTo>
                <a:lnTo>
                  <a:pt x="166" y="136"/>
                </a:lnTo>
                <a:lnTo>
                  <a:pt x="167" y="133"/>
                </a:lnTo>
                <a:lnTo>
                  <a:pt x="168" y="131"/>
                </a:lnTo>
                <a:lnTo>
                  <a:pt x="173" y="131"/>
                </a:lnTo>
                <a:lnTo>
                  <a:pt x="176" y="135"/>
                </a:lnTo>
                <a:lnTo>
                  <a:pt x="176" y="138"/>
                </a:lnTo>
                <a:lnTo>
                  <a:pt x="179" y="142"/>
                </a:lnTo>
                <a:lnTo>
                  <a:pt x="183" y="146"/>
                </a:lnTo>
                <a:lnTo>
                  <a:pt x="184" y="146"/>
                </a:lnTo>
                <a:lnTo>
                  <a:pt x="192" y="153"/>
                </a:lnTo>
                <a:lnTo>
                  <a:pt x="192" y="154"/>
                </a:lnTo>
                <a:lnTo>
                  <a:pt x="194" y="156"/>
                </a:lnTo>
                <a:lnTo>
                  <a:pt x="210" y="155"/>
                </a:lnTo>
                <a:lnTo>
                  <a:pt x="212" y="156"/>
                </a:lnTo>
                <a:lnTo>
                  <a:pt x="216" y="156"/>
                </a:lnTo>
                <a:lnTo>
                  <a:pt x="217" y="155"/>
                </a:lnTo>
                <a:lnTo>
                  <a:pt x="224" y="154"/>
                </a:lnTo>
                <a:lnTo>
                  <a:pt x="226" y="156"/>
                </a:lnTo>
                <a:lnTo>
                  <a:pt x="226" y="159"/>
                </a:lnTo>
                <a:lnTo>
                  <a:pt x="225" y="160"/>
                </a:lnTo>
                <a:lnTo>
                  <a:pt x="224" y="166"/>
                </a:lnTo>
                <a:lnTo>
                  <a:pt x="222" y="167"/>
                </a:lnTo>
                <a:lnTo>
                  <a:pt x="216" y="168"/>
                </a:lnTo>
                <a:lnTo>
                  <a:pt x="213" y="173"/>
                </a:lnTo>
                <a:lnTo>
                  <a:pt x="215" y="174"/>
                </a:lnTo>
                <a:lnTo>
                  <a:pt x="215" y="184"/>
                </a:lnTo>
                <a:lnTo>
                  <a:pt x="224" y="192"/>
                </a:lnTo>
                <a:lnTo>
                  <a:pt x="230" y="190"/>
                </a:lnTo>
                <a:lnTo>
                  <a:pt x="234" y="191"/>
                </a:lnTo>
                <a:lnTo>
                  <a:pt x="237" y="194"/>
                </a:lnTo>
                <a:lnTo>
                  <a:pt x="235" y="196"/>
                </a:lnTo>
                <a:lnTo>
                  <a:pt x="235" y="198"/>
                </a:lnTo>
                <a:lnTo>
                  <a:pt x="241" y="202"/>
                </a:lnTo>
                <a:lnTo>
                  <a:pt x="242" y="206"/>
                </a:lnTo>
                <a:lnTo>
                  <a:pt x="249" y="205"/>
                </a:lnTo>
                <a:lnTo>
                  <a:pt x="250" y="209"/>
                </a:lnTo>
                <a:lnTo>
                  <a:pt x="248" y="210"/>
                </a:lnTo>
                <a:lnTo>
                  <a:pt x="237" y="211"/>
                </a:lnTo>
                <a:lnTo>
                  <a:pt x="235" y="215"/>
                </a:lnTo>
                <a:lnTo>
                  <a:pt x="235" y="222"/>
                </a:lnTo>
                <a:lnTo>
                  <a:pt x="238" y="225"/>
                </a:lnTo>
                <a:lnTo>
                  <a:pt x="238" y="230"/>
                </a:lnTo>
                <a:lnTo>
                  <a:pt x="241" y="233"/>
                </a:lnTo>
                <a:lnTo>
                  <a:pt x="242" y="234"/>
                </a:lnTo>
                <a:lnTo>
                  <a:pt x="246" y="237"/>
                </a:lnTo>
                <a:lnTo>
                  <a:pt x="246" y="242"/>
                </a:lnTo>
                <a:lnTo>
                  <a:pt x="248" y="244"/>
                </a:lnTo>
                <a:lnTo>
                  <a:pt x="250" y="244"/>
                </a:lnTo>
                <a:lnTo>
                  <a:pt x="252" y="247"/>
                </a:lnTo>
                <a:lnTo>
                  <a:pt x="254" y="247"/>
                </a:lnTo>
                <a:lnTo>
                  <a:pt x="256" y="243"/>
                </a:lnTo>
                <a:lnTo>
                  <a:pt x="262" y="243"/>
                </a:lnTo>
                <a:lnTo>
                  <a:pt x="264" y="244"/>
                </a:lnTo>
                <a:lnTo>
                  <a:pt x="264" y="245"/>
                </a:lnTo>
                <a:lnTo>
                  <a:pt x="262" y="246"/>
                </a:lnTo>
                <a:lnTo>
                  <a:pt x="263" y="255"/>
                </a:lnTo>
                <a:lnTo>
                  <a:pt x="260" y="257"/>
                </a:lnTo>
                <a:lnTo>
                  <a:pt x="260" y="259"/>
                </a:lnTo>
                <a:lnTo>
                  <a:pt x="267" y="263"/>
                </a:lnTo>
                <a:lnTo>
                  <a:pt x="272" y="264"/>
                </a:lnTo>
                <a:lnTo>
                  <a:pt x="278" y="277"/>
                </a:lnTo>
                <a:lnTo>
                  <a:pt x="279" y="277"/>
                </a:lnTo>
                <a:lnTo>
                  <a:pt x="280" y="277"/>
                </a:lnTo>
                <a:lnTo>
                  <a:pt x="281" y="277"/>
                </a:lnTo>
                <a:lnTo>
                  <a:pt x="282" y="277"/>
                </a:lnTo>
                <a:lnTo>
                  <a:pt x="283" y="277"/>
                </a:lnTo>
                <a:lnTo>
                  <a:pt x="284" y="277"/>
                </a:lnTo>
                <a:lnTo>
                  <a:pt x="284" y="278"/>
                </a:lnTo>
                <a:lnTo>
                  <a:pt x="285" y="278"/>
                </a:lnTo>
                <a:lnTo>
                  <a:pt x="286" y="278"/>
                </a:lnTo>
                <a:lnTo>
                  <a:pt x="286" y="279"/>
                </a:lnTo>
                <a:lnTo>
                  <a:pt x="287" y="279"/>
                </a:lnTo>
                <a:lnTo>
                  <a:pt x="288" y="280"/>
                </a:lnTo>
                <a:lnTo>
                  <a:pt x="288" y="281"/>
                </a:lnTo>
                <a:lnTo>
                  <a:pt x="289" y="281"/>
                </a:lnTo>
                <a:lnTo>
                  <a:pt x="289" y="282"/>
                </a:lnTo>
                <a:lnTo>
                  <a:pt x="290" y="282"/>
                </a:lnTo>
                <a:lnTo>
                  <a:pt x="290" y="283"/>
                </a:lnTo>
                <a:lnTo>
                  <a:pt x="290" y="284"/>
                </a:lnTo>
                <a:lnTo>
                  <a:pt x="291" y="284"/>
                </a:lnTo>
                <a:lnTo>
                  <a:pt x="291" y="285"/>
                </a:lnTo>
                <a:lnTo>
                  <a:pt x="292" y="287"/>
                </a:lnTo>
                <a:lnTo>
                  <a:pt x="292" y="288"/>
                </a:lnTo>
                <a:lnTo>
                  <a:pt x="293" y="288"/>
                </a:lnTo>
                <a:lnTo>
                  <a:pt x="293" y="289"/>
                </a:lnTo>
                <a:lnTo>
                  <a:pt x="293" y="290"/>
                </a:lnTo>
                <a:lnTo>
                  <a:pt x="294" y="291"/>
                </a:lnTo>
                <a:lnTo>
                  <a:pt x="294" y="292"/>
                </a:lnTo>
                <a:lnTo>
                  <a:pt x="295" y="292"/>
                </a:lnTo>
                <a:lnTo>
                  <a:pt x="296" y="292"/>
                </a:lnTo>
                <a:lnTo>
                  <a:pt x="296" y="293"/>
                </a:lnTo>
                <a:lnTo>
                  <a:pt x="297" y="293"/>
                </a:lnTo>
                <a:lnTo>
                  <a:pt x="298" y="293"/>
                </a:lnTo>
                <a:lnTo>
                  <a:pt x="299" y="293"/>
                </a:lnTo>
                <a:lnTo>
                  <a:pt x="300" y="293"/>
                </a:lnTo>
                <a:lnTo>
                  <a:pt x="301" y="293"/>
                </a:lnTo>
                <a:lnTo>
                  <a:pt x="303" y="293"/>
                </a:lnTo>
                <a:lnTo>
                  <a:pt x="304" y="293"/>
                </a:lnTo>
                <a:lnTo>
                  <a:pt x="306" y="293"/>
                </a:lnTo>
                <a:lnTo>
                  <a:pt x="307" y="293"/>
                </a:lnTo>
                <a:lnTo>
                  <a:pt x="308" y="293"/>
                </a:lnTo>
                <a:lnTo>
                  <a:pt x="309" y="293"/>
                </a:lnTo>
                <a:lnTo>
                  <a:pt x="310" y="294"/>
                </a:lnTo>
                <a:lnTo>
                  <a:pt x="312" y="294"/>
                </a:lnTo>
                <a:lnTo>
                  <a:pt x="312" y="295"/>
                </a:lnTo>
                <a:lnTo>
                  <a:pt x="313" y="295"/>
                </a:lnTo>
                <a:lnTo>
                  <a:pt x="314" y="295"/>
                </a:lnTo>
                <a:lnTo>
                  <a:pt x="315" y="295"/>
                </a:lnTo>
                <a:lnTo>
                  <a:pt x="316" y="295"/>
                </a:lnTo>
                <a:lnTo>
                  <a:pt x="317" y="295"/>
                </a:lnTo>
                <a:lnTo>
                  <a:pt x="318" y="294"/>
                </a:lnTo>
                <a:lnTo>
                  <a:pt x="319" y="294"/>
                </a:lnTo>
                <a:lnTo>
                  <a:pt x="320" y="293"/>
                </a:lnTo>
                <a:lnTo>
                  <a:pt x="320" y="292"/>
                </a:lnTo>
                <a:lnTo>
                  <a:pt x="321" y="292"/>
                </a:lnTo>
                <a:lnTo>
                  <a:pt x="321" y="291"/>
                </a:lnTo>
                <a:lnTo>
                  <a:pt x="322" y="290"/>
                </a:lnTo>
                <a:lnTo>
                  <a:pt x="322" y="289"/>
                </a:lnTo>
                <a:lnTo>
                  <a:pt x="322" y="288"/>
                </a:lnTo>
                <a:lnTo>
                  <a:pt x="322" y="287"/>
                </a:lnTo>
                <a:lnTo>
                  <a:pt x="322" y="286"/>
                </a:lnTo>
                <a:lnTo>
                  <a:pt x="321" y="285"/>
                </a:lnTo>
                <a:lnTo>
                  <a:pt x="321" y="284"/>
                </a:lnTo>
                <a:lnTo>
                  <a:pt x="320" y="284"/>
                </a:lnTo>
                <a:lnTo>
                  <a:pt x="320" y="283"/>
                </a:lnTo>
                <a:lnTo>
                  <a:pt x="319" y="283"/>
                </a:lnTo>
                <a:lnTo>
                  <a:pt x="319" y="282"/>
                </a:lnTo>
                <a:lnTo>
                  <a:pt x="318" y="282"/>
                </a:lnTo>
                <a:lnTo>
                  <a:pt x="317" y="282"/>
                </a:lnTo>
                <a:lnTo>
                  <a:pt x="316" y="282"/>
                </a:lnTo>
                <a:lnTo>
                  <a:pt x="315" y="282"/>
                </a:lnTo>
                <a:lnTo>
                  <a:pt x="314" y="282"/>
                </a:lnTo>
                <a:lnTo>
                  <a:pt x="313" y="282"/>
                </a:lnTo>
                <a:lnTo>
                  <a:pt x="312" y="282"/>
                </a:lnTo>
                <a:lnTo>
                  <a:pt x="311" y="282"/>
                </a:lnTo>
                <a:lnTo>
                  <a:pt x="310" y="282"/>
                </a:lnTo>
                <a:lnTo>
                  <a:pt x="310" y="281"/>
                </a:lnTo>
                <a:lnTo>
                  <a:pt x="311" y="280"/>
                </a:lnTo>
                <a:lnTo>
                  <a:pt x="311" y="279"/>
                </a:lnTo>
                <a:lnTo>
                  <a:pt x="312" y="279"/>
                </a:lnTo>
                <a:lnTo>
                  <a:pt x="313" y="278"/>
                </a:lnTo>
                <a:lnTo>
                  <a:pt x="314" y="277"/>
                </a:lnTo>
                <a:lnTo>
                  <a:pt x="315" y="277"/>
                </a:lnTo>
                <a:lnTo>
                  <a:pt x="316" y="277"/>
                </a:lnTo>
                <a:lnTo>
                  <a:pt x="317" y="277"/>
                </a:lnTo>
                <a:lnTo>
                  <a:pt x="318" y="277"/>
                </a:lnTo>
                <a:lnTo>
                  <a:pt x="319" y="277"/>
                </a:lnTo>
                <a:lnTo>
                  <a:pt x="320" y="278"/>
                </a:lnTo>
                <a:lnTo>
                  <a:pt x="321" y="279"/>
                </a:lnTo>
                <a:lnTo>
                  <a:pt x="322" y="279"/>
                </a:lnTo>
                <a:lnTo>
                  <a:pt x="323" y="280"/>
                </a:lnTo>
                <a:lnTo>
                  <a:pt x="324" y="280"/>
                </a:lnTo>
                <a:lnTo>
                  <a:pt x="325" y="280"/>
                </a:lnTo>
                <a:lnTo>
                  <a:pt x="326" y="280"/>
                </a:lnTo>
                <a:lnTo>
                  <a:pt x="327" y="280"/>
                </a:lnTo>
                <a:lnTo>
                  <a:pt x="328" y="280"/>
                </a:lnTo>
                <a:lnTo>
                  <a:pt x="329" y="280"/>
                </a:lnTo>
                <a:lnTo>
                  <a:pt x="330" y="280"/>
                </a:lnTo>
                <a:lnTo>
                  <a:pt x="331" y="279"/>
                </a:lnTo>
                <a:lnTo>
                  <a:pt x="332" y="278"/>
                </a:lnTo>
                <a:lnTo>
                  <a:pt x="333" y="278"/>
                </a:lnTo>
                <a:lnTo>
                  <a:pt x="333" y="277"/>
                </a:lnTo>
                <a:lnTo>
                  <a:pt x="334" y="277"/>
                </a:lnTo>
                <a:lnTo>
                  <a:pt x="335" y="276"/>
                </a:lnTo>
                <a:lnTo>
                  <a:pt x="336" y="275"/>
                </a:lnTo>
                <a:lnTo>
                  <a:pt x="337" y="274"/>
                </a:lnTo>
                <a:lnTo>
                  <a:pt x="338" y="273"/>
                </a:lnTo>
                <a:lnTo>
                  <a:pt x="340" y="272"/>
                </a:lnTo>
                <a:lnTo>
                  <a:pt x="340" y="271"/>
                </a:lnTo>
                <a:lnTo>
                  <a:pt x="341" y="270"/>
                </a:lnTo>
                <a:lnTo>
                  <a:pt x="342" y="269"/>
                </a:lnTo>
                <a:lnTo>
                  <a:pt x="343" y="268"/>
                </a:lnTo>
                <a:lnTo>
                  <a:pt x="344" y="267"/>
                </a:lnTo>
                <a:lnTo>
                  <a:pt x="345" y="265"/>
                </a:lnTo>
                <a:lnTo>
                  <a:pt x="346" y="264"/>
                </a:lnTo>
                <a:lnTo>
                  <a:pt x="347" y="263"/>
                </a:lnTo>
                <a:lnTo>
                  <a:pt x="348" y="262"/>
                </a:lnTo>
                <a:lnTo>
                  <a:pt x="348" y="261"/>
                </a:lnTo>
                <a:lnTo>
                  <a:pt x="349" y="260"/>
                </a:lnTo>
                <a:lnTo>
                  <a:pt x="350" y="258"/>
                </a:lnTo>
                <a:lnTo>
                  <a:pt x="350" y="257"/>
                </a:lnTo>
                <a:lnTo>
                  <a:pt x="351" y="256"/>
                </a:lnTo>
                <a:lnTo>
                  <a:pt x="351" y="255"/>
                </a:lnTo>
                <a:lnTo>
                  <a:pt x="351" y="254"/>
                </a:lnTo>
                <a:lnTo>
                  <a:pt x="351" y="253"/>
                </a:lnTo>
                <a:lnTo>
                  <a:pt x="352" y="253"/>
                </a:lnTo>
                <a:lnTo>
                  <a:pt x="352" y="252"/>
                </a:lnTo>
                <a:lnTo>
                  <a:pt x="352" y="251"/>
                </a:lnTo>
                <a:lnTo>
                  <a:pt x="352" y="250"/>
                </a:lnTo>
                <a:lnTo>
                  <a:pt x="351" y="249"/>
                </a:lnTo>
                <a:lnTo>
                  <a:pt x="351" y="248"/>
                </a:lnTo>
                <a:lnTo>
                  <a:pt x="351" y="247"/>
                </a:lnTo>
                <a:lnTo>
                  <a:pt x="350" y="246"/>
                </a:lnTo>
                <a:lnTo>
                  <a:pt x="350" y="245"/>
                </a:lnTo>
                <a:lnTo>
                  <a:pt x="349" y="244"/>
                </a:lnTo>
                <a:lnTo>
                  <a:pt x="349" y="243"/>
                </a:lnTo>
                <a:lnTo>
                  <a:pt x="348" y="242"/>
                </a:lnTo>
                <a:lnTo>
                  <a:pt x="347" y="241"/>
                </a:lnTo>
                <a:lnTo>
                  <a:pt x="337" y="242"/>
                </a:lnTo>
                <a:lnTo>
                  <a:pt x="336" y="241"/>
                </a:lnTo>
                <a:lnTo>
                  <a:pt x="332" y="239"/>
                </a:lnTo>
                <a:lnTo>
                  <a:pt x="328" y="236"/>
                </a:lnTo>
                <a:lnTo>
                  <a:pt x="326" y="236"/>
                </a:lnTo>
                <a:lnTo>
                  <a:pt x="322" y="232"/>
                </a:lnTo>
                <a:lnTo>
                  <a:pt x="319" y="230"/>
                </a:lnTo>
                <a:lnTo>
                  <a:pt x="319" y="228"/>
                </a:lnTo>
                <a:lnTo>
                  <a:pt x="315" y="224"/>
                </a:lnTo>
                <a:lnTo>
                  <a:pt x="315" y="221"/>
                </a:lnTo>
                <a:lnTo>
                  <a:pt x="317" y="219"/>
                </a:lnTo>
                <a:lnTo>
                  <a:pt x="316" y="215"/>
                </a:lnTo>
                <a:lnTo>
                  <a:pt x="317" y="214"/>
                </a:lnTo>
                <a:lnTo>
                  <a:pt x="317" y="204"/>
                </a:lnTo>
                <a:lnTo>
                  <a:pt x="319" y="202"/>
                </a:lnTo>
                <a:lnTo>
                  <a:pt x="318" y="193"/>
                </a:lnTo>
                <a:lnTo>
                  <a:pt x="319" y="191"/>
                </a:lnTo>
                <a:lnTo>
                  <a:pt x="319" y="186"/>
                </a:lnTo>
                <a:lnTo>
                  <a:pt x="315" y="184"/>
                </a:lnTo>
                <a:lnTo>
                  <a:pt x="314" y="183"/>
                </a:lnTo>
                <a:lnTo>
                  <a:pt x="311" y="183"/>
                </a:lnTo>
                <a:lnTo>
                  <a:pt x="310" y="185"/>
                </a:lnTo>
                <a:lnTo>
                  <a:pt x="308" y="185"/>
                </a:lnTo>
                <a:lnTo>
                  <a:pt x="304" y="181"/>
                </a:lnTo>
                <a:lnTo>
                  <a:pt x="299" y="181"/>
                </a:lnTo>
                <a:lnTo>
                  <a:pt x="296" y="176"/>
                </a:lnTo>
                <a:lnTo>
                  <a:pt x="297" y="171"/>
                </a:lnTo>
                <a:lnTo>
                  <a:pt x="299" y="170"/>
                </a:lnTo>
                <a:lnTo>
                  <a:pt x="298" y="164"/>
                </a:lnTo>
                <a:lnTo>
                  <a:pt x="300" y="161"/>
                </a:lnTo>
                <a:lnTo>
                  <a:pt x="306" y="159"/>
                </a:lnTo>
                <a:lnTo>
                  <a:pt x="311" y="156"/>
                </a:lnTo>
                <a:lnTo>
                  <a:pt x="316" y="156"/>
                </a:lnTo>
                <a:lnTo>
                  <a:pt x="320" y="151"/>
                </a:lnTo>
                <a:lnTo>
                  <a:pt x="323" y="150"/>
                </a:lnTo>
                <a:lnTo>
                  <a:pt x="325" y="148"/>
                </a:lnTo>
                <a:lnTo>
                  <a:pt x="326" y="144"/>
                </a:lnTo>
                <a:close/>
                <a:moveTo>
                  <a:pt x="216" y="226"/>
                </a:moveTo>
                <a:lnTo>
                  <a:pt x="212" y="223"/>
                </a:lnTo>
                <a:lnTo>
                  <a:pt x="212" y="219"/>
                </a:lnTo>
                <a:lnTo>
                  <a:pt x="213" y="217"/>
                </a:lnTo>
                <a:lnTo>
                  <a:pt x="213" y="211"/>
                </a:lnTo>
                <a:lnTo>
                  <a:pt x="212" y="210"/>
                </a:lnTo>
                <a:lnTo>
                  <a:pt x="209" y="210"/>
                </a:lnTo>
                <a:lnTo>
                  <a:pt x="205" y="213"/>
                </a:lnTo>
                <a:lnTo>
                  <a:pt x="197" y="214"/>
                </a:lnTo>
                <a:lnTo>
                  <a:pt x="196" y="215"/>
                </a:lnTo>
                <a:lnTo>
                  <a:pt x="193" y="215"/>
                </a:lnTo>
                <a:lnTo>
                  <a:pt x="191" y="217"/>
                </a:lnTo>
                <a:lnTo>
                  <a:pt x="191" y="221"/>
                </a:lnTo>
                <a:lnTo>
                  <a:pt x="193" y="225"/>
                </a:lnTo>
                <a:lnTo>
                  <a:pt x="197" y="228"/>
                </a:lnTo>
                <a:lnTo>
                  <a:pt x="201" y="227"/>
                </a:lnTo>
                <a:lnTo>
                  <a:pt x="203" y="229"/>
                </a:lnTo>
                <a:lnTo>
                  <a:pt x="203" y="236"/>
                </a:lnTo>
                <a:lnTo>
                  <a:pt x="202" y="237"/>
                </a:lnTo>
                <a:lnTo>
                  <a:pt x="202" y="239"/>
                </a:lnTo>
                <a:lnTo>
                  <a:pt x="204" y="241"/>
                </a:lnTo>
                <a:lnTo>
                  <a:pt x="206" y="243"/>
                </a:lnTo>
                <a:lnTo>
                  <a:pt x="215" y="243"/>
                </a:lnTo>
                <a:lnTo>
                  <a:pt x="216" y="241"/>
                </a:lnTo>
                <a:lnTo>
                  <a:pt x="216" y="22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Freeform 31"/>
          <p:cNvSpPr>
            <a:spLocks noEditPoints="1"/>
          </p:cNvSpPr>
          <p:nvPr/>
        </p:nvSpPr>
        <p:spPr bwMode="auto">
          <a:xfrm>
            <a:off x="4869436" y="3115363"/>
            <a:ext cx="202479" cy="219796"/>
          </a:xfrm>
          <a:custGeom>
            <a:avLst/>
            <a:gdLst>
              <a:gd name="T0" fmla="*/ 2147483647 w 132"/>
              <a:gd name="T1" fmla="*/ 2147483647 h 137"/>
              <a:gd name="T2" fmla="*/ 2147483647 w 132"/>
              <a:gd name="T3" fmla="*/ 2147483647 h 137"/>
              <a:gd name="T4" fmla="*/ 2147483647 w 132"/>
              <a:gd name="T5" fmla="*/ 2147483647 h 137"/>
              <a:gd name="T6" fmla="*/ 2147483647 w 132"/>
              <a:gd name="T7" fmla="*/ 2147483647 h 137"/>
              <a:gd name="T8" fmla="*/ 2147483647 w 132"/>
              <a:gd name="T9" fmla="*/ 2147483647 h 137"/>
              <a:gd name="T10" fmla="*/ 2147483647 w 132"/>
              <a:gd name="T11" fmla="*/ 2147483647 h 137"/>
              <a:gd name="T12" fmla="*/ 2147483647 w 132"/>
              <a:gd name="T13" fmla="*/ 2147483647 h 137"/>
              <a:gd name="T14" fmla="*/ 2147483647 w 132"/>
              <a:gd name="T15" fmla="*/ 2147483647 h 137"/>
              <a:gd name="T16" fmla="*/ 2147483647 w 132"/>
              <a:gd name="T17" fmla="*/ 2147483647 h 137"/>
              <a:gd name="T18" fmla="*/ 2147483647 w 132"/>
              <a:gd name="T19" fmla="*/ 2147483647 h 137"/>
              <a:gd name="T20" fmla="*/ 2147483647 w 132"/>
              <a:gd name="T21" fmla="*/ 0 h 137"/>
              <a:gd name="T22" fmla="*/ 2147483647 w 132"/>
              <a:gd name="T23" fmla="*/ 2147483647 h 137"/>
              <a:gd name="T24" fmla="*/ 2147483647 w 132"/>
              <a:gd name="T25" fmla="*/ 2147483647 h 137"/>
              <a:gd name="T26" fmla="*/ 2147483647 w 132"/>
              <a:gd name="T27" fmla="*/ 2147483647 h 137"/>
              <a:gd name="T28" fmla="*/ 2147483647 w 132"/>
              <a:gd name="T29" fmla="*/ 2147483647 h 137"/>
              <a:gd name="T30" fmla="*/ 2147483647 w 132"/>
              <a:gd name="T31" fmla="*/ 2147483647 h 137"/>
              <a:gd name="T32" fmla="*/ 2147483647 w 132"/>
              <a:gd name="T33" fmla="*/ 2147483647 h 137"/>
              <a:gd name="T34" fmla="*/ 2147483647 w 132"/>
              <a:gd name="T35" fmla="*/ 2147483647 h 137"/>
              <a:gd name="T36" fmla="*/ 2147483647 w 132"/>
              <a:gd name="T37" fmla="*/ 2147483647 h 137"/>
              <a:gd name="T38" fmla="*/ 2147483647 w 132"/>
              <a:gd name="T39" fmla="*/ 2147483647 h 137"/>
              <a:gd name="T40" fmla="*/ 2147483647 w 132"/>
              <a:gd name="T41" fmla="*/ 2147483647 h 137"/>
              <a:gd name="T42" fmla="*/ 2147483647 w 132"/>
              <a:gd name="T43" fmla="*/ 2147483647 h 137"/>
              <a:gd name="T44" fmla="*/ 2147483647 w 132"/>
              <a:gd name="T45" fmla="*/ 2147483647 h 137"/>
              <a:gd name="T46" fmla="*/ 2147483647 w 132"/>
              <a:gd name="T47" fmla="*/ 2147483647 h 137"/>
              <a:gd name="T48" fmla="*/ 2147483647 w 132"/>
              <a:gd name="T49" fmla="*/ 2147483647 h 137"/>
              <a:gd name="T50" fmla="*/ 2147483647 w 132"/>
              <a:gd name="T51" fmla="*/ 2147483647 h 137"/>
              <a:gd name="T52" fmla="*/ 2147483647 w 132"/>
              <a:gd name="T53" fmla="*/ 2147483647 h 137"/>
              <a:gd name="T54" fmla="*/ 2147483647 w 132"/>
              <a:gd name="T55" fmla="*/ 2147483647 h 137"/>
              <a:gd name="T56" fmla="*/ 2147483647 w 132"/>
              <a:gd name="T57" fmla="*/ 2147483647 h 137"/>
              <a:gd name="T58" fmla="*/ 2147483647 w 132"/>
              <a:gd name="T59" fmla="*/ 2147483647 h 137"/>
              <a:gd name="T60" fmla="*/ 2147483647 w 132"/>
              <a:gd name="T61" fmla="*/ 2147483647 h 137"/>
              <a:gd name="T62" fmla="*/ 2147483647 w 132"/>
              <a:gd name="T63" fmla="*/ 2147483647 h 137"/>
              <a:gd name="T64" fmla="*/ 2147483647 w 132"/>
              <a:gd name="T65" fmla="*/ 2147483647 h 137"/>
              <a:gd name="T66" fmla="*/ 2147483647 w 132"/>
              <a:gd name="T67" fmla="*/ 2147483647 h 137"/>
              <a:gd name="T68" fmla="*/ 2147483647 w 132"/>
              <a:gd name="T69" fmla="*/ 2147483647 h 137"/>
              <a:gd name="T70" fmla="*/ 2147483647 w 132"/>
              <a:gd name="T71" fmla="*/ 2147483647 h 137"/>
              <a:gd name="T72" fmla="*/ 2147483647 w 132"/>
              <a:gd name="T73" fmla="*/ 2147483647 h 137"/>
              <a:gd name="T74" fmla="*/ 2147483647 w 132"/>
              <a:gd name="T75" fmla="*/ 2147483647 h 137"/>
              <a:gd name="T76" fmla="*/ 2147483647 w 132"/>
              <a:gd name="T77" fmla="*/ 2147483647 h 137"/>
              <a:gd name="T78" fmla="*/ 2147483647 w 132"/>
              <a:gd name="T79" fmla="*/ 2147483647 h 137"/>
              <a:gd name="T80" fmla="*/ 2147483647 w 132"/>
              <a:gd name="T81" fmla="*/ 2147483647 h 137"/>
              <a:gd name="T82" fmla="*/ 2147483647 w 132"/>
              <a:gd name="T83" fmla="*/ 2147483647 h 137"/>
              <a:gd name="T84" fmla="*/ 2147483647 w 132"/>
              <a:gd name="T85" fmla="*/ 2147483647 h 137"/>
              <a:gd name="T86" fmla="*/ 2147483647 w 132"/>
              <a:gd name="T87" fmla="*/ 2147483647 h 137"/>
              <a:gd name="T88" fmla="*/ 2147483647 w 132"/>
              <a:gd name="T89" fmla="*/ 2147483647 h 137"/>
              <a:gd name="T90" fmla="*/ 2147483647 w 132"/>
              <a:gd name="T91" fmla="*/ 2147483647 h 137"/>
              <a:gd name="T92" fmla="*/ 2147483647 w 132"/>
              <a:gd name="T93" fmla="*/ 2147483647 h 137"/>
              <a:gd name="T94" fmla="*/ 2147483647 w 132"/>
              <a:gd name="T95" fmla="*/ 2147483647 h 137"/>
              <a:gd name="T96" fmla="*/ 2147483647 w 132"/>
              <a:gd name="T97" fmla="*/ 2147483647 h 137"/>
              <a:gd name="T98" fmla="*/ 2147483647 w 132"/>
              <a:gd name="T99" fmla="*/ 2147483647 h 137"/>
              <a:gd name="T100" fmla="*/ 2147483647 w 132"/>
              <a:gd name="T101" fmla="*/ 2147483647 h 137"/>
              <a:gd name="T102" fmla="*/ 2147483647 w 132"/>
              <a:gd name="T103" fmla="*/ 2147483647 h 137"/>
              <a:gd name="T104" fmla="*/ 2147483647 w 132"/>
              <a:gd name="T105" fmla="*/ 2147483647 h 137"/>
              <a:gd name="T106" fmla="*/ 2147483647 w 132"/>
              <a:gd name="T107" fmla="*/ 2147483647 h 137"/>
              <a:gd name="T108" fmla="*/ 2147483647 w 132"/>
              <a:gd name="T109" fmla="*/ 2147483647 h 137"/>
              <a:gd name="T110" fmla="*/ 2147483647 w 132"/>
              <a:gd name="T111" fmla="*/ 2147483647 h 137"/>
              <a:gd name="T112" fmla="*/ 2147483647 w 132"/>
              <a:gd name="T113" fmla="*/ 2147483647 h 137"/>
              <a:gd name="T114" fmla="*/ 2147483647 w 132"/>
              <a:gd name="T115" fmla="*/ 2147483647 h 137"/>
              <a:gd name="T116" fmla="*/ 2147483647 w 132"/>
              <a:gd name="T117" fmla="*/ 2147483647 h 137"/>
              <a:gd name="T118" fmla="*/ 2147483647 w 132"/>
              <a:gd name="T119" fmla="*/ 2147483647 h 137"/>
              <a:gd name="T120" fmla="*/ 2147483647 w 132"/>
              <a:gd name="T121" fmla="*/ 2147483647 h 137"/>
              <a:gd name="T122" fmla="*/ 2147483647 w 132"/>
              <a:gd name="T123" fmla="*/ 2147483647 h 13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32"/>
              <a:gd name="T187" fmla="*/ 0 h 137"/>
              <a:gd name="T188" fmla="*/ 132 w 132"/>
              <a:gd name="T189" fmla="*/ 137 h 13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32" h="137">
                <a:moveTo>
                  <a:pt x="113" y="43"/>
                </a:moveTo>
                <a:lnTo>
                  <a:pt x="111" y="42"/>
                </a:lnTo>
                <a:lnTo>
                  <a:pt x="114" y="37"/>
                </a:lnTo>
                <a:lnTo>
                  <a:pt x="120" y="36"/>
                </a:lnTo>
                <a:lnTo>
                  <a:pt x="122" y="35"/>
                </a:lnTo>
                <a:lnTo>
                  <a:pt x="123" y="29"/>
                </a:lnTo>
                <a:lnTo>
                  <a:pt x="124" y="28"/>
                </a:lnTo>
                <a:lnTo>
                  <a:pt x="124" y="25"/>
                </a:lnTo>
                <a:lnTo>
                  <a:pt x="122" y="23"/>
                </a:lnTo>
                <a:lnTo>
                  <a:pt x="115" y="24"/>
                </a:lnTo>
                <a:lnTo>
                  <a:pt x="114" y="25"/>
                </a:lnTo>
                <a:lnTo>
                  <a:pt x="110" y="25"/>
                </a:lnTo>
                <a:lnTo>
                  <a:pt x="108" y="24"/>
                </a:lnTo>
                <a:lnTo>
                  <a:pt x="92" y="25"/>
                </a:lnTo>
                <a:lnTo>
                  <a:pt x="90" y="23"/>
                </a:lnTo>
                <a:lnTo>
                  <a:pt x="90" y="22"/>
                </a:lnTo>
                <a:lnTo>
                  <a:pt x="82" y="15"/>
                </a:lnTo>
                <a:lnTo>
                  <a:pt x="81" y="15"/>
                </a:lnTo>
                <a:lnTo>
                  <a:pt x="77" y="11"/>
                </a:lnTo>
                <a:lnTo>
                  <a:pt x="74" y="7"/>
                </a:lnTo>
                <a:lnTo>
                  <a:pt x="74" y="4"/>
                </a:lnTo>
                <a:lnTo>
                  <a:pt x="71" y="0"/>
                </a:lnTo>
                <a:lnTo>
                  <a:pt x="66" y="0"/>
                </a:lnTo>
                <a:lnTo>
                  <a:pt x="65" y="2"/>
                </a:lnTo>
                <a:lnTo>
                  <a:pt x="64" y="5"/>
                </a:lnTo>
                <a:lnTo>
                  <a:pt x="60" y="6"/>
                </a:lnTo>
                <a:lnTo>
                  <a:pt x="58" y="8"/>
                </a:lnTo>
                <a:lnTo>
                  <a:pt x="58" y="12"/>
                </a:lnTo>
                <a:lnTo>
                  <a:pt x="56" y="15"/>
                </a:lnTo>
                <a:lnTo>
                  <a:pt x="52" y="15"/>
                </a:lnTo>
                <a:lnTo>
                  <a:pt x="52" y="18"/>
                </a:lnTo>
                <a:lnTo>
                  <a:pt x="56" y="23"/>
                </a:lnTo>
                <a:lnTo>
                  <a:pt x="53" y="26"/>
                </a:lnTo>
                <a:lnTo>
                  <a:pt x="44" y="26"/>
                </a:lnTo>
                <a:lnTo>
                  <a:pt x="41" y="32"/>
                </a:lnTo>
                <a:lnTo>
                  <a:pt x="40" y="35"/>
                </a:lnTo>
                <a:lnTo>
                  <a:pt x="34" y="41"/>
                </a:lnTo>
                <a:lnTo>
                  <a:pt x="31" y="43"/>
                </a:lnTo>
                <a:lnTo>
                  <a:pt x="29" y="42"/>
                </a:lnTo>
                <a:lnTo>
                  <a:pt x="25" y="42"/>
                </a:lnTo>
                <a:lnTo>
                  <a:pt x="17" y="48"/>
                </a:lnTo>
                <a:lnTo>
                  <a:pt x="16" y="52"/>
                </a:lnTo>
                <a:lnTo>
                  <a:pt x="18" y="55"/>
                </a:lnTo>
                <a:lnTo>
                  <a:pt x="19" y="58"/>
                </a:lnTo>
                <a:lnTo>
                  <a:pt x="26" y="65"/>
                </a:lnTo>
                <a:lnTo>
                  <a:pt x="31" y="68"/>
                </a:lnTo>
                <a:lnTo>
                  <a:pt x="31" y="71"/>
                </a:lnTo>
                <a:lnTo>
                  <a:pt x="27" y="74"/>
                </a:lnTo>
                <a:lnTo>
                  <a:pt x="26" y="78"/>
                </a:lnTo>
                <a:lnTo>
                  <a:pt x="22" y="77"/>
                </a:lnTo>
                <a:lnTo>
                  <a:pt x="17" y="83"/>
                </a:lnTo>
                <a:lnTo>
                  <a:pt x="13" y="85"/>
                </a:lnTo>
                <a:lnTo>
                  <a:pt x="11" y="87"/>
                </a:lnTo>
                <a:lnTo>
                  <a:pt x="7" y="88"/>
                </a:lnTo>
                <a:lnTo>
                  <a:pt x="0" y="96"/>
                </a:lnTo>
                <a:lnTo>
                  <a:pt x="1" y="105"/>
                </a:lnTo>
                <a:lnTo>
                  <a:pt x="8" y="105"/>
                </a:lnTo>
                <a:lnTo>
                  <a:pt x="8" y="110"/>
                </a:lnTo>
                <a:lnTo>
                  <a:pt x="4" y="116"/>
                </a:lnTo>
                <a:lnTo>
                  <a:pt x="4" y="118"/>
                </a:lnTo>
                <a:lnTo>
                  <a:pt x="7" y="121"/>
                </a:lnTo>
                <a:lnTo>
                  <a:pt x="7" y="126"/>
                </a:lnTo>
                <a:lnTo>
                  <a:pt x="9" y="128"/>
                </a:lnTo>
                <a:lnTo>
                  <a:pt x="11" y="127"/>
                </a:lnTo>
                <a:lnTo>
                  <a:pt x="14" y="131"/>
                </a:lnTo>
                <a:lnTo>
                  <a:pt x="19" y="130"/>
                </a:lnTo>
                <a:lnTo>
                  <a:pt x="22" y="131"/>
                </a:lnTo>
                <a:lnTo>
                  <a:pt x="27" y="136"/>
                </a:lnTo>
                <a:lnTo>
                  <a:pt x="31" y="136"/>
                </a:lnTo>
                <a:lnTo>
                  <a:pt x="33" y="132"/>
                </a:lnTo>
                <a:lnTo>
                  <a:pt x="36" y="132"/>
                </a:lnTo>
                <a:lnTo>
                  <a:pt x="38" y="129"/>
                </a:lnTo>
                <a:lnTo>
                  <a:pt x="56" y="128"/>
                </a:lnTo>
                <a:lnTo>
                  <a:pt x="58" y="130"/>
                </a:lnTo>
                <a:lnTo>
                  <a:pt x="58" y="133"/>
                </a:lnTo>
                <a:lnTo>
                  <a:pt x="65" y="137"/>
                </a:lnTo>
                <a:lnTo>
                  <a:pt x="71" y="137"/>
                </a:lnTo>
                <a:lnTo>
                  <a:pt x="72" y="136"/>
                </a:lnTo>
                <a:lnTo>
                  <a:pt x="72" y="129"/>
                </a:lnTo>
                <a:lnTo>
                  <a:pt x="79" y="121"/>
                </a:lnTo>
                <a:lnTo>
                  <a:pt x="80" y="121"/>
                </a:lnTo>
                <a:lnTo>
                  <a:pt x="81" y="122"/>
                </a:lnTo>
                <a:lnTo>
                  <a:pt x="89" y="123"/>
                </a:lnTo>
                <a:lnTo>
                  <a:pt x="95" y="122"/>
                </a:lnTo>
                <a:lnTo>
                  <a:pt x="95" y="119"/>
                </a:lnTo>
                <a:lnTo>
                  <a:pt x="99" y="113"/>
                </a:lnTo>
                <a:lnTo>
                  <a:pt x="102" y="110"/>
                </a:lnTo>
                <a:lnTo>
                  <a:pt x="100" y="108"/>
                </a:lnTo>
                <a:lnTo>
                  <a:pt x="100" y="106"/>
                </a:lnTo>
                <a:lnTo>
                  <a:pt x="101" y="105"/>
                </a:lnTo>
                <a:lnTo>
                  <a:pt x="101" y="98"/>
                </a:lnTo>
                <a:lnTo>
                  <a:pt x="99" y="96"/>
                </a:lnTo>
                <a:lnTo>
                  <a:pt x="95" y="97"/>
                </a:lnTo>
                <a:lnTo>
                  <a:pt x="91" y="94"/>
                </a:lnTo>
                <a:lnTo>
                  <a:pt x="89" y="90"/>
                </a:lnTo>
                <a:lnTo>
                  <a:pt x="89" y="86"/>
                </a:lnTo>
                <a:lnTo>
                  <a:pt x="91" y="84"/>
                </a:lnTo>
                <a:lnTo>
                  <a:pt x="94" y="84"/>
                </a:lnTo>
                <a:lnTo>
                  <a:pt x="95" y="83"/>
                </a:lnTo>
                <a:lnTo>
                  <a:pt x="103" y="82"/>
                </a:lnTo>
                <a:lnTo>
                  <a:pt x="107" y="79"/>
                </a:lnTo>
                <a:lnTo>
                  <a:pt x="111" y="79"/>
                </a:lnTo>
                <a:lnTo>
                  <a:pt x="116" y="75"/>
                </a:lnTo>
                <a:lnTo>
                  <a:pt x="116" y="74"/>
                </a:lnTo>
                <a:lnTo>
                  <a:pt x="125" y="66"/>
                </a:lnTo>
                <a:lnTo>
                  <a:pt x="125" y="64"/>
                </a:lnTo>
                <a:lnTo>
                  <a:pt x="130" y="61"/>
                </a:lnTo>
                <a:lnTo>
                  <a:pt x="132" y="60"/>
                </a:lnTo>
                <a:lnTo>
                  <a:pt x="128" y="59"/>
                </a:lnTo>
                <a:lnTo>
                  <a:pt x="122" y="61"/>
                </a:lnTo>
                <a:lnTo>
                  <a:pt x="113" y="53"/>
                </a:lnTo>
                <a:lnTo>
                  <a:pt x="113" y="43"/>
                </a:lnTo>
                <a:close/>
                <a:moveTo>
                  <a:pt x="66" y="78"/>
                </a:moveTo>
                <a:lnTo>
                  <a:pt x="69" y="89"/>
                </a:lnTo>
                <a:lnTo>
                  <a:pt x="80" y="89"/>
                </a:lnTo>
                <a:lnTo>
                  <a:pt x="71" y="96"/>
                </a:lnTo>
                <a:lnTo>
                  <a:pt x="75" y="106"/>
                </a:lnTo>
                <a:lnTo>
                  <a:pt x="66" y="100"/>
                </a:lnTo>
                <a:lnTo>
                  <a:pt x="57" y="106"/>
                </a:lnTo>
                <a:lnTo>
                  <a:pt x="60" y="96"/>
                </a:lnTo>
                <a:lnTo>
                  <a:pt x="51" y="89"/>
                </a:lnTo>
                <a:lnTo>
                  <a:pt x="62" y="89"/>
                </a:lnTo>
                <a:lnTo>
                  <a:pt x="66" y="78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Freeform 34"/>
          <p:cNvSpPr/>
          <p:nvPr/>
        </p:nvSpPr>
        <p:spPr bwMode="auto">
          <a:xfrm>
            <a:off x="4884089" y="3477693"/>
            <a:ext cx="744642" cy="488879"/>
          </a:xfrm>
          <a:custGeom>
            <a:avLst/>
            <a:gdLst>
              <a:gd name="T0" fmla="*/ 2147483647 w 485"/>
              <a:gd name="T1" fmla="*/ 2147483647 h 306"/>
              <a:gd name="T2" fmla="*/ 2147483647 w 485"/>
              <a:gd name="T3" fmla="*/ 2147483647 h 306"/>
              <a:gd name="T4" fmla="*/ 2147483647 w 485"/>
              <a:gd name="T5" fmla="*/ 2147483647 h 306"/>
              <a:gd name="T6" fmla="*/ 2147483647 w 485"/>
              <a:gd name="T7" fmla="*/ 2147483647 h 306"/>
              <a:gd name="T8" fmla="*/ 2147483647 w 485"/>
              <a:gd name="T9" fmla="*/ 2147483647 h 306"/>
              <a:gd name="T10" fmla="*/ 2147483647 w 485"/>
              <a:gd name="T11" fmla="*/ 2147483647 h 306"/>
              <a:gd name="T12" fmla="*/ 2147483647 w 485"/>
              <a:gd name="T13" fmla="*/ 2147483647 h 306"/>
              <a:gd name="T14" fmla="*/ 2147483647 w 485"/>
              <a:gd name="T15" fmla="*/ 2147483647 h 306"/>
              <a:gd name="T16" fmla="*/ 2147483647 w 485"/>
              <a:gd name="T17" fmla="*/ 2147483647 h 306"/>
              <a:gd name="T18" fmla="*/ 2147483647 w 485"/>
              <a:gd name="T19" fmla="*/ 2147483647 h 306"/>
              <a:gd name="T20" fmla="*/ 2147483647 w 485"/>
              <a:gd name="T21" fmla="*/ 2147483647 h 306"/>
              <a:gd name="T22" fmla="*/ 2147483647 w 485"/>
              <a:gd name="T23" fmla="*/ 2147483647 h 306"/>
              <a:gd name="T24" fmla="*/ 2147483647 w 485"/>
              <a:gd name="T25" fmla="*/ 2147483647 h 306"/>
              <a:gd name="T26" fmla="*/ 2147483647 w 485"/>
              <a:gd name="T27" fmla="*/ 2147483647 h 306"/>
              <a:gd name="T28" fmla="*/ 2147483647 w 485"/>
              <a:gd name="T29" fmla="*/ 2147483647 h 306"/>
              <a:gd name="T30" fmla="*/ 2147483647 w 485"/>
              <a:gd name="T31" fmla="*/ 2147483647 h 306"/>
              <a:gd name="T32" fmla="*/ 2147483647 w 485"/>
              <a:gd name="T33" fmla="*/ 2147483647 h 306"/>
              <a:gd name="T34" fmla="*/ 2147483647 w 485"/>
              <a:gd name="T35" fmla="*/ 2147483647 h 306"/>
              <a:gd name="T36" fmla="*/ 2147483647 w 485"/>
              <a:gd name="T37" fmla="*/ 2147483647 h 306"/>
              <a:gd name="T38" fmla="*/ 2147483647 w 485"/>
              <a:gd name="T39" fmla="*/ 2147483647 h 306"/>
              <a:gd name="T40" fmla="*/ 2147483647 w 485"/>
              <a:gd name="T41" fmla="*/ 2147483647 h 306"/>
              <a:gd name="T42" fmla="*/ 2147483647 w 485"/>
              <a:gd name="T43" fmla="*/ 2147483647 h 306"/>
              <a:gd name="T44" fmla="*/ 2147483647 w 485"/>
              <a:gd name="T45" fmla="*/ 2147483647 h 306"/>
              <a:gd name="T46" fmla="*/ 2147483647 w 485"/>
              <a:gd name="T47" fmla="*/ 2147483647 h 306"/>
              <a:gd name="T48" fmla="*/ 2147483647 w 485"/>
              <a:gd name="T49" fmla="*/ 2147483647 h 306"/>
              <a:gd name="T50" fmla="*/ 2147483647 w 485"/>
              <a:gd name="T51" fmla="*/ 2147483647 h 306"/>
              <a:gd name="T52" fmla="*/ 2147483647 w 485"/>
              <a:gd name="T53" fmla="*/ 2147483647 h 306"/>
              <a:gd name="T54" fmla="*/ 2147483647 w 485"/>
              <a:gd name="T55" fmla="*/ 2147483647 h 306"/>
              <a:gd name="T56" fmla="*/ 2147483647 w 485"/>
              <a:gd name="T57" fmla="*/ 2147483647 h 306"/>
              <a:gd name="T58" fmla="*/ 2147483647 w 485"/>
              <a:gd name="T59" fmla="*/ 2147483647 h 306"/>
              <a:gd name="T60" fmla="*/ 2147483647 w 485"/>
              <a:gd name="T61" fmla="*/ 2147483647 h 306"/>
              <a:gd name="T62" fmla="*/ 2147483647 w 485"/>
              <a:gd name="T63" fmla="*/ 2147483647 h 306"/>
              <a:gd name="T64" fmla="*/ 2147483647 w 485"/>
              <a:gd name="T65" fmla="*/ 2147483647 h 306"/>
              <a:gd name="T66" fmla="*/ 2147483647 w 485"/>
              <a:gd name="T67" fmla="*/ 2147483647 h 306"/>
              <a:gd name="T68" fmla="*/ 2147483647 w 485"/>
              <a:gd name="T69" fmla="*/ 2147483647 h 306"/>
              <a:gd name="T70" fmla="*/ 2147483647 w 485"/>
              <a:gd name="T71" fmla="*/ 2147483647 h 306"/>
              <a:gd name="T72" fmla="*/ 2147483647 w 485"/>
              <a:gd name="T73" fmla="*/ 2147483647 h 306"/>
              <a:gd name="T74" fmla="*/ 2147483647 w 485"/>
              <a:gd name="T75" fmla="*/ 2147483647 h 306"/>
              <a:gd name="T76" fmla="*/ 2147483647 w 485"/>
              <a:gd name="T77" fmla="*/ 2147483647 h 306"/>
              <a:gd name="T78" fmla="*/ 2147483647 w 485"/>
              <a:gd name="T79" fmla="*/ 2147483647 h 306"/>
              <a:gd name="T80" fmla="*/ 2147483647 w 485"/>
              <a:gd name="T81" fmla="*/ 2147483647 h 306"/>
              <a:gd name="T82" fmla="*/ 2147483647 w 485"/>
              <a:gd name="T83" fmla="*/ 2147483647 h 306"/>
              <a:gd name="T84" fmla="*/ 2147483647 w 485"/>
              <a:gd name="T85" fmla="*/ 2147483647 h 306"/>
              <a:gd name="T86" fmla="*/ 2147483647 w 485"/>
              <a:gd name="T87" fmla="*/ 2147483647 h 306"/>
              <a:gd name="T88" fmla="*/ 2147483647 w 485"/>
              <a:gd name="T89" fmla="*/ 2147483647 h 306"/>
              <a:gd name="T90" fmla="*/ 2147483647 w 485"/>
              <a:gd name="T91" fmla="*/ 2147483647 h 306"/>
              <a:gd name="T92" fmla="*/ 2147483647 w 485"/>
              <a:gd name="T93" fmla="*/ 2147483647 h 306"/>
              <a:gd name="T94" fmla="*/ 2147483647 w 485"/>
              <a:gd name="T95" fmla="*/ 2147483647 h 306"/>
              <a:gd name="T96" fmla="*/ 2147483647 w 485"/>
              <a:gd name="T97" fmla="*/ 2147483647 h 306"/>
              <a:gd name="T98" fmla="*/ 2147483647 w 485"/>
              <a:gd name="T99" fmla="*/ 2147483647 h 306"/>
              <a:gd name="T100" fmla="*/ 2147483647 w 485"/>
              <a:gd name="T101" fmla="*/ 2147483647 h 306"/>
              <a:gd name="T102" fmla="*/ 2147483647 w 485"/>
              <a:gd name="T103" fmla="*/ 2147483647 h 306"/>
              <a:gd name="T104" fmla="*/ 2147483647 w 485"/>
              <a:gd name="T105" fmla="*/ 2147483647 h 306"/>
              <a:gd name="T106" fmla="*/ 2147483647 w 485"/>
              <a:gd name="T107" fmla="*/ 2147483647 h 306"/>
              <a:gd name="T108" fmla="*/ 2147483647 w 485"/>
              <a:gd name="T109" fmla="*/ 2147483647 h 306"/>
              <a:gd name="T110" fmla="*/ 2147483647 w 485"/>
              <a:gd name="T111" fmla="*/ 2147483647 h 306"/>
              <a:gd name="T112" fmla="*/ 2147483647 w 485"/>
              <a:gd name="T113" fmla="*/ 2147483647 h 306"/>
              <a:gd name="T114" fmla="*/ 2147483647 w 485"/>
              <a:gd name="T115" fmla="*/ 2147483647 h 306"/>
              <a:gd name="T116" fmla="*/ 2147483647 w 485"/>
              <a:gd name="T117" fmla="*/ 2147483647 h 306"/>
              <a:gd name="T118" fmla="*/ 2147483647 w 485"/>
              <a:gd name="T119" fmla="*/ 2147483647 h 306"/>
              <a:gd name="T120" fmla="*/ 2147483647 w 485"/>
              <a:gd name="T121" fmla="*/ 2147483647 h 306"/>
              <a:gd name="T122" fmla="*/ 2147483647 w 485"/>
              <a:gd name="T123" fmla="*/ 2147483647 h 30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85"/>
              <a:gd name="T187" fmla="*/ 0 h 306"/>
              <a:gd name="T188" fmla="*/ 485 w 485"/>
              <a:gd name="T189" fmla="*/ 306 h 30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85" h="306">
                <a:moveTo>
                  <a:pt x="291" y="242"/>
                </a:moveTo>
                <a:lnTo>
                  <a:pt x="291" y="242"/>
                </a:lnTo>
                <a:lnTo>
                  <a:pt x="291" y="241"/>
                </a:lnTo>
                <a:lnTo>
                  <a:pt x="292" y="241"/>
                </a:lnTo>
                <a:lnTo>
                  <a:pt x="292" y="240"/>
                </a:lnTo>
                <a:lnTo>
                  <a:pt x="292" y="239"/>
                </a:lnTo>
                <a:lnTo>
                  <a:pt x="293" y="239"/>
                </a:lnTo>
                <a:lnTo>
                  <a:pt x="293" y="238"/>
                </a:lnTo>
                <a:lnTo>
                  <a:pt x="294" y="238"/>
                </a:lnTo>
                <a:lnTo>
                  <a:pt x="294" y="237"/>
                </a:lnTo>
                <a:lnTo>
                  <a:pt x="295" y="237"/>
                </a:lnTo>
                <a:lnTo>
                  <a:pt x="296" y="237"/>
                </a:lnTo>
                <a:lnTo>
                  <a:pt x="296" y="236"/>
                </a:lnTo>
                <a:lnTo>
                  <a:pt x="297" y="236"/>
                </a:lnTo>
                <a:lnTo>
                  <a:pt x="298" y="236"/>
                </a:lnTo>
                <a:lnTo>
                  <a:pt x="299" y="236"/>
                </a:lnTo>
                <a:lnTo>
                  <a:pt x="300" y="236"/>
                </a:lnTo>
                <a:lnTo>
                  <a:pt x="301" y="236"/>
                </a:lnTo>
                <a:lnTo>
                  <a:pt x="301" y="235"/>
                </a:lnTo>
                <a:lnTo>
                  <a:pt x="302" y="235"/>
                </a:lnTo>
                <a:lnTo>
                  <a:pt x="303" y="234"/>
                </a:lnTo>
                <a:lnTo>
                  <a:pt x="303" y="233"/>
                </a:lnTo>
                <a:lnTo>
                  <a:pt x="303" y="232"/>
                </a:lnTo>
                <a:lnTo>
                  <a:pt x="303" y="231"/>
                </a:lnTo>
                <a:lnTo>
                  <a:pt x="303" y="230"/>
                </a:lnTo>
                <a:lnTo>
                  <a:pt x="303" y="229"/>
                </a:lnTo>
                <a:lnTo>
                  <a:pt x="303" y="228"/>
                </a:lnTo>
                <a:lnTo>
                  <a:pt x="303" y="227"/>
                </a:lnTo>
                <a:lnTo>
                  <a:pt x="303" y="226"/>
                </a:lnTo>
                <a:lnTo>
                  <a:pt x="302" y="225"/>
                </a:lnTo>
                <a:lnTo>
                  <a:pt x="302" y="224"/>
                </a:lnTo>
                <a:lnTo>
                  <a:pt x="301" y="223"/>
                </a:lnTo>
                <a:lnTo>
                  <a:pt x="301" y="222"/>
                </a:lnTo>
                <a:lnTo>
                  <a:pt x="301" y="221"/>
                </a:lnTo>
                <a:lnTo>
                  <a:pt x="300" y="220"/>
                </a:lnTo>
                <a:lnTo>
                  <a:pt x="300" y="219"/>
                </a:lnTo>
                <a:lnTo>
                  <a:pt x="301" y="219"/>
                </a:lnTo>
                <a:lnTo>
                  <a:pt x="301" y="218"/>
                </a:lnTo>
                <a:lnTo>
                  <a:pt x="301" y="217"/>
                </a:lnTo>
                <a:lnTo>
                  <a:pt x="302" y="217"/>
                </a:lnTo>
                <a:lnTo>
                  <a:pt x="303" y="216"/>
                </a:lnTo>
                <a:lnTo>
                  <a:pt x="304" y="216"/>
                </a:lnTo>
                <a:lnTo>
                  <a:pt x="305" y="215"/>
                </a:lnTo>
                <a:lnTo>
                  <a:pt x="306" y="215"/>
                </a:lnTo>
                <a:lnTo>
                  <a:pt x="307" y="214"/>
                </a:lnTo>
                <a:lnTo>
                  <a:pt x="308" y="213"/>
                </a:lnTo>
                <a:lnTo>
                  <a:pt x="309" y="213"/>
                </a:lnTo>
                <a:lnTo>
                  <a:pt x="310" y="213"/>
                </a:lnTo>
                <a:lnTo>
                  <a:pt x="310" y="212"/>
                </a:lnTo>
                <a:lnTo>
                  <a:pt x="311" y="212"/>
                </a:lnTo>
                <a:lnTo>
                  <a:pt x="312" y="211"/>
                </a:lnTo>
                <a:lnTo>
                  <a:pt x="313" y="210"/>
                </a:lnTo>
                <a:lnTo>
                  <a:pt x="313" y="209"/>
                </a:lnTo>
                <a:lnTo>
                  <a:pt x="314" y="208"/>
                </a:lnTo>
                <a:lnTo>
                  <a:pt x="314" y="207"/>
                </a:lnTo>
                <a:lnTo>
                  <a:pt x="314" y="206"/>
                </a:lnTo>
                <a:lnTo>
                  <a:pt x="314" y="205"/>
                </a:lnTo>
                <a:lnTo>
                  <a:pt x="314" y="204"/>
                </a:lnTo>
                <a:lnTo>
                  <a:pt x="314" y="203"/>
                </a:lnTo>
                <a:lnTo>
                  <a:pt x="313" y="202"/>
                </a:lnTo>
                <a:lnTo>
                  <a:pt x="313" y="200"/>
                </a:lnTo>
                <a:lnTo>
                  <a:pt x="312" y="198"/>
                </a:lnTo>
                <a:lnTo>
                  <a:pt x="312" y="196"/>
                </a:lnTo>
                <a:lnTo>
                  <a:pt x="312" y="195"/>
                </a:lnTo>
                <a:lnTo>
                  <a:pt x="311" y="194"/>
                </a:lnTo>
                <a:lnTo>
                  <a:pt x="311" y="193"/>
                </a:lnTo>
                <a:lnTo>
                  <a:pt x="311" y="192"/>
                </a:lnTo>
                <a:lnTo>
                  <a:pt x="311" y="191"/>
                </a:lnTo>
                <a:lnTo>
                  <a:pt x="311" y="190"/>
                </a:lnTo>
                <a:lnTo>
                  <a:pt x="312" y="189"/>
                </a:lnTo>
                <a:lnTo>
                  <a:pt x="312" y="188"/>
                </a:lnTo>
                <a:lnTo>
                  <a:pt x="312" y="187"/>
                </a:lnTo>
                <a:lnTo>
                  <a:pt x="313" y="186"/>
                </a:lnTo>
                <a:lnTo>
                  <a:pt x="314" y="185"/>
                </a:lnTo>
                <a:lnTo>
                  <a:pt x="315" y="184"/>
                </a:lnTo>
                <a:lnTo>
                  <a:pt x="316" y="183"/>
                </a:lnTo>
                <a:lnTo>
                  <a:pt x="317" y="182"/>
                </a:lnTo>
                <a:lnTo>
                  <a:pt x="318" y="182"/>
                </a:lnTo>
                <a:lnTo>
                  <a:pt x="319" y="181"/>
                </a:lnTo>
                <a:lnTo>
                  <a:pt x="320" y="181"/>
                </a:lnTo>
                <a:lnTo>
                  <a:pt x="321" y="181"/>
                </a:lnTo>
                <a:lnTo>
                  <a:pt x="321" y="180"/>
                </a:lnTo>
                <a:lnTo>
                  <a:pt x="322" y="180"/>
                </a:lnTo>
                <a:lnTo>
                  <a:pt x="323" y="181"/>
                </a:lnTo>
                <a:lnTo>
                  <a:pt x="324" y="181"/>
                </a:lnTo>
                <a:lnTo>
                  <a:pt x="325" y="181"/>
                </a:lnTo>
                <a:lnTo>
                  <a:pt x="325" y="182"/>
                </a:lnTo>
                <a:lnTo>
                  <a:pt x="326" y="182"/>
                </a:lnTo>
                <a:lnTo>
                  <a:pt x="326" y="183"/>
                </a:lnTo>
                <a:lnTo>
                  <a:pt x="327" y="184"/>
                </a:lnTo>
                <a:lnTo>
                  <a:pt x="328" y="184"/>
                </a:lnTo>
                <a:lnTo>
                  <a:pt x="328" y="185"/>
                </a:lnTo>
                <a:lnTo>
                  <a:pt x="329" y="185"/>
                </a:lnTo>
                <a:lnTo>
                  <a:pt x="330" y="185"/>
                </a:lnTo>
                <a:lnTo>
                  <a:pt x="330" y="184"/>
                </a:lnTo>
                <a:lnTo>
                  <a:pt x="331" y="184"/>
                </a:lnTo>
                <a:lnTo>
                  <a:pt x="331" y="183"/>
                </a:lnTo>
                <a:lnTo>
                  <a:pt x="331" y="182"/>
                </a:lnTo>
                <a:lnTo>
                  <a:pt x="332" y="181"/>
                </a:lnTo>
                <a:lnTo>
                  <a:pt x="332" y="180"/>
                </a:lnTo>
                <a:lnTo>
                  <a:pt x="332" y="179"/>
                </a:lnTo>
                <a:lnTo>
                  <a:pt x="331" y="179"/>
                </a:lnTo>
                <a:lnTo>
                  <a:pt x="331" y="178"/>
                </a:lnTo>
                <a:lnTo>
                  <a:pt x="331" y="177"/>
                </a:lnTo>
                <a:lnTo>
                  <a:pt x="330" y="176"/>
                </a:lnTo>
                <a:lnTo>
                  <a:pt x="330" y="175"/>
                </a:lnTo>
                <a:lnTo>
                  <a:pt x="329" y="175"/>
                </a:lnTo>
                <a:lnTo>
                  <a:pt x="329" y="174"/>
                </a:lnTo>
                <a:lnTo>
                  <a:pt x="329" y="173"/>
                </a:lnTo>
                <a:lnTo>
                  <a:pt x="330" y="173"/>
                </a:lnTo>
                <a:lnTo>
                  <a:pt x="331" y="173"/>
                </a:lnTo>
                <a:lnTo>
                  <a:pt x="332" y="173"/>
                </a:lnTo>
                <a:lnTo>
                  <a:pt x="333" y="173"/>
                </a:lnTo>
                <a:lnTo>
                  <a:pt x="334" y="173"/>
                </a:lnTo>
                <a:lnTo>
                  <a:pt x="335" y="174"/>
                </a:lnTo>
                <a:lnTo>
                  <a:pt x="336" y="174"/>
                </a:lnTo>
                <a:lnTo>
                  <a:pt x="337" y="174"/>
                </a:lnTo>
                <a:lnTo>
                  <a:pt x="338" y="174"/>
                </a:lnTo>
                <a:lnTo>
                  <a:pt x="339" y="174"/>
                </a:lnTo>
                <a:lnTo>
                  <a:pt x="340" y="175"/>
                </a:lnTo>
                <a:lnTo>
                  <a:pt x="341" y="175"/>
                </a:lnTo>
                <a:lnTo>
                  <a:pt x="342" y="175"/>
                </a:lnTo>
                <a:lnTo>
                  <a:pt x="343" y="175"/>
                </a:lnTo>
                <a:lnTo>
                  <a:pt x="344" y="175"/>
                </a:lnTo>
                <a:lnTo>
                  <a:pt x="345" y="174"/>
                </a:lnTo>
                <a:lnTo>
                  <a:pt x="346" y="174"/>
                </a:lnTo>
                <a:lnTo>
                  <a:pt x="347" y="173"/>
                </a:lnTo>
                <a:lnTo>
                  <a:pt x="347" y="172"/>
                </a:lnTo>
                <a:lnTo>
                  <a:pt x="348" y="171"/>
                </a:lnTo>
                <a:lnTo>
                  <a:pt x="348" y="170"/>
                </a:lnTo>
                <a:lnTo>
                  <a:pt x="349" y="169"/>
                </a:lnTo>
                <a:lnTo>
                  <a:pt x="349" y="168"/>
                </a:lnTo>
                <a:lnTo>
                  <a:pt x="349" y="167"/>
                </a:lnTo>
                <a:lnTo>
                  <a:pt x="349" y="166"/>
                </a:lnTo>
                <a:lnTo>
                  <a:pt x="349" y="165"/>
                </a:lnTo>
                <a:lnTo>
                  <a:pt x="348" y="164"/>
                </a:lnTo>
                <a:lnTo>
                  <a:pt x="348" y="163"/>
                </a:lnTo>
                <a:lnTo>
                  <a:pt x="348" y="162"/>
                </a:lnTo>
                <a:lnTo>
                  <a:pt x="347" y="162"/>
                </a:lnTo>
                <a:lnTo>
                  <a:pt x="346" y="162"/>
                </a:lnTo>
                <a:lnTo>
                  <a:pt x="345" y="162"/>
                </a:lnTo>
                <a:lnTo>
                  <a:pt x="344" y="163"/>
                </a:lnTo>
                <a:lnTo>
                  <a:pt x="343" y="163"/>
                </a:lnTo>
                <a:lnTo>
                  <a:pt x="343" y="164"/>
                </a:lnTo>
                <a:lnTo>
                  <a:pt x="342" y="164"/>
                </a:lnTo>
                <a:lnTo>
                  <a:pt x="341" y="164"/>
                </a:lnTo>
                <a:lnTo>
                  <a:pt x="340" y="164"/>
                </a:lnTo>
                <a:lnTo>
                  <a:pt x="339" y="164"/>
                </a:lnTo>
                <a:lnTo>
                  <a:pt x="339" y="163"/>
                </a:lnTo>
                <a:lnTo>
                  <a:pt x="340" y="163"/>
                </a:lnTo>
                <a:lnTo>
                  <a:pt x="340" y="162"/>
                </a:lnTo>
                <a:lnTo>
                  <a:pt x="341" y="161"/>
                </a:lnTo>
                <a:lnTo>
                  <a:pt x="342" y="161"/>
                </a:lnTo>
                <a:lnTo>
                  <a:pt x="342" y="160"/>
                </a:lnTo>
                <a:lnTo>
                  <a:pt x="342" y="159"/>
                </a:lnTo>
                <a:lnTo>
                  <a:pt x="341" y="159"/>
                </a:lnTo>
                <a:lnTo>
                  <a:pt x="340" y="159"/>
                </a:lnTo>
                <a:lnTo>
                  <a:pt x="339" y="159"/>
                </a:lnTo>
                <a:lnTo>
                  <a:pt x="338" y="159"/>
                </a:lnTo>
                <a:lnTo>
                  <a:pt x="337" y="159"/>
                </a:lnTo>
                <a:lnTo>
                  <a:pt x="336" y="159"/>
                </a:lnTo>
                <a:lnTo>
                  <a:pt x="335" y="159"/>
                </a:lnTo>
                <a:lnTo>
                  <a:pt x="335" y="158"/>
                </a:lnTo>
                <a:lnTo>
                  <a:pt x="334" y="158"/>
                </a:lnTo>
                <a:lnTo>
                  <a:pt x="333" y="158"/>
                </a:lnTo>
                <a:lnTo>
                  <a:pt x="333" y="157"/>
                </a:lnTo>
                <a:lnTo>
                  <a:pt x="332" y="156"/>
                </a:lnTo>
                <a:lnTo>
                  <a:pt x="332" y="155"/>
                </a:lnTo>
                <a:lnTo>
                  <a:pt x="332" y="154"/>
                </a:lnTo>
                <a:lnTo>
                  <a:pt x="332" y="153"/>
                </a:lnTo>
                <a:lnTo>
                  <a:pt x="332" y="152"/>
                </a:lnTo>
                <a:lnTo>
                  <a:pt x="332" y="151"/>
                </a:lnTo>
                <a:lnTo>
                  <a:pt x="332" y="150"/>
                </a:lnTo>
                <a:lnTo>
                  <a:pt x="332" y="149"/>
                </a:lnTo>
                <a:lnTo>
                  <a:pt x="333" y="149"/>
                </a:lnTo>
                <a:lnTo>
                  <a:pt x="334" y="148"/>
                </a:lnTo>
                <a:lnTo>
                  <a:pt x="335" y="147"/>
                </a:lnTo>
                <a:lnTo>
                  <a:pt x="336" y="147"/>
                </a:lnTo>
                <a:lnTo>
                  <a:pt x="337" y="147"/>
                </a:lnTo>
                <a:lnTo>
                  <a:pt x="337" y="146"/>
                </a:lnTo>
                <a:lnTo>
                  <a:pt x="338" y="146"/>
                </a:lnTo>
                <a:lnTo>
                  <a:pt x="339" y="146"/>
                </a:lnTo>
                <a:lnTo>
                  <a:pt x="339" y="147"/>
                </a:lnTo>
                <a:lnTo>
                  <a:pt x="340" y="147"/>
                </a:lnTo>
                <a:lnTo>
                  <a:pt x="341" y="147"/>
                </a:lnTo>
                <a:lnTo>
                  <a:pt x="342" y="148"/>
                </a:lnTo>
                <a:lnTo>
                  <a:pt x="343" y="148"/>
                </a:lnTo>
                <a:lnTo>
                  <a:pt x="343" y="149"/>
                </a:lnTo>
                <a:lnTo>
                  <a:pt x="344" y="149"/>
                </a:lnTo>
                <a:lnTo>
                  <a:pt x="345" y="149"/>
                </a:lnTo>
                <a:lnTo>
                  <a:pt x="346" y="149"/>
                </a:lnTo>
                <a:lnTo>
                  <a:pt x="347" y="149"/>
                </a:lnTo>
                <a:lnTo>
                  <a:pt x="348" y="148"/>
                </a:lnTo>
                <a:lnTo>
                  <a:pt x="349" y="148"/>
                </a:lnTo>
                <a:lnTo>
                  <a:pt x="350" y="147"/>
                </a:lnTo>
                <a:lnTo>
                  <a:pt x="351" y="147"/>
                </a:lnTo>
                <a:lnTo>
                  <a:pt x="351" y="148"/>
                </a:lnTo>
                <a:lnTo>
                  <a:pt x="351" y="149"/>
                </a:lnTo>
                <a:lnTo>
                  <a:pt x="351" y="150"/>
                </a:lnTo>
                <a:lnTo>
                  <a:pt x="350" y="151"/>
                </a:lnTo>
                <a:lnTo>
                  <a:pt x="350" y="152"/>
                </a:lnTo>
                <a:lnTo>
                  <a:pt x="350" y="153"/>
                </a:lnTo>
                <a:lnTo>
                  <a:pt x="349" y="154"/>
                </a:lnTo>
                <a:lnTo>
                  <a:pt x="349" y="155"/>
                </a:lnTo>
                <a:lnTo>
                  <a:pt x="349" y="156"/>
                </a:lnTo>
                <a:lnTo>
                  <a:pt x="349" y="157"/>
                </a:lnTo>
                <a:lnTo>
                  <a:pt x="350" y="157"/>
                </a:lnTo>
                <a:lnTo>
                  <a:pt x="351" y="157"/>
                </a:lnTo>
                <a:lnTo>
                  <a:pt x="352" y="157"/>
                </a:lnTo>
                <a:lnTo>
                  <a:pt x="353" y="157"/>
                </a:lnTo>
                <a:lnTo>
                  <a:pt x="353" y="156"/>
                </a:lnTo>
                <a:lnTo>
                  <a:pt x="354" y="156"/>
                </a:lnTo>
                <a:lnTo>
                  <a:pt x="355" y="156"/>
                </a:lnTo>
                <a:lnTo>
                  <a:pt x="356" y="155"/>
                </a:lnTo>
                <a:lnTo>
                  <a:pt x="357" y="154"/>
                </a:lnTo>
                <a:lnTo>
                  <a:pt x="361" y="153"/>
                </a:lnTo>
                <a:lnTo>
                  <a:pt x="362" y="152"/>
                </a:lnTo>
                <a:lnTo>
                  <a:pt x="363" y="152"/>
                </a:lnTo>
                <a:lnTo>
                  <a:pt x="364" y="151"/>
                </a:lnTo>
                <a:lnTo>
                  <a:pt x="365" y="151"/>
                </a:lnTo>
                <a:lnTo>
                  <a:pt x="366" y="150"/>
                </a:lnTo>
                <a:lnTo>
                  <a:pt x="367" y="150"/>
                </a:lnTo>
                <a:lnTo>
                  <a:pt x="368" y="150"/>
                </a:lnTo>
                <a:lnTo>
                  <a:pt x="369" y="149"/>
                </a:lnTo>
                <a:lnTo>
                  <a:pt x="370" y="149"/>
                </a:lnTo>
                <a:lnTo>
                  <a:pt x="371" y="148"/>
                </a:lnTo>
                <a:lnTo>
                  <a:pt x="372" y="147"/>
                </a:lnTo>
                <a:lnTo>
                  <a:pt x="373" y="147"/>
                </a:lnTo>
                <a:lnTo>
                  <a:pt x="373" y="146"/>
                </a:lnTo>
                <a:lnTo>
                  <a:pt x="374" y="146"/>
                </a:lnTo>
                <a:lnTo>
                  <a:pt x="374" y="145"/>
                </a:lnTo>
                <a:lnTo>
                  <a:pt x="375" y="144"/>
                </a:lnTo>
                <a:lnTo>
                  <a:pt x="375" y="143"/>
                </a:lnTo>
                <a:lnTo>
                  <a:pt x="374" y="142"/>
                </a:lnTo>
                <a:lnTo>
                  <a:pt x="374" y="141"/>
                </a:lnTo>
                <a:lnTo>
                  <a:pt x="374" y="140"/>
                </a:lnTo>
                <a:lnTo>
                  <a:pt x="373" y="139"/>
                </a:lnTo>
                <a:lnTo>
                  <a:pt x="373" y="138"/>
                </a:lnTo>
                <a:lnTo>
                  <a:pt x="372" y="137"/>
                </a:lnTo>
                <a:lnTo>
                  <a:pt x="372" y="136"/>
                </a:lnTo>
                <a:lnTo>
                  <a:pt x="372" y="135"/>
                </a:lnTo>
                <a:lnTo>
                  <a:pt x="371" y="134"/>
                </a:lnTo>
                <a:lnTo>
                  <a:pt x="371" y="133"/>
                </a:lnTo>
                <a:lnTo>
                  <a:pt x="371" y="132"/>
                </a:lnTo>
                <a:lnTo>
                  <a:pt x="371" y="131"/>
                </a:lnTo>
                <a:lnTo>
                  <a:pt x="371" y="128"/>
                </a:lnTo>
                <a:lnTo>
                  <a:pt x="371" y="127"/>
                </a:lnTo>
                <a:lnTo>
                  <a:pt x="371" y="126"/>
                </a:lnTo>
                <a:lnTo>
                  <a:pt x="371" y="122"/>
                </a:lnTo>
                <a:lnTo>
                  <a:pt x="371" y="121"/>
                </a:lnTo>
                <a:lnTo>
                  <a:pt x="371" y="119"/>
                </a:lnTo>
                <a:lnTo>
                  <a:pt x="371" y="118"/>
                </a:lnTo>
                <a:lnTo>
                  <a:pt x="371" y="117"/>
                </a:lnTo>
                <a:lnTo>
                  <a:pt x="371" y="116"/>
                </a:lnTo>
                <a:lnTo>
                  <a:pt x="371" y="115"/>
                </a:lnTo>
                <a:lnTo>
                  <a:pt x="371" y="113"/>
                </a:lnTo>
                <a:lnTo>
                  <a:pt x="372" y="112"/>
                </a:lnTo>
                <a:lnTo>
                  <a:pt x="372" y="111"/>
                </a:lnTo>
                <a:lnTo>
                  <a:pt x="373" y="110"/>
                </a:lnTo>
                <a:lnTo>
                  <a:pt x="373" y="109"/>
                </a:lnTo>
                <a:lnTo>
                  <a:pt x="373" y="108"/>
                </a:lnTo>
                <a:lnTo>
                  <a:pt x="374" y="107"/>
                </a:lnTo>
                <a:lnTo>
                  <a:pt x="374" y="106"/>
                </a:lnTo>
                <a:lnTo>
                  <a:pt x="375" y="105"/>
                </a:lnTo>
                <a:lnTo>
                  <a:pt x="376" y="104"/>
                </a:lnTo>
                <a:lnTo>
                  <a:pt x="376" y="103"/>
                </a:lnTo>
                <a:lnTo>
                  <a:pt x="377" y="103"/>
                </a:lnTo>
                <a:lnTo>
                  <a:pt x="377" y="102"/>
                </a:lnTo>
                <a:lnTo>
                  <a:pt x="378" y="102"/>
                </a:lnTo>
                <a:lnTo>
                  <a:pt x="379" y="102"/>
                </a:lnTo>
                <a:lnTo>
                  <a:pt x="379" y="101"/>
                </a:lnTo>
                <a:lnTo>
                  <a:pt x="380" y="101"/>
                </a:lnTo>
                <a:lnTo>
                  <a:pt x="381" y="101"/>
                </a:lnTo>
                <a:lnTo>
                  <a:pt x="382" y="100"/>
                </a:lnTo>
                <a:lnTo>
                  <a:pt x="383" y="100"/>
                </a:lnTo>
                <a:lnTo>
                  <a:pt x="384" y="101"/>
                </a:lnTo>
                <a:lnTo>
                  <a:pt x="386" y="101"/>
                </a:lnTo>
                <a:lnTo>
                  <a:pt x="387" y="101"/>
                </a:lnTo>
                <a:lnTo>
                  <a:pt x="390" y="102"/>
                </a:lnTo>
                <a:lnTo>
                  <a:pt x="391" y="102"/>
                </a:lnTo>
                <a:lnTo>
                  <a:pt x="392" y="102"/>
                </a:lnTo>
                <a:lnTo>
                  <a:pt x="393" y="102"/>
                </a:lnTo>
                <a:lnTo>
                  <a:pt x="394" y="102"/>
                </a:lnTo>
                <a:lnTo>
                  <a:pt x="395" y="102"/>
                </a:lnTo>
                <a:lnTo>
                  <a:pt x="396" y="102"/>
                </a:lnTo>
                <a:lnTo>
                  <a:pt x="397" y="102"/>
                </a:lnTo>
                <a:lnTo>
                  <a:pt x="397" y="101"/>
                </a:lnTo>
                <a:lnTo>
                  <a:pt x="398" y="101"/>
                </a:lnTo>
                <a:lnTo>
                  <a:pt x="399" y="101"/>
                </a:lnTo>
                <a:lnTo>
                  <a:pt x="400" y="101"/>
                </a:lnTo>
                <a:lnTo>
                  <a:pt x="400" y="100"/>
                </a:lnTo>
                <a:lnTo>
                  <a:pt x="401" y="100"/>
                </a:lnTo>
                <a:lnTo>
                  <a:pt x="402" y="100"/>
                </a:lnTo>
                <a:lnTo>
                  <a:pt x="403" y="99"/>
                </a:lnTo>
                <a:lnTo>
                  <a:pt x="404" y="98"/>
                </a:lnTo>
                <a:lnTo>
                  <a:pt x="405" y="98"/>
                </a:lnTo>
                <a:lnTo>
                  <a:pt x="405" y="97"/>
                </a:lnTo>
                <a:lnTo>
                  <a:pt x="406" y="96"/>
                </a:lnTo>
                <a:lnTo>
                  <a:pt x="407" y="96"/>
                </a:lnTo>
                <a:lnTo>
                  <a:pt x="407" y="95"/>
                </a:lnTo>
                <a:lnTo>
                  <a:pt x="408" y="94"/>
                </a:lnTo>
                <a:lnTo>
                  <a:pt x="408" y="93"/>
                </a:lnTo>
                <a:lnTo>
                  <a:pt x="409" y="93"/>
                </a:lnTo>
                <a:lnTo>
                  <a:pt x="409" y="92"/>
                </a:lnTo>
                <a:lnTo>
                  <a:pt x="410" y="91"/>
                </a:lnTo>
                <a:lnTo>
                  <a:pt x="410" y="90"/>
                </a:lnTo>
                <a:lnTo>
                  <a:pt x="411" y="89"/>
                </a:lnTo>
                <a:lnTo>
                  <a:pt x="411" y="87"/>
                </a:lnTo>
                <a:lnTo>
                  <a:pt x="412" y="86"/>
                </a:lnTo>
                <a:lnTo>
                  <a:pt x="412" y="85"/>
                </a:lnTo>
                <a:lnTo>
                  <a:pt x="412" y="84"/>
                </a:lnTo>
                <a:lnTo>
                  <a:pt x="413" y="83"/>
                </a:lnTo>
                <a:lnTo>
                  <a:pt x="414" y="82"/>
                </a:lnTo>
                <a:lnTo>
                  <a:pt x="415" y="82"/>
                </a:lnTo>
                <a:lnTo>
                  <a:pt x="416" y="82"/>
                </a:lnTo>
                <a:lnTo>
                  <a:pt x="417" y="83"/>
                </a:lnTo>
                <a:lnTo>
                  <a:pt x="419" y="84"/>
                </a:lnTo>
                <a:lnTo>
                  <a:pt x="420" y="85"/>
                </a:lnTo>
                <a:lnTo>
                  <a:pt x="421" y="85"/>
                </a:lnTo>
                <a:lnTo>
                  <a:pt x="422" y="85"/>
                </a:lnTo>
                <a:lnTo>
                  <a:pt x="422" y="86"/>
                </a:lnTo>
                <a:lnTo>
                  <a:pt x="423" y="86"/>
                </a:lnTo>
                <a:lnTo>
                  <a:pt x="424" y="86"/>
                </a:lnTo>
                <a:lnTo>
                  <a:pt x="425" y="87"/>
                </a:lnTo>
                <a:lnTo>
                  <a:pt x="426" y="87"/>
                </a:lnTo>
                <a:lnTo>
                  <a:pt x="427" y="87"/>
                </a:lnTo>
                <a:lnTo>
                  <a:pt x="427" y="86"/>
                </a:lnTo>
                <a:lnTo>
                  <a:pt x="427" y="85"/>
                </a:lnTo>
                <a:lnTo>
                  <a:pt x="426" y="84"/>
                </a:lnTo>
                <a:lnTo>
                  <a:pt x="426" y="83"/>
                </a:lnTo>
                <a:lnTo>
                  <a:pt x="425" y="82"/>
                </a:lnTo>
                <a:lnTo>
                  <a:pt x="425" y="81"/>
                </a:lnTo>
                <a:lnTo>
                  <a:pt x="424" y="80"/>
                </a:lnTo>
                <a:lnTo>
                  <a:pt x="424" y="79"/>
                </a:lnTo>
                <a:lnTo>
                  <a:pt x="424" y="78"/>
                </a:lnTo>
                <a:lnTo>
                  <a:pt x="425" y="78"/>
                </a:lnTo>
                <a:lnTo>
                  <a:pt x="426" y="78"/>
                </a:lnTo>
                <a:lnTo>
                  <a:pt x="427" y="78"/>
                </a:lnTo>
                <a:lnTo>
                  <a:pt x="428" y="78"/>
                </a:lnTo>
                <a:lnTo>
                  <a:pt x="429" y="78"/>
                </a:lnTo>
                <a:lnTo>
                  <a:pt x="430" y="78"/>
                </a:lnTo>
                <a:lnTo>
                  <a:pt x="431" y="78"/>
                </a:lnTo>
                <a:lnTo>
                  <a:pt x="431" y="77"/>
                </a:lnTo>
                <a:lnTo>
                  <a:pt x="432" y="77"/>
                </a:lnTo>
                <a:lnTo>
                  <a:pt x="433" y="77"/>
                </a:lnTo>
                <a:lnTo>
                  <a:pt x="433" y="76"/>
                </a:lnTo>
                <a:lnTo>
                  <a:pt x="434" y="75"/>
                </a:lnTo>
                <a:lnTo>
                  <a:pt x="434" y="73"/>
                </a:lnTo>
                <a:lnTo>
                  <a:pt x="435" y="72"/>
                </a:lnTo>
                <a:lnTo>
                  <a:pt x="436" y="71"/>
                </a:lnTo>
                <a:lnTo>
                  <a:pt x="437" y="70"/>
                </a:lnTo>
                <a:lnTo>
                  <a:pt x="437" y="69"/>
                </a:lnTo>
                <a:lnTo>
                  <a:pt x="438" y="69"/>
                </a:lnTo>
                <a:lnTo>
                  <a:pt x="439" y="69"/>
                </a:lnTo>
                <a:lnTo>
                  <a:pt x="439" y="68"/>
                </a:lnTo>
                <a:lnTo>
                  <a:pt x="440" y="68"/>
                </a:lnTo>
                <a:lnTo>
                  <a:pt x="441" y="68"/>
                </a:lnTo>
                <a:lnTo>
                  <a:pt x="442" y="68"/>
                </a:lnTo>
                <a:lnTo>
                  <a:pt x="442" y="67"/>
                </a:lnTo>
                <a:lnTo>
                  <a:pt x="442" y="66"/>
                </a:lnTo>
                <a:lnTo>
                  <a:pt x="441" y="66"/>
                </a:lnTo>
                <a:lnTo>
                  <a:pt x="441" y="65"/>
                </a:lnTo>
                <a:lnTo>
                  <a:pt x="440" y="65"/>
                </a:lnTo>
                <a:lnTo>
                  <a:pt x="440" y="64"/>
                </a:lnTo>
                <a:lnTo>
                  <a:pt x="439" y="64"/>
                </a:lnTo>
                <a:lnTo>
                  <a:pt x="439" y="63"/>
                </a:lnTo>
                <a:lnTo>
                  <a:pt x="439" y="62"/>
                </a:lnTo>
                <a:lnTo>
                  <a:pt x="440" y="62"/>
                </a:lnTo>
                <a:lnTo>
                  <a:pt x="440" y="61"/>
                </a:lnTo>
                <a:lnTo>
                  <a:pt x="441" y="61"/>
                </a:lnTo>
                <a:lnTo>
                  <a:pt x="442" y="61"/>
                </a:lnTo>
                <a:lnTo>
                  <a:pt x="443" y="60"/>
                </a:lnTo>
                <a:lnTo>
                  <a:pt x="444" y="60"/>
                </a:lnTo>
                <a:lnTo>
                  <a:pt x="445" y="60"/>
                </a:lnTo>
                <a:lnTo>
                  <a:pt x="445" y="61"/>
                </a:lnTo>
                <a:lnTo>
                  <a:pt x="446" y="61"/>
                </a:lnTo>
                <a:lnTo>
                  <a:pt x="447" y="61"/>
                </a:lnTo>
                <a:lnTo>
                  <a:pt x="447" y="62"/>
                </a:lnTo>
                <a:lnTo>
                  <a:pt x="448" y="62"/>
                </a:lnTo>
                <a:lnTo>
                  <a:pt x="448" y="63"/>
                </a:lnTo>
                <a:lnTo>
                  <a:pt x="448" y="64"/>
                </a:lnTo>
                <a:lnTo>
                  <a:pt x="449" y="64"/>
                </a:lnTo>
                <a:lnTo>
                  <a:pt x="449" y="65"/>
                </a:lnTo>
                <a:lnTo>
                  <a:pt x="448" y="66"/>
                </a:lnTo>
                <a:lnTo>
                  <a:pt x="448" y="67"/>
                </a:lnTo>
                <a:lnTo>
                  <a:pt x="448" y="68"/>
                </a:lnTo>
                <a:lnTo>
                  <a:pt x="447" y="69"/>
                </a:lnTo>
                <a:lnTo>
                  <a:pt x="447" y="70"/>
                </a:lnTo>
                <a:lnTo>
                  <a:pt x="447" y="71"/>
                </a:lnTo>
                <a:lnTo>
                  <a:pt x="448" y="71"/>
                </a:lnTo>
                <a:lnTo>
                  <a:pt x="448" y="70"/>
                </a:lnTo>
                <a:lnTo>
                  <a:pt x="449" y="70"/>
                </a:lnTo>
                <a:lnTo>
                  <a:pt x="449" y="69"/>
                </a:lnTo>
                <a:lnTo>
                  <a:pt x="450" y="69"/>
                </a:lnTo>
                <a:lnTo>
                  <a:pt x="451" y="68"/>
                </a:lnTo>
                <a:lnTo>
                  <a:pt x="452" y="68"/>
                </a:lnTo>
                <a:lnTo>
                  <a:pt x="453" y="67"/>
                </a:lnTo>
                <a:lnTo>
                  <a:pt x="454" y="67"/>
                </a:lnTo>
                <a:lnTo>
                  <a:pt x="455" y="66"/>
                </a:lnTo>
                <a:lnTo>
                  <a:pt x="455" y="67"/>
                </a:lnTo>
                <a:lnTo>
                  <a:pt x="456" y="67"/>
                </a:lnTo>
                <a:lnTo>
                  <a:pt x="456" y="68"/>
                </a:lnTo>
                <a:lnTo>
                  <a:pt x="456" y="69"/>
                </a:lnTo>
                <a:lnTo>
                  <a:pt x="456" y="70"/>
                </a:lnTo>
                <a:lnTo>
                  <a:pt x="456" y="71"/>
                </a:lnTo>
                <a:lnTo>
                  <a:pt x="457" y="71"/>
                </a:lnTo>
                <a:lnTo>
                  <a:pt x="457" y="72"/>
                </a:lnTo>
                <a:lnTo>
                  <a:pt x="457" y="73"/>
                </a:lnTo>
                <a:lnTo>
                  <a:pt x="458" y="73"/>
                </a:lnTo>
                <a:lnTo>
                  <a:pt x="458" y="74"/>
                </a:lnTo>
                <a:lnTo>
                  <a:pt x="459" y="74"/>
                </a:lnTo>
                <a:lnTo>
                  <a:pt x="460" y="74"/>
                </a:lnTo>
                <a:lnTo>
                  <a:pt x="461" y="74"/>
                </a:lnTo>
                <a:lnTo>
                  <a:pt x="462" y="74"/>
                </a:lnTo>
                <a:lnTo>
                  <a:pt x="463" y="74"/>
                </a:lnTo>
                <a:lnTo>
                  <a:pt x="464" y="73"/>
                </a:lnTo>
                <a:lnTo>
                  <a:pt x="465" y="73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70" y="70"/>
                </a:lnTo>
                <a:lnTo>
                  <a:pt x="471" y="70"/>
                </a:lnTo>
                <a:lnTo>
                  <a:pt x="471" y="69"/>
                </a:lnTo>
                <a:lnTo>
                  <a:pt x="472" y="68"/>
                </a:lnTo>
                <a:lnTo>
                  <a:pt x="473" y="67"/>
                </a:lnTo>
                <a:lnTo>
                  <a:pt x="474" y="66"/>
                </a:lnTo>
                <a:lnTo>
                  <a:pt x="475" y="66"/>
                </a:lnTo>
                <a:lnTo>
                  <a:pt x="476" y="65"/>
                </a:lnTo>
                <a:lnTo>
                  <a:pt x="476" y="64"/>
                </a:lnTo>
                <a:lnTo>
                  <a:pt x="477" y="64"/>
                </a:lnTo>
                <a:lnTo>
                  <a:pt x="477" y="63"/>
                </a:lnTo>
                <a:lnTo>
                  <a:pt x="478" y="62"/>
                </a:lnTo>
                <a:lnTo>
                  <a:pt x="478" y="61"/>
                </a:lnTo>
                <a:lnTo>
                  <a:pt x="479" y="60"/>
                </a:lnTo>
                <a:lnTo>
                  <a:pt x="480" y="59"/>
                </a:lnTo>
                <a:lnTo>
                  <a:pt x="480" y="58"/>
                </a:lnTo>
                <a:lnTo>
                  <a:pt x="480" y="57"/>
                </a:lnTo>
                <a:lnTo>
                  <a:pt x="481" y="57"/>
                </a:lnTo>
                <a:lnTo>
                  <a:pt x="481" y="56"/>
                </a:lnTo>
                <a:lnTo>
                  <a:pt x="481" y="55"/>
                </a:lnTo>
                <a:lnTo>
                  <a:pt x="481" y="54"/>
                </a:lnTo>
                <a:lnTo>
                  <a:pt x="482" y="54"/>
                </a:lnTo>
                <a:lnTo>
                  <a:pt x="482" y="53"/>
                </a:lnTo>
                <a:lnTo>
                  <a:pt x="482" y="52"/>
                </a:lnTo>
                <a:lnTo>
                  <a:pt x="482" y="51"/>
                </a:lnTo>
                <a:lnTo>
                  <a:pt x="481" y="51"/>
                </a:lnTo>
                <a:lnTo>
                  <a:pt x="480" y="51"/>
                </a:lnTo>
                <a:lnTo>
                  <a:pt x="479" y="52"/>
                </a:lnTo>
                <a:lnTo>
                  <a:pt x="478" y="53"/>
                </a:lnTo>
                <a:lnTo>
                  <a:pt x="477" y="53"/>
                </a:lnTo>
                <a:lnTo>
                  <a:pt x="477" y="54"/>
                </a:lnTo>
                <a:lnTo>
                  <a:pt x="476" y="54"/>
                </a:lnTo>
                <a:lnTo>
                  <a:pt x="475" y="54"/>
                </a:lnTo>
                <a:lnTo>
                  <a:pt x="475" y="55"/>
                </a:lnTo>
                <a:lnTo>
                  <a:pt x="474" y="55"/>
                </a:lnTo>
                <a:lnTo>
                  <a:pt x="473" y="55"/>
                </a:lnTo>
                <a:lnTo>
                  <a:pt x="473" y="54"/>
                </a:lnTo>
                <a:lnTo>
                  <a:pt x="472" y="54"/>
                </a:lnTo>
                <a:lnTo>
                  <a:pt x="472" y="53"/>
                </a:lnTo>
                <a:lnTo>
                  <a:pt x="472" y="52"/>
                </a:lnTo>
                <a:lnTo>
                  <a:pt x="472" y="51"/>
                </a:lnTo>
                <a:lnTo>
                  <a:pt x="473" y="51"/>
                </a:lnTo>
                <a:lnTo>
                  <a:pt x="473" y="50"/>
                </a:lnTo>
                <a:lnTo>
                  <a:pt x="473" y="49"/>
                </a:lnTo>
                <a:lnTo>
                  <a:pt x="473" y="48"/>
                </a:lnTo>
                <a:lnTo>
                  <a:pt x="472" y="48"/>
                </a:lnTo>
                <a:lnTo>
                  <a:pt x="471" y="47"/>
                </a:lnTo>
                <a:lnTo>
                  <a:pt x="470" y="47"/>
                </a:lnTo>
                <a:lnTo>
                  <a:pt x="470" y="46"/>
                </a:lnTo>
                <a:lnTo>
                  <a:pt x="470" y="45"/>
                </a:lnTo>
                <a:lnTo>
                  <a:pt x="471" y="45"/>
                </a:lnTo>
                <a:lnTo>
                  <a:pt x="472" y="45"/>
                </a:lnTo>
                <a:lnTo>
                  <a:pt x="473" y="45"/>
                </a:lnTo>
                <a:lnTo>
                  <a:pt x="474" y="45"/>
                </a:lnTo>
                <a:lnTo>
                  <a:pt x="475" y="44"/>
                </a:lnTo>
                <a:lnTo>
                  <a:pt x="476" y="44"/>
                </a:lnTo>
                <a:lnTo>
                  <a:pt x="477" y="44"/>
                </a:lnTo>
                <a:lnTo>
                  <a:pt x="478" y="44"/>
                </a:lnTo>
                <a:lnTo>
                  <a:pt x="478" y="43"/>
                </a:lnTo>
                <a:lnTo>
                  <a:pt x="479" y="43"/>
                </a:lnTo>
                <a:lnTo>
                  <a:pt x="480" y="43"/>
                </a:lnTo>
                <a:lnTo>
                  <a:pt x="480" y="42"/>
                </a:lnTo>
                <a:lnTo>
                  <a:pt x="481" y="42"/>
                </a:lnTo>
                <a:lnTo>
                  <a:pt x="481" y="41"/>
                </a:lnTo>
                <a:lnTo>
                  <a:pt x="482" y="41"/>
                </a:lnTo>
                <a:lnTo>
                  <a:pt x="482" y="40"/>
                </a:lnTo>
                <a:lnTo>
                  <a:pt x="482" y="39"/>
                </a:lnTo>
                <a:lnTo>
                  <a:pt x="482" y="38"/>
                </a:lnTo>
                <a:lnTo>
                  <a:pt x="481" y="37"/>
                </a:lnTo>
                <a:lnTo>
                  <a:pt x="480" y="37"/>
                </a:lnTo>
                <a:lnTo>
                  <a:pt x="480" y="36"/>
                </a:lnTo>
                <a:lnTo>
                  <a:pt x="479" y="35"/>
                </a:lnTo>
                <a:lnTo>
                  <a:pt x="478" y="35"/>
                </a:lnTo>
                <a:lnTo>
                  <a:pt x="478" y="34"/>
                </a:lnTo>
                <a:lnTo>
                  <a:pt x="477" y="34"/>
                </a:lnTo>
                <a:lnTo>
                  <a:pt x="477" y="33"/>
                </a:lnTo>
                <a:lnTo>
                  <a:pt x="476" y="32"/>
                </a:lnTo>
                <a:lnTo>
                  <a:pt x="476" y="31"/>
                </a:lnTo>
                <a:lnTo>
                  <a:pt x="476" y="30"/>
                </a:lnTo>
                <a:lnTo>
                  <a:pt x="476" y="29"/>
                </a:lnTo>
                <a:lnTo>
                  <a:pt x="477" y="28"/>
                </a:lnTo>
                <a:lnTo>
                  <a:pt x="477" y="27"/>
                </a:lnTo>
                <a:lnTo>
                  <a:pt x="478" y="26"/>
                </a:lnTo>
                <a:lnTo>
                  <a:pt x="478" y="25"/>
                </a:lnTo>
                <a:lnTo>
                  <a:pt x="479" y="25"/>
                </a:lnTo>
                <a:lnTo>
                  <a:pt x="480" y="24"/>
                </a:lnTo>
                <a:lnTo>
                  <a:pt x="481" y="24"/>
                </a:lnTo>
                <a:lnTo>
                  <a:pt x="481" y="23"/>
                </a:lnTo>
                <a:lnTo>
                  <a:pt x="482" y="23"/>
                </a:lnTo>
                <a:lnTo>
                  <a:pt x="483" y="22"/>
                </a:lnTo>
                <a:lnTo>
                  <a:pt x="484" y="22"/>
                </a:lnTo>
                <a:lnTo>
                  <a:pt x="484" y="21"/>
                </a:lnTo>
                <a:lnTo>
                  <a:pt x="485" y="21"/>
                </a:lnTo>
                <a:lnTo>
                  <a:pt x="485" y="20"/>
                </a:lnTo>
                <a:lnTo>
                  <a:pt x="485" y="19"/>
                </a:lnTo>
                <a:lnTo>
                  <a:pt x="484" y="19"/>
                </a:lnTo>
                <a:lnTo>
                  <a:pt x="483" y="18"/>
                </a:lnTo>
                <a:lnTo>
                  <a:pt x="482" y="18"/>
                </a:lnTo>
                <a:lnTo>
                  <a:pt x="481" y="18"/>
                </a:lnTo>
                <a:lnTo>
                  <a:pt x="480" y="18"/>
                </a:lnTo>
                <a:lnTo>
                  <a:pt x="479" y="18"/>
                </a:lnTo>
                <a:lnTo>
                  <a:pt x="479" y="19"/>
                </a:lnTo>
                <a:lnTo>
                  <a:pt x="478" y="19"/>
                </a:lnTo>
                <a:lnTo>
                  <a:pt x="477" y="20"/>
                </a:lnTo>
                <a:lnTo>
                  <a:pt x="476" y="21"/>
                </a:lnTo>
                <a:lnTo>
                  <a:pt x="475" y="21"/>
                </a:lnTo>
                <a:lnTo>
                  <a:pt x="474" y="21"/>
                </a:lnTo>
                <a:lnTo>
                  <a:pt x="473" y="21"/>
                </a:lnTo>
                <a:lnTo>
                  <a:pt x="472" y="20"/>
                </a:lnTo>
                <a:lnTo>
                  <a:pt x="471" y="20"/>
                </a:lnTo>
                <a:lnTo>
                  <a:pt x="470" y="20"/>
                </a:lnTo>
                <a:lnTo>
                  <a:pt x="469" y="20"/>
                </a:lnTo>
                <a:lnTo>
                  <a:pt x="468" y="20"/>
                </a:lnTo>
                <a:lnTo>
                  <a:pt x="468" y="21"/>
                </a:lnTo>
                <a:lnTo>
                  <a:pt x="467" y="21"/>
                </a:lnTo>
                <a:lnTo>
                  <a:pt x="467" y="22"/>
                </a:lnTo>
                <a:lnTo>
                  <a:pt x="466" y="22"/>
                </a:lnTo>
                <a:lnTo>
                  <a:pt x="465" y="23"/>
                </a:lnTo>
                <a:lnTo>
                  <a:pt x="464" y="23"/>
                </a:lnTo>
                <a:lnTo>
                  <a:pt x="464" y="24"/>
                </a:lnTo>
                <a:lnTo>
                  <a:pt x="463" y="24"/>
                </a:lnTo>
                <a:lnTo>
                  <a:pt x="463" y="25"/>
                </a:lnTo>
                <a:lnTo>
                  <a:pt x="462" y="25"/>
                </a:lnTo>
                <a:lnTo>
                  <a:pt x="461" y="25"/>
                </a:lnTo>
                <a:lnTo>
                  <a:pt x="460" y="25"/>
                </a:lnTo>
                <a:lnTo>
                  <a:pt x="459" y="25"/>
                </a:lnTo>
                <a:lnTo>
                  <a:pt x="458" y="25"/>
                </a:lnTo>
                <a:lnTo>
                  <a:pt x="458" y="24"/>
                </a:lnTo>
                <a:lnTo>
                  <a:pt x="457" y="23"/>
                </a:lnTo>
                <a:lnTo>
                  <a:pt x="456" y="22"/>
                </a:lnTo>
                <a:lnTo>
                  <a:pt x="456" y="21"/>
                </a:lnTo>
                <a:lnTo>
                  <a:pt x="455" y="21"/>
                </a:lnTo>
                <a:lnTo>
                  <a:pt x="454" y="21"/>
                </a:lnTo>
                <a:lnTo>
                  <a:pt x="453" y="21"/>
                </a:lnTo>
                <a:lnTo>
                  <a:pt x="452" y="22"/>
                </a:lnTo>
                <a:lnTo>
                  <a:pt x="451" y="22"/>
                </a:lnTo>
                <a:lnTo>
                  <a:pt x="450" y="22"/>
                </a:lnTo>
                <a:lnTo>
                  <a:pt x="449" y="22"/>
                </a:lnTo>
                <a:lnTo>
                  <a:pt x="448" y="22"/>
                </a:lnTo>
                <a:lnTo>
                  <a:pt x="447" y="21"/>
                </a:lnTo>
                <a:lnTo>
                  <a:pt x="447" y="20"/>
                </a:lnTo>
                <a:lnTo>
                  <a:pt x="447" y="19"/>
                </a:lnTo>
                <a:lnTo>
                  <a:pt x="447" y="18"/>
                </a:lnTo>
                <a:lnTo>
                  <a:pt x="447" y="17"/>
                </a:lnTo>
                <a:lnTo>
                  <a:pt x="448" y="17"/>
                </a:lnTo>
                <a:lnTo>
                  <a:pt x="448" y="16"/>
                </a:lnTo>
                <a:lnTo>
                  <a:pt x="448" y="15"/>
                </a:lnTo>
                <a:lnTo>
                  <a:pt x="449" y="15"/>
                </a:lnTo>
                <a:lnTo>
                  <a:pt x="449" y="14"/>
                </a:lnTo>
                <a:lnTo>
                  <a:pt x="449" y="13"/>
                </a:lnTo>
                <a:lnTo>
                  <a:pt x="449" y="12"/>
                </a:lnTo>
                <a:lnTo>
                  <a:pt x="448" y="12"/>
                </a:lnTo>
                <a:lnTo>
                  <a:pt x="447" y="12"/>
                </a:lnTo>
                <a:lnTo>
                  <a:pt x="446" y="12"/>
                </a:lnTo>
                <a:lnTo>
                  <a:pt x="445" y="12"/>
                </a:lnTo>
                <a:lnTo>
                  <a:pt x="444" y="12"/>
                </a:lnTo>
                <a:lnTo>
                  <a:pt x="443" y="12"/>
                </a:lnTo>
                <a:lnTo>
                  <a:pt x="442" y="12"/>
                </a:lnTo>
                <a:lnTo>
                  <a:pt x="441" y="12"/>
                </a:lnTo>
                <a:lnTo>
                  <a:pt x="440" y="13"/>
                </a:lnTo>
                <a:lnTo>
                  <a:pt x="439" y="13"/>
                </a:lnTo>
                <a:lnTo>
                  <a:pt x="438" y="14"/>
                </a:lnTo>
                <a:lnTo>
                  <a:pt x="437" y="14"/>
                </a:lnTo>
                <a:lnTo>
                  <a:pt x="437" y="15"/>
                </a:lnTo>
                <a:lnTo>
                  <a:pt x="436" y="15"/>
                </a:lnTo>
                <a:lnTo>
                  <a:pt x="436" y="16"/>
                </a:lnTo>
                <a:lnTo>
                  <a:pt x="436" y="17"/>
                </a:lnTo>
                <a:lnTo>
                  <a:pt x="436" y="18"/>
                </a:lnTo>
                <a:lnTo>
                  <a:pt x="436" y="19"/>
                </a:lnTo>
                <a:lnTo>
                  <a:pt x="437" y="20"/>
                </a:lnTo>
                <a:lnTo>
                  <a:pt x="437" y="21"/>
                </a:lnTo>
                <a:lnTo>
                  <a:pt x="437" y="22"/>
                </a:lnTo>
                <a:lnTo>
                  <a:pt x="436" y="22"/>
                </a:lnTo>
                <a:lnTo>
                  <a:pt x="435" y="22"/>
                </a:lnTo>
                <a:lnTo>
                  <a:pt x="434" y="22"/>
                </a:lnTo>
                <a:lnTo>
                  <a:pt x="434" y="21"/>
                </a:lnTo>
                <a:lnTo>
                  <a:pt x="433" y="21"/>
                </a:lnTo>
                <a:lnTo>
                  <a:pt x="432" y="21"/>
                </a:lnTo>
                <a:lnTo>
                  <a:pt x="431" y="21"/>
                </a:lnTo>
                <a:lnTo>
                  <a:pt x="430" y="21"/>
                </a:lnTo>
                <a:lnTo>
                  <a:pt x="430" y="22"/>
                </a:lnTo>
                <a:lnTo>
                  <a:pt x="429" y="22"/>
                </a:lnTo>
                <a:lnTo>
                  <a:pt x="428" y="23"/>
                </a:lnTo>
                <a:lnTo>
                  <a:pt x="427" y="25"/>
                </a:lnTo>
                <a:lnTo>
                  <a:pt x="426" y="25"/>
                </a:lnTo>
                <a:lnTo>
                  <a:pt x="426" y="26"/>
                </a:lnTo>
                <a:lnTo>
                  <a:pt x="425" y="26"/>
                </a:lnTo>
                <a:lnTo>
                  <a:pt x="425" y="27"/>
                </a:lnTo>
                <a:lnTo>
                  <a:pt x="424" y="27"/>
                </a:lnTo>
                <a:lnTo>
                  <a:pt x="423" y="27"/>
                </a:lnTo>
                <a:lnTo>
                  <a:pt x="421" y="26"/>
                </a:lnTo>
                <a:lnTo>
                  <a:pt x="420" y="26"/>
                </a:lnTo>
                <a:lnTo>
                  <a:pt x="420" y="27"/>
                </a:lnTo>
                <a:lnTo>
                  <a:pt x="419" y="27"/>
                </a:lnTo>
                <a:lnTo>
                  <a:pt x="419" y="28"/>
                </a:lnTo>
                <a:lnTo>
                  <a:pt x="418" y="29"/>
                </a:lnTo>
                <a:lnTo>
                  <a:pt x="418" y="30"/>
                </a:lnTo>
                <a:lnTo>
                  <a:pt x="417" y="30"/>
                </a:lnTo>
                <a:lnTo>
                  <a:pt x="417" y="29"/>
                </a:lnTo>
                <a:lnTo>
                  <a:pt x="416" y="29"/>
                </a:lnTo>
                <a:lnTo>
                  <a:pt x="416" y="28"/>
                </a:lnTo>
                <a:lnTo>
                  <a:pt x="415" y="28"/>
                </a:lnTo>
                <a:lnTo>
                  <a:pt x="415" y="27"/>
                </a:lnTo>
                <a:lnTo>
                  <a:pt x="414" y="27"/>
                </a:lnTo>
                <a:lnTo>
                  <a:pt x="413" y="27"/>
                </a:lnTo>
                <a:lnTo>
                  <a:pt x="413" y="28"/>
                </a:lnTo>
                <a:lnTo>
                  <a:pt x="412" y="28"/>
                </a:lnTo>
                <a:lnTo>
                  <a:pt x="411" y="29"/>
                </a:lnTo>
                <a:lnTo>
                  <a:pt x="411" y="30"/>
                </a:lnTo>
                <a:lnTo>
                  <a:pt x="410" y="30"/>
                </a:lnTo>
                <a:lnTo>
                  <a:pt x="409" y="30"/>
                </a:lnTo>
                <a:lnTo>
                  <a:pt x="408" y="30"/>
                </a:lnTo>
                <a:lnTo>
                  <a:pt x="407" y="30"/>
                </a:lnTo>
                <a:lnTo>
                  <a:pt x="406" y="30"/>
                </a:lnTo>
                <a:lnTo>
                  <a:pt x="406" y="29"/>
                </a:lnTo>
                <a:lnTo>
                  <a:pt x="405" y="29"/>
                </a:lnTo>
                <a:lnTo>
                  <a:pt x="405" y="28"/>
                </a:lnTo>
                <a:lnTo>
                  <a:pt x="404" y="27"/>
                </a:lnTo>
                <a:lnTo>
                  <a:pt x="403" y="26"/>
                </a:lnTo>
                <a:lnTo>
                  <a:pt x="401" y="25"/>
                </a:lnTo>
                <a:lnTo>
                  <a:pt x="401" y="24"/>
                </a:lnTo>
                <a:lnTo>
                  <a:pt x="400" y="24"/>
                </a:lnTo>
                <a:lnTo>
                  <a:pt x="400" y="23"/>
                </a:lnTo>
                <a:lnTo>
                  <a:pt x="399" y="23"/>
                </a:lnTo>
                <a:lnTo>
                  <a:pt x="399" y="22"/>
                </a:lnTo>
                <a:lnTo>
                  <a:pt x="399" y="21"/>
                </a:lnTo>
                <a:lnTo>
                  <a:pt x="399" y="20"/>
                </a:lnTo>
                <a:lnTo>
                  <a:pt x="400" y="20"/>
                </a:lnTo>
                <a:lnTo>
                  <a:pt x="400" y="19"/>
                </a:lnTo>
                <a:lnTo>
                  <a:pt x="401" y="19"/>
                </a:lnTo>
                <a:lnTo>
                  <a:pt x="401" y="18"/>
                </a:lnTo>
                <a:lnTo>
                  <a:pt x="402" y="18"/>
                </a:lnTo>
                <a:lnTo>
                  <a:pt x="402" y="17"/>
                </a:lnTo>
                <a:lnTo>
                  <a:pt x="401" y="17"/>
                </a:lnTo>
                <a:lnTo>
                  <a:pt x="401" y="16"/>
                </a:lnTo>
                <a:lnTo>
                  <a:pt x="400" y="16"/>
                </a:lnTo>
                <a:lnTo>
                  <a:pt x="399" y="15"/>
                </a:lnTo>
                <a:lnTo>
                  <a:pt x="398" y="15"/>
                </a:lnTo>
                <a:lnTo>
                  <a:pt x="397" y="15"/>
                </a:lnTo>
                <a:lnTo>
                  <a:pt x="396" y="15"/>
                </a:lnTo>
                <a:lnTo>
                  <a:pt x="395" y="15"/>
                </a:lnTo>
                <a:lnTo>
                  <a:pt x="394" y="15"/>
                </a:lnTo>
                <a:lnTo>
                  <a:pt x="393" y="15"/>
                </a:lnTo>
                <a:lnTo>
                  <a:pt x="393" y="16"/>
                </a:lnTo>
                <a:lnTo>
                  <a:pt x="394" y="17"/>
                </a:lnTo>
                <a:lnTo>
                  <a:pt x="394" y="18"/>
                </a:lnTo>
                <a:lnTo>
                  <a:pt x="394" y="19"/>
                </a:lnTo>
                <a:lnTo>
                  <a:pt x="394" y="20"/>
                </a:lnTo>
                <a:lnTo>
                  <a:pt x="394" y="21"/>
                </a:lnTo>
                <a:lnTo>
                  <a:pt x="394" y="22"/>
                </a:lnTo>
                <a:lnTo>
                  <a:pt x="393" y="22"/>
                </a:lnTo>
                <a:lnTo>
                  <a:pt x="393" y="23"/>
                </a:lnTo>
                <a:lnTo>
                  <a:pt x="392" y="24"/>
                </a:lnTo>
                <a:lnTo>
                  <a:pt x="391" y="24"/>
                </a:lnTo>
                <a:lnTo>
                  <a:pt x="391" y="23"/>
                </a:lnTo>
                <a:lnTo>
                  <a:pt x="390" y="23"/>
                </a:lnTo>
                <a:lnTo>
                  <a:pt x="390" y="22"/>
                </a:lnTo>
                <a:lnTo>
                  <a:pt x="389" y="22"/>
                </a:lnTo>
                <a:lnTo>
                  <a:pt x="389" y="21"/>
                </a:lnTo>
                <a:lnTo>
                  <a:pt x="388" y="21"/>
                </a:lnTo>
                <a:lnTo>
                  <a:pt x="387" y="21"/>
                </a:lnTo>
                <a:lnTo>
                  <a:pt x="386" y="21"/>
                </a:lnTo>
                <a:lnTo>
                  <a:pt x="385" y="21"/>
                </a:lnTo>
                <a:lnTo>
                  <a:pt x="384" y="21"/>
                </a:lnTo>
                <a:lnTo>
                  <a:pt x="383" y="21"/>
                </a:lnTo>
                <a:lnTo>
                  <a:pt x="382" y="20"/>
                </a:lnTo>
                <a:lnTo>
                  <a:pt x="382" y="19"/>
                </a:lnTo>
                <a:lnTo>
                  <a:pt x="382" y="18"/>
                </a:lnTo>
                <a:lnTo>
                  <a:pt x="382" y="17"/>
                </a:lnTo>
                <a:lnTo>
                  <a:pt x="382" y="16"/>
                </a:lnTo>
                <a:lnTo>
                  <a:pt x="382" y="15"/>
                </a:lnTo>
                <a:lnTo>
                  <a:pt x="381" y="15"/>
                </a:lnTo>
                <a:lnTo>
                  <a:pt x="381" y="14"/>
                </a:lnTo>
                <a:lnTo>
                  <a:pt x="381" y="13"/>
                </a:lnTo>
                <a:lnTo>
                  <a:pt x="380" y="13"/>
                </a:lnTo>
                <a:lnTo>
                  <a:pt x="380" y="12"/>
                </a:lnTo>
                <a:lnTo>
                  <a:pt x="379" y="12"/>
                </a:lnTo>
                <a:lnTo>
                  <a:pt x="378" y="12"/>
                </a:lnTo>
                <a:lnTo>
                  <a:pt x="377" y="12"/>
                </a:lnTo>
                <a:lnTo>
                  <a:pt x="376" y="12"/>
                </a:lnTo>
                <a:lnTo>
                  <a:pt x="375" y="13"/>
                </a:lnTo>
                <a:lnTo>
                  <a:pt x="375" y="14"/>
                </a:lnTo>
                <a:lnTo>
                  <a:pt x="374" y="14"/>
                </a:lnTo>
                <a:lnTo>
                  <a:pt x="373" y="14"/>
                </a:lnTo>
                <a:lnTo>
                  <a:pt x="372" y="14"/>
                </a:lnTo>
                <a:lnTo>
                  <a:pt x="372" y="13"/>
                </a:lnTo>
                <a:lnTo>
                  <a:pt x="371" y="13"/>
                </a:lnTo>
                <a:lnTo>
                  <a:pt x="371" y="12"/>
                </a:lnTo>
                <a:lnTo>
                  <a:pt x="370" y="12"/>
                </a:lnTo>
                <a:lnTo>
                  <a:pt x="370" y="11"/>
                </a:lnTo>
                <a:lnTo>
                  <a:pt x="369" y="10"/>
                </a:lnTo>
                <a:lnTo>
                  <a:pt x="369" y="9"/>
                </a:lnTo>
                <a:lnTo>
                  <a:pt x="368" y="8"/>
                </a:lnTo>
                <a:lnTo>
                  <a:pt x="367" y="7"/>
                </a:lnTo>
                <a:lnTo>
                  <a:pt x="367" y="6"/>
                </a:lnTo>
                <a:lnTo>
                  <a:pt x="367" y="5"/>
                </a:lnTo>
                <a:lnTo>
                  <a:pt x="366" y="5"/>
                </a:lnTo>
                <a:lnTo>
                  <a:pt x="366" y="4"/>
                </a:lnTo>
                <a:lnTo>
                  <a:pt x="365" y="4"/>
                </a:lnTo>
                <a:lnTo>
                  <a:pt x="364" y="4"/>
                </a:lnTo>
                <a:lnTo>
                  <a:pt x="364" y="3"/>
                </a:lnTo>
                <a:lnTo>
                  <a:pt x="363" y="4"/>
                </a:lnTo>
                <a:lnTo>
                  <a:pt x="362" y="4"/>
                </a:lnTo>
                <a:lnTo>
                  <a:pt x="361" y="5"/>
                </a:lnTo>
                <a:lnTo>
                  <a:pt x="359" y="6"/>
                </a:lnTo>
                <a:lnTo>
                  <a:pt x="358" y="6"/>
                </a:lnTo>
                <a:lnTo>
                  <a:pt x="358" y="7"/>
                </a:lnTo>
                <a:lnTo>
                  <a:pt x="357" y="7"/>
                </a:lnTo>
                <a:lnTo>
                  <a:pt x="356" y="7"/>
                </a:lnTo>
                <a:lnTo>
                  <a:pt x="355" y="7"/>
                </a:lnTo>
                <a:lnTo>
                  <a:pt x="354" y="7"/>
                </a:lnTo>
                <a:lnTo>
                  <a:pt x="353" y="7"/>
                </a:lnTo>
                <a:lnTo>
                  <a:pt x="352" y="7"/>
                </a:lnTo>
                <a:lnTo>
                  <a:pt x="351" y="7"/>
                </a:lnTo>
                <a:lnTo>
                  <a:pt x="350" y="7"/>
                </a:lnTo>
                <a:lnTo>
                  <a:pt x="349" y="8"/>
                </a:lnTo>
                <a:lnTo>
                  <a:pt x="348" y="8"/>
                </a:lnTo>
                <a:lnTo>
                  <a:pt x="348" y="9"/>
                </a:lnTo>
                <a:lnTo>
                  <a:pt x="347" y="10"/>
                </a:lnTo>
                <a:lnTo>
                  <a:pt x="346" y="10"/>
                </a:lnTo>
                <a:lnTo>
                  <a:pt x="345" y="11"/>
                </a:lnTo>
                <a:lnTo>
                  <a:pt x="344" y="12"/>
                </a:lnTo>
                <a:lnTo>
                  <a:pt x="343" y="13"/>
                </a:lnTo>
                <a:lnTo>
                  <a:pt x="342" y="13"/>
                </a:lnTo>
                <a:lnTo>
                  <a:pt x="341" y="14"/>
                </a:lnTo>
                <a:lnTo>
                  <a:pt x="340" y="15"/>
                </a:lnTo>
                <a:lnTo>
                  <a:pt x="339" y="15"/>
                </a:lnTo>
                <a:lnTo>
                  <a:pt x="338" y="15"/>
                </a:lnTo>
                <a:lnTo>
                  <a:pt x="338" y="16"/>
                </a:lnTo>
                <a:lnTo>
                  <a:pt x="337" y="16"/>
                </a:lnTo>
                <a:lnTo>
                  <a:pt x="336" y="16"/>
                </a:lnTo>
                <a:lnTo>
                  <a:pt x="334" y="17"/>
                </a:lnTo>
                <a:lnTo>
                  <a:pt x="333" y="17"/>
                </a:lnTo>
                <a:lnTo>
                  <a:pt x="333" y="18"/>
                </a:lnTo>
                <a:lnTo>
                  <a:pt x="332" y="18"/>
                </a:lnTo>
                <a:lnTo>
                  <a:pt x="330" y="19"/>
                </a:lnTo>
                <a:lnTo>
                  <a:pt x="328" y="20"/>
                </a:lnTo>
                <a:lnTo>
                  <a:pt x="327" y="20"/>
                </a:lnTo>
                <a:lnTo>
                  <a:pt x="327" y="21"/>
                </a:lnTo>
                <a:lnTo>
                  <a:pt x="326" y="21"/>
                </a:lnTo>
                <a:lnTo>
                  <a:pt x="325" y="22"/>
                </a:lnTo>
                <a:lnTo>
                  <a:pt x="324" y="22"/>
                </a:lnTo>
                <a:lnTo>
                  <a:pt x="323" y="23"/>
                </a:lnTo>
                <a:lnTo>
                  <a:pt x="322" y="23"/>
                </a:lnTo>
                <a:lnTo>
                  <a:pt x="322" y="24"/>
                </a:lnTo>
                <a:lnTo>
                  <a:pt x="322" y="25"/>
                </a:lnTo>
                <a:lnTo>
                  <a:pt x="323" y="25"/>
                </a:lnTo>
                <a:lnTo>
                  <a:pt x="324" y="25"/>
                </a:lnTo>
                <a:lnTo>
                  <a:pt x="325" y="25"/>
                </a:lnTo>
                <a:lnTo>
                  <a:pt x="326" y="25"/>
                </a:lnTo>
                <a:lnTo>
                  <a:pt x="327" y="25"/>
                </a:lnTo>
                <a:lnTo>
                  <a:pt x="328" y="25"/>
                </a:lnTo>
                <a:lnTo>
                  <a:pt x="329" y="26"/>
                </a:lnTo>
                <a:lnTo>
                  <a:pt x="329" y="27"/>
                </a:lnTo>
                <a:lnTo>
                  <a:pt x="330" y="27"/>
                </a:lnTo>
                <a:lnTo>
                  <a:pt x="330" y="28"/>
                </a:lnTo>
                <a:lnTo>
                  <a:pt x="330" y="29"/>
                </a:lnTo>
                <a:lnTo>
                  <a:pt x="329" y="30"/>
                </a:lnTo>
                <a:lnTo>
                  <a:pt x="329" y="31"/>
                </a:lnTo>
                <a:lnTo>
                  <a:pt x="329" y="32"/>
                </a:lnTo>
                <a:lnTo>
                  <a:pt x="328" y="32"/>
                </a:lnTo>
                <a:lnTo>
                  <a:pt x="328" y="33"/>
                </a:lnTo>
                <a:lnTo>
                  <a:pt x="327" y="33"/>
                </a:lnTo>
                <a:lnTo>
                  <a:pt x="327" y="34"/>
                </a:lnTo>
                <a:lnTo>
                  <a:pt x="326" y="34"/>
                </a:lnTo>
                <a:lnTo>
                  <a:pt x="326" y="35"/>
                </a:lnTo>
                <a:lnTo>
                  <a:pt x="325" y="35"/>
                </a:lnTo>
                <a:lnTo>
                  <a:pt x="325" y="36"/>
                </a:lnTo>
                <a:lnTo>
                  <a:pt x="324" y="36"/>
                </a:lnTo>
                <a:lnTo>
                  <a:pt x="323" y="37"/>
                </a:lnTo>
                <a:lnTo>
                  <a:pt x="322" y="37"/>
                </a:lnTo>
                <a:lnTo>
                  <a:pt x="321" y="38"/>
                </a:lnTo>
                <a:lnTo>
                  <a:pt x="319" y="39"/>
                </a:lnTo>
                <a:lnTo>
                  <a:pt x="318" y="39"/>
                </a:lnTo>
                <a:lnTo>
                  <a:pt x="316" y="40"/>
                </a:lnTo>
                <a:lnTo>
                  <a:pt x="315" y="40"/>
                </a:lnTo>
                <a:lnTo>
                  <a:pt x="314" y="41"/>
                </a:lnTo>
                <a:lnTo>
                  <a:pt x="313" y="42"/>
                </a:lnTo>
                <a:lnTo>
                  <a:pt x="312" y="42"/>
                </a:lnTo>
                <a:lnTo>
                  <a:pt x="311" y="42"/>
                </a:lnTo>
                <a:lnTo>
                  <a:pt x="311" y="43"/>
                </a:lnTo>
                <a:lnTo>
                  <a:pt x="310" y="43"/>
                </a:lnTo>
                <a:lnTo>
                  <a:pt x="310" y="44"/>
                </a:lnTo>
                <a:lnTo>
                  <a:pt x="309" y="44"/>
                </a:lnTo>
                <a:lnTo>
                  <a:pt x="309" y="45"/>
                </a:lnTo>
                <a:lnTo>
                  <a:pt x="309" y="46"/>
                </a:lnTo>
                <a:lnTo>
                  <a:pt x="309" y="47"/>
                </a:lnTo>
                <a:lnTo>
                  <a:pt x="309" y="48"/>
                </a:lnTo>
                <a:lnTo>
                  <a:pt x="309" y="49"/>
                </a:lnTo>
                <a:lnTo>
                  <a:pt x="310" y="49"/>
                </a:lnTo>
                <a:lnTo>
                  <a:pt x="310" y="51"/>
                </a:lnTo>
                <a:lnTo>
                  <a:pt x="310" y="52"/>
                </a:lnTo>
                <a:lnTo>
                  <a:pt x="310" y="53"/>
                </a:lnTo>
                <a:lnTo>
                  <a:pt x="310" y="54"/>
                </a:lnTo>
                <a:lnTo>
                  <a:pt x="310" y="55"/>
                </a:lnTo>
                <a:lnTo>
                  <a:pt x="310" y="56"/>
                </a:lnTo>
                <a:lnTo>
                  <a:pt x="309" y="57"/>
                </a:lnTo>
                <a:lnTo>
                  <a:pt x="309" y="58"/>
                </a:lnTo>
                <a:lnTo>
                  <a:pt x="308" y="58"/>
                </a:lnTo>
                <a:lnTo>
                  <a:pt x="308" y="59"/>
                </a:lnTo>
                <a:lnTo>
                  <a:pt x="307" y="59"/>
                </a:lnTo>
                <a:lnTo>
                  <a:pt x="306" y="59"/>
                </a:lnTo>
                <a:lnTo>
                  <a:pt x="305" y="59"/>
                </a:lnTo>
                <a:lnTo>
                  <a:pt x="304" y="59"/>
                </a:lnTo>
                <a:lnTo>
                  <a:pt x="303" y="59"/>
                </a:lnTo>
                <a:lnTo>
                  <a:pt x="302" y="59"/>
                </a:lnTo>
                <a:lnTo>
                  <a:pt x="302" y="58"/>
                </a:lnTo>
                <a:lnTo>
                  <a:pt x="301" y="58"/>
                </a:lnTo>
                <a:lnTo>
                  <a:pt x="300" y="59"/>
                </a:lnTo>
                <a:lnTo>
                  <a:pt x="299" y="59"/>
                </a:lnTo>
                <a:lnTo>
                  <a:pt x="299" y="60"/>
                </a:lnTo>
                <a:lnTo>
                  <a:pt x="298" y="60"/>
                </a:lnTo>
                <a:lnTo>
                  <a:pt x="298" y="61"/>
                </a:lnTo>
                <a:lnTo>
                  <a:pt x="298" y="62"/>
                </a:lnTo>
                <a:lnTo>
                  <a:pt x="297" y="62"/>
                </a:lnTo>
                <a:lnTo>
                  <a:pt x="297" y="63"/>
                </a:lnTo>
                <a:lnTo>
                  <a:pt x="297" y="64"/>
                </a:lnTo>
                <a:lnTo>
                  <a:pt x="296" y="66"/>
                </a:lnTo>
                <a:lnTo>
                  <a:pt x="296" y="67"/>
                </a:lnTo>
                <a:lnTo>
                  <a:pt x="295" y="69"/>
                </a:lnTo>
                <a:lnTo>
                  <a:pt x="295" y="70"/>
                </a:lnTo>
                <a:lnTo>
                  <a:pt x="295" y="71"/>
                </a:lnTo>
                <a:lnTo>
                  <a:pt x="294" y="71"/>
                </a:lnTo>
                <a:lnTo>
                  <a:pt x="294" y="72"/>
                </a:lnTo>
                <a:lnTo>
                  <a:pt x="293" y="73"/>
                </a:lnTo>
                <a:lnTo>
                  <a:pt x="293" y="74"/>
                </a:lnTo>
                <a:lnTo>
                  <a:pt x="292" y="74"/>
                </a:lnTo>
                <a:lnTo>
                  <a:pt x="291" y="75"/>
                </a:lnTo>
                <a:lnTo>
                  <a:pt x="290" y="76"/>
                </a:lnTo>
                <a:lnTo>
                  <a:pt x="289" y="76"/>
                </a:lnTo>
                <a:lnTo>
                  <a:pt x="288" y="76"/>
                </a:lnTo>
                <a:lnTo>
                  <a:pt x="287" y="77"/>
                </a:lnTo>
                <a:lnTo>
                  <a:pt x="286" y="77"/>
                </a:lnTo>
                <a:lnTo>
                  <a:pt x="285" y="77"/>
                </a:lnTo>
                <a:lnTo>
                  <a:pt x="284" y="77"/>
                </a:lnTo>
                <a:lnTo>
                  <a:pt x="282" y="77"/>
                </a:lnTo>
                <a:lnTo>
                  <a:pt x="281" y="78"/>
                </a:lnTo>
                <a:lnTo>
                  <a:pt x="280" y="78"/>
                </a:lnTo>
                <a:lnTo>
                  <a:pt x="277" y="78"/>
                </a:lnTo>
                <a:lnTo>
                  <a:pt x="276" y="78"/>
                </a:lnTo>
                <a:lnTo>
                  <a:pt x="275" y="78"/>
                </a:lnTo>
                <a:lnTo>
                  <a:pt x="274" y="78"/>
                </a:lnTo>
                <a:lnTo>
                  <a:pt x="272" y="78"/>
                </a:lnTo>
                <a:lnTo>
                  <a:pt x="271" y="78"/>
                </a:lnTo>
                <a:lnTo>
                  <a:pt x="270" y="79"/>
                </a:lnTo>
                <a:lnTo>
                  <a:pt x="269" y="79"/>
                </a:lnTo>
                <a:lnTo>
                  <a:pt x="268" y="79"/>
                </a:lnTo>
                <a:lnTo>
                  <a:pt x="266" y="80"/>
                </a:lnTo>
                <a:lnTo>
                  <a:pt x="265" y="80"/>
                </a:lnTo>
                <a:lnTo>
                  <a:pt x="264" y="80"/>
                </a:lnTo>
                <a:lnTo>
                  <a:pt x="264" y="81"/>
                </a:lnTo>
                <a:lnTo>
                  <a:pt x="262" y="81"/>
                </a:lnTo>
                <a:lnTo>
                  <a:pt x="261" y="81"/>
                </a:lnTo>
                <a:lnTo>
                  <a:pt x="259" y="82"/>
                </a:lnTo>
                <a:lnTo>
                  <a:pt x="258" y="82"/>
                </a:lnTo>
                <a:lnTo>
                  <a:pt x="256" y="83"/>
                </a:lnTo>
                <a:lnTo>
                  <a:pt x="255" y="83"/>
                </a:lnTo>
                <a:lnTo>
                  <a:pt x="254" y="83"/>
                </a:lnTo>
                <a:lnTo>
                  <a:pt x="253" y="83"/>
                </a:lnTo>
                <a:lnTo>
                  <a:pt x="253" y="84"/>
                </a:lnTo>
                <a:lnTo>
                  <a:pt x="252" y="84"/>
                </a:lnTo>
                <a:lnTo>
                  <a:pt x="251" y="84"/>
                </a:lnTo>
                <a:lnTo>
                  <a:pt x="250" y="84"/>
                </a:lnTo>
                <a:lnTo>
                  <a:pt x="249" y="84"/>
                </a:lnTo>
                <a:lnTo>
                  <a:pt x="248" y="84"/>
                </a:lnTo>
                <a:lnTo>
                  <a:pt x="248" y="83"/>
                </a:lnTo>
                <a:lnTo>
                  <a:pt x="247" y="83"/>
                </a:lnTo>
                <a:lnTo>
                  <a:pt x="246" y="82"/>
                </a:lnTo>
                <a:lnTo>
                  <a:pt x="246" y="81"/>
                </a:lnTo>
                <a:lnTo>
                  <a:pt x="246" y="80"/>
                </a:lnTo>
                <a:lnTo>
                  <a:pt x="246" y="79"/>
                </a:lnTo>
                <a:lnTo>
                  <a:pt x="246" y="78"/>
                </a:lnTo>
                <a:lnTo>
                  <a:pt x="246" y="77"/>
                </a:lnTo>
                <a:lnTo>
                  <a:pt x="246" y="75"/>
                </a:lnTo>
                <a:lnTo>
                  <a:pt x="246" y="73"/>
                </a:lnTo>
                <a:lnTo>
                  <a:pt x="247" y="72"/>
                </a:lnTo>
                <a:lnTo>
                  <a:pt x="247" y="71"/>
                </a:lnTo>
                <a:lnTo>
                  <a:pt x="247" y="70"/>
                </a:lnTo>
                <a:lnTo>
                  <a:pt x="247" y="69"/>
                </a:lnTo>
                <a:lnTo>
                  <a:pt x="246" y="69"/>
                </a:lnTo>
                <a:lnTo>
                  <a:pt x="246" y="68"/>
                </a:lnTo>
                <a:lnTo>
                  <a:pt x="246" y="67"/>
                </a:lnTo>
                <a:lnTo>
                  <a:pt x="245" y="66"/>
                </a:lnTo>
                <a:lnTo>
                  <a:pt x="244" y="66"/>
                </a:lnTo>
                <a:lnTo>
                  <a:pt x="244" y="65"/>
                </a:lnTo>
                <a:lnTo>
                  <a:pt x="243" y="65"/>
                </a:lnTo>
                <a:lnTo>
                  <a:pt x="242" y="65"/>
                </a:lnTo>
                <a:lnTo>
                  <a:pt x="241" y="65"/>
                </a:lnTo>
                <a:lnTo>
                  <a:pt x="240" y="65"/>
                </a:lnTo>
                <a:lnTo>
                  <a:pt x="240" y="64"/>
                </a:lnTo>
                <a:lnTo>
                  <a:pt x="239" y="64"/>
                </a:lnTo>
                <a:lnTo>
                  <a:pt x="238" y="64"/>
                </a:lnTo>
                <a:lnTo>
                  <a:pt x="237" y="64"/>
                </a:lnTo>
                <a:lnTo>
                  <a:pt x="237" y="63"/>
                </a:lnTo>
                <a:lnTo>
                  <a:pt x="237" y="62"/>
                </a:lnTo>
                <a:lnTo>
                  <a:pt x="237" y="61"/>
                </a:lnTo>
                <a:lnTo>
                  <a:pt x="238" y="61"/>
                </a:lnTo>
                <a:lnTo>
                  <a:pt x="238" y="60"/>
                </a:lnTo>
                <a:lnTo>
                  <a:pt x="239" y="60"/>
                </a:lnTo>
                <a:lnTo>
                  <a:pt x="239" y="59"/>
                </a:lnTo>
                <a:lnTo>
                  <a:pt x="240" y="59"/>
                </a:lnTo>
                <a:lnTo>
                  <a:pt x="240" y="58"/>
                </a:lnTo>
                <a:lnTo>
                  <a:pt x="241" y="58"/>
                </a:lnTo>
                <a:lnTo>
                  <a:pt x="242" y="57"/>
                </a:lnTo>
                <a:lnTo>
                  <a:pt x="242" y="56"/>
                </a:lnTo>
                <a:lnTo>
                  <a:pt x="243" y="56"/>
                </a:lnTo>
                <a:lnTo>
                  <a:pt x="243" y="55"/>
                </a:lnTo>
                <a:lnTo>
                  <a:pt x="243" y="54"/>
                </a:lnTo>
                <a:lnTo>
                  <a:pt x="243" y="53"/>
                </a:lnTo>
                <a:lnTo>
                  <a:pt x="243" y="52"/>
                </a:lnTo>
                <a:lnTo>
                  <a:pt x="243" y="51"/>
                </a:lnTo>
                <a:lnTo>
                  <a:pt x="242" y="48"/>
                </a:lnTo>
                <a:lnTo>
                  <a:pt x="242" y="47"/>
                </a:lnTo>
                <a:lnTo>
                  <a:pt x="242" y="46"/>
                </a:lnTo>
                <a:lnTo>
                  <a:pt x="242" y="45"/>
                </a:lnTo>
                <a:lnTo>
                  <a:pt x="242" y="44"/>
                </a:lnTo>
                <a:lnTo>
                  <a:pt x="242" y="43"/>
                </a:lnTo>
                <a:lnTo>
                  <a:pt x="242" y="42"/>
                </a:lnTo>
                <a:lnTo>
                  <a:pt x="242" y="41"/>
                </a:lnTo>
                <a:lnTo>
                  <a:pt x="243" y="40"/>
                </a:lnTo>
                <a:lnTo>
                  <a:pt x="243" y="39"/>
                </a:lnTo>
                <a:lnTo>
                  <a:pt x="244" y="39"/>
                </a:lnTo>
                <a:lnTo>
                  <a:pt x="244" y="38"/>
                </a:lnTo>
                <a:lnTo>
                  <a:pt x="245" y="38"/>
                </a:lnTo>
                <a:lnTo>
                  <a:pt x="246" y="37"/>
                </a:lnTo>
                <a:lnTo>
                  <a:pt x="246" y="36"/>
                </a:lnTo>
                <a:lnTo>
                  <a:pt x="247" y="36"/>
                </a:lnTo>
                <a:lnTo>
                  <a:pt x="247" y="35"/>
                </a:lnTo>
                <a:lnTo>
                  <a:pt x="247" y="34"/>
                </a:lnTo>
                <a:lnTo>
                  <a:pt x="248" y="34"/>
                </a:lnTo>
                <a:lnTo>
                  <a:pt x="248" y="33"/>
                </a:lnTo>
                <a:lnTo>
                  <a:pt x="248" y="32"/>
                </a:lnTo>
                <a:lnTo>
                  <a:pt x="248" y="31"/>
                </a:lnTo>
                <a:lnTo>
                  <a:pt x="248" y="30"/>
                </a:lnTo>
                <a:lnTo>
                  <a:pt x="247" y="30"/>
                </a:lnTo>
                <a:lnTo>
                  <a:pt x="247" y="29"/>
                </a:lnTo>
                <a:lnTo>
                  <a:pt x="246" y="29"/>
                </a:lnTo>
                <a:lnTo>
                  <a:pt x="245" y="29"/>
                </a:lnTo>
                <a:lnTo>
                  <a:pt x="245" y="28"/>
                </a:lnTo>
                <a:lnTo>
                  <a:pt x="244" y="28"/>
                </a:lnTo>
                <a:lnTo>
                  <a:pt x="243" y="28"/>
                </a:lnTo>
                <a:lnTo>
                  <a:pt x="242" y="28"/>
                </a:lnTo>
                <a:lnTo>
                  <a:pt x="240" y="28"/>
                </a:lnTo>
                <a:lnTo>
                  <a:pt x="239" y="28"/>
                </a:lnTo>
                <a:lnTo>
                  <a:pt x="238" y="28"/>
                </a:lnTo>
                <a:lnTo>
                  <a:pt x="238" y="27"/>
                </a:lnTo>
                <a:lnTo>
                  <a:pt x="237" y="27"/>
                </a:lnTo>
                <a:lnTo>
                  <a:pt x="236" y="27"/>
                </a:lnTo>
                <a:lnTo>
                  <a:pt x="236" y="26"/>
                </a:lnTo>
                <a:lnTo>
                  <a:pt x="236" y="25"/>
                </a:lnTo>
                <a:lnTo>
                  <a:pt x="236" y="24"/>
                </a:lnTo>
                <a:lnTo>
                  <a:pt x="236" y="23"/>
                </a:lnTo>
                <a:lnTo>
                  <a:pt x="237" y="23"/>
                </a:lnTo>
                <a:lnTo>
                  <a:pt x="237" y="22"/>
                </a:lnTo>
                <a:lnTo>
                  <a:pt x="238" y="22"/>
                </a:lnTo>
                <a:lnTo>
                  <a:pt x="239" y="21"/>
                </a:lnTo>
                <a:lnTo>
                  <a:pt x="240" y="21"/>
                </a:lnTo>
                <a:lnTo>
                  <a:pt x="241" y="20"/>
                </a:lnTo>
                <a:lnTo>
                  <a:pt x="242" y="19"/>
                </a:lnTo>
                <a:lnTo>
                  <a:pt x="242" y="18"/>
                </a:lnTo>
                <a:lnTo>
                  <a:pt x="242" y="17"/>
                </a:lnTo>
                <a:lnTo>
                  <a:pt x="242" y="16"/>
                </a:lnTo>
                <a:lnTo>
                  <a:pt x="242" y="15"/>
                </a:lnTo>
                <a:lnTo>
                  <a:pt x="242" y="14"/>
                </a:lnTo>
                <a:lnTo>
                  <a:pt x="241" y="13"/>
                </a:lnTo>
                <a:lnTo>
                  <a:pt x="240" y="13"/>
                </a:lnTo>
                <a:lnTo>
                  <a:pt x="239" y="13"/>
                </a:lnTo>
                <a:lnTo>
                  <a:pt x="238" y="13"/>
                </a:lnTo>
                <a:lnTo>
                  <a:pt x="237" y="13"/>
                </a:lnTo>
                <a:lnTo>
                  <a:pt x="236" y="14"/>
                </a:lnTo>
                <a:lnTo>
                  <a:pt x="235" y="14"/>
                </a:lnTo>
                <a:lnTo>
                  <a:pt x="234" y="14"/>
                </a:lnTo>
                <a:lnTo>
                  <a:pt x="234" y="13"/>
                </a:lnTo>
                <a:lnTo>
                  <a:pt x="233" y="13"/>
                </a:lnTo>
                <a:lnTo>
                  <a:pt x="233" y="12"/>
                </a:lnTo>
                <a:lnTo>
                  <a:pt x="233" y="11"/>
                </a:lnTo>
                <a:lnTo>
                  <a:pt x="233" y="10"/>
                </a:lnTo>
                <a:lnTo>
                  <a:pt x="233" y="9"/>
                </a:lnTo>
                <a:lnTo>
                  <a:pt x="232" y="9"/>
                </a:lnTo>
                <a:lnTo>
                  <a:pt x="232" y="8"/>
                </a:lnTo>
                <a:lnTo>
                  <a:pt x="232" y="7"/>
                </a:lnTo>
                <a:lnTo>
                  <a:pt x="231" y="7"/>
                </a:lnTo>
                <a:lnTo>
                  <a:pt x="230" y="6"/>
                </a:lnTo>
                <a:lnTo>
                  <a:pt x="229" y="6"/>
                </a:lnTo>
                <a:lnTo>
                  <a:pt x="228" y="6"/>
                </a:lnTo>
                <a:lnTo>
                  <a:pt x="227" y="6"/>
                </a:lnTo>
                <a:lnTo>
                  <a:pt x="226" y="6"/>
                </a:lnTo>
                <a:lnTo>
                  <a:pt x="225" y="6"/>
                </a:lnTo>
                <a:lnTo>
                  <a:pt x="224" y="6"/>
                </a:lnTo>
                <a:lnTo>
                  <a:pt x="223" y="6"/>
                </a:lnTo>
                <a:lnTo>
                  <a:pt x="223" y="7"/>
                </a:lnTo>
                <a:lnTo>
                  <a:pt x="222" y="7"/>
                </a:lnTo>
                <a:lnTo>
                  <a:pt x="221" y="8"/>
                </a:lnTo>
                <a:lnTo>
                  <a:pt x="220" y="8"/>
                </a:lnTo>
                <a:lnTo>
                  <a:pt x="219" y="9"/>
                </a:lnTo>
                <a:lnTo>
                  <a:pt x="218" y="10"/>
                </a:lnTo>
                <a:lnTo>
                  <a:pt x="217" y="11"/>
                </a:lnTo>
                <a:lnTo>
                  <a:pt x="216" y="11"/>
                </a:lnTo>
                <a:lnTo>
                  <a:pt x="216" y="12"/>
                </a:lnTo>
                <a:lnTo>
                  <a:pt x="215" y="13"/>
                </a:lnTo>
                <a:lnTo>
                  <a:pt x="214" y="14"/>
                </a:lnTo>
                <a:lnTo>
                  <a:pt x="213" y="15"/>
                </a:lnTo>
                <a:lnTo>
                  <a:pt x="212" y="15"/>
                </a:lnTo>
                <a:lnTo>
                  <a:pt x="211" y="15"/>
                </a:lnTo>
                <a:lnTo>
                  <a:pt x="210" y="15"/>
                </a:lnTo>
                <a:lnTo>
                  <a:pt x="210" y="14"/>
                </a:lnTo>
                <a:lnTo>
                  <a:pt x="210" y="13"/>
                </a:lnTo>
                <a:lnTo>
                  <a:pt x="209" y="12"/>
                </a:lnTo>
                <a:lnTo>
                  <a:pt x="209" y="11"/>
                </a:lnTo>
                <a:lnTo>
                  <a:pt x="209" y="10"/>
                </a:lnTo>
                <a:lnTo>
                  <a:pt x="208" y="10"/>
                </a:lnTo>
                <a:lnTo>
                  <a:pt x="208" y="9"/>
                </a:lnTo>
                <a:lnTo>
                  <a:pt x="207" y="9"/>
                </a:lnTo>
                <a:lnTo>
                  <a:pt x="207" y="8"/>
                </a:lnTo>
                <a:lnTo>
                  <a:pt x="206" y="8"/>
                </a:lnTo>
                <a:lnTo>
                  <a:pt x="205" y="8"/>
                </a:lnTo>
                <a:lnTo>
                  <a:pt x="204" y="8"/>
                </a:lnTo>
                <a:lnTo>
                  <a:pt x="203" y="8"/>
                </a:lnTo>
                <a:lnTo>
                  <a:pt x="201" y="9"/>
                </a:lnTo>
                <a:lnTo>
                  <a:pt x="200" y="9"/>
                </a:lnTo>
                <a:lnTo>
                  <a:pt x="199" y="9"/>
                </a:lnTo>
                <a:lnTo>
                  <a:pt x="198" y="9"/>
                </a:lnTo>
                <a:lnTo>
                  <a:pt x="197" y="8"/>
                </a:lnTo>
                <a:lnTo>
                  <a:pt x="196" y="8"/>
                </a:lnTo>
                <a:lnTo>
                  <a:pt x="195" y="8"/>
                </a:lnTo>
                <a:lnTo>
                  <a:pt x="194" y="8"/>
                </a:lnTo>
                <a:lnTo>
                  <a:pt x="194" y="7"/>
                </a:lnTo>
                <a:lnTo>
                  <a:pt x="193" y="7"/>
                </a:lnTo>
                <a:lnTo>
                  <a:pt x="192" y="7"/>
                </a:lnTo>
                <a:lnTo>
                  <a:pt x="192" y="8"/>
                </a:lnTo>
                <a:lnTo>
                  <a:pt x="191" y="8"/>
                </a:lnTo>
                <a:lnTo>
                  <a:pt x="190" y="8"/>
                </a:lnTo>
                <a:lnTo>
                  <a:pt x="189" y="8"/>
                </a:lnTo>
                <a:lnTo>
                  <a:pt x="189" y="9"/>
                </a:lnTo>
                <a:lnTo>
                  <a:pt x="188" y="10"/>
                </a:lnTo>
                <a:lnTo>
                  <a:pt x="187" y="11"/>
                </a:lnTo>
                <a:lnTo>
                  <a:pt x="187" y="12"/>
                </a:lnTo>
                <a:lnTo>
                  <a:pt x="187" y="13"/>
                </a:lnTo>
                <a:lnTo>
                  <a:pt x="187" y="14"/>
                </a:lnTo>
                <a:lnTo>
                  <a:pt x="187" y="15"/>
                </a:lnTo>
                <a:lnTo>
                  <a:pt x="187" y="16"/>
                </a:lnTo>
                <a:lnTo>
                  <a:pt x="187" y="17"/>
                </a:lnTo>
                <a:lnTo>
                  <a:pt x="188" y="17"/>
                </a:lnTo>
                <a:lnTo>
                  <a:pt x="188" y="18"/>
                </a:lnTo>
                <a:lnTo>
                  <a:pt x="188" y="19"/>
                </a:lnTo>
                <a:lnTo>
                  <a:pt x="188" y="20"/>
                </a:lnTo>
                <a:lnTo>
                  <a:pt x="187" y="20"/>
                </a:lnTo>
                <a:lnTo>
                  <a:pt x="187" y="21"/>
                </a:lnTo>
                <a:lnTo>
                  <a:pt x="186" y="22"/>
                </a:lnTo>
                <a:lnTo>
                  <a:pt x="185" y="22"/>
                </a:lnTo>
                <a:lnTo>
                  <a:pt x="184" y="23"/>
                </a:lnTo>
                <a:lnTo>
                  <a:pt x="183" y="23"/>
                </a:lnTo>
                <a:lnTo>
                  <a:pt x="182" y="23"/>
                </a:lnTo>
                <a:lnTo>
                  <a:pt x="181" y="23"/>
                </a:lnTo>
                <a:lnTo>
                  <a:pt x="180" y="23"/>
                </a:lnTo>
                <a:lnTo>
                  <a:pt x="179" y="23"/>
                </a:lnTo>
                <a:lnTo>
                  <a:pt x="179" y="22"/>
                </a:lnTo>
                <a:lnTo>
                  <a:pt x="178" y="22"/>
                </a:lnTo>
                <a:lnTo>
                  <a:pt x="178" y="21"/>
                </a:lnTo>
                <a:lnTo>
                  <a:pt x="177" y="21"/>
                </a:lnTo>
                <a:lnTo>
                  <a:pt x="177" y="20"/>
                </a:lnTo>
                <a:lnTo>
                  <a:pt x="177" y="19"/>
                </a:lnTo>
                <a:lnTo>
                  <a:pt x="177" y="18"/>
                </a:lnTo>
                <a:lnTo>
                  <a:pt x="177" y="17"/>
                </a:lnTo>
                <a:lnTo>
                  <a:pt x="177" y="16"/>
                </a:lnTo>
                <a:lnTo>
                  <a:pt x="177" y="15"/>
                </a:lnTo>
                <a:lnTo>
                  <a:pt x="178" y="15"/>
                </a:lnTo>
                <a:lnTo>
                  <a:pt x="178" y="14"/>
                </a:lnTo>
                <a:lnTo>
                  <a:pt x="178" y="13"/>
                </a:lnTo>
                <a:lnTo>
                  <a:pt x="177" y="12"/>
                </a:lnTo>
                <a:lnTo>
                  <a:pt x="176" y="12"/>
                </a:lnTo>
                <a:lnTo>
                  <a:pt x="176" y="11"/>
                </a:lnTo>
                <a:lnTo>
                  <a:pt x="175" y="11"/>
                </a:lnTo>
                <a:lnTo>
                  <a:pt x="174" y="10"/>
                </a:lnTo>
                <a:lnTo>
                  <a:pt x="173" y="10"/>
                </a:lnTo>
                <a:lnTo>
                  <a:pt x="173" y="9"/>
                </a:lnTo>
                <a:lnTo>
                  <a:pt x="172" y="9"/>
                </a:lnTo>
                <a:lnTo>
                  <a:pt x="171" y="8"/>
                </a:lnTo>
                <a:lnTo>
                  <a:pt x="170" y="8"/>
                </a:lnTo>
                <a:lnTo>
                  <a:pt x="169" y="7"/>
                </a:lnTo>
                <a:lnTo>
                  <a:pt x="168" y="6"/>
                </a:lnTo>
                <a:lnTo>
                  <a:pt x="167" y="6"/>
                </a:lnTo>
                <a:lnTo>
                  <a:pt x="167" y="5"/>
                </a:lnTo>
                <a:lnTo>
                  <a:pt x="166" y="4"/>
                </a:lnTo>
                <a:lnTo>
                  <a:pt x="165" y="3"/>
                </a:lnTo>
                <a:lnTo>
                  <a:pt x="164" y="1"/>
                </a:lnTo>
                <a:lnTo>
                  <a:pt x="163" y="0"/>
                </a:lnTo>
                <a:lnTo>
                  <a:pt x="160" y="3"/>
                </a:lnTo>
                <a:lnTo>
                  <a:pt x="159" y="8"/>
                </a:lnTo>
                <a:lnTo>
                  <a:pt x="156" y="10"/>
                </a:lnTo>
                <a:lnTo>
                  <a:pt x="150" y="12"/>
                </a:lnTo>
                <a:lnTo>
                  <a:pt x="147" y="15"/>
                </a:lnTo>
                <a:lnTo>
                  <a:pt x="145" y="19"/>
                </a:lnTo>
                <a:lnTo>
                  <a:pt x="145" y="26"/>
                </a:lnTo>
                <a:lnTo>
                  <a:pt x="141" y="30"/>
                </a:lnTo>
                <a:lnTo>
                  <a:pt x="136" y="30"/>
                </a:lnTo>
                <a:lnTo>
                  <a:pt x="132" y="33"/>
                </a:lnTo>
                <a:lnTo>
                  <a:pt x="104" y="36"/>
                </a:lnTo>
                <a:lnTo>
                  <a:pt x="101" y="38"/>
                </a:lnTo>
                <a:lnTo>
                  <a:pt x="101" y="41"/>
                </a:lnTo>
                <a:lnTo>
                  <a:pt x="95" y="48"/>
                </a:lnTo>
                <a:lnTo>
                  <a:pt x="93" y="54"/>
                </a:lnTo>
                <a:lnTo>
                  <a:pt x="91" y="56"/>
                </a:lnTo>
                <a:lnTo>
                  <a:pt x="89" y="61"/>
                </a:lnTo>
                <a:lnTo>
                  <a:pt x="87" y="61"/>
                </a:lnTo>
                <a:lnTo>
                  <a:pt x="84" y="65"/>
                </a:lnTo>
                <a:lnTo>
                  <a:pt x="77" y="65"/>
                </a:lnTo>
                <a:lnTo>
                  <a:pt x="77" y="62"/>
                </a:lnTo>
                <a:lnTo>
                  <a:pt x="71" y="64"/>
                </a:lnTo>
                <a:lnTo>
                  <a:pt x="67" y="67"/>
                </a:lnTo>
                <a:lnTo>
                  <a:pt x="68" y="70"/>
                </a:lnTo>
                <a:lnTo>
                  <a:pt x="71" y="74"/>
                </a:lnTo>
                <a:lnTo>
                  <a:pt x="63" y="76"/>
                </a:lnTo>
                <a:lnTo>
                  <a:pt x="60" y="76"/>
                </a:lnTo>
                <a:lnTo>
                  <a:pt x="55" y="81"/>
                </a:lnTo>
                <a:lnTo>
                  <a:pt x="55" y="86"/>
                </a:lnTo>
                <a:lnTo>
                  <a:pt x="48" y="104"/>
                </a:lnTo>
                <a:lnTo>
                  <a:pt x="44" y="108"/>
                </a:lnTo>
                <a:lnTo>
                  <a:pt x="45" y="114"/>
                </a:lnTo>
                <a:lnTo>
                  <a:pt x="39" y="121"/>
                </a:lnTo>
                <a:lnTo>
                  <a:pt x="39" y="124"/>
                </a:lnTo>
                <a:lnTo>
                  <a:pt x="33" y="127"/>
                </a:lnTo>
                <a:lnTo>
                  <a:pt x="30" y="128"/>
                </a:lnTo>
                <a:lnTo>
                  <a:pt x="26" y="130"/>
                </a:lnTo>
                <a:lnTo>
                  <a:pt x="25" y="131"/>
                </a:lnTo>
                <a:lnTo>
                  <a:pt x="26" y="134"/>
                </a:lnTo>
                <a:lnTo>
                  <a:pt x="20" y="141"/>
                </a:lnTo>
                <a:lnTo>
                  <a:pt x="19" y="149"/>
                </a:lnTo>
                <a:lnTo>
                  <a:pt x="17" y="151"/>
                </a:lnTo>
                <a:lnTo>
                  <a:pt x="18" y="160"/>
                </a:lnTo>
                <a:lnTo>
                  <a:pt x="22" y="164"/>
                </a:lnTo>
                <a:lnTo>
                  <a:pt x="22" y="166"/>
                </a:lnTo>
                <a:lnTo>
                  <a:pt x="24" y="168"/>
                </a:lnTo>
                <a:lnTo>
                  <a:pt x="27" y="168"/>
                </a:lnTo>
                <a:lnTo>
                  <a:pt x="31" y="176"/>
                </a:lnTo>
                <a:lnTo>
                  <a:pt x="35" y="176"/>
                </a:lnTo>
                <a:lnTo>
                  <a:pt x="35" y="185"/>
                </a:lnTo>
                <a:lnTo>
                  <a:pt x="34" y="186"/>
                </a:lnTo>
                <a:lnTo>
                  <a:pt x="34" y="189"/>
                </a:lnTo>
                <a:lnTo>
                  <a:pt x="28" y="196"/>
                </a:lnTo>
                <a:lnTo>
                  <a:pt x="28" y="202"/>
                </a:lnTo>
                <a:lnTo>
                  <a:pt x="26" y="205"/>
                </a:lnTo>
                <a:lnTo>
                  <a:pt x="26" y="207"/>
                </a:lnTo>
                <a:lnTo>
                  <a:pt x="28" y="208"/>
                </a:lnTo>
                <a:lnTo>
                  <a:pt x="31" y="206"/>
                </a:lnTo>
                <a:lnTo>
                  <a:pt x="31" y="204"/>
                </a:lnTo>
                <a:lnTo>
                  <a:pt x="34" y="202"/>
                </a:lnTo>
                <a:lnTo>
                  <a:pt x="33" y="199"/>
                </a:lnTo>
                <a:lnTo>
                  <a:pt x="35" y="197"/>
                </a:lnTo>
                <a:lnTo>
                  <a:pt x="40" y="197"/>
                </a:lnTo>
                <a:lnTo>
                  <a:pt x="43" y="195"/>
                </a:lnTo>
                <a:lnTo>
                  <a:pt x="46" y="195"/>
                </a:lnTo>
                <a:lnTo>
                  <a:pt x="48" y="192"/>
                </a:lnTo>
                <a:lnTo>
                  <a:pt x="56" y="186"/>
                </a:lnTo>
                <a:lnTo>
                  <a:pt x="59" y="186"/>
                </a:lnTo>
                <a:lnTo>
                  <a:pt x="60" y="185"/>
                </a:lnTo>
                <a:lnTo>
                  <a:pt x="66" y="183"/>
                </a:lnTo>
                <a:lnTo>
                  <a:pt x="74" y="176"/>
                </a:lnTo>
                <a:lnTo>
                  <a:pt x="74" y="177"/>
                </a:lnTo>
                <a:lnTo>
                  <a:pt x="74" y="186"/>
                </a:lnTo>
                <a:lnTo>
                  <a:pt x="72" y="187"/>
                </a:lnTo>
                <a:lnTo>
                  <a:pt x="67" y="190"/>
                </a:lnTo>
                <a:lnTo>
                  <a:pt x="62" y="196"/>
                </a:lnTo>
                <a:lnTo>
                  <a:pt x="62" y="199"/>
                </a:lnTo>
                <a:lnTo>
                  <a:pt x="60" y="199"/>
                </a:lnTo>
                <a:lnTo>
                  <a:pt x="61" y="201"/>
                </a:lnTo>
                <a:lnTo>
                  <a:pt x="56" y="202"/>
                </a:lnTo>
                <a:lnTo>
                  <a:pt x="49" y="213"/>
                </a:lnTo>
                <a:lnTo>
                  <a:pt x="44" y="213"/>
                </a:lnTo>
                <a:lnTo>
                  <a:pt x="40" y="216"/>
                </a:lnTo>
                <a:lnTo>
                  <a:pt x="37" y="216"/>
                </a:lnTo>
                <a:lnTo>
                  <a:pt x="34" y="219"/>
                </a:lnTo>
                <a:lnTo>
                  <a:pt x="35" y="224"/>
                </a:lnTo>
                <a:lnTo>
                  <a:pt x="32" y="229"/>
                </a:lnTo>
                <a:lnTo>
                  <a:pt x="33" y="231"/>
                </a:lnTo>
                <a:lnTo>
                  <a:pt x="26" y="239"/>
                </a:lnTo>
                <a:lnTo>
                  <a:pt x="23" y="239"/>
                </a:lnTo>
                <a:lnTo>
                  <a:pt x="20" y="242"/>
                </a:lnTo>
                <a:lnTo>
                  <a:pt x="15" y="243"/>
                </a:lnTo>
                <a:lnTo>
                  <a:pt x="11" y="248"/>
                </a:lnTo>
                <a:lnTo>
                  <a:pt x="11" y="251"/>
                </a:lnTo>
                <a:lnTo>
                  <a:pt x="9" y="256"/>
                </a:lnTo>
                <a:lnTo>
                  <a:pt x="4" y="262"/>
                </a:lnTo>
                <a:lnTo>
                  <a:pt x="1" y="263"/>
                </a:lnTo>
                <a:lnTo>
                  <a:pt x="2" y="271"/>
                </a:lnTo>
                <a:lnTo>
                  <a:pt x="0" y="273"/>
                </a:lnTo>
                <a:lnTo>
                  <a:pt x="2" y="275"/>
                </a:lnTo>
                <a:lnTo>
                  <a:pt x="4" y="275"/>
                </a:lnTo>
                <a:lnTo>
                  <a:pt x="7" y="276"/>
                </a:lnTo>
                <a:lnTo>
                  <a:pt x="8" y="274"/>
                </a:lnTo>
                <a:lnTo>
                  <a:pt x="15" y="274"/>
                </a:lnTo>
                <a:lnTo>
                  <a:pt x="16" y="273"/>
                </a:lnTo>
                <a:lnTo>
                  <a:pt x="21" y="272"/>
                </a:lnTo>
                <a:lnTo>
                  <a:pt x="22" y="273"/>
                </a:lnTo>
                <a:lnTo>
                  <a:pt x="26" y="275"/>
                </a:lnTo>
                <a:lnTo>
                  <a:pt x="28" y="277"/>
                </a:lnTo>
                <a:lnTo>
                  <a:pt x="28" y="279"/>
                </a:lnTo>
                <a:lnTo>
                  <a:pt x="31" y="285"/>
                </a:lnTo>
                <a:lnTo>
                  <a:pt x="36" y="286"/>
                </a:lnTo>
                <a:lnTo>
                  <a:pt x="38" y="288"/>
                </a:lnTo>
                <a:lnTo>
                  <a:pt x="41" y="289"/>
                </a:lnTo>
                <a:lnTo>
                  <a:pt x="41" y="294"/>
                </a:lnTo>
                <a:lnTo>
                  <a:pt x="43" y="296"/>
                </a:lnTo>
                <a:lnTo>
                  <a:pt x="43" y="298"/>
                </a:lnTo>
                <a:lnTo>
                  <a:pt x="46" y="302"/>
                </a:lnTo>
                <a:lnTo>
                  <a:pt x="51" y="304"/>
                </a:lnTo>
                <a:lnTo>
                  <a:pt x="62" y="302"/>
                </a:lnTo>
                <a:lnTo>
                  <a:pt x="64" y="304"/>
                </a:lnTo>
                <a:lnTo>
                  <a:pt x="67" y="303"/>
                </a:lnTo>
                <a:lnTo>
                  <a:pt x="68" y="304"/>
                </a:lnTo>
                <a:lnTo>
                  <a:pt x="72" y="304"/>
                </a:lnTo>
                <a:lnTo>
                  <a:pt x="73" y="302"/>
                </a:lnTo>
                <a:lnTo>
                  <a:pt x="75" y="303"/>
                </a:lnTo>
                <a:lnTo>
                  <a:pt x="77" y="301"/>
                </a:lnTo>
                <a:lnTo>
                  <a:pt x="83" y="301"/>
                </a:lnTo>
                <a:lnTo>
                  <a:pt x="94" y="303"/>
                </a:lnTo>
                <a:lnTo>
                  <a:pt x="97" y="299"/>
                </a:lnTo>
                <a:lnTo>
                  <a:pt x="97" y="297"/>
                </a:lnTo>
                <a:lnTo>
                  <a:pt x="106" y="291"/>
                </a:lnTo>
                <a:lnTo>
                  <a:pt x="106" y="285"/>
                </a:lnTo>
                <a:lnTo>
                  <a:pt x="107" y="282"/>
                </a:lnTo>
                <a:lnTo>
                  <a:pt x="106" y="275"/>
                </a:lnTo>
                <a:lnTo>
                  <a:pt x="109" y="272"/>
                </a:lnTo>
                <a:lnTo>
                  <a:pt x="118" y="270"/>
                </a:lnTo>
                <a:lnTo>
                  <a:pt x="119" y="269"/>
                </a:lnTo>
                <a:lnTo>
                  <a:pt x="122" y="269"/>
                </a:lnTo>
                <a:lnTo>
                  <a:pt x="123" y="268"/>
                </a:lnTo>
                <a:lnTo>
                  <a:pt x="124" y="268"/>
                </a:lnTo>
                <a:lnTo>
                  <a:pt x="131" y="268"/>
                </a:lnTo>
                <a:lnTo>
                  <a:pt x="133" y="267"/>
                </a:lnTo>
                <a:lnTo>
                  <a:pt x="137" y="269"/>
                </a:lnTo>
                <a:lnTo>
                  <a:pt x="140" y="269"/>
                </a:lnTo>
                <a:lnTo>
                  <a:pt x="142" y="272"/>
                </a:lnTo>
                <a:lnTo>
                  <a:pt x="142" y="274"/>
                </a:lnTo>
                <a:lnTo>
                  <a:pt x="148" y="280"/>
                </a:lnTo>
                <a:lnTo>
                  <a:pt x="149" y="286"/>
                </a:lnTo>
                <a:lnTo>
                  <a:pt x="154" y="289"/>
                </a:lnTo>
                <a:lnTo>
                  <a:pt x="154" y="291"/>
                </a:lnTo>
                <a:lnTo>
                  <a:pt x="157" y="293"/>
                </a:lnTo>
                <a:lnTo>
                  <a:pt x="157" y="298"/>
                </a:lnTo>
                <a:lnTo>
                  <a:pt x="161" y="301"/>
                </a:lnTo>
                <a:lnTo>
                  <a:pt x="163" y="304"/>
                </a:lnTo>
                <a:lnTo>
                  <a:pt x="166" y="305"/>
                </a:lnTo>
                <a:lnTo>
                  <a:pt x="172" y="306"/>
                </a:lnTo>
                <a:lnTo>
                  <a:pt x="173" y="297"/>
                </a:lnTo>
                <a:lnTo>
                  <a:pt x="177" y="297"/>
                </a:lnTo>
                <a:lnTo>
                  <a:pt x="187" y="297"/>
                </a:lnTo>
                <a:lnTo>
                  <a:pt x="193" y="290"/>
                </a:lnTo>
                <a:lnTo>
                  <a:pt x="199" y="290"/>
                </a:lnTo>
                <a:lnTo>
                  <a:pt x="200" y="289"/>
                </a:lnTo>
                <a:lnTo>
                  <a:pt x="200" y="282"/>
                </a:lnTo>
                <a:lnTo>
                  <a:pt x="201" y="281"/>
                </a:lnTo>
                <a:lnTo>
                  <a:pt x="204" y="281"/>
                </a:lnTo>
                <a:lnTo>
                  <a:pt x="208" y="278"/>
                </a:lnTo>
                <a:lnTo>
                  <a:pt x="216" y="277"/>
                </a:lnTo>
                <a:lnTo>
                  <a:pt x="218" y="279"/>
                </a:lnTo>
                <a:lnTo>
                  <a:pt x="218" y="284"/>
                </a:lnTo>
                <a:lnTo>
                  <a:pt x="220" y="286"/>
                </a:lnTo>
                <a:lnTo>
                  <a:pt x="222" y="287"/>
                </a:lnTo>
                <a:lnTo>
                  <a:pt x="222" y="292"/>
                </a:lnTo>
                <a:lnTo>
                  <a:pt x="224" y="293"/>
                </a:lnTo>
                <a:lnTo>
                  <a:pt x="223" y="295"/>
                </a:lnTo>
                <a:lnTo>
                  <a:pt x="227" y="298"/>
                </a:lnTo>
                <a:lnTo>
                  <a:pt x="230" y="295"/>
                </a:lnTo>
                <a:lnTo>
                  <a:pt x="232" y="295"/>
                </a:lnTo>
                <a:lnTo>
                  <a:pt x="240" y="289"/>
                </a:lnTo>
                <a:lnTo>
                  <a:pt x="239" y="275"/>
                </a:lnTo>
                <a:lnTo>
                  <a:pt x="240" y="275"/>
                </a:lnTo>
                <a:lnTo>
                  <a:pt x="240" y="271"/>
                </a:lnTo>
                <a:lnTo>
                  <a:pt x="244" y="268"/>
                </a:lnTo>
                <a:lnTo>
                  <a:pt x="244" y="267"/>
                </a:lnTo>
                <a:lnTo>
                  <a:pt x="256" y="268"/>
                </a:lnTo>
                <a:lnTo>
                  <a:pt x="259" y="266"/>
                </a:lnTo>
                <a:lnTo>
                  <a:pt x="257" y="264"/>
                </a:lnTo>
                <a:lnTo>
                  <a:pt x="258" y="256"/>
                </a:lnTo>
                <a:lnTo>
                  <a:pt x="261" y="253"/>
                </a:lnTo>
                <a:lnTo>
                  <a:pt x="261" y="250"/>
                </a:lnTo>
                <a:lnTo>
                  <a:pt x="263" y="246"/>
                </a:lnTo>
                <a:lnTo>
                  <a:pt x="263" y="241"/>
                </a:lnTo>
                <a:lnTo>
                  <a:pt x="266" y="237"/>
                </a:lnTo>
                <a:lnTo>
                  <a:pt x="271" y="237"/>
                </a:lnTo>
                <a:lnTo>
                  <a:pt x="272" y="236"/>
                </a:lnTo>
                <a:lnTo>
                  <a:pt x="279" y="237"/>
                </a:lnTo>
                <a:lnTo>
                  <a:pt x="289" y="240"/>
                </a:lnTo>
                <a:lnTo>
                  <a:pt x="291" y="24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4416522" y="3185964"/>
            <a:ext cx="383644" cy="828564"/>
          </a:xfrm>
          <a:custGeom>
            <a:avLst/>
            <a:gdLst>
              <a:gd name="T0" fmla="*/ 0 w 250"/>
              <a:gd name="T1" fmla="*/ 2147483647 h 518"/>
              <a:gd name="T2" fmla="*/ 2147483647 w 250"/>
              <a:gd name="T3" fmla="*/ 2147483647 h 518"/>
              <a:gd name="T4" fmla="*/ 2147483647 w 250"/>
              <a:gd name="T5" fmla="*/ 2147483647 h 518"/>
              <a:gd name="T6" fmla="*/ 2147483647 w 250"/>
              <a:gd name="T7" fmla="*/ 2147483647 h 518"/>
              <a:gd name="T8" fmla="*/ 2147483647 w 250"/>
              <a:gd name="T9" fmla="*/ 2147483647 h 518"/>
              <a:gd name="T10" fmla="*/ 2147483647 w 250"/>
              <a:gd name="T11" fmla="*/ 2147483647 h 518"/>
              <a:gd name="T12" fmla="*/ 2147483647 w 250"/>
              <a:gd name="T13" fmla="*/ 2147483647 h 518"/>
              <a:gd name="T14" fmla="*/ 2147483647 w 250"/>
              <a:gd name="T15" fmla="*/ 2147483647 h 518"/>
              <a:gd name="T16" fmla="*/ 2147483647 w 250"/>
              <a:gd name="T17" fmla="*/ 2147483647 h 518"/>
              <a:gd name="T18" fmla="*/ 2147483647 w 250"/>
              <a:gd name="T19" fmla="*/ 2147483647 h 518"/>
              <a:gd name="T20" fmla="*/ 2147483647 w 250"/>
              <a:gd name="T21" fmla="*/ 2147483647 h 518"/>
              <a:gd name="T22" fmla="*/ 2147483647 w 250"/>
              <a:gd name="T23" fmla="*/ 2147483647 h 518"/>
              <a:gd name="T24" fmla="*/ 2147483647 w 250"/>
              <a:gd name="T25" fmla="*/ 2147483647 h 518"/>
              <a:gd name="T26" fmla="*/ 2147483647 w 250"/>
              <a:gd name="T27" fmla="*/ 2147483647 h 518"/>
              <a:gd name="T28" fmla="*/ 2147483647 w 250"/>
              <a:gd name="T29" fmla="*/ 2147483647 h 518"/>
              <a:gd name="T30" fmla="*/ 2147483647 w 250"/>
              <a:gd name="T31" fmla="*/ 2147483647 h 518"/>
              <a:gd name="T32" fmla="*/ 2147483647 w 250"/>
              <a:gd name="T33" fmla="*/ 2147483647 h 518"/>
              <a:gd name="T34" fmla="*/ 2147483647 w 250"/>
              <a:gd name="T35" fmla="*/ 2147483647 h 518"/>
              <a:gd name="T36" fmla="*/ 2147483647 w 250"/>
              <a:gd name="T37" fmla="*/ 2147483647 h 518"/>
              <a:gd name="T38" fmla="*/ 2147483647 w 250"/>
              <a:gd name="T39" fmla="*/ 2147483647 h 518"/>
              <a:gd name="T40" fmla="*/ 2147483647 w 250"/>
              <a:gd name="T41" fmla="*/ 2147483647 h 518"/>
              <a:gd name="T42" fmla="*/ 2147483647 w 250"/>
              <a:gd name="T43" fmla="*/ 2147483647 h 518"/>
              <a:gd name="T44" fmla="*/ 2147483647 w 250"/>
              <a:gd name="T45" fmla="*/ 2147483647 h 518"/>
              <a:gd name="T46" fmla="*/ 2147483647 w 250"/>
              <a:gd name="T47" fmla="*/ 2147483647 h 518"/>
              <a:gd name="T48" fmla="*/ 2147483647 w 250"/>
              <a:gd name="T49" fmla="*/ 2147483647 h 518"/>
              <a:gd name="T50" fmla="*/ 2147483647 w 250"/>
              <a:gd name="T51" fmla="*/ 2147483647 h 518"/>
              <a:gd name="T52" fmla="*/ 2147483647 w 250"/>
              <a:gd name="T53" fmla="*/ 2147483647 h 518"/>
              <a:gd name="T54" fmla="*/ 2147483647 w 250"/>
              <a:gd name="T55" fmla="*/ 2147483647 h 518"/>
              <a:gd name="T56" fmla="*/ 2147483647 w 250"/>
              <a:gd name="T57" fmla="*/ 2147483647 h 518"/>
              <a:gd name="T58" fmla="*/ 2147483647 w 250"/>
              <a:gd name="T59" fmla="*/ 2147483647 h 518"/>
              <a:gd name="T60" fmla="*/ 2147483647 w 250"/>
              <a:gd name="T61" fmla="*/ 2147483647 h 518"/>
              <a:gd name="T62" fmla="*/ 2147483647 w 250"/>
              <a:gd name="T63" fmla="*/ 2147483647 h 518"/>
              <a:gd name="T64" fmla="*/ 2147483647 w 250"/>
              <a:gd name="T65" fmla="*/ 2147483647 h 518"/>
              <a:gd name="T66" fmla="*/ 2147483647 w 250"/>
              <a:gd name="T67" fmla="*/ 2147483647 h 518"/>
              <a:gd name="T68" fmla="*/ 2147483647 w 250"/>
              <a:gd name="T69" fmla="*/ 2147483647 h 518"/>
              <a:gd name="T70" fmla="*/ 2147483647 w 250"/>
              <a:gd name="T71" fmla="*/ 2147483647 h 518"/>
              <a:gd name="T72" fmla="*/ 2147483647 w 250"/>
              <a:gd name="T73" fmla="*/ 2147483647 h 518"/>
              <a:gd name="T74" fmla="*/ 2147483647 w 250"/>
              <a:gd name="T75" fmla="*/ 2147483647 h 518"/>
              <a:gd name="T76" fmla="*/ 2147483647 w 250"/>
              <a:gd name="T77" fmla="*/ 2147483647 h 518"/>
              <a:gd name="T78" fmla="*/ 2147483647 w 250"/>
              <a:gd name="T79" fmla="*/ 2147483647 h 518"/>
              <a:gd name="T80" fmla="*/ 2147483647 w 250"/>
              <a:gd name="T81" fmla="*/ 2147483647 h 518"/>
              <a:gd name="T82" fmla="*/ 2147483647 w 250"/>
              <a:gd name="T83" fmla="*/ 2147483647 h 518"/>
              <a:gd name="T84" fmla="*/ 2147483647 w 250"/>
              <a:gd name="T85" fmla="*/ 2147483647 h 518"/>
              <a:gd name="T86" fmla="*/ 2147483647 w 250"/>
              <a:gd name="T87" fmla="*/ 2147483647 h 518"/>
              <a:gd name="T88" fmla="*/ 2147483647 w 250"/>
              <a:gd name="T89" fmla="*/ 2147483647 h 518"/>
              <a:gd name="T90" fmla="*/ 2147483647 w 250"/>
              <a:gd name="T91" fmla="*/ 2147483647 h 518"/>
              <a:gd name="T92" fmla="*/ 2147483647 w 250"/>
              <a:gd name="T93" fmla="*/ 2147483647 h 518"/>
              <a:gd name="T94" fmla="*/ 2147483647 w 250"/>
              <a:gd name="T95" fmla="*/ 2147483647 h 518"/>
              <a:gd name="T96" fmla="*/ 2147483647 w 250"/>
              <a:gd name="T97" fmla="*/ 2147483647 h 518"/>
              <a:gd name="T98" fmla="*/ 2147483647 w 250"/>
              <a:gd name="T99" fmla="*/ 2147483647 h 518"/>
              <a:gd name="T100" fmla="*/ 2147483647 w 250"/>
              <a:gd name="T101" fmla="*/ 2147483647 h 518"/>
              <a:gd name="T102" fmla="*/ 2147483647 w 250"/>
              <a:gd name="T103" fmla="*/ 2147483647 h 518"/>
              <a:gd name="T104" fmla="*/ 2147483647 w 250"/>
              <a:gd name="T105" fmla="*/ 2147483647 h 518"/>
              <a:gd name="T106" fmla="*/ 2147483647 w 250"/>
              <a:gd name="T107" fmla="*/ 2147483647 h 518"/>
              <a:gd name="T108" fmla="*/ 2147483647 w 250"/>
              <a:gd name="T109" fmla="*/ 2147483647 h 518"/>
              <a:gd name="T110" fmla="*/ 2147483647 w 250"/>
              <a:gd name="T111" fmla="*/ 2147483647 h 518"/>
              <a:gd name="T112" fmla="*/ 2147483647 w 250"/>
              <a:gd name="T113" fmla="*/ 2147483647 h 518"/>
              <a:gd name="T114" fmla="*/ 2147483647 w 250"/>
              <a:gd name="T115" fmla="*/ 2147483647 h 518"/>
              <a:gd name="T116" fmla="*/ 2147483647 w 250"/>
              <a:gd name="T117" fmla="*/ 2147483647 h 518"/>
              <a:gd name="T118" fmla="*/ 2147483647 w 250"/>
              <a:gd name="T119" fmla="*/ 2147483647 h 518"/>
              <a:gd name="T120" fmla="*/ 2147483647 w 250"/>
              <a:gd name="T121" fmla="*/ 2147483647 h 518"/>
              <a:gd name="T122" fmla="*/ 2147483647 w 250"/>
              <a:gd name="T123" fmla="*/ 2147483647 h 518"/>
              <a:gd name="T124" fmla="*/ 2147483647 w 250"/>
              <a:gd name="T125" fmla="*/ 2147483647 h 51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0"/>
              <a:gd name="T190" fmla="*/ 0 h 518"/>
              <a:gd name="T191" fmla="*/ 250 w 250"/>
              <a:gd name="T192" fmla="*/ 518 h 518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0" h="518">
                <a:moveTo>
                  <a:pt x="10" y="518"/>
                </a:moveTo>
                <a:lnTo>
                  <a:pt x="5" y="515"/>
                </a:lnTo>
                <a:lnTo>
                  <a:pt x="2" y="511"/>
                </a:lnTo>
                <a:lnTo>
                  <a:pt x="0" y="482"/>
                </a:lnTo>
                <a:lnTo>
                  <a:pt x="3" y="479"/>
                </a:lnTo>
                <a:lnTo>
                  <a:pt x="3" y="476"/>
                </a:lnTo>
                <a:lnTo>
                  <a:pt x="5" y="472"/>
                </a:lnTo>
                <a:lnTo>
                  <a:pt x="5" y="469"/>
                </a:lnTo>
                <a:lnTo>
                  <a:pt x="7" y="465"/>
                </a:lnTo>
                <a:lnTo>
                  <a:pt x="7" y="461"/>
                </a:lnTo>
                <a:lnTo>
                  <a:pt x="10" y="457"/>
                </a:lnTo>
                <a:lnTo>
                  <a:pt x="11" y="451"/>
                </a:lnTo>
                <a:lnTo>
                  <a:pt x="12" y="450"/>
                </a:lnTo>
                <a:lnTo>
                  <a:pt x="13" y="445"/>
                </a:lnTo>
                <a:lnTo>
                  <a:pt x="15" y="445"/>
                </a:lnTo>
                <a:lnTo>
                  <a:pt x="14" y="441"/>
                </a:lnTo>
                <a:lnTo>
                  <a:pt x="19" y="434"/>
                </a:lnTo>
                <a:lnTo>
                  <a:pt x="15" y="415"/>
                </a:lnTo>
                <a:lnTo>
                  <a:pt x="14" y="411"/>
                </a:lnTo>
                <a:lnTo>
                  <a:pt x="11" y="406"/>
                </a:lnTo>
                <a:lnTo>
                  <a:pt x="9" y="396"/>
                </a:lnTo>
                <a:lnTo>
                  <a:pt x="8" y="395"/>
                </a:lnTo>
                <a:lnTo>
                  <a:pt x="7" y="353"/>
                </a:lnTo>
                <a:lnTo>
                  <a:pt x="3" y="348"/>
                </a:lnTo>
                <a:lnTo>
                  <a:pt x="1" y="319"/>
                </a:lnTo>
                <a:lnTo>
                  <a:pt x="6" y="312"/>
                </a:lnTo>
                <a:lnTo>
                  <a:pt x="6" y="310"/>
                </a:lnTo>
                <a:lnTo>
                  <a:pt x="10" y="306"/>
                </a:lnTo>
                <a:lnTo>
                  <a:pt x="13" y="299"/>
                </a:lnTo>
                <a:lnTo>
                  <a:pt x="15" y="298"/>
                </a:lnTo>
                <a:lnTo>
                  <a:pt x="13" y="284"/>
                </a:lnTo>
                <a:lnTo>
                  <a:pt x="20" y="275"/>
                </a:lnTo>
                <a:lnTo>
                  <a:pt x="20" y="272"/>
                </a:lnTo>
                <a:lnTo>
                  <a:pt x="22" y="269"/>
                </a:lnTo>
                <a:lnTo>
                  <a:pt x="22" y="267"/>
                </a:lnTo>
                <a:lnTo>
                  <a:pt x="20" y="266"/>
                </a:lnTo>
                <a:lnTo>
                  <a:pt x="18" y="262"/>
                </a:lnTo>
                <a:lnTo>
                  <a:pt x="17" y="261"/>
                </a:lnTo>
                <a:lnTo>
                  <a:pt x="16" y="258"/>
                </a:lnTo>
                <a:lnTo>
                  <a:pt x="4" y="244"/>
                </a:lnTo>
                <a:lnTo>
                  <a:pt x="3" y="236"/>
                </a:lnTo>
                <a:lnTo>
                  <a:pt x="2" y="234"/>
                </a:lnTo>
                <a:lnTo>
                  <a:pt x="1" y="223"/>
                </a:lnTo>
                <a:lnTo>
                  <a:pt x="5" y="215"/>
                </a:lnTo>
                <a:lnTo>
                  <a:pt x="13" y="209"/>
                </a:lnTo>
                <a:lnTo>
                  <a:pt x="18" y="200"/>
                </a:lnTo>
                <a:lnTo>
                  <a:pt x="21" y="200"/>
                </a:lnTo>
                <a:lnTo>
                  <a:pt x="24" y="196"/>
                </a:lnTo>
                <a:lnTo>
                  <a:pt x="23" y="189"/>
                </a:lnTo>
                <a:lnTo>
                  <a:pt x="24" y="187"/>
                </a:lnTo>
                <a:lnTo>
                  <a:pt x="23" y="183"/>
                </a:lnTo>
                <a:lnTo>
                  <a:pt x="29" y="180"/>
                </a:lnTo>
                <a:lnTo>
                  <a:pt x="29" y="177"/>
                </a:lnTo>
                <a:lnTo>
                  <a:pt x="30" y="176"/>
                </a:lnTo>
                <a:lnTo>
                  <a:pt x="30" y="172"/>
                </a:lnTo>
                <a:lnTo>
                  <a:pt x="32" y="169"/>
                </a:lnTo>
                <a:lnTo>
                  <a:pt x="32" y="159"/>
                </a:lnTo>
                <a:lnTo>
                  <a:pt x="34" y="157"/>
                </a:lnTo>
                <a:lnTo>
                  <a:pt x="34" y="155"/>
                </a:lnTo>
                <a:lnTo>
                  <a:pt x="38" y="151"/>
                </a:lnTo>
                <a:lnTo>
                  <a:pt x="39" y="146"/>
                </a:lnTo>
                <a:lnTo>
                  <a:pt x="40" y="146"/>
                </a:lnTo>
                <a:lnTo>
                  <a:pt x="40" y="141"/>
                </a:lnTo>
                <a:lnTo>
                  <a:pt x="41" y="140"/>
                </a:lnTo>
                <a:lnTo>
                  <a:pt x="41" y="133"/>
                </a:lnTo>
                <a:lnTo>
                  <a:pt x="37" y="129"/>
                </a:lnTo>
                <a:lnTo>
                  <a:pt x="36" y="124"/>
                </a:lnTo>
                <a:lnTo>
                  <a:pt x="38" y="120"/>
                </a:lnTo>
                <a:lnTo>
                  <a:pt x="45" y="120"/>
                </a:lnTo>
                <a:lnTo>
                  <a:pt x="56" y="105"/>
                </a:lnTo>
                <a:lnTo>
                  <a:pt x="61" y="105"/>
                </a:lnTo>
                <a:lnTo>
                  <a:pt x="62" y="105"/>
                </a:lnTo>
                <a:lnTo>
                  <a:pt x="68" y="104"/>
                </a:lnTo>
                <a:lnTo>
                  <a:pt x="73" y="106"/>
                </a:lnTo>
                <a:lnTo>
                  <a:pt x="85" y="105"/>
                </a:lnTo>
                <a:lnTo>
                  <a:pt x="89" y="104"/>
                </a:lnTo>
                <a:lnTo>
                  <a:pt x="88" y="96"/>
                </a:lnTo>
                <a:lnTo>
                  <a:pt x="90" y="95"/>
                </a:lnTo>
                <a:lnTo>
                  <a:pt x="89" y="85"/>
                </a:lnTo>
                <a:lnTo>
                  <a:pt x="90" y="84"/>
                </a:lnTo>
                <a:lnTo>
                  <a:pt x="92" y="80"/>
                </a:lnTo>
                <a:lnTo>
                  <a:pt x="95" y="77"/>
                </a:lnTo>
                <a:lnTo>
                  <a:pt x="95" y="74"/>
                </a:lnTo>
                <a:lnTo>
                  <a:pt x="98" y="71"/>
                </a:lnTo>
                <a:lnTo>
                  <a:pt x="98" y="61"/>
                </a:lnTo>
                <a:lnTo>
                  <a:pt x="102" y="57"/>
                </a:lnTo>
                <a:lnTo>
                  <a:pt x="104" y="56"/>
                </a:lnTo>
                <a:lnTo>
                  <a:pt x="109" y="49"/>
                </a:lnTo>
                <a:lnTo>
                  <a:pt x="115" y="49"/>
                </a:lnTo>
                <a:lnTo>
                  <a:pt x="116" y="50"/>
                </a:lnTo>
                <a:lnTo>
                  <a:pt x="123" y="51"/>
                </a:lnTo>
                <a:lnTo>
                  <a:pt x="124" y="53"/>
                </a:lnTo>
                <a:lnTo>
                  <a:pt x="126" y="53"/>
                </a:lnTo>
                <a:lnTo>
                  <a:pt x="129" y="55"/>
                </a:lnTo>
                <a:lnTo>
                  <a:pt x="134" y="55"/>
                </a:lnTo>
                <a:lnTo>
                  <a:pt x="142" y="50"/>
                </a:lnTo>
                <a:lnTo>
                  <a:pt x="141" y="48"/>
                </a:lnTo>
                <a:lnTo>
                  <a:pt x="143" y="45"/>
                </a:lnTo>
                <a:lnTo>
                  <a:pt x="146" y="39"/>
                </a:lnTo>
                <a:lnTo>
                  <a:pt x="181" y="39"/>
                </a:lnTo>
                <a:lnTo>
                  <a:pt x="188" y="30"/>
                </a:lnTo>
                <a:lnTo>
                  <a:pt x="188" y="29"/>
                </a:lnTo>
                <a:lnTo>
                  <a:pt x="192" y="25"/>
                </a:lnTo>
                <a:lnTo>
                  <a:pt x="199" y="24"/>
                </a:lnTo>
                <a:lnTo>
                  <a:pt x="202" y="23"/>
                </a:lnTo>
                <a:lnTo>
                  <a:pt x="205" y="23"/>
                </a:lnTo>
                <a:lnTo>
                  <a:pt x="209" y="17"/>
                </a:lnTo>
                <a:lnTo>
                  <a:pt x="209" y="16"/>
                </a:lnTo>
                <a:lnTo>
                  <a:pt x="211" y="11"/>
                </a:lnTo>
                <a:lnTo>
                  <a:pt x="211" y="3"/>
                </a:lnTo>
                <a:lnTo>
                  <a:pt x="212" y="0"/>
                </a:lnTo>
                <a:lnTo>
                  <a:pt x="215" y="7"/>
                </a:lnTo>
                <a:lnTo>
                  <a:pt x="223" y="13"/>
                </a:lnTo>
                <a:lnTo>
                  <a:pt x="223" y="24"/>
                </a:lnTo>
                <a:lnTo>
                  <a:pt x="228" y="31"/>
                </a:lnTo>
                <a:lnTo>
                  <a:pt x="238" y="31"/>
                </a:lnTo>
                <a:lnTo>
                  <a:pt x="239" y="32"/>
                </a:lnTo>
                <a:lnTo>
                  <a:pt x="237" y="35"/>
                </a:lnTo>
                <a:lnTo>
                  <a:pt x="233" y="36"/>
                </a:lnTo>
                <a:lnTo>
                  <a:pt x="228" y="40"/>
                </a:lnTo>
                <a:lnTo>
                  <a:pt x="224" y="40"/>
                </a:lnTo>
                <a:lnTo>
                  <a:pt x="223" y="41"/>
                </a:lnTo>
                <a:lnTo>
                  <a:pt x="221" y="41"/>
                </a:lnTo>
                <a:lnTo>
                  <a:pt x="219" y="43"/>
                </a:lnTo>
                <a:lnTo>
                  <a:pt x="217" y="42"/>
                </a:lnTo>
                <a:lnTo>
                  <a:pt x="209" y="47"/>
                </a:lnTo>
                <a:lnTo>
                  <a:pt x="209" y="53"/>
                </a:lnTo>
                <a:lnTo>
                  <a:pt x="205" y="56"/>
                </a:lnTo>
                <a:lnTo>
                  <a:pt x="205" y="60"/>
                </a:lnTo>
                <a:lnTo>
                  <a:pt x="212" y="66"/>
                </a:lnTo>
                <a:lnTo>
                  <a:pt x="214" y="66"/>
                </a:lnTo>
                <a:lnTo>
                  <a:pt x="216" y="68"/>
                </a:lnTo>
                <a:lnTo>
                  <a:pt x="230" y="70"/>
                </a:lnTo>
                <a:lnTo>
                  <a:pt x="232" y="71"/>
                </a:lnTo>
                <a:lnTo>
                  <a:pt x="237" y="76"/>
                </a:lnTo>
                <a:lnTo>
                  <a:pt x="237" y="83"/>
                </a:lnTo>
                <a:lnTo>
                  <a:pt x="238" y="84"/>
                </a:lnTo>
                <a:lnTo>
                  <a:pt x="239" y="89"/>
                </a:lnTo>
                <a:lnTo>
                  <a:pt x="243" y="90"/>
                </a:lnTo>
                <a:lnTo>
                  <a:pt x="243" y="92"/>
                </a:lnTo>
                <a:lnTo>
                  <a:pt x="248" y="95"/>
                </a:lnTo>
                <a:lnTo>
                  <a:pt x="250" y="96"/>
                </a:lnTo>
                <a:lnTo>
                  <a:pt x="249" y="104"/>
                </a:lnTo>
                <a:lnTo>
                  <a:pt x="248" y="105"/>
                </a:lnTo>
                <a:lnTo>
                  <a:pt x="247" y="114"/>
                </a:lnTo>
                <a:lnTo>
                  <a:pt x="246" y="115"/>
                </a:lnTo>
                <a:lnTo>
                  <a:pt x="247" y="123"/>
                </a:lnTo>
                <a:lnTo>
                  <a:pt x="238" y="132"/>
                </a:lnTo>
                <a:lnTo>
                  <a:pt x="232" y="134"/>
                </a:lnTo>
                <a:lnTo>
                  <a:pt x="229" y="137"/>
                </a:lnTo>
                <a:lnTo>
                  <a:pt x="226" y="137"/>
                </a:lnTo>
                <a:lnTo>
                  <a:pt x="221" y="134"/>
                </a:lnTo>
                <a:lnTo>
                  <a:pt x="213" y="135"/>
                </a:lnTo>
                <a:lnTo>
                  <a:pt x="209" y="139"/>
                </a:lnTo>
                <a:lnTo>
                  <a:pt x="208" y="139"/>
                </a:lnTo>
                <a:lnTo>
                  <a:pt x="203" y="144"/>
                </a:lnTo>
                <a:lnTo>
                  <a:pt x="208" y="162"/>
                </a:lnTo>
                <a:lnTo>
                  <a:pt x="200" y="170"/>
                </a:lnTo>
                <a:lnTo>
                  <a:pt x="199" y="170"/>
                </a:lnTo>
                <a:lnTo>
                  <a:pt x="195" y="176"/>
                </a:lnTo>
                <a:lnTo>
                  <a:pt x="195" y="180"/>
                </a:lnTo>
                <a:lnTo>
                  <a:pt x="194" y="181"/>
                </a:lnTo>
                <a:lnTo>
                  <a:pt x="193" y="184"/>
                </a:lnTo>
                <a:lnTo>
                  <a:pt x="194" y="187"/>
                </a:lnTo>
                <a:lnTo>
                  <a:pt x="193" y="188"/>
                </a:lnTo>
                <a:lnTo>
                  <a:pt x="193" y="200"/>
                </a:lnTo>
                <a:lnTo>
                  <a:pt x="195" y="201"/>
                </a:lnTo>
                <a:lnTo>
                  <a:pt x="195" y="205"/>
                </a:lnTo>
                <a:lnTo>
                  <a:pt x="198" y="208"/>
                </a:lnTo>
                <a:lnTo>
                  <a:pt x="203" y="209"/>
                </a:lnTo>
                <a:lnTo>
                  <a:pt x="209" y="211"/>
                </a:lnTo>
                <a:lnTo>
                  <a:pt x="214" y="217"/>
                </a:lnTo>
                <a:lnTo>
                  <a:pt x="216" y="222"/>
                </a:lnTo>
                <a:lnTo>
                  <a:pt x="218" y="223"/>
                </a:lnTo>
                <a:lnTo>
                  <a:pt x="218" y="226"/>
                </a:lnTo>
                <a:lnTo>
                  <a:pt x="224" y="234"/>
                </a:lnTo>
                <a:lnTo>
                  <a:pt x="225" y="239"/>
                </a:lnTo>
                <a:lnTo>
                  <a:pt x="229" y="243"/>
                </a:lnTo>
                <a:lnTo>
                  <a:pt x="232" y="248"/>
                </a:lnTo>
                <a:lnTo>
                  <a:pt x="235" y="250"/>
                </a:lnTo>
                <a:lnTo>
                  <a:pt x="230" y="261"/>
                </a:lnTo>
                <a:lnTo>
                  <a:pt x="229" y="268"/>
                </a:lnTo>
                <a:lnTo>
                  <a:pt x="227" y="272"/>
                </a:lnTo>
                <a:lnTo>
                  <a:pt x="227" y="275"/>
                </a:lnTo>
                <a:lnTo>
                  <a:pt x="223" y="280"/>
                </a:lnTo>
                <a:lnTo>
                  <a:pt x="219" y="292"/>
                </a:lnTo>
                <a:lnTo>
                  <a:pt x="219" y="294"/>
                </a:lnTo>
                <a:lnTo>
                  <a:pt x="216" y="297"/>
                </a:lnTo>
                <a:lnTo>
                  <a:pt x="217" y="312"/>
                </a:lnTo>
                <a:lnTo>
                  <a:pt x="213" y="316"/>
                </a:lnTo>
                <a:lnTo>
                  <a:pt x="213" y="319"/>
                </a:lnTo>
                <a:lnTo>
                  <a:pt x="211" y="322"/>
                </a:lnTo>
                <a:lnTo>
                  <a:pt x="204" y="325"/>
                </a:lnTo>
                <a:lnTo>
                  <a:pt x="204" y="326"/>
                </a:lnTo>
                <a:lnTo>
                  <a:pt x="204" y="333"/>
                </a:lnTo>
                <a:lnTo>
                  <a:pt x="207" y="337"/>
                </a:lnTo>
                <a:lnTo>
                  <a:pt x="210" y="345"/>
                </a:lnTo>
                <a:lnTo>
                  <a:pt x="219" y="352"/>
                </a:lnTo>
                <a:lnTo>
                  <a:pt x="220" y="352"/>
                </a:lnTo>
                <a:lnTo>
                  <a:pt x="225" y="357"/>
                </a:lnTo>
                <a:lnTo>
                  <a:pt x="223" y="361"/>
                </a:lnTo>
                <a:lnTo>
                  <a:pt x="222" y="371"/>
                </a:lnTo>
                <a:lnTo>
                  <a:pt x="221" y="372"/>
                </a:lnTo>
                <a:lnTo>
                  <a:pt x="222" y="376"/>
                </a:lnTo>
                <a:lnTo>
                  <a:pt x="224" y="397"/>
                </a:lnTo>
                <a:lnTo>
                  <a:pt x="221" y="398"/>
                </a:lnTo>
                <a:lnTo>
                  <a:pt x="220" y="400"/>
                </a:lnTo>
                <a:lnTo>
                  <a:pt x="218" y="405"/>
                </a:lnTo>
                <a:lnTo>
                  <a:pt x="218" y="412"/>
                </a:lnTo>
                <a:lnTo>
                  <a:pt x="216" y="415"/>
                </a:lnTo>
                <a:lnTo>
                  <a:pt x="215" y="415"/>
                </a:lnTo>
                <a:lnTo>
                  <a:pt x="213" y="417"/>
                </a:lnTo>
                <a:lnTo>
                  <a:pt x="213" y="423"/>
                </a:lnTo>
                <a:lnTo>
                  <a:pt x="209" y="426"/>
                </a:lnTo>
                <a:lnTo>
                  <a:pt x="206" y="427"/>
                </a:lnTo>
                <a:lnTo>
                  <a:pt x="200" y="433"/>
                </a:lnTo>
                <a:lnTo>
                  <a:pt x="195" y="436"/>
                </a:lnTo>
                <a:lnTo>
                  <a:pt x="191" y="438"/>
                </a:lnTo>
                <a:lnTo>
                  <a:pt x="188" y="440"/>
                </a:lnTo>
                <a:lnTo>
                  <a:pt x="184" y="440"/>
                </a:lnTo>
                <a:lnTo>
                  <a:pt x="182" y="442"/>
                </a:lnTo>
                <a:lnTo>
                  <a:pt x="179" y="442"/>
                </a:lnTo>
                <a:lnTo>
                  <a:pt x="176" y="448"/>
                </a:lnTo>
                <a:lnTo>
                  <a:pt x="173" y="450"/>
                </a:lnTo>
                <a:lnTo>
                  <a:pt x="170" y="450"/>
                </a:lnTo>
                <a:lnTo>
                  <a:pt x="166" y="453"/>
                </a:lnTo>
                <a:lnTo>
                  <a:pt x="160" y="452"/>
                </a:lnTo>
                <a:lnTo>
                  <a:pt x="127" y="454"/>
                </a:lnTo>
                <a:lnTo>
                  <a:pt x="126" y="453"/>
                </a:lnTo>
                <a:lnTo>
                  <a:pt x="122" y="453"/>
                </a:lnTo>
                <a:lnTo>
                  <a:pt x="123" y="467"/>
                </a:lnTo>
                <a:lnTo>
                  <a:pt x="120" y="469"/>
                </a:lnTo>
                <a:lnTo>
                  <a:pt x="114" y="472"/>
                </a:lnTo>
                <a:lnTo>
                  <a:pt x="109" y="472"/>
                </a:lnTo>
                <a:lnTo>
                  <a:pt x="108" y="472"/>
                </a:lnTo>
                <a:lnTo>
                  <a:pt x="100" y="477"/>
                </a:lnTo>
                <a:lnTo>
                  <a:pt x="93" y="489"/>
                </a:lnTo>
                <a:lnTo>
                  <a:pt x="89" y="492"/>
                </a:lnTo>
                <a:lnTo>
                  <a:pt x="84" y="492"/>
                </a:lnTo>
                <a:lnTo>
                  <a:pt x="80" y="494"/>
                </a:lnTo>
                <a:lnTo>
                  <a:pt x="74" y="494"/>
                </a:lnTo>
                <a:lnTo>
                  <a:pt x="70" y="496"/>
                </a:lnTo>
                <a:lnTo>
                  <a:pt x="66" y="496"/>
                </a:lnTo>
                <a:lnTo>
                  <a:pt x="65" y="498"/>
                </a:lnTo>
                <a:lnTo>
                  <a:pt x="63" y="497"/>
                </a:lnTo>
                <a:lnTo>
                  <a:pt x="55" y="502"/>
                </a:lnTo>
                <a:lnTo>
                  <a:pt x="53" y="504"/>
                </a:lnTo>
                <a:lnTo>
                  <a:pt x="51" y="504"/>
                </a:lnTo>
                <a:lnTo>
                  <a:pt x="31" y="514"/>
                </a:lnTo>
                <a:lnTo>
                  <a:pt x="23" y="515"/>
                </a:lnTo>
                <a:lnTo>
                  <a:pt x="21" y="516"/>
                </a:lnTo>
                <a:lnTo>
                  <a:pt x="16" y="516"/>
                </a:lnTo>
                <a:lnTo>
                  <a:pt x="13" y="517"/>
                </a:lnTo>
                <a:lnTo>
                  <a:pt x="10" y="518"/>
                </a:lnTo>
                <a:close/>
              </a:path>
            </a:pathLst>
          </a:custGeom>
          <a:solidFill>
            <a:srgbClr val="F8ED9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4431176" y="3664187"/>
            <a:ext cx="654060" cy="710008"/>
          </a:xfrm>
          <a:custGeom>
            <a:avLst/>
            <a:gdLst>
              <a:gd name="T0" fmla="*/ 2147483647 w 426"/>
              <a:gd name="T1" fmla="*/ 2147483647 h 443"/>
              <a:gd name="T2" fmla="*/ 2147483647 w 426"/>
              <a:gd name="T3" fmla="*/ 2147483647 h 443"/>
              <a:gd name="T4" fmla="*/ 2147483647 w 426"/>
              <a:gd name="T5" fmla="*/ 2147483647 h 443"/>
              <a:gd name="T6" fmla="*/ 2147483647 w 426"/>
              <a:gd name="T7" fmla="*/ 2147483647 h 443"/>
              <a:gd name="T8" fmla="*/ 2147483647 w 426"/>
              <a:gd name="T9" fmla="*/ 2147483647 h 443"/>
              <a:gd name="T10" fmla="*/ 2147483647 w 426"/>
              <a:gd name="T11" fmla="*/ 2147483647 h 443"/>
              <a:gd name="T12" fmla="*/ 2147483647 w 426"/>
              <a:gd name="T13" fmla="*/ 2147483647 h 443"/>
              <a:gd name="T14" fmla="*/ 2147483647 w 426"/>
              <a:gd name="T15" fmla="*/ 2147483647 h 443"/>
              <a:gd name="T16" fmla="*/ 2147483647 w 426"/>
              <a:gd name="T17" fmla="*/ 2147483647 h 443"/>
              <a:gd name="T18" fmla="*/ 2147483647 w 426"/>
              <a:gd name="T19" fmla="*/ 2147483647 h 443"/>
              <a:gd name="T20" fmla="*/ 2147483647 w 426"/>
              <a:gd name="T21" fmla="*/ 2147483647 h 443"/>
              <a:gd name="T22" fmla="*/ 2147483647 w 426"/>
              <a:gd name="T23" fmla="*/ 2147483647 h 443"/>
              <a:gd name="T24" fmla="*/ 2147483647 w 426"/>
              <a:gd name="T25" fmla="*/ 2147483647 h 443"/>
              <a:gd name="T26" fmla="*/ 2147483647 w 426"/>
              <a:gd name="T27" fmla="*/ 2147483647 h 443"/>
              <a:gd name="T28" fmla="*/ 2147483647 w 426"/>
              <a:gd name="T29" fmla="*/ 2147483647 h 443"/>
              <a:gd name="T30" fmla="*/ 2147483647 w 426"/>
              <a:gd name="T31" fmla="*/ 2147483647 h 443"/>
              <a:gd name="T32" fmla="*/ 2147483647 w 426"/>
              <a:gd name="T33" fmla="*/ 2147483647 h 443"/>
              <a:gd name="T34" fmla="*/ 2147483647 w 426"/>
              <a:gd name="T35" fmla="*/ 2147483647 h 443"/>
              <a:gd name="T36" fmla="*/ 2147483647 w 426"/>
              <a:gd name="T37" fmla="*/ 2147483647 h 443"/>
              <a:gd name="T38" fmla="*/ 2147483647 w 426"/>
              <a:gd name="T39" fmla="*/ 2147483647 h 443"/>
              <a:gd name="T40" fmla="*/ 2147483647 w 426"/>
              <a:gd name="T41" fmla="*/ 2147483647 h 443"/>
              <a:gd name="T42" fmla="*/ 2147483647 w 426"/>
              <a:gd name="T43" fmla="*/ 2147483647 h 443"/>
              <a:gd name="T44" fmla="*/ 2147483647 w 426"/>
              <a:gd name="T45" fmla="*/ 2147483647 h 443"/>
              <a:gd name="T46" fmla="*/ 2147483647 w 426"/>
              <a:gd name="T47" fmla="*/ 2147483647 h 443"/>
              <a:gd name="T48" fmla="*/ 2147483647 w 426"/>
              <a:gd name="T49" fmla="*/ 2147483647 h 443"/>
              <a:gd name="T50" fmla="*/ 2147483647 w 426"/>
              <a:gd name="T51" fmla="*/ 2147483647 h 443"/>
              <a:gd name="T52" fmla="*/ 2147483647 w 426"/>
              <a:gd name="T53" fmla="*/ 2147483647 h 443"/>
              <a:gd name="T54" fmla="*/ 2147483647 w 426"/>
              <a:gd name="T55" fmla="*/ 2147483647 h 443"/>
              <a:gd name="T56" fmla="*/ 2147483647 w 426"/>
              <a:gd name="T57" fmla="*/ 2147483647 h 443"/>
              <a:gd name="T58" fmla="*/ 2147483647 w 426"/>
              <a:gd name="T59" fmla="*/ 2147483647 h 443"/>
              <a:gd name="T60" fmla="*/ 2147483647 w 426"/>
              <a:gd name="T61" fmla="*/ 2147483647 h 443"/>
              <a:gd name="T62" fmla="*/ 2147483647 w 426"/>
              <a:gd name="T63" fmla="*/ 2147483647 h 443"/>
              <a:gd name="T64" fmla="*/ 2147483647 w 426"/>
              <a:gd name="T65" fmla="*/ 2147483647 h 443"/>
              <a:gd name="T66" fmla="*/ 2147483647 w 426"/>
              <a:gd name="T67" fmla="*/ 2147483647 h 443"/>
              <a:gd name="T68" fmla="*/ 2147483647 w 426"/>
              <a:gd name="T69" fmla="*/ 2147483647 h 443"/>
              <a:gd name="T70" fmla="*/ 2147483647 w 426"/>
              <a:gd name="T71" fmla="*/ 2147483647 h 443"/>
              <a:gd name="T72" fmla="*/ 2147483647 w 426"/>
              <a:gd name="T73" fmla="*/ 2147483647 h 443"/>
              <a:gd name="T74" fmla="*/ 2147483647 w 426"/>
              <a:gd name="T75" fmla="*/ 2147483647 h 443"/>
              <a:gd name="T76" fmla="*/ 2147483647 w 426"/>
              <a:gd name="T77" fmla="*/ 2147483647 h 443"/>
              <a:gd name="T78" fmla="*/ 2147483647 w 426"/>
              <a:gd name="T79" fmla="*/ 2147483647 h 443"/>
              <a:gd name="T80" fmla="*/ 2147483647 w 426"/>
              <a:gd name="T81" fmla="*/ 2147483647 h 443"/>
              <a:gd name="T82" fmla="*/ 2147483647 w 426"/>
              <a:gd name="T83" fmla="*/ 2147483647 h 443"/>
              <a:gd name="T84" fmla="*/ 2147483647 w 426"/>
              <a:gd name="T85" fmla="*/ 2147483647 h 443"/>
              <a:gd name="T86" fmla="*/ 2147483647 w 426"/>
              <a:gd name="T87" fmla="*/ 2147483647 h 443"/>
              <a:gd name="T88" fmla="*/ 2147483647 w 426"/>
              <a:gd name="T89" fmla="*/ 2147483647 h 443"/>
              <a:gd name="T90" fmla="*/ 2147483647 w 426"/>
              <a:gd name="T91" fmla="*/ 2147483647 h 443"/>
              <a:gd name="T92" fmla="*/ 2147483647 w 426"/>
              <a:gd name="T93" fmla="*/ 2147483647 h 443"/>
              <a:gd name="T94" fmla="*/ 2147483647 w 426"/>
              <a:gd name="T95" fmla="*/ 2147483647 h 443"/>
              <a:gd name="T96" fmla="*/ 2147483647 w 426"/>
              <a:gd name="T97" fmla="*/ 2147483647 h 443"/>
              <a:gd name="T98" fmla="*/ 2147483647 w 426"/>
              <a:gd name="T99" fmla="*/ 2147483647 h 443"/>
              <a:gd name="T100" fmla="*/ 2147483647 w 426"/>
              <a:gd name="T101" fmla="*/ 2147483647 h 443"/>
              <a:gd name="T102" fmla="*/ 2147483647 w 426"/>
              <a:gd name="T103" fmla="*/ 2147483647 h 443"/>
              <a:gd name="T104" fmla="*/ 2147483647 w 426"/>
              <a:gd name="T105" fmla="*/ 2147483647 h 443"/>
              <a:gd name="T106" fmla="*/ 2147483647 w 426"/>
              <a:gd name="T107" fmla="*/ 2147483647 h 443"/>
              <a:gd name="T108" fmla="*/ 2147483647 w 426"/>
              <a:gd name="T109" fmla="*/ 2147483647 h 44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26"/>
              <a:gd name="T166" fmla="*/ 0 h 443"/>
              <a:gd name="T167" fmla="*/ 426 w 426"/>
              <a:gd name="T168" fmla="*/ 443 h 44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26" h="443">
                <a:moveTo>
                  <a:pt x="0" y="219"/>
                </a:moveTo>
                <a:lnTo>
                  <a:pt x="2" y="224"/>
                </a:lnTo>
                <a:lnTo>
                  <a:pt x="3" y="225"/>
                </a:lnTo>
                <a:lnTo>
                  <a:pt x="3" y="227"/>
                </a:lnTo>
                <a:lnTo>
                  <a:pt x="13" y="231"/>
                </a:lnTo>
                <a:lnTo>
                  <a:pt x="12" y="237"/>
                </a:lnTo>
                <a:lnTo>
                  <a:pt x="10" y="242"/>
                </a:lnTo>
                <a:lnTo>
                  <a:pt x="14" y="243"/>
                </a:lnTo>
                <a:lnTo>
                  <a:pt x="17" y="246"/>
                </a:lnTo>
                <a:lnTo>
                  <a:pt x="19" y="246"/>
                </a:lnTo>
                <a:lnTo>
                  <a:pt x="21" y="248"/>
                </a:lnTo>
                <a:lnTo>
                  <a:pt x="21" y="253"/>
                </a:lnTo>
                <a:lnTo>
                  <a:pt x="22" y="254"/>
                </a:lnTo>
                <a:lnTo>
                  <a:pt x="24" y="263"/>
                </a:lnTo>
                <a:lnTo>
                  <a:pt x="26" y="264"/>
                </a:lnTo>
                <a:lnTo>
                  <a:pt x="26" y="266"/>
                </a:lnTo>
                <a:lnTo>
                  <a:pt x="23" y="270"/>
                </a:lnTo>
                <a:lnTo>
                  <a:pt x="31" y="273"/>
                </a:lnTo>
                <a:lnTo>
                  <a:pt x="33" y="275"/>
                </a:lnTo>
                <a:lnTo>
                  <a:pt x="36" y="282"/>
                </a:lnTo>
                <a:lnTo>
                  <a:pt x="50" y="293"/>
                </a:lnTo>
                <a:lnTo>
                  <a:pt x="50" y="296"/>
                </a:lnTo>
                <a:lnTo>
                  <a:pt x="52" y="297"/>
                </a:lnTo>
                <a:lnTo>
                  <a:pt x="50" y="299"/>
                </a:lnTo>
                <a:lnTo>
                  <a:pt x="51" y="310"/>
                </a:lnTo>
                <a:lnTo>
                  <a:pt x="50" y="311"/>
                </a:lnTo>
                <a:lnTo>
                  <a:pt x="50" y="318"/>
                </a:lnTo>
                <a:lnTo>
                  <a:pt x="53" y="321"/>
                </a:lnTo>
                <a:lnTo>
                  <a:pt x="58" y="324"/>
                </a:lnTo>
                <a:lnTo>
                  <a:pt x="70" y="337"/>
                </a:lnTo>
                <a:lnTo>
                  <a:pt x="70" y="345"/>
                </a:lnTo>
                <a:lnTo>
                  <a:pt x="72" y="346"/>
                </a:lnTo>
                <a:lnTo>
                  <a:pt x="75" y="350"/>
                </a:lnTo>
                <a:lnTo>
                  <a:pt x="79" y="351"/>
                </a:lnTo>
                <a:lnTo>
                  <a:pt x="80" y="355"/>
                </a:lnTo>
                <a:lnTo>
                  <a:pt x="93" y="368"/>
                </a:lnTo>
                <a:lnTo>
                  <a:pt x="96" y="366"/>
                </a:lnTo>
                <a:lnTo>
                  <a:pt x="101" y="366"/>
                </a:lnTo>
                <a:lnTo>
                  <a:pt x="107" y="370"/>
                </a:lnTo>
                <a:lnTo>
                  <a:pt x="115" y="373"/>
                </a:lnTo>
                <a:lnTo>
                  <a:pt x="118" y="373"/>
                </a:lnTo>
                <a:lnTo>
                  <a:pt x="125" y="378"/>
                </a:lnTo>
                <a:lnTo>
                  <a:pt x="127" y="377"/>
                </a:lnTo>
                <a:lnTo>
                  <a:pt x="139" y="382"/>
                </a:lnTo>
                <a:lnTo>
                  <a:pt x="143" y="386"/>
                </a:lnTo>
                <a:lnTo>
                  <a:pt x="145" y="386"/>
                </a:lnTo>
                <a:lnTo>
                  <a:pt x="147" y="384"/>
                </a:lnTo>
                <a:lnTo>
                  <a:pt x="149" y="384"/>
                </a:lnTo>
                <a:lnTo>
                  <a:pt x="159" y="378"/>
                </a:lnTo>
                <a:lnTo>
                  <a:pt x="162" y="378"/>
                </a:lnTo>
                <a:lnTo>
                  <a:pt x="167" y="379"/>
                </a:lnTo>
                <a:lnTo>
                  <a:pt x="167" y="381"/>
                </a:lnTo>
                <a:lnTo>
                  <a:pt x="169" y="380"/>
                </a:lnTo>
                <a:lnTo>
                  <a:pt x="171" y="382"/>
                </a:lnTo>
                <a:lnTo>
                  <a:pt x="177" y="382"/>
                </a:lnTo>
                <a:lnTo>
                  <a:pt x="181" y="379"/>
                </a:lnTo>
                <a:lnTo>
                  <a:pt x="187" y="379"/>
                </a:lnTo>
                <a:lnTo>
                  <a:pt x="191" y="376"/>
                </a:lnTo>
                <a:lnTo>
                  <a:pt x="196" y="377"/>
                </a:lnTo>
                <a:lnTo>
                  <a:pt x="200" y="378"/>
                </a:lnTo>
                <a:lnTo>
                  <a:pt x="207" y="372"/>
                </a:lnTo>
                <a:lnTo>
                  <a:pt x="214" y="382"/>
                </a:lnTo>
                <a:lnTo>
                  <a:pt x="221" y="384"/>
                </a:lnTo>
                <a:lnTo>
                  <a:pt x="227" y="381"/>
                </a:lnTo>
                <a:lnTo>
                  <a:pt x="228" y="382"/>
                </a:lnTo>
                <a:lnTo>
                  <a:pt x="236" y="371"/>
                </a:lnTo>
                <a:lnTo>
                  <a:pt x="238" y="372"/>
                </a:lnTo>
                <a:lnTo>
                  <a:pt x="241" y="370"/>
                </a:lnTo>
                <a:lnTo>
                  <a:pt x="244" y="373"/>
                </a:lnTo>
                <a:lnTo>
                  <a:pt x="247" y="378"/>
                </a:lnTo>
                <a:lnTo>
                  <a:pt x="247" y="389"/>
                </a:lnTo>
                <a:lnTo>
                  <a:pt x="245" y="393"/>
                </a:lnTo>
                <a:lnTo>
                  <a:pt x="246" y="401"/>
                </a:lnTo>
                <a:lnTo>
                  <a:pt x="249" y="405"/>
                </a:lnTo>
                <a:lnTo>
                  <a:pt x="249" y="406"/>
                </a:lnTo>
                <a:lnTo>
                  <a:pt x="254" y="411"/>
                </a:lnTo>
                <a:lnTo>
                  <a:pt x="254" y="416"/>
                </a:lnTo>
                <a:lnTo>
                  <a:pt x="257" y="414"/>
                </a:lnTo>
                <a:lnTo>
                  <a:pt x="260" y="413"/>
                </a:lnTo>
                <a:lnTo>
                  <a:pt x="262" y="416"/>
                </a:lnTo>
                <a:lnTo>
                  <a:pt x="263" y="423"/>
                </a:lnTo>
                <a:lnTo>
                  <a:pt x="267" y="421"/>
                </a:lnTo>
                <a:lnTo>
                  <a:pt x="270" y="418"/>
                </a:lnTo>
                <a:lnTo>
                  <a:pt x="279" y="414"/>
                </a:lnTo>
                <a:lnTo>
                  <a:pt x="284" y="419"/>
                </a:lnTo>
                <a:lnTo>
                  <a:pt x="288" y="419"/>
                </a:lnTo>
                <a:lnTo>
                  <a:pt x="289" y="420"/>
                </a:lnTo>
                <a:lnTo>
                  <a:pt x="295" y="420"/>
                </a:lnTo>
                <a:lnTo>
                  <a:pt x="296" y="421"/>
                </a:lnTo>
                <a:lnTo>
                  <a:pt x="303" y="417"/>
                </a:lnTo>
                <a:lnTo>
                  <a:pt x="307" y="421"/>
                </a:lnTo>
                <a:lnTo>
                  <a:pt x="307" y="426"/>
                </a:lnTo>
                <a:lnTo>
                  <a:pt x="306" y="428"/>
                </a:lnTo>
                <a:lnTo>
                  <a:pt x="306" y="433"/>
                </a:lnTo>
                <a:lnTo>
                  <a:pt x="308" y="434"/>
                </a:lnTo>
                <a:lnTo>
                  <a:pt x="313" y="434"/>
                </a:lnTo>
                <a:lnTo>
                  <a:pt x="319" y="437"/>
                </a:lnTo>
                <a:lnTo>
                  <a:pt x="323" y="437"/>
                </a:lnTo>
                <a:lnTo>
                  <a:pt x="325" y="440"/>
                </a:lnTo>
                <a:lnTo>
                  <a:pt x="332" y="439"/>
                </a:lnTo>
                <a:lnTo>
                  <a:pt x="333" y="438"/>
                </a:lnTo>
                <a:lnTo>
                  <a:pt x="339" y="436"/>
                </a:lnTo>
                <a:lnTo>
                  <a:pt x="342" y="433"/>
                </a:lnTo>
                <a:lnTo>
                  <a:pt x="342" y="430"/>
                </a:lnTo>
                <a:lnTo>
                  <a:pt x="346" y="425"/>
                </a:lnTo>
                <a:lnTo>
                  <a:pt x="347" y="425"/>
                </a:lnTo>
                <a:lnTo>
                  <a:pt x="352" y="432"/>
                </a:lnTo>
                <a:lnTo>
                  <a:pt x="353" y="440"/>
                </a:lnTo>
                <a:lnTo>
                  <a:pt x="361" y="443"/>
                </a:lnTo>
                <a:lnTo>
                  <a:pt x="362" y="440"/>
                </a:lnTo>
                <a:lnTo>
                  <a:pt x="361" y="434"/>
                </a:lnTo>
                <a:lnTo>
                  <a:pt x="362" y="430"/>
                </a:lnTo>
                <a:lnTo>
                  <a:pt x="366" y="424"/>
                </a:lnTo>
                <a:lnTo>
                  <a:pt x="369" y="417"/>
                </a:lnTo>
                <a:lnTo>
                  <a:pt x="371" y="414"/>
                </a:lnTo>
                <a:lnTo>
                  <a:pt x="374" y="413"/>
                </a:lnTo>
                <a:lnTo>
                  <a:pt x="374" y="409"/>
                </a:lnTo>
                <a:lnTo>
                  <a:pt x="392" y="406"/>
                </a:lnTo>
                <a:lnTo>
                  <a:pt x="394" y="405"/>
                </a:lnTo>
                <a:lnTo>
                  <a:pt x="393" y="396"/>
                </a:lnTo>
                <a:lnTo>
                  <a:pt x="394" y="394"/>
                </a:lnTo>
                <a:lnTo>
                  <a:pt x="394" y="382"/>
                </a:lnTo>
                <a:lnTo>
                  <a:pt x="392" y="381"/>
                </a:lnTo>
                <a:lnTo>
                  <a:pt x="392" y="375"/>
                </a:lnTo>
                <a:lnTo>
                  <a:pt x="391" y="374"/>
                </a:lnTo>
                <a:lnTo>
                  <a:pt x="389" y="362"/>
                </a:lnTo>
                <a:lnTo>
                  <a:pt x="387" y="361"/>
                </a:lnTo>
                <a:lnTo>
                  <a:pt x="387" y="355"/>
                </a:lnTo>
                <a:lnTo>
                  <a:pt x="385" y="352"/>
                </a:lnTo>
                <a:lnTo>
                  <a:pt x="384" y="348"/>
                </a:lnTo>
                <a:lnTo>
                  <a:pt x="374" y="353"/>
                </a:lnTo>
                <a:lnTo>
                  <a:pt x="372" y="358"/>
                </a:lnTo>
                <a:lnTo>
                  <a:pt x="369" y="360"/>
                </a:lnTo>
                <a:lnTo>
                  <a:pt x="365" y="359"/>
                </a:lnTo>
                <a:lnTo>
                  <a:pt x="362" y="354"/>
                </a:lnTo>
                <a:lnTo>
                  <a:pt x="362" y="352"/>
                </a:lnTo>
                <a:lnTo>
                  <a:pt x="353" y="347"/>
                </a:lnTo>
                <a:lnTo>
                  <a:pt x="347" y="348"/>
                </a:lnTo>
                <a:lnTo>
                  <a:pt x="346" y="346"/>
                </a:lnTo>
                <a:lnTo>
                  <a:pt x="338" y="346"/>
                </a:lnTo>
                <a:lnTo>
                  <a:pt x="338" y="327"/>
                </a:lnTo>
                <a:lnTo>
                  <a:pt x="333" y="324"/>
                </a:lnTo>
                <a:lnTo>
                  <a:pt x="322" y="322"/>
                </a:lnTo>
                <a:lnTo>
                  <a:pt x="320" y="320"/>
                </a:lnTo>
                <a:lnTo>
                  <a:pt x="319" y="315"/>
                </a:lnTo>
                <a:lnTo>
                  <a:pt x="317" y="314"/>
                </a:lnTo>
                <a:lnTo>
                  <a:pt x="317" y="311"/>
                </a:lnTo>
                <a:lnTo>
                  <a:pt x="319" y="309"/>
                </a:lnTo>
                <a:lnTo>
                  <a:pt x="322" y="312"/>
                </a:lnTo>
                <a:lnTo>
                  <a:pt x="333" y="311"/>
                </a:lnTo>
                <a:lnTo>
                  <a:pt x="335" y="310"/>
                </a:lnTo>
                <a:lnTo>
                  <a:pt x="340" y="308"/>
                </a:lnTo>
                <a:lnTo>
                  <a:pt x="344" y="300"/>
                </a:lnTo>
                <a:lnTo>
                  <a:pt x="344" y="297"/>
                </a:lnTo>
                <a:lnTo>
                  <a:pt x="345" y="295"/>
                </a:lnTo>
                <a:lnTo>
                  <a:pt x="345" y="288"/>
                </a:lnTo>
                <a:lnTo>
                  <a:pt x="343" y="287"/>
                </a:lnTo>
                <a:lnTo>
                  <a:pt x="343" y="283"/>
                </a:lnTo>
                <a:lnTo>
                  <a:pt x="342" y="282"/>
                </a:lnTo>
                <a:lnTo>
                  <a:pt x="343" y="275"/>
                </a:lnTo>
                <a:lnTo>
                  <a:pt x="345" y="273"/>
                </a:lnTo>
                <a:lnTo>
                  <a:pt x="347" y="273"/>
                </a:lnTo>
                <a:lnTo>
                  <a:pt x="349" y="271"/>
                </a:lnTo>
                <a:lnTo>
                  <a:pt x="354" y="271"/>
                </a:lnTo>
                <a:lnTo>
                  <a:pt x="357" y="270"/>
                </a:lnTo>
                <a:lnTo>
                  <a:pt x="359" y="265"/>
                </a:lnTo>
                <a:lnTo>
                  <a:pt x="357" y="265"/>
                </a:lnTo>
                <a:lnTo>
                  <a:pt x="358" y="261"/>
                </a:lnTo>
                <a:lnTo>
                  <a:pt x="356" y="260"/>
                </a:lnTo>
                <a:lnTo>
                  <a:pt x="356" y="255"/>
                </a:lnTo>
                <a:lnTo>
                  <a:pt x="354" y="254"/>
                </a:lnTo>
                <a:lnTo>
                  <a:pt x="354" y="252"/>
                </a:lnTo>
                <a:lnTo>
                  <a:pt x="356" y="249"/>
                </a:lnTo>
                <a:lnTo>
                  <a:pt x="355" y="247"/>
                </a:lnTo>
                <a:lnTo>
                  <a:pt x="351" y="242"/>
                </a:lnTo>
                <a:lnTo>
                  <a:pt x="351" y="238"/>
                </a:lnTo>
                <a:lnTo>
                  <a:pt x="353" y="233"/>
                </a:lnTo>
                <a:lnTo>
                  <a:pt x="353" y="231"/>
                </a:lnTo>
                <a:lnTo>
                  <a:pt x="352" y="227"/>
                </a:lnTo>
                <a:lnTo>
                  <a:pt x="356" y="228"/>
                </a:lnTo>
                <a:lnTo>
                  <a:pt x="358" y="226"/>
                </a:lnTo>
                <a:lnTo>
                  <a:pt x="360" y="226"/>
                </a:lnTo>
                <a:lnTo>
                  <a:pt x="362" y="224"/>
                </a:lnTo>
                <a:lnTo>
                  <a:pt x="366" y="225"/>
                </a:lnTo>
                <a:lnTo>
                  <a:pt x="375" y="229"/>
                </a:lnTo>
                <a:lnTo>
                  <a:pt x="377" y="229"/>
                </a:lnTo>
                <a:lnTo>
                  <a:pt x="379" y="230"/>
                </a:lnTo>
                <a:lnTo>
                  <a:pt x="381" y="230"/>
                </a:lnTo>
                <a:lnTo>
                  <a:pt x="383" y="235"/>
                </a:lnTo>
                <a:lnTo>
                  <a:pt x="383" y="237"/>
                </a:lnTo>
                <a:lnTo>
                  <a:pt x="386" y="241"/>
                </a:lnTo>
                <a:lnTo>
                  <a:pt x="386" y="242"/>
                </a:lnTo>
                <a:lnTo>
                  <a:pt x="393" y="251"/>
                </a:lnTo>
                <a:lnTo>
                  <a:pt x="396" y="251"/>
                </a:lnTo>
                <a:lnTo>
                  <a:pt x="412" y="247"/>
                </a:lnTo>
                <a:lnTo>
                  <a:pt x="412" y="242"/>
                </a:lnTo>
                <a:lnTo>
                  <a:pt x="414" y="239"/>
                </a:lnTo>
                <a:lnTo>
                  <a:pt x="425" y="234"/>
                </a:lnTo>
                <a:lnTo>
                  <a:pt x="426" y="233"/>
                </a:lnTo>
                <a:lnTo>
                  <a:pt x="426" y="230"/>
                </a:lnTo>
                <a:lnTo>
                  <a:pt x="425" y="229"/>
                </a:lnTo>
                <a:lnTo>
                  <a:pt x="414" y="215"/>
                </a:lnTo>
                <a:lnTo>
                  <a:pt x="414" y="211"/>
                </a:lnTo>
                <a:lnTo>
                  <a:pt x="416" y="209"/>
                </a:lnTo>
                <a:lnTo>
                  <a:pt x="415" y="206"/>
                </a:lnTo>
                <a:lnTo>
                  <a:pt x="413" y="204"/>
                </a:lnTo>
                <a:lnTo>
                  <a:pt x="412" y="204"/>
                </a:lnTo>
                <a:lnTo>
                  <a:pt x="411" y="207"/>
                </a:lnTo>
                <a:lnTo>
                  <a:pt x="405" y="207"/>
                </a:lnTo>
                <a:lnTo>
                  <a:pt x="388" y="197"/>
                </a:lnTo>
                <a:lnTo>
                  <a:pt x="387" y="190"/>
                </a:lnTo>
                <a:lnTo>
                  <a:pt x="389" y="188"/>
                </a:lnTo>
                <a:lnTo>
                  <a:pt x="389" y="186"/>
                </a:lnTo>
                <a:lnTo>
                  <a:pt x="378" y="184"/>
                </a:lnTo>
                <a:lnTo>
                  <a:pt x="372" y="184"/>
                </a:lnTo>
                <a:lnTo>
                  <a:pt x="370" y="186"/>
                </a:lnTo>
                <a:lnTo>
                  <a:pt x="368" y="185"/>
                </a:lnTo>
                <a:lnTo>
                  <a:pt x="367" y="187"/>
                </a:lnTo>
                <a:lnTo>
                  <a:pt x="363" y="187"/>
                </a:lnTo>
                <a:lnTo>
                  <a:pt x="362" y="186"/>
                </a:lnTo>
                <a:lnTo>
                  <a:pt x="359" y="187"/>
                </a:lnTo>
                <a:lnTo>
                  <a:pt x="357" y="185"/>
                </a:lnTo>
                <a:lnTo>
                  <a:pt x="346" y="187"/>
                </a:lnTo>
                <a:lnTo>
                  <a:pt x="341" y="185"/>
                </a:lnTo>
                <a:lnTo>
                  <a:pt x="338" y="181"/>
                </a:lnTo>
                <a:lnTo>
                  <a:pt x="338" y="179"/>
                </a:lnTo>
                <a:lnTo>
                  <a:pt x="336" y="177"/>
                </a:lnTo>
                <a:lnTo>
                  <a:pt x="336" y="172"/>
                </a:lnTo>
                <a:lnTo>
                  <a:pt x="333" y="171"/>
                </a:lnTo>
                <a:lnTo>
                  <a:pt x="331" y="169"/>
                </a:lnTo>
                <a:lnTo>
                  <a:pt x="326" y="168"/>
                </a:lnTo>
                <a:lnTo>
                  <a:pt x="323" y="162"/>
                </a:lnTo>
                <a:lnTo>
                  <a:pt x="323" y="160"/>
                </a:lnTo>
                <a:lnTo>
                  <a:pt x="321" y="158"/>
                </a:lnTo>
                <a:lnTo>
                  <a:pt x="317" y="156"/>
                </a:lnTo>
                <a:lnTo>
                  <a:pt x="316" y="155"/>
                </a:lnTo>
                <a:lnTo>
                  <a:pt x="311" y="156"/>
                </a:lnTo>
                <a:lnTo>
                  <a:pt x="310" y="157"/>
                </a:lnTo>
                <a:lnTo>
                  <a:pt x="303" y="157"/>
                </a:lnTo>
                <a:lnTo>
                  <a:pt x="302" y="159"/>
                </a:lnTo>
                <a:lnTo>
                  <a:pt x="299" y="158"/>
                </a:lnTo>
                <a:lnTo>
                  <a:pt x="297" y="158"/>
                </a:lnTo>
                <a:lnTo>
                  <a:pt x="295" y="156"/>
                </a:lnTo>
                <a:lnTo>
                  <a:pt x="297" y="154"/>
                </a:lnTo>
                <a:lnTo>
                  <a:pt x="296" y="146"/>
                </a:lnTo>
                <a:lnTo>
                  <a:pt x="299" y="145"/>
                </a:lnTo>
                <a:lnTo>
                  <a:pt x="304" y="139"/>
                </a:lnTo>
                <a:lnTo>
                  <a:pt x="306" y="134"/>
                </a:lnTo>
                <a:lnTo>
                  <a:pt x="306" y="131"/>
                </a:lnTo>
                <a:lnTo>
                  <a:pt x="310" y="126"/>
                </a:lnTo>
                <a:lnTo>
                  <a:pt x="315" y="125"/>
                </a:lnTo>
                <a:lnTo>
                  <a:pt x="318" y="122"/>
                </a:lnTo>
                <a:lnTo>
                  <a:pt x="321" y="122"/>
                </a:lnTo>
                <a:lnTo>
                  <a:pt x="328" y="114"/>
                </a:lnTo>
                <a:lnTo>
                  <a:pt x="327" y="112"/>
                </a:lnTo>
                <a:lnTo>
                  <a:pt x="330" y="107"/>
                </a:lnTo>
                <a:lnTo>
                  <a:pt x="329" y="102"/>
                </a:lnTo>
                <a:lnTo>
                  <a:pt x="332" y="99"/>
                </a:lnTo>
                <a:lnTo>
                  <a:pt x="335" y="99"/>
                </a:lnTo>
                <a:lnTo>
                  <a:pt x="339" y="96"/>
                </a:lnTo>
                <a:lnTo>
                  <a:pt x="344" y="96"/>
                </a:lnTo>
                <a:lnTo>
                  <a:pt x="351" y="85"/>
                </a:lnTo>
                <a:lnTo>
                  <a:pt x="356" y="84"/>
                </a:lnTo>
                <a:lnTo>
                  <a:pt x="355" y="82"/>
                </a:lnTo>
                <a:lnTo>
                  <a:pt x="357" y="82"/>
                </a:lnTo>
                <a:lnTo>
                  <a:pt x="357" y="79"/>
                </a:lnTo>
                <a:lnTo>
                  <a:pt x="362" y="73"/>
                </a:lnTo>
                <a:lnTo>
                  <a:pt x="367" y="70"/>
                </a:lnTo>
                <a:lnTo>
                  <a:pt x="369" y="69"/>
                </a:lnTo>
                <a:lnTo>
                  <a:pt x="369" y="60"/>
                </a:lnTo>
                <a:lnTo>
                  <a:pt x="369" y="59"/>
                </a:lnTo>
                <a:lnTo>
                  <a:pt x="361" y="66"/>
                </a:lnTo>
                <a:lnTo>
                  <a:pt x="355" y="68"/>
                </a:lnTo>
                <a:lnTo>
                  <a:pt x="354" y="69"/>
                </a:lnTo>
                <a:lnTo>
                  <a:pt x="351" y="69"/>
                </a:lnTo>
                <a:lnTo>
                  <a:pt x="343" y="75"/>
                </a:lnTo>
                <a:lnTo>
                  <a:pt x="341" y="78"/>
                </a:lnTo>
                <a:lnTo>
                  <a:pt x="338" y="78"/>
                </a:lnTo>
                <a:lnTo>
                  <a:pt x="335" y="80"/>
                </a:lnTo>
                <a:lnTo>
                  <a:pt x="330" y="80"/>
                </a:lnTo>
                <a:lnTo>
                  <a:pt x="328" y="82"/>
                </a:lnTo>
                <a:lnTo>
                  <a:pt x="329" y="85"/>
                </a:lnTo>
                <a:lnTo>
                  <a:pt x="326" y="87"/>
                </a:lnTo>
                <a:lnTo>
                  <a:pt x="326" y="89"/>
                </a:lnTo>
                <a:lnTo>
                  <a:pt x="323" y="91"/>
                </a:lnTo>
                <a:lnTo>
                  <a:pt x="321" y="90"/>
                </a:lnTo>
                <a:lnTo>
                  <a:pt x="321" y="88"/>
                </a:lnTo>
                <a:lnTo>
                  <a:pt x="323" y="85"/>
                </a:lnTo>
                <a:lnTo>
                  <a:pt x="323" y="79"/>
                </a:lnTo>
                <a:lnTo>
                  <a:pt x="329" y="72"/>
                </a:lnTo>
                <a:lnTo>
                  <a:pt x="329" y="69"/>
                </a:lnTo>
                <a:lnTo>
                  <a:pt x="330" y="68"/>
                </a:lnTo>
                <a:lnTo>
                  <a:pt x="330" y="59"/>
                </a:lnTo>
                <a:lnTo>
                  <a:pt x="326" y="59"/>
                </a:lnTo>
                <a:lnTo>
                  <a:pt x="322" y="51"/>
                </a:lnTo>
                <a:lnTo>
                  <a:pt x="319" y="51"/>
                </a:lnTo>
                <a:lnTo>
                  <a:pt x="317" y="49"/>
                </a:lnTo>
                <a:lnTo>
                  <a:pt x="317" y="47"/>
                </a:lnTo>
                <a:lnTo>
                  <a:pt x="313" y="43"/>
                </a:lnTo>
                <a:lnTo>
                  <a:pt x="312" y="34"/>
                </a:lnTo>
                <a:lnTo>
                  <a:pt x="314" y="32"/>
                </a:lnTo>
                <a:lnTo>
                  <a:pt x="315" y="24"/>
                </a:lnTo>
                <a:lnTo>
                  <a:pt x="321" y="17"/>
                </a:lnTo>
                <a:lnTo>
                  <a:pt x="320" y="14"/>
                </a:lnTo>
                <a:lnTo>
                  <a:pt x="312" y="13"/>
                </a:lnTo>
                <a:lnTo>
                  <a:pt x="306" y="6"/>
                </a:lnTo>
                <a:lnTo>
                  <a:pt x="299" y="6"/>
                </a:lnTo>
                <a:lnTo>
                  <a:pt x="294" y="1"/>
                </a:lnTo>
                <a:lnTo>
                  <a:pt x="292" y="2"/>
                </a:lnTo>
                <a:lnTo>
                  <a:pt x="282" y="0"/>
                </a:lnTo>
                <a:lnTo>
                  <a:pt x="278" y="2"/>
                </a:lnTo>
                <a:lnTo>
                  <a:pt x="272" y="7"/>
                </a:lnTo>
                <a:lnTo>
                  <a:pt x="265" y="6"/>
                </a:lnTo>
                <a:lnTo>
                  <a:pt x="256" y="13"/>
                </a:lnTo>
                <a:lnTo>
                  <a:pt x="243" y="14"/>
                </a:lnTo>
                <a:lnTo>
                  <a:pt x="241" y="15"/>
                </a:lnTo>
                <a:lnTo>
                  <a:pt x="233" y="17"/>
                </a:lnTo>
                <a:lnTo>
                  <a:pt x="224" y="12"/>
                </a:lnTo>
                <a:lnTo>
                  <a:pt x="214" y="4"/>
                </a:lnTo>
                <a:lnTo>
                  <a:pt x="212" y="4"/>
                </a:lnTo>
                <a:lnTo>
                  <a:pt x="206" y="4"/>
                </a:lnTo>
                <a:lnTo>
                  <a:pt x="207" y="13"/>
                </a:lnTo>
                <a:lnTo>
                  <a:pt x="203" y="17"/>
                </a:lnTo>
                <a:lnTo>
                  <a:pt x="203" y="20"/>
                </a:lnTo>
                <a:lnTo>
                  <a:pt x="201" y="23"/>
                </a:lnTo>
                <a:lnTo>
                  <a:pt x="194" y="26"/>
                </a:lnTo>
                <a:lnTo>
                  <a:pt x="194" y="27"/>
                </a:lnTo>
                <a:lnTo>
                  <a:pt x="194" y="34"/>
                </a:lnTo>
                <a:lnTo>
                  <a:pt x="197" y="38"/>
                </a:lnTo>
                <a:lnTo>
                  <a:pt x="200" y="46"/>
                </a:lnTo>
                <a:lnTo>
                  <a:pt x="209" y="53"/>
                </a:lnTo>
                <a:lnTo>
                  <a:pt x="210" y="53"/>
                </a:lnTo>
                <a:lnTo>
                  <a:pt x="215" y="58"/>
                </a:lnTo>
                <a:lnTo>
                  <a:pt x="213" y="62"/>
                </a:lnTo>
                <a:lnTo>
                  <a:pt x="212" y="72"/>
                </a:lnTo>
                <a:lnTo>
                  <a:pt x="211" y="73"/>
                </a:lnTo>
                <a:lnTo>
                  <a:pt x="212" y="77"/>
                </a:lnTo>
                <a:lnTo>
                  <a:pt x="214" y="98"/>
                </a:lnTo>
                <a:lnTo>
                  <a:pt x="211" y="99"/>
                </a:lnTo>
                <a:lnTo>
                  <a:pt x="210" y="101"/>
                </a:lnTo>
                <a:lnTo>
                  <a:pt x="208" y="106"/>
                </a:lnTo>
                <a:lnTo>
                  <a:pt x="208" y="113"/>
                </a:lnTo>
                <a:lnTo>
                  <a:pt x="206" y="116"/>
                </a:lnTo>
                <a:lnTo>
                  <a:pt x="205" y="116"/>
                </a:lnTo>
                <a:lnTo>
                  <a:pt x="203" y="118"/>
                </a:lnTo>
                <a:lnTo>
                  <a:pt x="203" y="124"/>
                </a:lnTo>
                <a:lnTo>
                  <a:pt x="199" y="127"/>
                </a:lnTo>
                <a:lnTo>
                  <a:pt x="196" y="128"/>
                </a:lnTo>
                <a:lnTo>
                  <a:pt x="190" y="134"/>
                </a:lnTo>
                <a:lnTo>
                  <a:pt x="185" y="137"/>
                </a:lnTo>
                <a:lnTo>
                  <a:pt x="181" y="139"/>
                </a:lnTo>
                <a:lnTo>
                  <a:pt x="178" y="141"/>
                </a:lnTo>
                <a:lnTo>
                  <a:pt x="174" y="141"/>
                </a:lnTo>
                <a:lnTo>
                  <a:pt x="172" y="143"/>
                </a:lnTo>
                <a:lnTo>
                  <a:pt x="169" y="143"/>
                </a:lnTo>
                <a:lnTo>
                  <a:pt x="166" y="149"/>
                </a:lnTo>
                <a:lnTo>
                  <a:pt x="163" y="151"/>
                </a:lnTo>
                <a:lnTo>
                  <a:pt x="160" y="151"/>
                </a:lnTo>
                <a:lnTo>
                  <a:pt x="156" y="154"/>
                </a:lnTo>
                <a:lnTo>
                  <a:pt x="150" y="153"/>
                </a:lnTo>
                <a:lnTo>
                  <a:pt x="117" y="155"/>
                </a:lnTo>
                <a:lnTo>
                  <a:pt x="116" y="154"/>
                </a:lnTo>
                <a:lnTo>
                  <a:pt x="112" y="154"/>
                </a:lnTo>
                <a:lnTo>
                  <a:pt x="113" y="168"/>
                </a:lnTo>
                <a:lnTo>
                  <a:pt x="110" y="170"/>
                </a:lnTo>
                <a:lnTo>
                  <a:pt x="104" y="173"/>
                </a:lnTo>
                <a:lnTo>
                  <a:pt x="99" y="173"/>
                </a:lnTo>
                <a:lnTo>
                  <a:pt x="98" y="173"/>
                </a:lnTo>
                <a:lnTo>
                  <a:pt x="90" y="178"/>
                </a:lnTo>
                <a:lnTo>
                  <a:pt x="83" y="190"/>
                </a:lnTo>
                <a:lnTo>
                  <a:pt x="79" y="193"/>
                </a:lnTo>
                <a:lnTo>
                  <a:pt x="74" y="193"/>
                </a:lnTo>
                <a:lnTo>
                  <a:pt x="70" y="195"/>
                </a:lnTo>
                <a:lnTo>
                  <a:pt x="64" y="195"/>
                </a:lnTo>
                <a:lnTo>
                  <a:pt x="60" y="197"/>
                </a:lnTo>
                <a:lnTo>
                  <a:pt x="56" y="197"/>
                </a:lnTo>
                <a:lnTo>
                  <a:pt x="55" y="199"/>
                </a:lnTo>
                <a:lnTo>
                  <a:pt x="53" y="198"/>
                </a:lnTo>
                <a:lnTo>
                  <a:pt x="45" y="203"/>
                </a:lnTo>
                <a:lnTo>
                  <a:pt x="43" y="205"/>
                </a:lnTo>
                <a:lnTo>
                  <a:pt x="41" y="205"/>
                </a:lnTo>
                <a:lnTo>
                  <a:pt x="21" y="215"/>
                </a:lnTo>
                <a:lnTo>
                  <a:pt x="13" y="216"/>
                </a:lnTo>
                <a:lnTo>
                  <a:pt x="11" y="217"/>
                </a:lnTo>
                <a:lnTo>
                  <a:pt x="6" y="217"/>
                </a:lnTo>
                <a:lnTo>
                  <a:pt x="3" y="218"/>
                </a:lnTo>
                <a:lnTo>
                  <a:pt x="0" y="219"/>
                </a:lnTo>
                <a:close/>
              </a:path>
            </a:pathLst>
          </a:custGeom>
          <a:solidFill>
            <a:srgbClr val="D5A356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Freeform 37"/>
          <p:cNvSpPr/>
          <p:nvPr/>
        </p:nvSpPr>
        <p:spPr bwMode="auto">
          <a:xfrm>
            <a:off x="4247347" y="4173048"/>
            <a:ext cx="841885" cy="547492"/>
          </a:xfrm>
          <a:custGeom>
            <a:avLst/>
            <a:gdLst>
              <a:gd name="T0" fmla="*/ 2147483647 w 548"/>
              <a:gd name="T1" fmla="*/ 2147483647 h 342"/>
              <a:gd name="T2" fmla="*/ 2147483647 w 548"/>
              <a:gd name="T3" fmla="*/ 2147483647 h 342"/>
              <a:gd name="T4" fmla="*/ 2147483647 w 548"/>
              <a:gd name="T5" fmla="*/ 2147483647 h 342"/>
              <a:gd name="T6" fmla="*/ 2147483647 w 548"/>
              <a:gd name="T7" fmla="*/ 2147483647 h 342"/>
              <a:gd name="T8" fmla="*/ 2147483647 w 548"/>
              <a:gd name="T9" fmla="*/ 2147483647 h 342"/>
              <a:gd name="T10" fmla="*/ 2147483647 w 548"/>
              <a:gd name="T11" fmla="*/ 2147483647 h 342"/>
              <a:gd name="T12" fmla="*/ 2147483647 w 548"/>
              <a:gd name="T13" fmla="*/ 2147483647 h 342"/>
              <a:gd name="T14" fmla="*/ 2147483647 w 548"/>
              <a:gd name="T15" fmla="*/ 2147483647 h 342"/>
              <a:gd name="T16" fmla="*/ 2147483647 w 548"/>
              <a:gd name="T17" fmla="*/ 2147483647 h 342"/>
              <a:gd name="T18" fmla="*/ 2147483647 w 548"/>
              <a:gd name="T19" fmla="*/ 2147483647 h 342"/>
              <a:gd name="T20" fmla="*/ 2147483647 w 548"/>
              <a:gd name="T21" fmla="*/ 2147483647 h 342"/>
              <a:gd name="T22" fmla="*/ 2147483647 w 548"/>
              <a:gd name="T23" fmla="*/ 2147483647 h 342"/>
              <a:gd name="T24" fmla="*/ 2147483647 w 548"/>
              <a:gd name="T25" fmla="*/ 2147483647 h 342"/>
              <a:gd name="T26" fmla="*/ 2147483647 w 548"/>
              <a:gd name="T27" fmla="*/ 2147483647 h 342"/>
              <a:gd name="T28" fmla="*/ 2147483647 w 548"/>
              <a:gd name="T29" fmla="*/ 2147483647 h 342"/>
              <a:gd name="T30" fmla="*/ 2147483647 w 548"/>
              <a:gd name="T31" fmla="*/ 2147483647 h 342"/>
              <a:gd name="T32" fmla="*/ 2147483647 w 548"/>
              <a:gd name="T33" fmla="*/ 2147483647 h 342"/>
              <a:gd name="T34" fmla="*/ 2147483647 w 548"/>
              <a:gd name="T35" fmla="*/ 2147483647 h 342"/>
              <a:gd name="T36" fmla="*/ 2147483647 w 548"/>
              <a:gd name="T37" fmla="*/ 2147483647 h 342"/>
              <a:gd name="T38" fmla="*/ 2147483647 w 548"/>
              <a:gd name="T39" fmla="*/ 2147483647 h 342"/>
              <a:gd name="T40" fmla="*/ 2147483647 w 548"/>
              <a:gd name="T41" fmla="*/ 2147483647 h 342"/>
              <a:gd name="T42" fmla="*/ 2147483647 w 548"/>
              <a:gd name="T43" fmla="*/ 2147483647 h 342"/>
              <a:gd name="T44" fmla="*/ 2147483647 w 548"/>
              <a:gd name="T45" fmla="*/ 2147483647 h 342"/>
              <a:gd name="T46" fmla="*/ 2147483647 w 548"/>
              <a:gd name="T47" fmla="*/ 2147483647 h 342"/>
              <a:gd name="T48" fmla="*/ 2147483647 w 548"/>
              <a:gd name="T49" fmla="*/ 2147483647 h 342"/>
              <a:gd name="T50" fmla="*/ 2147483647 w 548"/>
              <a:gd name="T51" fmla="*/ 2147483647 h 342"/>
              <a:gd name="T52" fmla="*/ 2147483647 w 548"/>
              <a:gd name="T53" fmla="*/ 2147483647 h 342"/>
              <a:gd name="T54" fmla="*/ 2147483647 w 548"/>
              <a:gd name="T55" fmla="*/ 2147483647 h 342"/>
              <a:gd name="T56" fmla="*/ 2147483647 w 548"/>
              <a:gd name="T57" fmla="*/ 2147483647 h 342"/>
              <a:gd name="T58" fmla="*/ 2147483647 w 548"/>
              <a:gd name="T59" fmla="*/ 2147483647 h 342"/>
              <a:gd name="T60" fmla="*/ 2147483647 w 548"/>
              <a:gd name="T61" fmla="*/ 2147483647 h 342"/>
              <a:gd name="T62" fmla="*/ 2147483647 w 548"/>
              <a:gd name="T63" fmla="*/ 2147483647 h 342"/>
              <a:gd name="T64" fmla="*/ 2147483647 w 548"/>
              <a:gd name="T65" fmla="*/ 2147483647 h 342"/>
              <a:gd name="T66" fmla="*/ 2147483647 w 548"/>
              <a:gd name="T67" fmla="*/ 2147483647 h 342"/>
              <a:gd name="T68" fmla="*/ 2147483647 w 548"/>
              <a:gd name="T69" fmla="*/ 2147483647 h 342"/>
              <a:gd name="T70" fmla="*/ 2147483647 w 548"/>
              <a:gd name="T71" fmla="*/ 2147483647 h 342"/>
              <a:gd name="T72" fmla="*/ 2147483647 w 548"/>
              <a:gd name="T73" fmla="*/ 2147483647 h 342"/>
              <a:gd name="T74" fmla="*/ 2147483647 w 548"/>
              <a:gd name="T75" fmla="*/ 2147483647 h 342"/>
              <a:gd name="T76" fmla="*/ 2147483647 w 548"/>
              <a:gd name="T77" fmla="*/ 2147483647 h 342"/>
              <a:gd name="T78" fmla="*/ 2147483647 w 548"/>
              <a:gd name="T79" fmla="*/ 2147483647 h 342"/>
              <a:gd name="T80" fmla="*/ 2147483647 w 548"/>
              <a:gd name="T81" fmla="*/ 2147483647 h 342"/>
              <a:gd name="T82" fmla="*/ 2147483647 w 548"/>
              <a:gd name="T83" fmla="*/ 2147483647 h 342"/>
              <a:gd name="T84" fmla="*/ 2147483647 w 548"/>
              <a:gd name="T85" fmla="*/ 2147483647 h 342"/>
              <a:gd name="T86" fmla="*/ 2147483647 w 548"/>
              <a:gd name="T87" fmla="*/ 2147483647 h 342"/>
              <a:gd name="T88" fmla="*/ 2147483647 w 548"/>
              <a:gd name="T89" fmla="*/ 2147483647 h 342"/>
              <a:gd name="T90" fmla="*/ 2147483647 w 548"/>
              <a:gd name="T91" fmla="*/ 2147483647 h 342"/>
              <a:gd name="T92" fmla="*/ 2147483647 w 548"/>
              <a:gd name="T93" fmla="*/ 2147483647 h 342"/>
              <a:gd name="T94" fmla="*/ 2147483647 w 548"/>
              <a:gd name="T95" fmla="*/ 2147483647 h 342"/>
              <a:gd name="T96" fmla="*/ 2147483647 w 548"/>
              <a:gd name="T97" fmla="*/ 2147483647 h 342"/>
              <a:gd name="T98" fmla="*/ 2147483647 w 548"/>
              <a:gd name="T99" fmla="*/ 2147483647 h 342"/>
              <a:gd name="T100" fmla="*/ 2147483647 w 548"/>
              <a:gd name="T101" fmla="*/ 2147483647 h 342"/>
              <a:gd name="T102" fmla="*/ 2147483647 w 548"/>
              <a:gd name="T103" fmla="*/ 2147483647 h 342"/>
              <a:gd name="T104" fmla="*/ 2147483647 w 548"/>
              <a:gd name="T105" fmla="*/ 2147483647 h 342"/>
              <a:gd name="T106" fmla="*/ 2147483647 w 548"/>
              <a:gd name="T107" fmla="*/ 2147483647 h 342"/>
              <a:gd name="T108" fmla="*/ 2147483647 w 548"/>
              <a:gd name="T109" fmla="*/ 2147483647 h 342"/>
              <a:gd name="T110" fmla="*/ 2147483647 w 548"/>
              <a:gd name="T111" fmla="*/ 2147483647 h 342"/>
              <a:gd name="T112" fmla="*/ 2147483647 w 548"/>
              <a:gd name="T113" fmla="*/ 2147483647 h 342"/>
              <a:gd name="T114" fmla="*/ 2147483647 w 548"/>
              <a:gd name="T115" fmla="*/ 2147483647 h 342"/>
              <a:gd name="T116" fmla="*/ 2147483647 w 548"/>
              <a:gd name="T117" fmla="*/ 2147483647 h 342"/>
              <a:gd name="T118" fmla="*/ 2147483647 w 548"/>
              <a:gd name="T119" fmla="*/ 2147483647 h 342"/>
              <a:gd name="T120" fmla="*/ 2147483647 w 548"/>
              <a:gd name="T121" fmla="*/ 2147483647 h 342"/>
              <a:gd name="T122" fmla="*/ 2147483647 w 548"/>
              <a:gd name="T123" fmla="*/ 2147483647 h 34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548"/>
              <a:gd name="T187" fmla="*/ 0 h 342"/>
              <a:gd name="T188" fmla="*/ 548 w 548"/>
              <a:gd name="T189" fmla="*/ 342 h 34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548" h="342">
                <a:moveTo>
                  <a:pt x="80" y="133"/>
                </a:moveTo>
                <a:lnTo>
                  <a:pt x="81" y="133"/>
                </a:lnTo>
                <a:lnTo>
                  <a:pt x="85" y="131"/>
                </a:lnTo>
                <a:lnTo>
                  <a:pt x="88" y="131"/>
                </a:lnTo>
                <a:lnTo>
                  <a:pt x="90" y="133"/>
                </a:lnTo>
                <a:lnTo>
                  <a:pt x="90" y="145"/>
                </a:lnTo>
                <a:lnTo>
                  <a:pt x="94" y="146"/>
                </a:lnTo>
                <a:lnTo>
                  <a:pt x="97" y="144"/>
                </a:lnTo>
                <a:lnTo>
                  <a:pt x="100" y="147"/>
                </a:lnTo>
                <a:lnTo>
                  <a:pt x="104" y="147"/>
                </a:lnTo>
                <a:lnTo>
                  <a:pt x="105" y="148"/>
                </a:lnTo>
                <a:lnTo>
                  <a:pt x="105" y="151"/>
                </a:lnTo>
                <a:lnTo>
                  <a:pt x="110" y="152"/>
                </a:lnTo>
                <a:lnTo>
                  <a:pt x="114" y="156"/>
                </a:lnTo>
                <a:lnTo>
                  <a:pt x="117" y="155"/>
                </a:lnTo>
                <a:lnTo>
                  <a:pt x="119" y="157"/>
                </a:lnTo>
                <a:lnTo>
                  <a:pt x="121" y="171"/>
                </a:lnTo>
                <a:lnTo>
                  <a:pt x="120" y="172"/>
                </a:lnTo>
                <a:lnTo>
                  <a:pt x="120" y="176"/>
                </a:lnTo>
                <a:lnTo>
                  <a:pt x="118" y="180"/>
                </a:lnTo>
                <a:lnTo>
                  <a:pt x="118" y="182"/>
                </a:lnTo>
                <a:lnTo>
                  <a:pt x="117" y="183"/>
                </a:lnTo>
                <a:lnTo>
                  <a:pt x="117" y="185"/>
                </a:lnTo>
                <a:lnTo>
                  <a:pt x="120" y="189"/>
                </a:lnTo>
                <a:lnTo>
                  <a:pt x="119" y="196"/>
                </a:lnTo>
                <a:lnTo>
                  <a:pt x="114" y="201"/>
                </a:lnTo>
                <a:lnTo>
                  <a:pt x="112" y="201"/>
                </a:lnTo>
                <a:lnTo>
                  <a:pt x="108" y="197"/>
                </a:lnTo>
                <a:lnTo>
                  <a:pt x="100" y="197"/>
                </a:lnTo>
                <a:lnTo>
                  <a:pt x="95" y="202"/>
                </a:lnTo>
                <a:lnTo>
                  <a:pt x="93" y="202"/>
                </a:lnTo>
                <a:lnTo>
                  <a:pt x="84" y="210"/>
                </a:lnTo>
                <a:lnTo>
                  <a:pt x="84" y="212"/>
                </a:lnTo>
                <a:lnTo>
                  <a:pt x="76" y="220"/>
                </a:lnTo>
                <a:lnTo>
                  <a:pt x="74" y="220"/>
                </a:lnTo>
                <a:lnTo>
                  <a:pt x="68" y="227"/>
                </a:lnTo>
                <a:lnTo>
                  <a:pt x="68" y="229"/>
                </a:lnTo>
                <a:lnTo>
                  <a:pt x="67" y="225"/>
                </a:lnTo>
                <a:lnTo>
                  <a:pt x="65" y="222"/>
                </a:lnTo>
                <a:lnTo>
                  <a:pt x="62" y="221"/>
                </a:lnTo>
                <a:lnTo>
                  <a:pt x="58" y="227"/>
                </a:lnTo>
                <a:lnTo>
                  <a:pt x="54" y="227"/>
                </a:lnTo>
                <a:lnTo>
                  <a:pt x="53" y="228"/>
                </a:lnTo>
                <a:lnTo>
                  <a:pt x="51" y="228"/>
                </a:lnTo>
                <a:lnTo>
                  <a:pt x="50" y="226"/>
                </a:lnTo>
                <a:lnTo>
                  <a:pt x="49" y="225"/>
                </a:lnTo>
                <a:lnTo>
                  <a:pt x="49" y="222"/>
                </a:lnTo>
                <a:lnTo>
                  <a:pt x="47" y="220"/>
                </a:lnTo>
                <a:lnTo>
                  <a:pt x="39" y="221"/>
                </a:lnTo>
                <a:lnTo>
                  <a:pt x="37" y="222"/>
                </a:lnTo>
                <a:lnTo>
                  <a:pt x="37" y="224"/>
                </a:lnTo>
                <a:lnTo>
                  <a:pt x="33" y="229"/>
                </a:lnTo>
                <a:lnTo>
                  <a:pt x="33" y="230"/>
                </a:lnTo>
                <a:lnTo>
                  <a:pt x="30" y="232"/>
                </a:lnTo>
                <a:lnTo>
                  <a:pt x="24" y="230"/>
                </a:lnTo>
                <a:lnTo>
                  <a:pt x="21" y="227"/>
                </a:lnTo>
                <a:lnTo>
                  <a:pt x="20" y="228"/>
                </a:lnTo>
                <a:lnTo>
                  <a:pt x="18" y="226"/>
                </a:lnTo>
                <a:lnTo>
                  <a:pt x="13" y="232"/>
                </a:lnTo>
                <a:lnTo>
                  <a:pt x="6" y="235"/>
                </a:lnTo>
                <a:lnTo>
                  <a:pt x="1" y="236"/>
                </a:lnTo>
                <a:lnTo>
                  <a:pt x="0" y="240"/>
                </a:lnTo>
                <a:lnTo>
                  <a:pt x="3" y="246"/>
                </a:lnTo>
                <a:lnTo>
                  <a:pt x="13" y="255"/>
                </a:lnTo>
                <a:lnTo>
                  <a:pt x="12" y="258"/>
                </a:lnTo>
                <a:lnTo>
                  <a:pt x="12" y="265"/>
                </a:lnTo>
                <a:lnTo>
                  <a:pt x="10" y="268"/>
                </a:lnTo>
                <a:lnTo>
                  <a:pt x="11" y="273"/>
                </a:lnTo>
                <a:lnTo>
                  <a:pt x="10" y="275"/>
                </a:lnTo>
                <a:lnTo>
                  <a:pt x="10" y="279"/>
                </a:lnTo>
                <a:lnTo>
                  <a:pt x="7" y="283"/>
                </a:lnTo>
                <a:lnTo>
                  <a:pt x="3" y="284"/>
                </a:lnTo>
                <a:lnTo>
                  <a:pt x="1" y="288"/>
                </a:lnTo>
                <a:lnTo>
                  <a:pt x="9" y="300"/>
                </a:lnTo>
                <a:lnTo>
                  <a:pt x="10" y="300"/>
                </a:lnTo>
                <a:lnTo>
                  <a:pt x="13" y="295"/>
                </a:lnTo>
                <a:lnTo>
                  <a:pt x="13" y="291"/>
                </a:lnTo>
                <a:lnTo>
                  <a:pt x="17" y="287"/>
                </a:lnTo>
                <a:lnTo>
                  <a:pt x="19" y="287"/>
                </a:lnTo>
                <a:lnTo>
                  <a:pt x="22" y="290"/>
                </a:lnTo>
                <a:lnTo>
                  <a:pt x="22" y="296"/>
                </a:lnTo>
                <a:lnTo>
                  <a:pt x="24" y="297"/>
                </a:lnTo>
                <a:lnTo>
                  <a:pt x="23" y="299"/>
                </a:lnTo>
                <a:lnTo>
                  <a:pt x="26" y="300"/>
                </a:lnTo>
                <a:lnTo>
                  <a:pt x="28" y="300"/>
                </a:lnTo>
                <a:lnTo>
                  <a:pt x="30" y="302"/>
                </a:lnTo>
                <a:lnTo>
                  <a:pt x="31" y="301"/>
                </a:lnTo>
                <a:lnTo>
                  <a:pt x="36" y="309"/>
                </a:lnTo>
                <a:lnTo>
                  <a:pt x="37" y="314"/>
                </a:lnTo>
                <a:lnTo>
                  <a:pt x="38" y="315"/>
                </a:lnTo>
                <a:lnTo>
                  <a:pt x="38" y="320"/>
                </a:lnTo>
                <a:lnTo>
                  <a:pt x="40" y="320"/>
                </a:lnTo>
                <a:lnTo>
                  <a:pt x="41" y="326"/>
                </a:lnTo>
                <a:lnTo>
                  <a:pt x="43" y="328"/>
                </a:lnTo>
                <a:lnTo>
                  <a:pt x="45" y="328"/>
                </a:lnTo>
                <a:lnTo>
                  <a:pt x="51" y="322"/>
                </a:lnTo>
                <a:lnTo>
                  <a:pt x="53" y="324"/>
                </a:lnTo>
                <a:lnTo>
                  <a:pt x="54" y="336"/>
                </a:lnTo>
                <a:lnTo>
                  <a:pt x="60" y="342"/>
                </a:lnTo>
                <a:lnTo>
                  <a:pt x="67" y="341"/>
                </a:lnTo>
                <a:lnTo>
                  <a:pt x="69" y="339"/>
                </a:lnTo>
                <a:lnTo>
                  <a:pt x="69" y="335"/>
                </a:lnTo>
                <a:lnTo>
                  <a:pt x="74" y="329"/>
                </a:lnTo>
                <a:lnTo>
                  <a:pt x="73" y="323"/>
                </a:lnTo>
                <a:lnTo>
                  <a:pt x="75" y="321"/>
                </a:lnTo>
                <a:lnTo>
                  <a:pt x="74" y="321"/>
                </a:lnTo>
                <a:lnTo>
                  <a:pt x="86" y="302"/>
                </a:lnTo>
                <a:lnTo>
                  <a:pt x="90" y="301"/>
                </a:lnTo>
                <a:lnTo>
                  <a:pt x="97" y="303"/>
                </a:lnTo>
                <a:lnTo>
                  <a:pt x="100" y="298"/>
                </a:lnTo>
                <a:lnTo>
                  <a:pt x="105" y="291"/>
                </a:lnTo>
                <a:lnTo>
                  <a:pt x="112" y="290"/>
                </a:lnTo>
                <a:lnTo>
                  <a:pt x="117" y="288"/>
                </a:lnTo>
                <a:lnTo>
                  <a:pt x="123" y="288"/>
                </a:lnTo>
                <a:lnTo>
                  <a:pt x="124" y="288"/>
                </a:lnTo>
                <a:lnTo>
                  <a:pt x="126" y="288"/>
                </a:lnTo>
                <a:lnTo>
                  <a:pt x="145" y="298"/>
                </a:lnTo>
                <a:lnTo>
                  <a:pt x="151" y="295"/>
                </a:lnTo>
                <a:lnTo>
                  <a:pt x="152" y="294"/>
                </a:lnTo>
                <a:lnTo>
                  <a:pt x="154" y="293"/>
                </a:lnTo>
                <a:lnTo>
                  <a:pt x="161" y="288"/>
                </a:lnTo>
                <a:lnTo>
                  <a:pt x="165" y="290"/>
                </a:lnTo>
                <a:lnTo>
                  <a:pt x="163" y="282"/>
                </a:lnTo>
                <a:lnTo>
                  <a:pt x="159" y="280"/>
                </a:lnTo>
                <a:lnTo>
                  <a:pt x="155" y="277"/>
                </a:lnTo>
                <a:lnTo>
                  <a:pt x="155" y="267"/>
                </a:lnTo>
                <a:lnTo>
                  <a:pt x="156" y="263"/>
                </a:lnTo>
                <a:lnTo>
                  <a:pt x="160" y="263"/>
                </a:lnTo>
                <a:lnTo>
                  <a:pt x="161" y="261"/>
                </a:lnTo>
                <a:lnTo>
                  <a:pt x="168" y="262"/>
                </a:lnTo>
                <a:lnTo>
                  <a:pt x="171" y="261"/>
                </a:lnTo>
                <a:lnTo>
                  <a:pt x="171" y="258"/>
                </a:lnTo>
                <a:lnTo>
                  <a:pt x="178" y="258"/>
                </a:lnTo>
                <a:lnTo>
                  <a:pt x="182" y="262"/>
                </a:lnTo>
                <a:lnTo>
                  <a:pt x="191" y="261"/>
                </a:lnTo>
                <a:lnTo>
                  <a:pt x="193" y="262"/>
                </a:lnTo>
                <a:lnTo>
                  <a:pt x="199" y="263"/>
                </a:lnTo>
                <a:lnTo>
                  <a:pt x="202" y="262"/>
                </a:lnTo>
                <a:lnTo>
                  <a:pt x="209" y="265"/>
                </a:lnTo>
                <a:lnTo>
                  <a:pt x="210" y="266"/>
                </a:lnTo>
                <a:lnTo>
                  <a:pt x="213" y="268"/>
                </a:lnTo>
                <a:lnTo>
                  <a:pt x="215" y="268"/>
                </a:lnTo>
                <a:lnTo>
                  <a:pt x="221" y="270"/>
                </a:lnTo>
                <a:lnTo>
                  <a:pt x="226" y="270"/>
                </a:lnTo>
                <a:lnTo>
                  <a:pt x="227" y="271"/>
                </a:lnTo>
                <a:lnTo>
                  <a:pt x="231" y="271"/>
                </a:lnTo>
                <a:lnTo>
                  <a:pt x="234" y="272"/>
                </a:lnTo>
                <a:lnTo>
                  <a:pt x="249" y="272"/>
                </a:lnTo>
                <a:lnTo>
                  <a:pt x="263" y="283"/>
                </a:lnTo>
                <a:lnTo>
                  <a:pt x="263" y="285"/>
                </a:lnTo>
                <a:lnTo>
                  <a:pt x="266" y="288"/>
                </a:lnTo>
                <a:lnTo>
                  <a:pt x="268" y="287"/>
                </a:lnTo>
                <a:lnTo>
                  <a:pt x="270" y="289"/>
                </a:lnTo>
                <a:lnTo>
                  <a:pt x="274" y="288"/>
                </a:lnTo>
                <a:lnTo>
                  <a:pt x="281" y="294"/>
                </a:lnTo>
                <a:lnTo>
                  <a:pt x="281" y="297"/>
                </a:lnTo>
                <a:lnTo>
                  <a:pt x="284" y="297"/>
                </a:lnTo>
                <a:lnTo>
                  <a:pt x="286" y="297"/>
                </a:lnTo>
                <a:lnTo>
                  <a:pt x="291" y="290"/>
                </a:lnTo>
                <a:lnTo>
                  <a:pt x="308" y="289"/>
                </a:lnTo>
                <a:lnTo>
                  <a:pt x="316" y="282"/>
                </a:lnTo>
                <a:lnTo>
                  <a:pt x="317" y="277"/>
                </a:lnTo>
                <a:lnTo>
                  <a:pt x="321" y="273"/>
                </a:lnTo>
                <a:lnTo>
                  <a:pt x="324" y="278"/>
                </a:lnTo>
                <a:lnTo>
                  <a:pt x="324" y="279"/>
                </a:lnTo>
                <a:lnTo>
                  <a:pt x="328" y="281"/>
                </a:lnTo>
                <a:lnTo>
                  <a:pt x="324" y="286"/>
                </a:lnTo>
                <a:lnTo>
                  <a:pt x="324" y="288"/>
                </a:lnTo>
                <a:lnTo>
                  <a:pt x="326" y="291"/>
                </a:lnTo>
                <a:lnTo>
                  <a:pt x="326" y="294"/>
                </a:lnTo>
                <a:lnTo>
                  <a:pt x="329" y="299"/>
                </a:lnTo>
                <a:lnTo>
                  <a:pt x="334" y="297"/>
                </a:lnTo>
                <a:lnTo>
                  <a:pt x="336" y="301"/>
                </a:lnTo>
                <a:lnTo>
                  <a:pt x="343" y="300"/>
                </a:lnTo>
                <a:lnTo>
                  <a:pt x="345" y="298"/>
                </a:lnTo>
                <a:lnTo>
                  <a:pt x="345" y="296"/>
                </a:lnTo>
                <a:lnTo>
                  <a:pt x="349" y="292"/>
                </a:lnTo>
                <a:lnTo>
                  <a:pt x="349" y="290"/>
                </a:lnTo>
                <a:lnTo>
                  <a:pt x="351" y="289"/>
                </a:lnTo>
                <a:lnTo>
                  <a:pt x="351" y="286"/>
                </a:lnTo>
                <a:lnTo>
                  <a:pt x="365" y="267"/>
                </a:lnTo>
                <a:lnTo>
                  <a:pt x="367" y="268"/>
                </a:lnTo>
                <a:lnTo>
                  <a:pt x="367" y="276"/>
                </a:lnTo>
                <a:lnTo>
                  <a:pt x="372" y="279"/>
                </a:lnTo>
                <a:lnTo>
                  <a:pt x="372" y="278"/>
                </a:lnTo>
                <a:lnTo>
                  <a:pt x="378" y="280"/>
                </a:lnTo>
                <a:lnTo>
                  <a:pt x="385" y="286"/>
                </a:lnTo>
                <a:lnTo>
                  <a:pt x="383" y="297"/>
                </a:lnTo>
                <a:lnTo>
                  <a:pt x="377" y="305"/>
                </a:lnTo>
                <a:lnTo>
                  <a:pt x="376" y="311"/>
                </a:lnTo>
                <a:lnTo>
                  <a:pt x="377" y="313"/>
                </a:lnTo>
                <a:lnTo>
                  <a:pt x="379" y="312"/>
                </a:lnTo>
                <a:lnTo>
                  <a:pt x="382" y="314"/>
                </a:lnTo>
                <a:lnTo>
                  <a:pt x="380" y="317"/>
                </a:lnTo>
                <a:lnTo>
                  <a:pt x="381" y="322"/>
                </a:lnTo>
                <a:lnTo>
                  <a:pt x="385" y="326"/>
                </a:lnTo>
                <a:lnTo>
                  <a:pt x="390" y="325"/>
                </a:lnTo>
                <a:lnTo>
                  <a:pt x="391" y="324"/>
                </a:lnTo>
                <a:lnTo>
                  <a:pt x="394" y="326"/>
                </a:lnTo>
                <a:lnTo>
                  <a:pt x="399" y="328"/>
                </a:lnTo>
                <a:lnTo>
                  <a:pt x="402" y="323"/>
                </a:lnTo>
                <a:lnTo>
                  <a:pt x="401" y="321"/>
                </a:lnTo>
                <a:lnTo>
                  <a:pt x="408" y="312"/>
                </a:lnTo>
                <a:lnTo>
                  <a:pt x="407" y="310"/>
                </a:lnTo>
                <a:lnTo>
                  <a:pt x="408" y="309"/>
                </a:lnTo>
                <a:lnTo>
                  <a:pt x="416" y="309"/>
                </a:lnTo>
                <a:lnTo>
                  <a:pt x="419" y="306"/>
                </a:lnTo>
                <a:lnTo>
                  <a:pt x="421" y="303"/>
                </a:lnTo>
                <a:lnTo>
                  <a:pt x="420" y="299"/>
                </a:lnTo>
                <a:lnTo>
                  <a:pt x="423" y="296"/>
                </a:lnTo>
                <a:lnTo>
                  <a:pt x="428" y="295"/>
                </a:lnTo>
                <a:lnTo>
                  <a:pt x="429" y="297"/>
                </a:lnTo>
                <a:lnTo>
                  <a:pt x="435" y="296"/>
                </a:lnTo>
                <a:lnTo>
                  <a:pt x="438" y="297"/>
                </a:lnTo>
                <a:lnTo>
                  <a:pt x="442" y="292"/>
                </a:lnTo>
                <a:lnTo>
                  <a:pt x="446" y="290"/>
                </a:lnTo>
                <a:lnTo>
                  <a:pt x="450" y="290"/>
                </a:lnTo>
                <a:lnTo>
                  <a:pt x="457" y="288"/>
                </a:lnTo>
                <a:lnTo>
                  <a:pt x="462" y="288"/>
                </a:lnTo>
                <a:lnTo>
                  <a:pt x="464" y="287"/>
                </a:lnTo>
                <a:lnTo>
                  <a:pt x="464" y="280"/>
                </a:lnTo>
                <a:lnTo>
                  <a:pt x="465" y="279"/>
                </a:lnTo>
                <a:lnTo>
                  <a:pt x="467" y="275"/>
                </a:lnTo>
                <a:lnTo>
                  <a:pt x="475" y="274"/>
                </a:lnTo>
                <a:lnTo>
                  <a:pt x="481" y="276"/>
                </a:lnTo>
                <a:lnTo>
                  <a:pt x="482" y="272"/>
                </a:lnTo>
                <a:lnTo>
                  <a:pt x="480" y="270"/>
                </a:lnTo>
                <a:lnTo>
                  <a:pt x="480" y="268"/>
                </a:lnTo>
                <a:lnTo>
                  <a:pt x="482" y="265"/>
                </a:lnTo>
                <a:lnTo>
                  <a:pt x="487" y="265"/>
                </a:lnTo>
                <a:lnTo>
                  <a:pt x="491" y="266"/>
                </a:lnTo>
                <a:lnTo>
                  <a:pt x="501" y="260"/>
                </a:lnTo>
                <a:lnTo>
                  <a:pt x="501" y="257"/>
                </a:lnTo>
                <a:lnTo>
                  <a:pt x="502" y="257"/>
                </a:lnTo>
                <a:lnTo>
                  <a:pt x="502" y="252"/>
                </a:lnTo>
                <a:lnTo>
                  <a:pt x="504" y="251"/>
                </a:lnTo>
                <a:lnTo>
                  <a:pt x="503" y="247"/>
                </a:lnTo>
                <a:lnTo>
                  <a:pt x="521" y="247"/>
                </a:lnTo>
                <a:lnTo>
                  <a:pt x="530" y="253"/>
                </a:lnTo>
                <a:lnTo>
                  <a:pt x="535" y="253"/>
                </a:lnTo>
                <a:lnTo>
                  <a:pt x="537" y="254"/>
                </a:lnTo>
                <a:lnTo>
                  <a:pt x="539" y="254"/>
                </a:lnTo>
                <a:lnTo>
                  <a:pt x="545" y="250"/>
                </a:lnTo>
                <a:lnTo>
                  <a:pt x="546" y="250"/>
                </a:lnTo>
                <a:lnTo>
                  <a:pt x="548" y="246"/>
                </a:lnTo>
                <a:lnTo>
                  <a:pt x="546" y="238"/>
                </a:lnTo>
                <a:lnTo>
                  <a:pt x="543" y="232"/>
                </a:lnTo>
                <a:lnTo>
                  <a:pt x="542" y="219"/>
                </a:lnTo>
                <a:lnTo>
                  <a:pt x="536" y="212"/>
                </a:lnTo>
                <a:lnTo>
                  <a:pt x="528" y="209"/>
                </a:lnTo>
                <a:lnTo>
                  <a:pt x="527" y="195"/>
                </a:lnTo>
                <a:lnTo>
                  <a:pt x="526" y="193"/>
                </a:lnTo>
                <a:lnTo>
                  <a:pt x="526" y="189"/>
                </a:lnTo>
                <a:lnTo>
                  <a:pt x="516" y="183"/>
                </a:lnTo>
                <a:lnTo>
                  <a:pt x="516" y="175"/>
                </a:lnTo>
                <a:lnTo>
                  <a:pt x="519" y="170"/>
                </a:lnTo>
                <a:lnTo>
                  <a:pt x="519" y="163"/>
                </a:lnTo>
                <a:lnTo>
                  <a:pt x="525" y="157"/>
                </a:lnTo>
                <a:lnTo>
                  <a:pt x="527" y="157"/>
                </a:lnTo>
                <a:lnTo>
                  <a:pt x="532" y="151"/>
                </a:lnTo>
                <a:lnTo>
                  <a:pt x="528" y="151"/>
                </a:lnTo>
                <a:lnTo>
                  <a:pt x="520" y="143"/>
                </a:lnTo>
                <a:lnTo>
                  <a:pt x="517" y="145"/>
                </a:lnTo>
                <a:lnTo>
                  <a:pt x="513" y="145"/>
                </a:lnTo>
                <a:lnTo>
                  <a:pt x="509" y="143"/>
                </a:lnTo>
                <a:lnTo>
                  <a:pt x="506" y="140"/>
                </a:lnTo>
                <a:lnTo>
                  <a:pt x="505" y="140"/>
                </a:lnTo>
                <a:lnTo>
                  <a:pt x="502" y="143"/>
                </a:lnTo>
                <a:lnTo>
                  <a:pt x="496" y="143"/>
                </a:lnTo>
                <a:lnTo>
                  <a:pt x="489" y="132"/>
                </a:lnTo>
                <a:lnTo>
                  <a:pt x="485" y="130"/>
                </a:lnTo>
                <a:lnTo>
                  <a:pt x="481" y="125"/>
                </a:lnTo>
                <a:lnTo>
                  <a:pt x="473" y="122"/>
                </a:lnTo>
                <a:lnTo>
                  <a:pt x="472" y="114"/>
                </a:lnTo>
                <a:lnTo>
                  <a:pt x="467" y="107"/>
                </a:lnTo>
                <a:lnTo>
                  <a:pt x="466" y="107"/>
                </a:lnTo>
                <a:lnTo>
                  <a:pt x="462" y="112"/>
                </a:lnTo>
                <a:lnTo>
                  <a:pt x="462" y="115"/>
                </a:lnTo>
                <a:lnTo>
                  <a:pt x="459" y="118"/>
                </a:lnTo>
                <a:lnTo>
                  <a:pt x="453" y="120"/>
                </a:lnTo>
                <a:lnTo>
                  <a:pt x="452" y="121"/>
                </a:lnTo>
                <a:lnTo>
                  <a:pt x="445" y="122"/>
                </a:lnTo>
                <a:lnTo>
                  <a:pt x="443" y="119"/>
                </a:lnTo>
                <a:lnTo>
                  <a:pt x="439" y="119"/>
                </a:lnTo>
                <a:lnTo>
                  <a:pt x="433" y="116"/>
                </a:lnTo>
                <a:lnTo>
                  <a:pt x="428" y="116"/>
                </a:lnTo>
                <a:lnTo>
                  <a:pt x="426" y="115"/>
                </a:lnTo>
                <a:lnTo>
                  <a:pt x="426" y="110"/>
                </a:lnTo>
                <a:lnTo>
                  <a:pt x="427" y="108"/>
                </a:lnTo>
                <a:lnTo>
                  <a:pt x="427" y="103"/>
                </a:lnTo>
                <a:lnTo>
                  <a:pt x="423" y="99"/>
                </a:lnTo>
                <a:lnTo>
                  <a:pt x="416" y="103"/>
                </a:lnTo>
                <a:lnTo>
                  <a:pt x="415" y="102"/>
                </a:lnTo>
                <a:lnTo>
                  <a:pt x="409" y="102"/>
                </a:lnTo>
                <a:lnTo>
                  <a:pt x="408" y="101"/>
                </a:lnTo>
                <a:lnTo>
                  <a:pt x="404" y="101"/>
                </a:lnTo>
                <a:lnTo>
                  <a:pt x="399" y="96"/>
                </a:lnTo>
                <a:lnTo>
                  <a:pt x="390" y="100"/>
                </a:lnTo>
                <a:lnTo>
                  <a:pt x="387" y="103"/>
                </a:lnTo>
                <a:lnTo>
                  <a:pt x="383" y="105"/>
                </a:lnTo>
                <a:lnTo>
                  <a:pt x="382" y="98"/>
                </a:lnTo>
                <a:lnTo>
                  <a:pt x="380" y="95"/>
                </a:lnTo>
                <a:lnTo>
                  <a:pt x="377" y="96"/>
                </a:lnTo>
                <a:lnTo>
                  <a:pt x="374" y="98"/>
                </a:lnTo>
                <a:lnTo>
                  <a:pt x="374" y="93"/>
                </a:lnTo>
                <a:lnTo>
                  <a:pt x="369" y="88"/>
                </a:lnTo>
                <a:lnTo>
                  <a:pt x="369" y="87"/>
                </a:lnTo>
                <a:lnTo>
                  <a:pt x="366" y="83"/>
                </a:lnTo>
                <a:lnTo>
                  <a:pt x="365" y="75"/>
                </a:lnTo>
                <a:lnTo>
                  <a:pt x="367" y="71"/>
                </a:lnTo>
                <a:lnTo>
                  <a:pt x="367" y="60"/>
                </a:lnTo>
                <a:lnTo>
                  <a:pt x="364" y="55"/>
                </a:lnTo>
                <a:lnTo>
                  <a:pt x="361" y="52"/>
                </a:lnTo>
                <a:lnTo>
                  <a:pt x="358" y="54"/>
                </a:lnTo>
                <a:lnTo>
                  <a:pt x="356" y="53"/>
                </a:lnTo>
                <a:lnTo>
                  <a:pt x="348" y="64"/>
                </a:lnTo>
                <a:lnTo>
                  <a:pt x="347" y="63"/>
                </a:lnTo>
                <a:lnTo>
                  <a:pt x="341" y="66"/>
                </a:lnTo>
                <a:lnTo>
                  <a:pt x="334" y="64"/>
                </a:lnTo>
                <a:lnTo>
                  <a:pt x="327" y="54"/>
                </a:lnTo>
                <a:lnTo>
                  <a:pt x="320" y="60"/>
                </a:lnTo>
                <a:lnTo>
                  <a:pt x="316" y="59"/>
                </a:lnTo>
                <a:lnTo>
                  <a:pt x="311" y="58"/>
                </a:lnTo>
                <a:lnTo>
                  <a:pt x="307" y="61"/>
                </a:lnTo>
                <a:lnTo>
                  <a:pt x="301" y="61"/>
                </a:lnTo>
                <a:lnTo>
                  <a:pt x="297" y="64"/>
                </a:lnTo>
                <a:lnTo>
                  <a:pt x="291" y="64"/>
                </a:lnTo>
                <a:lnTo>
                  <a:pt x="289" y="62"/>
                </a:lnTo>
                <a:lnTo>
                  <a:pt x="287" y="63"/>
                </a:lnTo>
                <a:lnTo>
                  <a:pt x="287" y="61"/>
                </a:lnTo>
                <a:lnTo>
                  <a:pt x="282" y="60"/>
                </a:lnTo>
                <a:lnTo>
                  <a:pt x="279" y="60"/>
                </a:lnTo>
                <a:lnTo>
                  <a:pt x="269" y="66"/>
                </a:lnTo>
                <a:lnTo>
                  <a:pt x="267" y="66"/>
                </a:lnTo>
                <a:lnTo>
                  <a:pt x="265" y="68"/>
                </a:lnTo>
                <a:lnTo>
                  <a:pt x="263" y="68"/>
                </a:lnTo>
                <a:lnTo>
                  <a:pt x="259" y="64"/>
                </a:lnTo>
                <a:lnTo>
                  <a:pt x="247" y="59"/>
                </a:lnTo>
                <a:lnTo>
                  <a:pt x="245" y="60"/>
                </a:lnTo>
                <a:lnTo>
                  <a:pt x="238" y="55"/>
                </a:lnTo>
                <a:lnTo>
                  <a:pt x="235" y="55"/>
                </a:lnTo>
                <a:lnTo>
                  <a:pt x="227" y="52"/>
                </a:lnTo>
                <a:lnTo>
                  <a:pt x="221" y="48"/>
                </a:lnTo>
                <a:lnTo>
                  <a:pt x="216" y="48"/>
                </a:lnTo>
                <a:lnTo>
                  <a:pt x="213" y="50"/>
                </a:lnTo>
                <a:lnTo>
                  <a:pt x="200" y="37"/>
                </a:lnTo>
                <a:lnTo>
                  <a:pt x="199" y="33"/>
                </a:lnTo>
                <a:lnTo>
                  <a:pt x="195" y="32"/>
                </a:lnTo>
                <a:lnTo>
                  <a:pt x="192" y="28"/>
                </a:lnTo>
                <a:lnTo>
                  <a:pt x="190" y="27"/>
                </a:lnTo>
                <a:lnTo>
                  <a:pt x="190" y="19"/>
                </a:lnTo>
                <a:lnTo>
                  <a:pt x="178" y="6"/>
                </a:lnTo>
                <a:lnTo>
                  <a:pt x="173" y="3"/>
                </a:lnTo>
                <a:lnTo>
                  <a:pt x="170" y="0"/>
                </a:lnTo>
                <a:lnTo>
                  <a:pt x="168" y="1"/>
                </a:lnTo>
                <a:lnTo>
                  <a:pt x="164" y="4"/>
                </a:lnTo>
                <a:lnTo>
                  <a:pt x="160" y="5"/>
                </a:lnTo>
                <a:lnTo>
                  <a:pt x="157" y="10"/>
                </a:lnTo>
                <a:lnTo>
                  <a:pt x="154" y="10"/>
                </a:lnTo>
                <a:lnTo>
                  <a:pt x="151" y="13"/>
                </a:lnTo>
                <a:lnTo>
                  <a:pt x="150" y="13"/>
                </a:lnTo>
                <a:lnTo>
                  <a:pt x="147" y="11"/>
                </a:lnTo>
                <a:lnTo>
                  <a:pt x="143" y="11"/>
                </a:lnTo>
                <a:lnTo>
                  <a:pt x="141" y="9"/>
                </a:lnTo>
                <a:lnTo>
                  <a:pt x="142" y="8"/>
                </a:lnTo>
                <a:lnTo>
                  <a:pt x="140" y="3"/>
                </a:lnTo>
                <a:lnTo>
                  <a:pt x="139" y="3"/>
                </a:lnTo>
                <a:lnTo>
                  <a:pt x="135" y="8"/>
                </a:lnTo>
                <a:lnTo>
                  <a:pt x="117" y="10"/>
                </a:lnTo>
                <a:lnTo>
                  <a:pt x="115" y="8"/>
                </a:lnTo>
                <a:lnTo>
                  <a:pt x="103" y="8"/>
                </a:lnTo>
                <a:lnTo>
                  <a:pt x="102" y="7"/>
                </a:lnTo>
                <a:lnTo>
                  <a:pt x="98" y="7"/>
                </a:lnTo>
                <a:lnTo>
                  <a:pt x="97" y="6"/>
                </a:lnTo>
                <a:lnTo>
                  <a:pt x="95" y="6"/>
                </a:lnTo>
                <a:lnTo>
                  <a:pt x="93" y="5"/>
                </a:lnTo>
                <a:lnTo>
                  <a:pt x="91" y="5"/>
                </a:lnTo>
                <a:lnTo>
                  <a:pt x="89" y="6"/>
                </a:lnTo>
                <a:lnTo>
                  <a:pt x="86" y="6"/>
                </a:lnTo>
                <a:lnTo>
                  <a:pt x="85" y="5"/>
                </a:lnTo>
                <a:lnTo>
                  <a:pt x="76" y="5"/>
                </a:lnTo>
                <a:lnTo>
                  <a:pt x="75" y="7"/>
                </a:lnTo>
                <a:lnTo>
                  <a:pt x="71" y="6"/>
                </a:lnTo>
                <a:lnTo>
                  <a:pt x="67" y="11"/>
                </a:lnTo>
                <a:lnTo>
                  <a:pt x="68" y="13"/>
                </a:lnTo>
                <a:lnTo>
                  <a:pt x="69" y="13"/>
                </a:lnTo>
                <a:lnTo>
                  <a:pt x="72" y="15"/>
                </a:lnTo>
                <a:lnTo>
                  <a:pt x="82" y="14"/>
                </a:lnTo>
                <a:lnTo>
                  <a:pt x="83" y="15"/>
                </a:lnTo>
                <a:lnTo>
                  <a:pt x="85" y="15"/>
                </a:lnTo>
                <a:lnTo>
                  <a:pt x="89" y="18"/>
                </a:lnTo>
                <a:lnTo>
                  <a:pt x="90" y="28"/>
                </a:lnTo>
                <a:lnTo>
                  <a:pt x="88" y="29"/>
                </a:lnTo>
                <a:lnTo>
                  <a:pt x="89" y="31"/>
                </a:lnTo>
                <a:lnTo>
                  <a:pt x="98" y="31"/>
                </a:lnTo>
                <a:lnTo>
                  <a:pt x="99" y="32"/>
                </a:lnTo>
                <a:lnTo>
                  <a:pt x="105" y="32"/>
                </a:lnTo>
                <a:lnTo>
                  <a:pt x="105" y="33"/>
                </a:lnTo>
                <a:lnTo>
                  <a:pt x="108" y="33"/>
                </a:lnTo>
                <a:lnTo>
                  <a:pt x="115" y="38"/>
                </a:lnTo>
                <a:lnTo>
                  <a:pt x="115" y="42"/>
                </a:lnTo>
                <a:lnTo>
                  <a:pt x="116" y="42"/>
                </a:lnTo>
                <a:lnTo>
                  <a:pt x="116" y="50"/>
                </a:lnTo>
                <a:lnTo>
                  <a:pt x="118" y="50"/>
                </a:lnTo>
                <a:lnTo>
                  <a:pt x="118" y="56"/>
                </a:lnTo>
                <a:lnTo>
                  <a:pt x="115" y="57"/>
                </a:lnTo>
                <a:lnTo>
                  <a:pt x="112" y="55"/>
                </a:lnTo>
                <a:lnTo>
                  <a:pt x="110" y="57"/>
                </a:lnTo>
                <a:lnTo>
                  <a:pt x="109" y="60"/>
                </a:lnTo>
                <a:lnTo>
                  <a:pt x="105" y="62"/>
                </a:lnTo>
                <a:lnTo>
                  <a:pt x="102" y="59"/>
                </a:lnTo>
                <a:lnTo>
                  <a:pt x="99" y="59"/>
                </a:lnTo>
                <a:lnTo>
                  <a:pt x="98" y="58"/>
                </a:lnTo>
                <a:lnTo>
                  <a:pt x="94" y="59"/>
                </a:lnTo>
                <a:lnTo>
                  <a:pt x="88" y="60"/>
                </a:lnTo>
                <a:lnTo>
                  <a:pt x="86" y="58"/>
                </a:lnTo>
                <a:lnTo>
                  <a:pt x="80" y="58"/>
                </a:lnTo>
                <a:lnTo>
                  <a:pt x="75" y="65"/>
                </a:lnTo>
                <a:lnTo>
                  <a:pt x="75" y="69"/>
                </a:lnTo>
                <a:lnTo>
                  <a:pt x="71" y="73"/>
                </a:lnTo>
                <a:lnTo>
                  <a:pt x="72" y="83"/>
                </a:lnTo>
                <a:lnTo>
                  <a:pt x="73" y="84"/>
                </a:lnTo>
                <a:lnTo>
                  <a:pt x="73" y="86"/>
                </a:lnTo>
                <a:lnTo>
                  <a:pt x="75" y="88"/>
                </a:lnTo>
                <a:lnTo>
                  <a:pt x="77" y="88"/>
                </a:lnTo>
                <a:lnTo>
                  <a:pt x="79" y="90"/>
                </a:lnTo>
                <a:lnTo>
                  <a:pt x="79" y="103"/>
                </a:lnTo>
                <a:lnTo>
                  <a:pt x="78" y="104"/>
                </a:lnTo>
                <a:lnTo>
                  <a:pt x="78" y="112"/>
                </a:lnTo>
                <a:lnTo>
                  <a:pt x="80" y="113"/>
                </a:lnTo>
                <a:lnTo>
                  <a:pt x="81" y="117"/>
                </a:lnTo>
                <a:lnTo>
                  <a:pt x="80" y="13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4313952" y="4585999"/>
            <a:ext cx="618093" cy="708676"/>
          </a:xfrm>
          <a:custGeom>
            <a:avLst/>
            <a:gdLst>
              <a:gd name="T0" fmla="*/ 2147483647 w 402"/>
              <a:gd name="T1" fmla="*/ 2147483647 h 442"/>
              <a:gd name="T2" fmla="*/ 2147483647 w 402"/>
              <a:gd name="T3" fmla="*/ 2147483647 h 442"/>
              <a:gd name="T4" fmla="*/ 2147483647 w 402"/>
              <a:gd name="T5" fmla="*/ 2147483647 h 442"/>
              <a:gd name="T6" fmla="*/ 2147483647 w 402"/>
              <a:gd name="T7" fmla="*/ 2147483647 h 442"/>
              <a:gd name="T8" fmla="*/ 2147483647 w 402"/>
              <a:gd name="T9" fmla="*/ 2147483647 h 442"/>
              <a:gd name="T10" fmla="*/ 2147483647 w 402"/>
              <a:gd name="T11" fmla="*/ 2147483647 h 442"/>
              <a:gd name="T12" fmla="*/ 2147483647 w 402"/>
              <a:gd name="T13" fmla="*/ 2147483647 h 442"/>
              <a:gd name="T14" fmla="*/ 2147483647 w 402"/>
              <a:gd name="T15" fmla="*/ 2147483647 h 442"/>
              <a:gd name="T16" fmla="*/ 2147483647 w 402"/>
              <a:gd name="T17" fmla="*/ 2147483647 h 442"/>
              <a:gd name="T18" fmla="*/ 2147483647 w 402"/>
              <a:gd name="T19" fmla="*/ 2147483647 h 442"/>
              <a:gd name="T20" fmla="*/ 2147483647 w 402"/>
              <a:gd name="T21" fmla="*/ 2147483647 h 442"/>
              <a:gd name="T22" fmla="*/ 2147483647 w 402"/>
              <a:gd name="T23" fmla="*/ 2147483647 h 442"/>
              <a:gd name="T24" fmla="*/ 2147483647 w 402"/>
              <a:gd name="T25" fmla="*/ 2147483647 h 442"/>
              <a:gd name="T26" fmla="*/ 2147483647 w 402"/>
              <a:gd name="T27" fmla="*/ 2147483647 h 442"/>
              <a:gd name="T28" fmla="*/ 2147483647 w 402"/>
              <a:gd name="T29" fmla="*/ 2147483647 h 442"/>
              <a:gd name="T30" fmla="*/ 2147483647 w 402"/>
              <a:gd name="T31" fmla="*/ 2147483647 h 442"/>
              <a:gd name="T32" fmla="*/ 2147483647 w 402"/>
              <a:gd name="T33" fmla="*/ 2147483647 h 442"/>
              <a:gd name="T34" fmla="*/ 2147483647 w 402"/>
              <a:gd name="T35" fmla="*/ 2147483647 h 442"/>
              <a:gd name="T36" fmla="*/ 2147483647 w 402"/>
              <a:gd name="T37" fmla="*/ 2147483647 h 442"/>
              <a:gd name="T38" fmla="*/ 2147483647 w 402"/>
              <a:gd name="T39" fmla="*/ 2147483647 h 442"/>
              <a:gd name="T40" fmla="*/ 2147483647 w 402"/>
              <a:gd name="T41" fmla="*/ 2147483647 h 442"/>
              <a:gd name="T42" fmla="*/ 2147483647 w 402"/>
              <a:gd name="T43" fmla="*/ 2147483647 h 442"/>
              <a:gd name="T44" fmla="*/ 2147483647 w 402"/>
              <a:gd name="T45" fmla="*/ 2147483647 h 442"/>
              <a:gd name="T46" fmla="*/ 2147483647 w 402"/>
              <a:gd name="T47" fmla="*/ 2147483647 h 442"/>
              <a:gd name="T48" fmla="*/ 2147483647 w 402"/>
              <a:gd name="T49" fmla="*/ 2147483647 h 442"/>
              <a:gd name="T50" fmla="*/ 2147483647 w 402"/>
              <a:gd name="T51" fmla="*/ 2147483647 h 442"/>
              <a:gd name="T52" fmla="*/ 2147483647 w 402"/>
              <a:gd name="T53" fmla="*/ 2147483647 h 442"/>
              <a:gd name="T54" fmla="*/ 2147483647 w 402"/>
              <a:gd name="T55" fmla="*/ 2147483647 h 442"/>
              <a:gd name="T56" fmla="*/ 2147483647 w 402"/>
              <a:gd name="T57" fmla="*/ 2147483647 h 442"/>
              <a:gd name="T58" fmla="*/ 2147483647 w 402"/>
              <a:gd name="T59" fmla="*/ 2147483647 h 442"/>
              <a:gd name="T60" fmla="*/ 2147483647 w 402"/>
              <a:gd name="T61" fmla="*/ 2147483647 h 442"/>
              <a:gd name="T62" fmla="*/ 2147483647 w 402"/>
              <a:gd name="T63" fmla="*/ 2147483647 h 442"/>
              <a:gd name="T64" fmla="*/ 2147483647 w 402"/>
              <a:gd name="T65" fmla="*/ 2147483647 h 442"/>
              <a:gd name="T66" fmla="*/ 2147483647 w 402"/>
              <a:gd name="T67" fmla="*/ 2147483647 h 442"/>
              <a:gd name="T68" fmla="*/ 2147483647 w 402"/>
              <a:gd name="T69" fmla="*/ 2147483647 h 442"/>
              <a:gd name="T70" fmla="*/ 2147483647 w 402"/>
              <a:gd name="T71" fmla="*/ 2147483647 h 442"/>
              <a:gd name="T72" fmla="*/ 2147483647 w 402"/>
              <a:gd name="T73" fmla="*/ 2147483647 h 442"/>
              <a:gd name="T74" fmla="*/ 2147483647 w 402"/>
              <a:gd name="T75" fmla="*/ 2147483647 h 442"/>
              <a:gd name="T76" fmla="*/ 2147483647 w 402"/>
              <a:gd name="T77" fmla="*/ 2147483647 h 442"/>
              <a:gd name="T78" fmla="*/ 2147483647 w 402"/>
              <a:gd name="T79" fmla="*/ 2147483647 h 442"/>
              <a:gd name="T80" fmla="*/ 2147483647 w 402"/>
              <a:gd name="T81" fmla="*/ 2147483647 h 442"/>
              <a:gd name="T82" fmla="*/ 2147483647 w 402"/>
              <a:gd name="T83" fmla="*/ 2147483647 h 442"/>
              <a:gd name="T84" fmla="*/ 2147483647 w 402"/>
              <a:gd name="T85" fmla="*/ 2147483647 h 442"/>
              <a:gd name="T86" fmla="*/ 2147483647 w 402"/>
              <a:gd name="T87" fmla="*/ 2147483647 h 442"/>
              <a:gd name="T88" fmla="*/ 2147483647 w 402"/>
              <a:gd name="T89" fmla="*/ 2147483647 h 442"/>
              <a:gd name="T90" fmla="*/ 2147483647 w 402"/>
              <a:gd name="T91" fmla="*/ 2147483647 h 442"/>
              <a:gd name="T92" fmla="*/ 2147483647 w 402"/>
              <a:gd name="T93" fmla="*/ 2147483647 h 442"/>
              <a:gd name="T94" fmla="*/ 2147483647 w 402"/>
              <a:gd name="T95" fmla="*/ 2147483647 h 442"/>
              <a:gd name="T96" fmla="*/ 2147483647 w 402"/>
              <a:gd name="T97" fmla="*/ 2147483647 h 442"/>
              <a:gd name="T98" fmla="*/ 2147483647 w 402"/>
              <a:gd name="T99" fmla="*/ 2147483647 h 442"/>
              <a:gd name="T100" fmla="*/ 2147483647 w 402"/>
              <a:gd name="T101" fmla="*/ 2147483647 h 442"/>
              <a:gd name="T102" fmla="*/ 2147483647 w 402"/>
              <a:gd name="T103" fmla="*/ 2147483647 h 442"/>
              <a:gd name="T104" fmla="*/ 2147483647 w 402"/>
              <a:gd name="T105" fmla="*/ 2147483647 h 442"/>
              <a:gd name="T106" fmla="*/ 2147483647 w 402"/>
              <a:gd name="T107" fmla="*/ 2147483647 h 442"/>
              <a:gd name="T108" fmla="*/ 2147483647 w 402"/>
              <a:gd name="T109" fmla="*/ 2147483647 h 44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02"/>
              <a:gd name="T166" fmla="*/ 0 h 442"/>
              <a:gd name="T167" fmla="*/ 402 w 402"/>
              <a:gd name="T168" fmla="*/ 442 h 44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02" h="442">
                <a:moveTo>
                  <a:pt x="51" y="338"/>
                </a:moveTo>
                <a:lnTo>
                  <a:pt x="52" y="336"/>
                </a:lnTo>
                <a:lnTo>
                  <a:pt x="52" y="332"/>
                </a:lnTo>
                <a:lnTo>
                  <a:pt x="53" y="331"/>
                </a:lnTo>
                <a:lnTo>
                  <a:pt x="53" y="326"/>
                </a:lnTo>
                <a:lnTo>
                  <a:pt x="51" y="324"/>
                </a:lnTo>
                <a:lnTo>
                  <a:pt x="51" y="321"/>
                </a:lnTo>
                <a:lnTo>
                  <a:pt x="50" y="320"/>
                </a:lnTo>
                <a:lnTo>
                  <a:pt x="49" y="314"/>
                </a:lnTo>
                <a:lnTo>
                  <a:pt x="47" y="313"/>
                </a:lnTo>
                <a:lnTo>
                  <a:pt x="44" y="315"/>
                </a:lnTo>
                <a:lnTo>
                  <a:pt x="40" y="316"/>
                </a:lnTo>
                <a:lnTo>
                  <a:pt x="36" y="313"/>
                </a:lnTo>
                <a:lnTo>
                  <a:pt x="44" y="302"/>
                </a:lnTo>
                <a:lnTo>
                  <a:pt x="43" y="288"/>
                </a:lnTo>
                <a:lnTo>
                  <a:pt x="39" y="285"/>
                </a:lnTo>
                <a:lnTo>
                  <a:pt x="40" y="284"/>
                </a:lnTo>
                <a:lnTo>
                  <a:pt x="42" y="284"/>
                </a:lnTo>
                <a:lnTo>
                  <a:pt x="46" y="278"/>
                </a:lnTo>
                <a:lnTo>
                  <a:pt x="50" y="277"/>
                </a:lnTo>
                <a:lnTo>
                  <a:pt x="51" y="276"/>
                </a:lnTo>
                <a:lnTo>
                  <a:pt x="51" y="269"/>
                </a:lnTo>
                <a:lnTo>
                  <a:pt x="48" y="266"/>
                </a:lnTo>
                <a:lnTo>
                  <a:pt x="48" y="265"/>
                </a:lnTo>
                <a:lnTo>
                  <a:pt x="52" y="262"/>
                </a:lnTo>
                <a:lnTo>
                  <a:pt x="52" y="260"/>
                </a:lnTo>
                <a:lnTo>
                  <a:pt x="53" y="259"/>
                </a:lnTo>
                <a:lnTo>
                  <a:pt x="53" y="256"/>
                </a:lnTo>
                <a:lnTo>
                  <a:pt x="47" y="250"/>
                </a:lnTo>
                <a:lnTo>
                  <a:pt x="47" y="248"/>
                </a:lnTo>
                <a:lnTo>
                  <a:pt x="44" y="244"/>
                </a:lnTo>
                <a:lnTo>
                  <a:pt x="29" y="245"/>
                </a:lnTo>
                <a:lnTo>
                  <a:pt x="25" y="251"/>
                </a:lnTo>
                <a:lnTo>
                  <a:pt x="21" y="251"/>
                </a:lnTo>
                <a:lnTo>
                  <a:pt x="18" y="248"/>
                </a:lnTo>
                <a:lnTo>
                  <a:pt x="15" y="249"/>
                </a:lnTo>
                <a:lnTo>
                  <a:pt x="10" y="252"/>
                </a:lnTo>
                <a:lnTo>
                  <a:pt x="8" y="256"/>
                </a:lnTo>
                <a:lnTo>
                  <a:pt x="3" y="259"/>
                </a:lnTo>
                <a:lnTo>
                  <a:pt x="1" y="258"/>
                </a:lnTo>
                <a:lnTo>
                  <a:pt x="0" y="253"/>
                </a:lnTo>
                <a:lnTo>
                  <a:pt x="6" y="247"/>
                </a:lnTo>
                <a:lnTo>
                  <a:pt x="7" y="243"/>
                </a:lnTo>
                <a:lnTo>
                  <a:pt x="14" y="237"/>
                </a:lnTo>
                <a:lnTo>
                  <a:pt x="20" y="225"/>
                </a:lnTo>
                <a:lnTo>
                  <a:pt x="34" y="224"/>
                </a:lnTo>
                <a:lnTo>
                  <a:pt x="38" y="221"/>
                </a:lnTo>
                <a:lnTo>
                  <a:pt x="39" y="217"/>
                </a:lnTo>
                <a:lnTo>
                  <a:pt x="42" y="213"/>
                </a:lnTo>
                <a:lnTo>
                  <a:pt x="45" y="212"/>
                </a:lnTo>
                <a:lnTo>
                  <a:pt x="45" y="207"/>
                </a:lnTo>
                <a:lnTo>
                  <a:pt x="44" y="205"/>
                </a:lnTo>
                <a:lnTo>
                  <a:pt x="44" y="201"/>
                </a:lnTo>
                <a:lnTo>
                  <a:pt x="41" y="199"/>
                </a:lnTo>
                <a:lnTo>
                  <a:pt x="37" y="197"/>
                </a:lnTo>
                <a:lnTo>
                  <a:pt x="32" y="191"/>
                </a:lnTo>
                <a:lnTo>
                  <a:pt x="31" y="174"/>
                </a:lnTo>
                <a:lnTo>
                  <a:pt x="33" y="164"/>
                </a:lnTo>
                <a:lnTo>
                  <a:pt x="32" y="154"/>
                </a:lnTo>
                <a:lnTo>
                  <a:pt x="26" y="150"/>
                </a:lnTo>
                <a:lnTo>
                  <a:pt x="25" y="140"/>
                </a:lnTo>
                <a:lnTo>
                  <a:pt x="27" y="136"/>
                </a:lnTo>
                <a:lnTo>
                  <a:pt x="26" y="135"/>
                </a:lnTo>
                <a:lnTo>
                  <a:pt x="28" y="133"/>
                </a:lnTo>
                <a:lnTo>
                  <a:pt x="27" y="132"/>
                </a:lnTo>
                <a:lnTo>
                  <a:pt x="29" y="129"/>
                </a:lnTo>
                <a:lnTo>
                  <a:pt x="26" y="127"/>
                </a:lnTo>
                <a:lnTo>
                  <a:pt x="22" y="128"/>
                </a:lnTo>
                <a:lnTo>
                  <a:pt x="21" y="127"/>
                </a:lnTo>
                <a:lnTo>
                  <a:pt x="20" y="123"/>
                </a:lnTo>
                <a:lnTo>
                  <a:pt x="28" y="115"/>
                </a:lnTo>
                <a:lnTo>
                  <a:pt x="22" y="110"/>
                </a:lnTo>
                <a:lnTo>
                  <a:pt x="22" y="103"/>
                </a:lnTo>
                <a:lnTo>
                  <a:pt x="26" y="94"/>
                </a:lnTo>
                <a:lnTo>
                  <a:pt x="26" y="89"/>
                </a:lnTo>
                <a:lnTo>
                  <a:pt x="23" y="83"/>
                </a:lnTo>
                <a:lnTo>
                  <a:pt x="25" y="81"/>
                </a:lnTo>
                <a:lnTo>
                  <a:pt x="25" y="77"/>
                </a:lnTo>
                <a:lnTo>
                  <a:pt x="30" y="71"/>
                </a:lnTo>
                <a:lnTo>
                  <a:pt x="29" y="65"/>
                </a:lnTo>
                <a:lnTo>
                  <a:pt x="31" y="63"/>
                </a:lnTo>
                <a:lnTo>
                  <a:pt x="30" y="63"/>
                </a:lnTo>
                <a:lnTo>
                  <a:pt x="42" y="44"/>
                </a:lnTo>
                <a:lnTo>
                  <a:pt x="46" y="43"/>
                </a:lnTo>
                <a:lnTo>
                  <a:pt x="53" y="45"/>
                </a:lnTo>
                <a:lnTo>
                  <a:pt x="56" y="40"/>
                </a:lnTo>
                <a:lnTo>
                  <a:pt x="61" y="33"/>
                </a:lnTo>
                <a:lnTo>
                  <a:pt x="68" y="32"/>
                </a:lnTo>
                <a:lnTo>
                  <a:pt x="73" y="30"/>
                </a:lnTo>
                <a:lnTo>
                  <a:pt x="79" y="30"/>
                </a:lnTo>
                <a:lnTo>
                  <a:pt x="80" y="30"/>
                </a:lnTo>
                <a:lnTo>
                  <a:pt x="82" y="30"/>
                </a:lnTo>
                <a:lnTo>
                  <a:pt x="101" y="40"/>
                </a:lnTo>
                <a:lnTo>
                  <a:pt x="107" y="37"/>
                </a:lnTo>
                <a:lnTo>
                  <a:pt x="108" y="36"/>
                </a:lnTo>
                <a:lnTo>
                  <a:pt x="110" y="35"/>
                </a:lnTo>
                <a:lnTo>
                  <a:pt x="117" y="30"/>
                </a:lnTo>
                <a:lnTo>
                  <a:pt x="121" y="32"/>
                </a:lnTo>
                <a:lnTo>
                  <a:pt x="119" y="24"/>
                </a:lnTo>
                <a:lnTo>
                  <a:pt x="115" y="22"/>
                </a:lnTo>
                <a:lnTo>
                  <a:pt x="111" y="19"/>
                </a:lnTo>
                <a:lnTo>
                  <a:pt x="111" y="9"/>
                </a:lnTo>
                <a:lnTo>
                  <a:pt x="112" y="5"/>
                </a:lnTo>
                <a:lnTo>
                  <a:pt x="116" y="5"/>
                </a:lnTo>
                <a:lnTo>
                  <a:pt x="117" y="3"/>
                </a:lnTo>
                <a:lnTo>
                  <a:pt x="124" y="4"/>
                </a:lnTo>
                <a:lnTo>
                  <a:pt x="127" y="3"/>
                </a:lnTo>
                <a:lnTo>
                  <a:pt x="127" y="0"/>
                </a:lnTo>
                <a:lnTo>
                  <a:pt x="134" y="0"/>
                </a:lnTo>
                <a:lnTo>
                  <a:pt x="138" y="4"/>
                </a:lnTo>
                <a:lnTo>
                  <a:pt x="147" y="3"/>
                </a:lnTo>
                <a:lnTo>
                  <a:pt x="149" y="4"/>
                </a:lnTo>
                <a:lnTo>
                  <a:pt x="155" y="5"/>
                </a:lnTo>
                <a:lnTo>
                  <a:pt x="158" y="4"/>
                </a:lnTo>
                <a:lnTo>
                  <a:pt x="165" y="7"/>
                </a:lnTo>
                <a:lnTo>
                  <a:pt x="166" y="8"/>
                </a:lnTo>
                <a:lnTo>
                  <a:pt x="169" y="10"/>
                </a:lnTo>
                <a:lnTo>
                  <a:pt x="171" y="10"/>
                </a:lnTo>
                <a:lnTo>
                  <a:pt x="177" y="12"/>
                </a:lnTo>
                <a:lnTo>
                  <a:pt x="182" y="12"/>
                </a:lnTo>
                <a:lnTo>
                  <a:pt x="183" y="13"/>
                </a:lnTo>
                <a:lnTo>
                  <a:pt x="187" y="13"/>
                </a:lnTo>
                <a:lnTo>
                  <a:pt x="190" y="14"/>
                </a:lnTo>
                <a:lnTo>
                  <a:pt x="205" y="14"/>
                </a:lnTo>
                <a:lnTo>
                  <a:pt x="219" y="25"/>
                </a:lnTo>
                <a:lnTo>
                  <a:pt x="219" y="27"/>
                </a:lnTo>
                <a:lnTo>
                  <a:pt x="222" y="30"/>
                </a:lnTo>
                <a:lnTo>
                  <a:pt x="224" y="29"/>
                </a:lnTo>
                <a:lnTo>
                  <a:pt x="226" y="31"/>
                </a:lnTo>
                <a:lnTo>
                  <a:pt x="230" y="30"/>
                </a:lnTo>
                <a:lnTo>
                  <a:pt x="237" y="36"/>
                </a:lnTo>
                <a:lnTo>
                  <a:pt x="237" y="39"/>
                </a:lnTo>
                <a:lnTo>
                  <a:pt x="240" y="39"/>
                </a:lnTo>
                <a:lnTo>
                  <a:pt x="242" y="39"/>
                </a:lnTo>
                <a:lnTo>
                  <a:pt x="247" y="32"/>
                </a:lnTo>
                <a:lnTo>
                  <a:pt x="264" y="31"/>
                </a:lnTo>
                <a:lnTo>
                  <a:pt x="272" y="24"/>
                </a:lnTo>
                <a:lnTo>
                  <a:pt x="273" y="19"/>
                </a:lnTo>
                <a:lnTo>
                  <a:pt x="277" y="15"/>
                </a:lnTo>
                <a:lnTo>
                  <a:pt x="280" y="20"/>
                </a:lnTo>
                <a:lnTo>
                  <a:pt x="280" y="21"/>
                </a:lnTo>
                <a:lnTo>
                  <a:pt x="284" y="23"/>
                </a:lnTo>
                <a:lnTo>
                  <a:pt x="280" y="28"/>
                </a:lnTo>
                <a:lnTo>
                  <a:pt x="280" y="30"/>
                </a:lnTo>
                <a:lnTo>
                  <a:pt x="282" y="33"/>
                </a:lnTo>
                <a:lnTo>
                  <a:pt x="282" y="36"/>
                </a:lnTo>
                <a:lnTo>
                  <a:pt x="285" y="41"/>
                </a:lnTo>
                <a:lnTo>
                  <a:pt x="290" y="39"/>
                </a:lnTo>
                <a:lnTo>
                  <a:pt x="292" y="43"/>
                </a:lnTo>
                <a:lnTo>
                  <a:pt x="299" y="42"/>
                </a:lnTo>
                <a:lnTo>
                  <a:pt x="301" y="40"/>
                </a:lnTo>
                <a:lnTo>
                  <a:pt x="301" y="38"/>
                </a:lnTo>
                <a:lnTo>
                  <a:pt x="305" y="34"/>
                </a:lnTo>
                <a:lnTo>
                  <a:pt x="305" y="32"/>
                </a:lnTo>
                <a:lnTo>
                  <a:pt x="307" y="31"/>
                </a:lnTo>
                <a:lnTo>
                  <a:pt x="307" y="28"/>
                </a:lnTo>
                <a:lnTo>
                  <a:pt x="321" y="9"/>
                </a:lnTo>
                <a:lnTo>
                  <a:pt x="323" y="10"/>
                </a:lnTo>
                <a:lnTo>
                  <a:pt x="323" y="18"/>
                </a:lnTo>
                <a:lnTo>
                  <a:pt x="328" y="21"/>
                </a:lnTo>
                <a:lnTo>
                  <a:pt x="328" y="20"/>
                </a:lnTo>
                <a:lnTo>
                  <a:pt x="334" y="22"/>
                </a:lnTo>
                <a:lnTo>
                  <a:pt x="341" y="28"/>
                </a:lnTo>
                <a:lnTo>
                  <a:pt x="339" y="39"/>
                </a:lnTo>
                <a:lnTo>
                  <a:pt x="333" y="47"/>
                </a:lnTo>
                <a:lnTo>
                  <a:pt x="332" y="53"/>
                </a:lnTo>
                <a:lnTo>
                  <a:pt x="333" y="55"/>
                </a:lnTo>
                <a:lnTo>
                  <a:pt x="335" y="54"/>
                </a:lnTo>
                <a:lnTo>
                  <a:pt x="338" y="56"/>
                </a:lnTo>
                <a:lnTo>
                  <a:pt x="336" y="59"/>
                </a:lnTo>
                <a:lnTo>
                  <a:pt x="337" y="64"/>
                </a:lnTo>
                <a:lnTo>
                  <a:pt x="341" y="68"/>
                </a:lnTo>
                <a:lnTo>
                  <a:pt x="346" y="67"/>
                </a:lnTo>
                <a:lnTo>
                  <a:pt x="347" y="66"/>
                </a:lnTo>
                <a:lnTo>
                  <a:pt x="350" y="68"/>
                </a:lnTo>
                <a:lnTo>
                  <a:pt x="355" y="70"/>
                </a:lnTo>
                <a:lnTo>
                  <a:pt x="358" y="72"/>
                </a:lnTo>
                <a:lnTo>
                  <a:pt x="359" y="75"/>
                </a:lnTo>
                <a:lnTo>
                  <a:pt x="362" y="76"/>
                </a:lnTo>
                <a:lnTo>
                  <a:pt x="366" y="79"/>
                </a:lnTo>
                <a:lnTo>
                  <a:pt x="366" y="83"/>
                </a:lnTo>
                <a:lnTo>
                  <a:pt x="369" y="86"/>
                </a:lnTo>
                <a:lnTo>
                  <a:pt x="371" y="85"/>
                </a:lnTo>
                <a:lnTo>
                  <a:pt x="375" y="87"/>
                </a:lnTo>
                <a:lnTo>
                  <a:pt x="375" y="89"/>
                </a:lnTo>
                <a:lnTo>
                  <a:pt x="374" y="90"/>
                </a:lnTo>
                <a:lnTo>
                  <a:pt x="374" y="99"/>
                </a:lnTo>
                <a:lnTo>
                  <a:pt x="372" y="102"/>
                </a:lnTo>
                <a:lnTo>
                  <a:pt x="373" y="105"/>
                </a:lnTo>
                <a:lnTo>
                  <a:pt x="385" y="117"/>
                </a:lnTo>
                <a:lnTo>
                  <a:pt x="386" y="123"/>
                </a:lnTo>
                <a:lnTo>
                  <a:pt x="377" y="135"/>
                </a:lnTo>
                <a:lnTo>
                  <a:pt x="375" y="135"/>
                </a:lnTo>
                <a:lnTo>
                  <a:pt x="374" y="137"/>
                </a:lnTo>
                <a:lnTo>
                  <a:pt x="372" y="137"/>
                </a:lnTo>
                <a:lnTo>
                  <a:pt x="370" y="139"/>
                </a:lnTo>
                <a:lnTo>
                  <a:pt x="370" y="142"/>
                </a:lnTo>
                <a:lnTo>
                  <a:pt x="372" y="144"/>
                </a:lnTo>
                <a:lnTo>
                  <a:pt x="372" y="147"/>
                </a:lnTo>
                <a:lnTo>
                  <a:pt x="370" y="150"/>
                </a:lnTo>
                <a:lnTo>
                  <a:pt x="368" y="152"/>
                </a:lnTo>
                <a:lnTo>
                  <a:pt x="365" y="153"/>
                </a:lnTo>
                <a:lnTo>
                  <a:pt x="364" y="155"/>
                </a:lnTo>
                <a:lnTo>
                  <a:pt x="361" y="155"/>
                </a:lnTo>
                <a:lnTo>
                  <a:pt x="355" y="159"/>
                </a:lnTo>
                <a:lnTo>
                  <a:pt x="355" y="161"/>
                </a:lnTo>
                <a:lnTo>
                  <a:pt x="354" y="161"/>
                </a:lnTo>
                <a:lnTo>
                  <a:pt x="354" y="165"/>
                </a:lnTo>
                <a:lnTo>
                  <a:pt x="350" y="167"/>
                </a:lnTo>
                <a:lnTo>
                  <a:pt x="350" y="172"/>
                </a:lnTo>
                <a:lnTo>
                  <a:pt x="343" y="185"/>
                </a:lnTo>
                <a:lnTo>
                  <a:pt x="343" y="206"/>
                </a:lnTo>
                <a:lnTo>
                  <a:pt x="345" y="209"/>
                </a:lnTo>
                <a:lnTo>
                  <a:pt x="356" y="210"/>
                </a:lnTo>
                <a:lnTo>
                  <a:pt x="361" y="207"/>
                </a:lnTo>
                <a:lnTo>
                  <a:pt x="363" y="209"/>
                </a:lnTo>
                <a:lnTo>
                  <a:pt x="363" y="215"/>
                </a:lnTo>
                <a:lnTo>
                  <a:pt x="362" y="217"/>
                </a:lnTo>
                <a:lnTo>
                  <a:pt x="362" y="221"/>
                </a:lnTo>
                <a:lnTo>
                  <a:pt x="359" y="224"/>
                </a:lnTo>
                <a:lnTo>
                  <a:pt x="359" y="228"/>
                </a:lnTo>
                <a:lnTo>
                  <a:pt x="371" y="234"/>
                </a:lnTo>
                <a:lnTo>
                  <a:pt x="372" y="246"/>
                </a:lnTo>
                <a:lnTo>
                  <a:pt x="368" y="252"/>
                </a:lnTo>
                <a:lnTo>
                  <a:pt x="370" y="259"/>
                </a:lnTo>
                <a:lnTo>
                  <a:pt x="373" y="263"/>
                </a:lnTo>
                <a:lnTo>
                  <a:pt x="379" y="264"/>
                </a:lnTo>
                <a:lnTo>
                  <a:pt x="384" y="264"/>
                </a:lnTo>
                <a:lnTo>
                  <a:pt x="389" y="267"/>
                </a:lnTo>
                <a:lnTo>
                  <a:pt x="390" y="280"/>
                </a:lnTo>
                <a:lnTo>
                  <a:pt x="389" y="281"/>
                </a:lnTo>
                <a:lnTo>
                  <a:pt x="388" y="290"/>
                </a:lnTo>
                <a:lnTo>
                  <a:pt x="385" y="295"/>
                </a:lnTo>
                <a:lnTo>
                  <a:pt x="383" y="297"/>
                </a:lnTo>
                <a:lnTo>
                  <a:pt x="383" y="300"/>
                </a:lnTo>
                <a:lnTo>
                  <a:pt x="386" y="301"/>
                </a:lnTo>
                <a:lnTo>
                  <a:pt x="394" y="295"/>
                </a:lnTo>
                <a:lnTo>
                  <a:pt x="400" y="295"/>
                </a:lnTo>
                <a:lnTo>
                  <a:pt x="402" y="296"/>
                </a:lnTo>
                <a:lnTo>
                  <a:pt x="397" y="305"/>
                </a:lnTo>
                <a:lnTo>
                  <a:pt x="392" y="307"/>
                </a:lnTo>
                <a:lnTo>
                  <a:pt x="391" y="308"/>
                </a:lnTo>
                <a:lnTo>
                  <a:pt x="389" y="308"/>
                </a:lnTo>
                <a:lnTo>
                  <a:pt x="388" y="311"/>
                </a:lnTo>
                <a:lnTo>
                  <a:pt x="385" y="312"/>
                </a:lnTo>
                <a:lnTo>
                  <a:pt x="385" y="314"/>
                </a:lnTo>
                <a:lnTo>
                  <a:pt x="387" y="316"/>
                </a:lnTo>
                <a:lnTo>
                  <a:pt x="388" y="322"/>
                </a:lnTo>
                <a:lnTo>
                  <a:pt x="384" y="327"/>
                </a:lnTo>
                <a:lnTo>
                  <a:pt x="383" y="333"/>
                </a:lnTo>
                <a:lnTo>
                  <a:pt x="380" y="335"/>
                </a:lnTo>
                <a:lnTo>
                  <a:pt x="380" y="343"/>
                </a:lnTo>
                <a:lnTo>
                  <a:pt x="385" y="348"/>
                </a:lnTo>
                <a:lnTo>
                  <a:pt x="386" y="353"/>
                </a:lnTo>
                <a:lnTo>
                  <a:pt x="385" y="354"/>
                </a:lnTo>
                <a:lnTo>
                  <a:pt x="383" y="360"/>
                </a:lnTo>
                <a:lnTo>
                  <a:pt x="381" y="362"/>
                </a:lnTo>
                <a:lnTo>
                  <a:pt x="375" y="370"/>
                </a:lnTo>
                <a:lnTo>
                  <a:pt x="368" y="369"/>
                </a:lnTo>
                <a:lnTo>
                  <a:pt x="363" y="372"/>
                </a:lnTo>
                <a:lnTo>
                  <a:pt x="358" y="372"/>
                </a:lnTo>
                <a:lnTo>
                  <a:pt x="357" y="371"/>
                </a:lnTo>
                <a:lnTo>
                  <a:pt x="355" y="371"/>
                </a:lnTo>
                <a:lnTo>
                  <a:pt x="352" y="369"/>
                </a:lnTo>
                <a:lnTo>
                  <a:pt x="348" y="370"/>
                </a:lnTo>
                <a:lnTo>
                  <a:pt x="341" y="363"/>
                </a:lnTo>
                <a:lnTo>
                  <a:pt x="338" y="362"/>
                </a:lnTo>
                <a:lnTo>
                  <a:pt x="336" y="360"/>
                </a:lnTo>
                <a:lnTo>
                  <a:pt x="329" y="361"/>
                </a:lnTo>
                <a:lnTo>
                  <a:pt x="318" y="373"/>
                </a:lnTo>
                <a:lnTo>
                  <a:pt x="308" y="379"/>
                </a:lnTo>
                <a:lnTo>
                  <a:pt x="307" y="378"/>
                </a:lnTo>
                <a:lnTo>
                  <a:pt x="304" y="380"/>
                </a:lnTo>
                <a:lnTo>
                  <a:pt x="305" y="383"/>
                </a:lnTo>
                <a:lnTo>
                  <a:pt x="308" y="386"/>
                </a:lnTo>
                <a:lnTo>
                  <a:pt x="315" y="385"/>
                </a:lnTo>
                <a:lnTo>
                  <a:pt x="317" y="386"/>
                </a:lnTo>
                <a:lnTo>
                  <a:pt x="314" y="390"/>
                </a:lnTo>
                <a:lnTo>
                  <a:pt x="314" y="394"/>
                </a:lnTo>
                <a:lnTo>
                  <a:pt x="317" y="398"/>
                </a:lnTo>
                <a:lnTo>
                  <a:pt x="317" y="406"/>
                </a:lnTo>
                <a:lnTo>
                  <a:pt x="314" y="409"/>
                </a:lnTo>
                <a:lnTo>
                  <a:pt x="309" y="409"/>
                </a:lnTo>
                <a:lnTo>
                  <a:pt x="304" y="412"/>
                </a:lnTo>
                <a:lnTo>
                  <a:pt x="303" y="410"/>
                </a:lnTo>
                <a:lnTo>
                  <a:pt x="300" y="408"/>
                </a:lnTo>
                <a:lnTo>
                  <a:pt x="296" y="400"/>
                </a:lnTo>
                <a:lnTo>
                  <a:pt x="296" y="398"/>
                </a:lnTo>
                <a:lnTo>
                  <a:pt x="292" y="394"/>
                </a:lnTo>
                <a:lnTo>
                  <a:pt x="287" y="394"/>
                </a:lnTo>
                <a:lnTo>
                  <a:pt x="285" y="396"/>
                </a:lnTo>
                <a:lnTo>
                  <a:pt x="276" y="392"/>
                </a:lnTo>
                <a:lnTo>
                  <a:pt x="271" y="393"/>
                </a:lnTo>
                <a:lnTo>
                  <a:pt x="259" y="395"/>
                </a:lnTo>
                <a:lnTo>
                  <a:pt x="256" y="397"/>
                </a:lnTo>
                <a:lnTo>
                  <a:pt x="255" y="406"/>
                </a:lnTo>
                <a:lnTo>
                  <a:pt x="254" y="408"/>
                </a:lnTo>
                <a:lnTo>
                  <a:pt x="254" y="412"/>
                </a:lnTo>
                <a:lnTo>
                  <a:pt x="256" y="414"/>
                </a:lnTo>
                <a:lnTo>
                  <a:pt x="256" y="416"/>
                </a:lnTo>
                <a:lnTo>
                  <a:pt x="257" y="416"/>
                </a:lnTo>
                <a:lnTo>
                  <a:pt x="257" y="421"/>
                </a:lnTo>
                <a:lnTo>
                  <a:pt x="255" y="425"/>
                </a:lnTo>
                <a:lnTo>
                  <a:pt x="252" y="424"/>
                </a:lnTo>
                <a:lnTo>
                  <a:pt x="246" y="430"/>
                </a:lnTo>
                <a:lnTo>
                  <a:pt x="238" y="429"/>
                </a:lnTo>
                <a:lnTo>
                  <a:pt x="221" y="430"/>
                </a:lnTo>
                <a:lnTo>
                  <a:pt x="218" y="438"/>
                </a:lnTo>
                <a:lnTo>
                  <a:pt x="215" y="440"/>
                </a:lnTo>
                <a:lnTo>
                  <a:pt x="202" y="442"/>
                </a:lnTo>
                <a:lnTo>
                  <a:pt x="200" y="440"/>
                </a:lnTo>
                <a:lnTo>
                  <a:pt x="202" y="438"/>
                </a:lnTo>
                <a:lnTo>
                  <a:pt x="202" y="419"/>
                </a:lnTo>
                <a:lnTo>
                  <a:pt x="197" y="405"/>
                </a:lnTo>
                <a:lnTo>
                  <a:pt x="191" y="404"/>
                </a:lnTo>
                <a:lnTo>
                  <a:pt x="190" y="403"/>
                </a:lnTo>
                <a:lnTo>
                  <a:pt x="186" y="403"/>
                </a:lnTo>
                <a:lnTo>
                  <a:pt x="179" y="409"/>
                </a:lnTo>
                <a:lnTo>
                  <a:pt x="177" y="411"/>
                </a:lnTo>
                <a:lnTo>
                  <a:pt x="177" y="419"/>
                </a:lnTo>
                <a:lnTo>
                  <a:pt x="174" y="418"/>
                </a:lnTo>
                <a:lnTo>
                  <a:pt x="171" y="418"/>
                </a:lnTo>
                <a:lnTo>
                  <a:pt x="166" y="414"/>
                </a:lnTo>
                <a:lnTo>
                  <a:pt x="166" y="406"/>
                </a:lnTo>
                <a:lnTo>
                  <a:pt x="174" y="396"/>
                </a:lnTo>
                <a:lnTo>
                  <a:pt x="174" y="393"/>
                </a:lnTo>
                <a:lnTo>
                  <a:pt x="177" y="390"/>
                </a:lnTo>
                <a:lnTo>
                  <a:pt x="177" y="389"/>
                </a:lnTo>
                <a:lnTo>
                  <a:pt x="188" y="377"/>
                </a:lnTo>
                <a:lnTo>
                  <a:pt x="190" y="375"/>
                </a:lnTo>
                <a:lnTo>
                  <a:pt x="189" y="355"/>
                </a:lnTo>
                <a:lnTo>
                  <a:pt x="192" y="352"/>
                </a:lnTo>
                <a:lnTo>
                  <a:pt x="195" y="347"/>
                </a:lnTo>
                <a:lnTo>
                  <a:pt x="195" y="346"/>
                </a:lnTo>
                <a:lnTo>
                  <a:pt x="197" y="344"/>
                </a:lnTo>
                <a:lnTo>
                  <a:pt x="197" y="342"/>
                </a:lnTo>
                <a:lnTo>
                  <a:pt x="199" y="340"/>
                </a:lnTo>
                <a:lnTo>
                  <a:pt x="199" y="339"/>
                </a:lnTo>
                <a:lnTo>
                  <a:pt x="197" y="337"/>
                </a:lnTo>
                <a:lnTo>
                  <a:pt x="194" y="337"/>
                </a:lnTo>
                <a:lnTo>
                  <a:pt x="192" y="336"/>
                </a:lnTo>
                <a:lnTo>
                  <a:pt x="186" y="336"/>
                </a:lnTo>
                <a:lnTo>
                  <a:pt x="184" y="337"/>
                </a:lnTo>
                <a:lnTo>
                  <a:pt x="181" y="338"/>
                </a:lnTo>
                <a:lnTo>
                  <a:pt x="179" y="336"/>
                </a:lnTo>
                <a:lnTo>
                  <a:pt x="179" y="330"/>
                </a:lnTo>
                <a:lnTo>
                  <a:pt x="180" y="329"/>
                </a:lnTo>
                <a:lnTo>
                  <a:pt x="181" y="319"/>
                </a:lnTo>
                <a:lnTo>
                  <a:pt x="183" y="319"/>
                </a:lnTo>
                <a:lnTo>
                  <a:pt x="182" y="309"/>
                </a:lnTo>
                <a:lnTo>
                  <a:pt x="175" y="306"/>
                </a:lnTo>
                <a:lnTo>
                  <a:pt x="163" y="305"/>
                </a:lnTo>
                <a:lnTo>
                  <a:pt x="161" y="304"/>
                </a:lnTo>
                <a:lnTo>
                  <a:pt x="161" y="300"/>
                </a:lnTo>
                <a:lnTo>
                  <a:pt x="157" y="301"/>
                </a:lnTo>
                <a:lnTo>
                  <a:pt x="153" y="309"/>
                </a:lnTo>
                <a:lnTo>
                  <a:pt x="145" y="311"/>
                </a:lnTo>
                <a:lnTo>
                  <a:pt x="141" y="307"/>
                </a:lnTo>
                <a:lnTo>
                  <a:pt x="131" y="308"/>
                </a:lnTo>
                <a:lnTo>
                  <a:pt x="126" y="314"/>
                </a:lnTo>
                <a:lnTo>
                  <a:pt x="126" y="316"/>
                </a:lnTo>
                <a:lnTo>
                  <a:pt x="117" y="325"/>
                </a:lnTo>
                <a:lnTo>
                  <a:pt x="117" y="327"/>
                </a:lnTo>
                <a:lnTo>
                  <a:pt x="113" y="332"/>
                </a:lnTo>
                <a:lnTo>
                  <a:pt x="113" y="335"/>
                </a:lnTo>
                <a:lnTo>
                  <a:pt x="110" y="337"/>
                </a:lnTo>
                <a:lnTo>
                  <a:pt x="107" y="335"/>
                </a:lnTo>
                <a:lnTo>
                  <a:pt x="105" y="335"/>
                </a:lnTo>
                <a:lnTo>
                  <a:pt x="99" y="333"/>
                </a:lnTo>
                <a:lnTo>
                  <a:pt x="96" y="329"/>
                </a:lnTo>
                <a:lnTo>
                  <a:pt x="96" y="323"/>
                </a:lnTo>
                <a:lnTo>
                  <a:pt x="87" y="319"/>
                </a:lnTo>
                <a:lnTo>
                  <a:pt x="82" y="324"/>
                </a:lnTo>
                <a:lnTo>
                  <a:pt x="82" y="325"/>
                </a:lnTo>
                <a:lnTo>
                  <a:pt x="76" y="334"/>
                </a:lnTo>
                <a:lnTo>
                  <a:pt x="74" y="346"/>
                </a:lnTo>
                <a:lnTo>
                  <a:pt x="69" y="348"/>
                </a:lnTo>
                <a:lnTo>
                  <a:pt x="67" y="344"/>
                </a:lnTo>
                <a:lnTo>
                  <a:pt x="67" y="342"/>
                </a:lnTo>
                <a:lnTo>
                  <a:pt x="62" y="338"/>
                </a:lnTo>
                <a:lnTo>
                  <a:pt x="57" y="339"/>
                </a:lnTo>
                <a:lnTo>
                  <a:pt x="56" y="340"/>
                </a:lnTo>
                <a:lnTo>
                  <a:pt x="53" y="340"/>
                </a:lnTo>
                <a:lnTo>
                  <a:pt x="51" y="338"/>
                </a:lnTo>
                <a:close/>
              </a:path>
            </a:pathLst>
          </a:custGeom>
          <a:solidFill>
            <a:srgbClr val="D5A356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4918723" y="3942594"/>
            <a:ext cx="524846" cy="654061"/>
          </a:xfrm>
          <a:custGeom>
            <a:avLst/>
            <a:gdLst>
              <a:gd name="T0" fmla="*/ 2147483647 w 342"/>
              <a:gd name="T1" fmla="*/ 2147483647 h 408"/>
              <a:gd name="T2" fmla="*/ 2147483647 w 342"/>
              <a:gd name="T3" fmla="*/ 2147483647 h 408"/>
              <a:gd name="T4" fmla="*/ 2147483647 w 342"/>
              <a:gd name="T5" fmla="*/ 2147483647 h 408"/>
              <a:gd name="T6" fmla="*/ 2147483647 w 342"/>
              <a:gd name="T7" fmla="*/ 2147483647 h 408"/>
              <a:gd name="T8" fmla="*/ 2147483647 w 342"/>
              <a:gd name="T9" fmla="*/ 2147483647 h 408"/>
              <a:gd name="T10" fmla="*/ 2147483647 w 342"/>
              <a:gd name="T11" fmla="*/ 2147483647 h 408"/>
              <a:gd name="T12" fmla="*/ 2147483647 w 342"/>
              <a:gd name="T13" fmla="*/ 2147483647 h 408"/>
              <a:gd name="T14" fmla="*/ 2147483647 w 342"/>
              <a:gd name="T15" fmla="*/ 2147483647 h 408"/>
              <a:gd name="T16" fmla="*/ 2147483647 w 342"/>
              <a:gd name="T17" fmla="*/ 2147483647 h 408"/>
              <a:gd name="T18" fmla="*/ 2147483647 w 342"/>
              <a:gd name="T19" fmla="*/ 2147483647 h 408"/>
              <a:gd name="T20" fmla="*/ 2147483647 w 342"/>
              <a:gd name="T21" fmla="*/ 2147483647 h 408"/>
              <a:gd name="T22" fmla="*/ 2147483647 w 342"/>
              <a:gd name="T23" fmla="*/ 2147483647 h 408"/>
              <a:gd name="T24" fmla="*/ 2147483647 w 342"/>
              <a:gd name="T25" fmla="*/ 2147483647 h 408"/>
              <a:gd name="T26" fmla="*/ 2147483647 w 342"/>
              <a:gd name="T27" fmla="*/ 2147483647 h 408"/>
              <a:gd name="T28" fmla="*/ 2147483647 w 342"/>
              <a:gd name="T29" fmla="*/ 2147483647 h 408"/>
              <a:gd name="T30" fmla="*/ 2147483647 w 342"/>
              <a:gd name="T31" fmla="*/ 2147483647 h 408"/>
              <a:gd name="T32" fmla="*/ 2147483647 w 342"/>
              <a:gd name="T33" fmla="*/ 2147483647 h 408"/>
              <a:gd name="T34" fmla="*/ 2147483647 w 342"/>
              <a:gd name="T35" fmla="*/ 2147483647 h 408"/>
              <a:gd name="T36" fmla="*/ 2147483647 w 342"/>
              <a:gd name="T37" fmla="*/ 2147483647 h 408"/>
              <a:gd name="T38" fmla="*/ 2147483647 w 342"/>
              <a:gd name="T39" fmla="*/ 2147483647 h 408"/>
              <a:gd name="T40" fmla="*/ 2147483647 w 342"/>
              <a:gd name="T41" fmla="*/ 2147483647 h 408"/>
              <a:gd name="T42" fmla="*/ 2147483647 w 342"/>
              <a:gd name="T43" fmla="*/ 2147483647 h 408"/>
              <a:gd name="T44" fmla="*/ 2147483647 w 342"/>
              <a:gd name="T45" fmla="*/ 2147483647 h 408"/>
              <a:gd name="T46" fmla="*/ 2147483647 w 342"/>
              <a:gd name="T47" fmla="*/ 2147483647 h 408"/>
              <a:gd name="T48" fmla="*/ 2147483647 w 342"/>
              <a:gd name="T49" fmla="*/ 2147483647 h 408"/>
              <a:gd name="T50" fmla="*/ 2147483647 w 342"/>
              <a:gd name="T51" fmla="*/ 2147483647 h 408"/>
              <a:gd name="T52" fmla="*/ 2147483647 w 342"/>
              <a:gd name="T53" fmla="*/ 2147483647 h 408"/>
              <a:gd name="T54" fmla="*/ 2147483647 w 342"/>
              <a:gd name="T55" fmla="*/ 2147483647 h 408"/>
              <a:gd name="T56" fmla="*/ 2147483647 w 342"/>
              <a:gd name="T57" fmla="*/ 2147483647 h 408"/>
              <a:gd name="T58" fmla="*/ 2147483647 w 342"/>
              <a:gd name="T59" fmla="*/ 2147483647 h 408"/>
              <a:gd name="T60" fmla="*/ 2147483647 w 342"/>
              <a:gd name="T61" fmla="*/ 2147483647 h 408"/>
              <a:gd name="T62" fmla="*/ 2147483647 w 342"/>
              <a:gd name="T63" fmla="*/ 2147483647 h 408"/>
              <a:gd name="T64" fmla="*/ 2147483647 w 342"/>
              <a:gd name="T65" fmla="*/ 2147483647 h 408"/>
              <a:gd name="T66" fmla="*/ 2147483647 w 342"/>
              <a:gd name="T67" fmla="*/ 2147483647 h 408"/>
              <a:gd name="T68" fmla="*/ 2147483647 w 342"/>
              <a:gd name="T69" fmla="*/ 2147483647 h 408"/>
              <a:gd name="T70" fmla="*/ 2147483647 w 342"/>
              <a:gd name="T71" fmla="*/ 2147483647 h 408"/>
              <a:gd name="T72" fmla="*/ 2147483647 w 342"/>
              <a:gd name="T73" fmla="*/ 2147483647 h 408"/>
              <a:gd name="T74" fmla="*/ 2147483647 w 342"/>
              <a:gd name="T75" fmla="*/ 2147483647 h 408"/>
              <a:gd name="T76" fmla="*/ 2147483647 w 342"/>
              <a:gd name="T77" fmla="*/ 2147483647 h 408"/>
              <a:gd name="T78" fmla="*/ 2147483647 w 342"/>
              <a:gd name="T79" fmla="*/ 2147483647 h 408"/>
              <a:gd name="T80" fmla="*/ 2147483647 w 342"/>
              <a:gd name="T81" fmla="*/ 2147483647 h 408"/>
              <a:gd name="T82" fmla="*/ 2147483647 w 342"/>
              <a:gd name="T83" fmla="*/ 2147483647 h 408"/>
              <a:gd name="T84" fmla="*/ 2147483647 w 342"/>
              <a:gd name="T85" fmla="*/ 2147483647 h 408"/>
              <a:gd name="T86" fmla="*/ 2147483647 w 342"/>
              <a:gd name="T87" fmla="*/ 2147483647 h 408"/>
              <a:gd name="T88" fmla="*/ 2147483647 w 342"/>
              <a:gd name="T89" fmla="*/ 2147483647 h 408"/>
              <a:gd name="T90" fmla="*/ 2147483647 w 342"/>
              <a:gd name="T91" fmla="*/ 2147483647 h 408"/>
              <a:gd name="T92" fmla="*/ 2147483647 w 342"/>
              <a:gd name="T93" fmla="*/ 2147483647 h 408"/>
              <a:gd name="T94" fmla="*/ 0 w 342"/>
              <a:gd name="T95" fmla="*/ 2147483647 h 408"/>
              <a:gd name="T96" fmla="*/ 2147483647 w 342"/>
              <a:gd name="T97" fmla="*/ 2147483647 h 408"/>
              <a:gd name="T98" fmla="*/ 2147483647 w 342"/>
              <a:gd name="T99" fmla="*/ 2147483647 h 408"/>
              <a:gd name="T100" fmla="*/ 2147483647 w 342"/>
              <a:gd name="T101" fmla="*/ 2147483647 h 408"/>
              <a:gd name="T102" fmla="*/ 2147483647 w 342"/>
              <a:gd name="T103" fmla="*/ 2147483647 h 408"/>
              <a:gd name="T104" fmla="*/ 2147483647 w 342"/>
              <a:gd name="T105" fmla="*/ 2147483647 h 408"/>
              <a:gd name="T106" fmla="*/ 2147483647 w 342"/>
              <a:gd name="T107" fmla="*/ 2147483647 h 40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42"/>
              <a:gd name="T163" fmla="*/ 0 h 408"/>
              <a:gd name="T164" fmla="*/ 342 w 342"/>
              <a:gd name="T165" fmla="*/ 408 h 40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42" h="408">
                <a:moveTo>
                  <a:pt x="44" y="269"/>
                </a:moveTo>
                <a:lnTo>
                  <a:pt x="48" y="274"/>
                </a:lnTo>
                <a:lnTo>
                  <a:pt x="52" y="276"/>
                </a:lnTo>
                <a:lnTo>
                  <a:pt x="59" y="287"/>
                </a:lnTo>
                <a:lnTo>
                  <a:pt x="65" y="287"/>
                </a:lnTo>
                <a:lnTo>
                  <a:pt x="68" y="284"/>
                </a:lnTo>
                <a:lnTo>
                  <a:pt x="69" y="284"/>
                </a:lnTo>
                <a:lnTo>
                  <a:pt x="72" y="287"/>
                </a:lnTo>
                <a:lnTo>
                  <a:pt x="76" y="289"/>
                </a:lnTo>
                <a:lnTo>
                  <a:pt x="80" y="289"/>
                </a:lnTo>
                <a:lnTo>
                  <a:pt x="83" y="287"/>
                </a:lnTo>
                <a:lnTo>
                  <a:pt x="91" y="295"/>
                </a:lnTo>
                <a:lnTo>
                  <a:pt x="95" y="295"/>
                </a:lnTo>
                <a:lnTo>
                  <a:pt x="90" y="301"/>
                </a:lnTo>
                <a:lnTo>
                  <a:pt x="88" y="301"/>
                </a:lnTo>
                <a:lnTo>
                  <a:pt x="82" y="307"/>
                </a:lnTo>
                <a:lnTo>
                  <a:pt x="82" y="314"/>
                </a:lnTo>
                <a:lnTo>
                  <a:pt x="79" y="319"/>
                </a:lnTo>
                <a:lnTo>
                  <a:pt x="79" y="327"/>
                </a:lnTo>
                <a:lnTo>
                  <a:pt x="89" y="333"/>
                </a:lnTo>
                <a:lnTo>
                  <a:pt x="89" y="337"/>
                </a:lnTo>
                <a:lnTo>
                  <a:pt x="90" y="339"/>
                </a:lnTo>
                <a:lnTo>
                  <a:pt x="91" y="353"/>
                </a:lnTo>
                <a:lnTo>
                  <a:pt x="99" y="356"/>
                </a:lnTo>
                <a:lnTo>
                  <a:pt x="105" y="363"/>
                </a:lnTo>
                <a:lnTo>
                  <a:pt x="106" y="376"/>
                </a:lnTo>
                <a:lnTo>
                  <a:pt x="109" y="382"/>
                </a:lnTo>
                <a:lnTo>
                  <a:pt x="111" y="390"/>
                </a:lnTo>
                <a:lnTo>
                  <a:pt x="123" y="388"/>
                </a:lnTo>
                <a:lnTo>
                  <a:pt x="139" y="376"/>
                </a:lnTo>
                <a:lnTo>
                  <a:pt x="139" y="372"/>
                </a:lnTo>
                <a:lnTo>
                  <a:pt x="140" y="371"/>
                </a:lnTo>
                <a:lnTo>
                  <a:pt x="139" y="365"/>
                </a:lnTo>
                <a:lnTo>
                  <a:pt x="140" y="364"/>
                </a:lnTo>
                <a:lnTo>
                  <a:pt x="146" y="363"/>
                </a:lnTo>
                <a:lnTo>
                  <a:pt x="148" y="365"/>
                </a:lnTo>
                <a:lnTo>
                  <a:pt x="151" y="364"/>
                </a:lnTo>
                <a:lnTo>
                  <a:pt x="165" y="371"/>
                </a:lnTo>
                <a:lnTo>
                  <a:pt x="165" y="377"/>
                </a:lnTo>
                <a:lnTo>
                  <a:pt x="164" y="379"/>
                </a:lnTo>
                <a:lnTo>
                  <a:pt x="151" y="393"/>
                </a:lnTo>
                <a:lnTo>
                  <a:pt x="151" y="397"/>
                </a:lnTo>
                <a:lnTo>
                  <a:pt x="155" y="402"/>
                </a:lnTo>
                <a:lnTo>
                  <a:pt x="160" y="403"/>
                </a:lnTo>
                <a:lnTo>
                  <a:pt x="168" y="396"/>
                </a:lnTo>
                <a:lnTo>
                  <a:pt x="170" y="396"/>
                </a:lnTo>
                <a:lnTo>
                  <a:pt x="178" y="390"/>
                </a:lnTo>
                <a:lnTo>
                  <a:pt x="180" y="385"/>
                </a:lnTo>
                <a:lnTo>
                  <a:pt x="177" y="382"/>
                </a:lnTo>
                <a:lnTo>
                  <a:pt x="177" y="379"/>
                </a:lnTo>
                <a:lnTo>
                  <a:pt x="186" y="369"/>
                </a:lnTo>
                <a:lnTo>
                  <a:pt x="191" y="377"/>
                </a:lnTo>
                <a:lnTo>
                  <a:pt x="193" y="377"/>
                </a:lnTo>
                <a:lnTo>
                  <a:pt x="194" y="376"/>
                </a:lnTo>
                <a:lnTo>
                  <a:pt x="200" y="375"/>
                </a:lnTo>
                <a:lnTo>
                  <a:pt x="203" y="377"/>
                </a:lnTo>
                <a:lnTo>
                  <a:pt x="212" y="394"/>
                </a:lnTo>
                <a:lnTo>
                  <a:pt x="214" y="393"/>
                </a:lnTo>
                <a:lnTo>
                  <a:pt x="215" y="395"/>
                </a:lnTo>
                <a:lnTo>
                  <a:pt x="217" y="393"/>
                </a:lnTo>
                <a:lnTo>
                  <a:pt x="223" y="396"/>
                </a:lnTo>
                <a:lnTo>
                  <a:pt x="248" y="395"/>
                </a:lnTo>
                <a:lnTo>
                  <a:pt x="253" y="398"/>
                </a:lnTo>
                <a:lnTo>
                  <a:pt x="253" y="403"/>
                </a:lnTo>
                <a:lnTo>
                  <a:pt x="259" y="408"/>
                </a:lnTo>
                <a:lnTo>
                  <a:pt x="260" y="402"/>
                </a:lnTo>
                <a:lnTo>
                  <a:pt x="272" y="398"/>
                </a:lnTo>
                <a:lnTo>
                  <a:pt x="277" y="396"/>
                </a:lnTo>
                <a:lnTo>
                  <a:pt x="281" y="392"/>
                </a:lnTo>
                <a:lnTo>
                  <a:pt x="280" y="390"/>
                </a:lnTo>
                <a:lnTo>
                  <a:pt x="289" y="381"/>
                </a:lnTo>
                <a:lnTo>
                  <a:pt x="289" y="379"/>
                </a:lnTo>
                <a:lnTo>
                  <a:pt x="294" y="374"/>
                </a:lnTo>
                <a:lnTo>
                  <a:pt x="295" y="367"/>
                </a:lnTo>
                <a:lnTo>
                  <a:pt x="304" y="354"/>
                </a:lnTo>
                <a:lnTo>
                  <a:pt x="304" y="347"/>
                </a:lnTo>
                <a:lnTo>
                  <a:pt x="301" y="340"/>
                </a:lnTo>
                <a:lnTo>
                  <a:pt x="300" y="338"/>
                </a:lnTo>
                <a:lnTo>
                  <a:pt x="299" y="336"/>
                </a:lnTo>
                <a:lnTo>
                  <a:pt x="302" y="332"/>
                </a:lnTo>
                <a:lnTo>
                  <a:pt x="301" y="329"/>
                </a:lnTo>
                <a:lnTo>
                  <a:pt x="298" y="326"/>
                </a:lnTo>
                <a:lnTo>
                  <a:pt x="304" y="321"/>
                </a:lnTo>
                <a:lnTo>
                  <a:pt x="306" y="323"/>
                </a:lnTo>
                <a:lnTo>
                  <a:pt x="309" y="322"/>
                </a:lnTo>
                <a:lnTo>
                  <a:pt x="315" y="324"/>
                </a:lnTo>
                <a:lnTo>
                  <a:pt x="320" y="324"/>
                </a:lnTo>
                <a:lnTo>
                  <a:pt x="326" y="318"/>
                </a:lnTo>
                <a:lnTo>
                  <a:pt x="328" y="318"/>
                </a:lnTo>
                <a:lnTo>
                  <a:pt x="334" y="314"/>
                </a:lnTo>
                <a:lnTo>
                  <a:pt x="334" y="313"/>
                </a:lnTo>
                <a:lnTo>
                  <a:pt x="330" y="308"/>
                </a:lnTo>
                <a:lnTo>
                  <a:pt x="330" y="306"/>
                </a:lnTo>
                <a:lnTo>
                  <a:pt x="328" y="305"/>
                </a:lnTo>
                <a:lnTo>
                  <a:pt x="328" y="303"/>
                </a:lnTo>
                <a:lnTo>
                  <a:pt x="322" y="300"/>
                </a:lnTo>
                <a:lnTo>
                  <a:pt x="321" y="298"/>
                </a:lnTo>
                <a:lnTo>
                  <a:pt x="328" y="292"/>
                </a:lnTo>
                <a:lnTo>
                  <a:pt x="334" y="289"/>
                </a:lnTo>
                <a:lnTo>
                  <a:pt x="336" y="285"/>
                </a:lnTo>
                <a:lnTo>
                  <a:pt x="336" y="281"/>
                </a:lnTo>
                <a:lnTo>
                  <a:pt x="337" y="280"/>
                </a:lnTo>
                <a:lnTo>
                  <a:pt x="337" y="277"/>
                </a:lnTo>
                <a:lnTo>
                  <a:pt x="338" y="275"/>
                </a:lnTo>
                <a:lnTo>
                  <a:pt x="338" y="272"/>
                </a:lnTo>
                <a:lnTo>
                  <a:pt x="339" y="270"/>
                </a:lnTo>
                <a:lnTo>
                  <a:pt x="339" y="266"/>
                </a:lnTo>
                <a:lnTo>
                  <a:pt x="340" y="265"/>
                </a:lnTo>
                <a:lnTo>
                  <a:pt x="342" y="260"/>
                </a:lnTo>
                <a:lnTo>
                  <a:pt x="341" y="250"/>
                </a:lnTo>
                <a:lnTo>
                  <a:pt x="336" y="248"/>
                </a:lnTo>
                <a:lnTo>
                  <a:pt x="331" y="248"/>
                </a:lnTo>
                <a:lnTo>
                  <a:pt x="323" y="248"/>
                </a:lnTo>
                <a:lnTo>
                  <a:pt x="321" y="246"/>
                </a:lnTo>
                <a:lnTo>
                  <a:pt x="321" y="242"/>
                </a:lnTo>
                <a:lnTo>
                  <a:pt x="317" y="241"/>
                </a:lnTo>
                <a:lnTo>
                  <a:pt x="316" y="242"/>
                </a:lnTo>
                <a:lnTo>
                  <a:pt x="308" y="243"/>
                </a:lnTo>
                <a:lnTo>
                  <a:pt x="305" y="242"/>
                </a:lnTo>
                <a:lnTo>
                  <a:pt x="298" y="247"/>
                </a:lnTo>
                <a:lnTo>
                  <a:pt x="285" y="250"/>
                </a:lnTo>
                <a:lnTo>
                  <a:pt x="280" y="250"/>
                </a:lnTo>
                <a:lnTo>
                  <a:pt x="277" y="247"/>
                </a:lnTo>
                <a:lnTo>
                  <a:pt x="277" y="245"/>
                </a:lnTo>
                <a:lnTo>
                  <a:pt x="282" y="241"/>
                </a:lnTo>
                <a:lnTo>
                  <a:pt x="282" y="240"/>
                </a:lnTo>
                <a:lnTo>
                  <a:pt x="286" y="234"/>
                </a:lnTo>
                <a:lnTo>
                  <a:pt x="285" y="227"/>
                </a:lnTo>
                <a:lnTo>
                  <a:pt x="282" y="223"/>
                </a:lnTo>
                <a:lnTo>
                  <a:pt x="271" y="215"/>
                </a:lnTo>
                <a:lnTo>
                  <a:pt x="255" y="207"/>
                </a:lnTo>
                <a:lnTo>
                  <a:pt x="244" y="198"/>
                </a:lnTo>
                <a:lnTo>
                  <a:pt x="246" y="195"/>
                </a:lnTo>
                <a:lnTo>
                  <a:pt x="244" y="181"/>
                </a:lnTo>
                <a:lnTo>
                  <a:pt x="246" y="180"/>
                </a:lnTo>
                <a:lnTo>
                  <a:pt x="254" y="179"/>
                </a:lnTo>
                <a:lnTo>
                  <a:pt x="260" y="176"/>
                </a:lnTo>
                <a:lnTo>
                  <a:pt x="262" y="174"/>
                </a:lnTo>
                <a:lnTo>
                  <a:pt x="263" y="171"/>
                </a:lnTo>
                <a:lnTo>
                  <a:pt x="263" y="158"/>
                </a:lnTo>
                <a:lnTo>
                  <a:pt x="261" y="156"/>
                </a:lnTo>
                <a:lnTo>
                  <a:pt x="259" y="156"/>
                </a:lnTo>
                <a:lnTo>
                  <a:pt x="251" y="148"/>
                </a:lnTo>
                <a:lnTo>
                  <a:pt x="251" y="147"/>
                </a:lnTo>
                <a:lnTo>
                  <a:pt x="271" y="145"/>
                </a:lnTo>
                <a:lnTo>
                  <a:pt x="271" y="146"/>
                </a:lnTo>
                <a:lnTo>
                  <a:pt x="281" y="151"/>
                </a:lnTo>
                <a:lnTo>
                  <a:pt x="288" y="140"/>
                </a:lnTo>
                <a:lnTo>
                  <a:pt x="290" y="132"/>
                </a:lnTo>
                <a:lnTo>
                  <a:pt x="288" y="122"/>
                </a:lnTo>
                <a:lnTo>
                  <a:pt x="278" y="112"/>
                </a:lnTo>
                <a:lnTo>
                  <a:pt x="268" y="112"/>
                </a:lnTo>
                <a:lnTo>
                  <a:pt x="264" y="115"/>
                </a:lnTo>
                <a:lnTo>
                  <a:pt x="264" y="117"/>
                </a:lnTo>
                <a:lnTo>
                  <a:pt x="262" y="118"/>
                </a:lnTo>
                <a:lnTo>
                  <a:pt x="262" y="120"/>
                </a:lnTo>
                <a:lnTo>
                  <a:pt x="258" y="124"/>
                </a:lnTo>
                <a:lnTo>
                  <a:pt x="259" y="130"/>
                </a:lnTo>
                <a:lnTo>
                  <a:pt x="258" y="132"/>
                </a:lnTo>
                <a:lnTo>
                  <a:pt x="254" y="132"/>
                </a:lnTo>
                <a:lnTo>
                  <a:pt x="254" y="133"/>
                </a:lnTo>
                <a:lnTo>
                  <a:pt x="250" y="134"/>
                </a:lnTo>
                <a:lnTo>
                  <a:pt x="249" y="135"/>
                </a:lnTo>
                <a:lnTo>
                  <a:pt x="235" y="136"/>
                </a:lnTo>
                <a:lnTo>
                  <a:pt x="228" y="125"/>
                </a:lnTo>
                <a:lnTo>
                  <a:pt x="227" y="117"/>
                </a:lnTo>
                <a:lnTo>
                  <a:pt x="225" y="112"/>
                </a:lnTo>
                <a:lnTo>
                  <a:pt x="223" y="104"/>
                </a:lnTo>
                <a:lnTo>
                  <a:pt x="211" y="106"/>
                </a:lnTo>
                <a:lnTo>
                  <a:pt x="209" y="105"/>
                </a:lnTo>
                <a:lnTo>
                  <a:pt x="207" y="107"/>
                </a:lnTo>
                <a:lnTo>
                  <a:pt x="207" y="105"/>
                </a:lnTo>
                <a:lnTo>
                  <a:pt x="202" y="101"/>
                </a:lnTo>
                <a:lnTo>
                  <a:pt x="202" y="97"/>
                </a:lnTo>
                <a:lnTo>
                  <a:pt x="206" y="90"/>
                </a:lnTo>
                <a:lnTo>
                  <a:pt x="206" y="83"/>
                </a:lnTo>
                <a:lnTo>
                  <a:pt x="209" y="79"/>
                </a:lnTo>
                <a:lnTo>
                  <a:pt x="210" y="66"/>
                </a:lnTo>
                <a:lnTo>
                  <a:pt x="211" y="64"/>
                </a:lnTo>
                <a:lnTo>
                  <a:pt x="211" y="58"/>
                </a:lnTo>
                <a:lnTo>
                  <a:pt x="209" y="56"/>
                </a:lnTo>
                <a:lnTo>
                  <a:pt x="203" y="56"/>
                </a:lnTo>
                <a:lnTo>
                  <a:pt x="202" y="57"/>
                </a:lnTo>
                <a:lnTo>
                  <a:pt x="198" y="57"/>
                </a:lnTo>
                <a:lnTo>
                  <a:pt x="193" y="60"/>
                </a:lnTo>
                <a:lnTo>
                  <a:pt x="190" y="61"/>
                </a:lnTo>
                <a:lnTo>
                  <a:pt x="189" y="62"/>
                </a:lnTo>
                <a:lnTo>
                  <a:pt x="185" y="62"/>
                </a:lnTo>
                <a:lnTo>
                  <a:pt x="184" y="64"/>
                </a:lnTo>
                <a:lnTo>
                  <a:pt x="182" y="57"/>
                </a:lnTo>
                <a:lnTo>
                  <a:pt x="181" y="56"/>
                </a:lnTo>
                <a:lnTo>
                  <a:pt x="181" y="50"/>
                </a:lnTo>
                <a:lnTo>
                  <a:pt x="179" y="47"/>
                </a:lnTo>
                <a:lnTo>
                  <a:pt x="175" y="45"/>
                </a:lnTo>
                <a:lnTo>
                  <a:pt x="174" y="42"/>
                </a:lnTo>
                <a:lnTo>
                  <a:pt x="171" y="39"/>
                </a:lnTo>
                <a:lnTo>
                  <a:pt x="168" y="42"/>
                </a:lnTo>
                <a:lnTo>
                  <a:pt x="163" y="38"/>
                </a:lnTo>
                <a:lnTo>
                  <a:pt x="161" y="39"/>
                </a:lnTo>
                <a:lnTo>
                  <a:pt x="159" y="41"/>
                </a:lnTo>
                <a:lnTo>
                  <a:pt x="154" y="37"/>
                </a:lnTo>
                <a:lnTo>
                  <a:pt x="149" y="37"/>
                </a:lnTo>
                <a:lnTo>
                  <a:pt x="145" y="39"/>
                </a:lnTo>
                <a:lnTo>
                  <a:pt x="142" y="39"/>
                </a:lnTo>
                <a:lnTo>
                  <a:pt x="136" y="36"/>
                </a:lnTo>
                <a:lnTo>
                  <a:pt x="136" y="35"/>
                </a:lnTo>
                <a:lnTo>
                  <a:pt x="133" y="33"/>
                </a:lnTo>
                <a:lnTo>
                  <a:pt x="132" y="29"/>
                </a:lnTo>
                <a:lnTo>
                  <a:pt x="129" y="26"/>
                </a:lnTo>
                <a:lnTo>
                  <a:pt x="127" y="22"/>
                </a:lnTo>
                <a:lnTo>
                  <a:pt x="126" y="21"/>
                </a:lnTo>
                <a:lnTo>
                  <a:pt x="126" y="19"/>
                </a:lnTo>
                <a:lnTo>
                  <a:pt x="122" y="15"/>
                </a:lnTo>
                <a:lnTo>
                  <a:pt x="116" y="16"/>
                </a:lnTo>
                <a:lnTo>
                  <a:pt x="114" y="17"/>
                </a:lnTo>
                <a:lnTo>
                  <a:pt x="109" y="12"/>
                </a:lnTo>
                <a:lnTo>
                  <a:pt x="98" y="10"/>
                </a:lnTo>
                <a:lnTo>
                  <a:pt x="84" y="0"/>
                </a:lnTo>
                <a:lnTo>
                  <a:pt x="75" y="6"/>
                </a:lnTo>
                <a:lnTo>
                  <a:pt x="75" y="8"/>
                </a:lnTo>
                <a:lnTo>
                  <a:pt x="72" y="12"/>
                </a:lnTo>
                <a:lnTo>
                  <a:pt x="72" y="14"/>
                </a:lnTo>
                <a:lnTo>
                  <a:pt x="70" y="16"/>
                </a:lnTo>
                <a:lnTo>
                  <a:pt x="71" y="23"/>
                </a:lnTo>
                <a:lnTo>
                  <a:pt x="88" y="33"/>
                </a:lnTo>
                <a:lnTo>
                  <a:pt x="94" y="33"/>
                </a:lnTo>
                <a:lnTo>
                  <a:pt x="95" y="30"/>
                </a:lnTo>
                <a:lnTo>
                  <a:pt x="96" y="30"/>
                </a:lnTo>
                <a:lnTo>
                  <a:pt x="98" y="32"/>
                </a:lnTo>
                <a:lnTo>
                  <a:pt x="99" y="35"/>
                </a:lnTo>
                <a:lnTo>
                  <a:pt x="97" y="37"/>
                </a:lnTo>
                <a:lnTo>
                  <a:pt x="97" y="41"/>
                </a:lnTo>
                <a:lnTo>
                  <a:pt x="108" y="55"/>
                </a:lnTo>
                <a:lnTo>
                  <a:pt x="109" y="56"/>
                </a:lnTo>
                <a:lnTo>
                  <a:pt x="109" y="59"/>
                </a:lnTo>
                <a:lnTo>
                  <a:pt x="108" y="60"/>
                </a:lnTo>
                <a:lnTo>
                  <a:pt x="97" y="65"/>
                </a:lnTo>
                <a:lnTo>
                  <a:pt x="95" y="68"/>
                </a:lnTo>
                <a:lnTo>
                  <a:pt x="95" y="73"/>
                </a:lnTo>
                <a:lnTo>
                  <a:pt x="79" y="77"/>
                </a:lnTo>
                <a:lnTo>
                  <a:pt x="76" y="77"/>
                </a:lnTo>
                <a:lnTo>
                  <a:pt x="69" y="68"/>
                </a:lnTo>
                <a:lnTo>
                  <a:pt x="69" y="67"/>
                </a:lnTo>
                <a:lnTo>
                  <a:pt x="66" y="63"/>
                </a:lnTo>
                <a:lnTo>
                  <a:pt x="66" y="61"/>
                </a:lnTo>
                <a:lnTo>
                  <a:pt x="64" y="56"/>
                </a:lnTo>
                <a:lnTo>
                  <a:pt x="62" y="56"/>
                </a:lnTo>
                <a:lnTo>
                  <a:pt x="60" y="55"/>
                </a:lnTo>
                <a:lnTo>
                  <a:pt x="58" y="55"/>
                </a:lnTo>
                <a:lnTo>
                  <a:pt x="49" y="51"/>
                </a:lnTo>
                <a:lnTo>
                  <a:pt x="45" y="50"/>
                </a:lnTo>
                <a:lnTo>
                  <a:pt x="43" y="52"/>
                </a:lnTo>
                <a:lnTo>
                  <a:pt x="41" y="52"/>
                </a:lnTo>
                <a:lnTo>
                  <a:pt x="39" y="54"/>
                </a:lnTo>
                <a:lnTo>
                  <a:pt x="35" y="53"/>
                </a:lnTo>
                <a:lnTo>
                  <a:pt x="36" y="57"/>
                </a:lnTo>
                <a:lnTo>
                  <a:pt x="36" y="59"/>
                </a:lnTo>
                <a:lnTo>
                  <a:pt x="34" y="64"/>
                </a:lnTo>
                <a:lnTo>
                  <a:pt x="34" y="68"/>
                </a:lnTo>
                <a:lnTo>
                  <a:pt x="38" y="73"/>
                </a:lnTo>
                <a:lnTo>
                  <a:pt x="39" y="75"/>
                </a:lnTo>
                <a:lnTo>
                  <a:pt x="37" y="78"/>
                </a:lnTo>
                <a:lnTo>
                  <a:pt x="37" y="80"/>
                </a:lnTo>
                <a:lnTo>
                  <a:pt x="39" y="81"/>
                </a:lnTo>
                <a:lnTo>
                  <a:pt x="39" y="86"/>
                </a:lnTo>
                <a:lnTo>
                  <a:pt x="41" y="87"/>
                </a:lnTo>
                <a:lnTo>
                  <a:pt x="40" y="91"/>
                </a:lnTo>
                <a:lnTo>
                  <a:pt x="42" y="91"/>
                </a:lnTo>
                <a:lnTo>
                  <a:pt x="40" y="96"/>
                </a:lnTo>
                <a:lnTo>
                  <a:pt x="37" y="97"/>
                </a:lnTo>
                <a:lnTo>
                  <a:pt x="32" y="97"/>
                </a:lnTo>
                <a:lnTo>
                  <a:pt x="30" y="99"/>
                </a:lnTo>
                <a:lnTo>
                  <a:pt x="28" y="99"/>
                </a:lnTo>
                <a:lnTo>
                  <a:pt x="26" y="101"/>
                </a:lnTo>
                <a:lnTo>
                  <a:pt x="25" y="108"/>
                </a:lnTo>
                <a:lnTo>
                  <a:pt x="26" y="109"/>
                </a:lnTo>
                <a:lnTo>
                  <a:pt x="26" y="113"/>
                </a:lnTo>
                <a:lnTo>
                  <a:pt x="28" y="114"/>
                </a:lnTo>
                <a:lnTo>
                  <a:pt x="28" y="121"/>
                </a:lnTo>
                <a:lnTo>
                  <a:pt x="27" y="123"/>
                </a:lnTo>
                <a:lnTo>
                  <a:pt x="27" y="126"/>
                </a:lnTo>
                <a:lnTo>
                  <a:pt x="23" y="134"/>
                </a:lnTo>
                <a:lnTo>
                  <a:pt x="18" y="136"/>
                </a:lnTo>
                <a:lnTo>
                  <a:pt x="16" y="137"/>
                </a:lnTo>
                <a:lnTo>
                  <a:pt x="5" y="138"/>
                </a:lnTo>
                <a:lnTo>
                  <a:pt x="2" y="135"/>
                </a:lnTo>
                <a:lnTo>
                  <a:pt x="0" y="137"/>
                </a:lnTo>
                <a:lnTo>
                  <a:pt x="0" y="140"/>
                </a:lnTo>
                <a:lnTo>
                  <a:pt x="2" y="141"/>
                </a:lnTo>
                <a:lnTo>
                  <a:pt x="3" y="146"/>
                </a:lnTo>
                <a:lnTo>
                  <a:pt x="5" y="148"/>
                </a:lnTo>
                <a:lnTo>
                  <a:pt x="16" y="150"/>
                </a:lnTo>
                <a:lnTo>
                  <a:pt x="21" y="153"/>
                </a:lnTo>
                <a:lnTo>
                  <a:pt x="21" y="172"/>
                </a:lnTo>
                <a:lnTo>
                  <a:pt x="29" y="172"/>
                </a:lnTo>
                <a:lnTo>
                  <a:pt x="30" y="174"/>
                </a:lnTo>
                <a:lnTo>
                  <a:pt x="36" y="173"/>
                </a:lnTo>
                <a:lnTo>
                  <a:pt x="45" y="178"/>
                </a:lnTo>
                <a:lnTo>
                  <a:pt x="45" y="180"/>
                </a:lnTo>
                <a:lnTo>
                  <a:pt x="48" y="185"/>
                </a:lnTo>
                <a:lnTo>
                  <a:pt x="52" y="186"/>
                </a:lnTo>
                <a:lnTo>
                  <a:pt x="55" y="184"/>
                </a:lnTo>
                <a:lnTo>
                  <a:pt x="57" y="179"/>
                </a:lnTo>
                <a:lnTo>
                  <a:pt x="67" y="174"/>
                </a:lnTo>
                <a:lnTo>
                  <a:pt x="68" y="178"/>
                </a:lnTo>
                <a:lnTo>
                  <a:pt x="70" y="181"/>
                </a:lnTo>
                <a:lnTo>
                  <a:pt x="70" y="187"/>
                </a:lnTo>
                <a:lnTo>
                  <a:pt x="72" y="188"/>
                </a:lnTo>
                <a:lnTo>
                  <a:pt x="74" y="200"/>
                </a:lnTo>
                <a:lnTo>
                  <a:pt x="75" y="201"/>
                </a:lnTo>
                <a:lnTo>
                  <a:pt x="75" y="207"/>
                </a:lnTo>
                <a:lnTo>
                  <a:pt x="77" y="208"/>
                </a:lnTo>
                <a:lnTo>
                  <a:pt x="77" y="220"/>
                </a:lnTo>
                <a:lnTo>
                  <a:pt x="76" y="222"/>
                </a:lnTo>
                <a:lnTo>
                  <a:pt x="77" y="231"/>
                </a:lnTo>
                <a:lnTo>
                  <a:pt x="75" y="232"/>
                </a:lnTo>
                <a:lnTo>
                  <a:pt x="57" y="235"/>
                </a:lnTo>
                <a:lnTo>
                  <a:pt x="57" y="239"/>
                </a:lnTo>
                <a:lnTo>
                  <a:pt x="54" y="240"/>
                </a:lnTo>
                <a:lnTo>
                  <a:pt x="52" y="243"/>
                </a:lnTo>
                <a:lnTo>
                  <a:pt x="49" y="250"/>
                </a:lnTo>
                <a:lnTo>
                  <a:pt x="45" y="256"/>
                </a:lnTo>
                <a:lnTo>
                  <a:pt x="44" y="260"/>
                </a:lnTo>
                <a:lnTo>
                  <a:pt x="45" y="266"/>
                </a:lnTo>
                <a:lnTo>
                  <a:pt x="44" y="269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Freeform 40"/>
          <p:cNvSpPr/>
          <p:nvPr/>
        </p:nvSpPr>
        <p:spPr bwMode="auto">
          <a:xfrm>
            <a:off x="5127862" y="4723204"/>
            <a:ext cx="475559" cy="635411"/>
          </a:xfrm>
          <a:custGeom>
            <a:avLst/>
            <a:gdLst>
              <a:gd name="T0" fmla="*/ 2147483647 w 309"/>
              <a:gd name="T1" fmla="*/ 2147483647 h 397"/>
              <a:gd name="T2" fmla="*/ 2147483647 w 309"/>
              <a:gd name="T3" fmla="*/ 2147483647 h 397"/>
              <a:gd name="T4" fmla="*/ 2147483647 w 309"/>
              <a:gd name="T5" fmla="*/ 2147483647 h 397"/>
              <a:gd name="T6" fmla="*/ 2147483647 w 309"/>
              <a:gd name="T7" fmla="*/ 2147483647 h 397"/>
              <a:gd name="T8" fmla="*/ 2147483647 w 309"/>
              <a:gd name="T9" fmla="*/ 2147483647 h 397"/>
              <a:gd name="T10" fmla="*/ 2147483647 w 309"/>
              <a:gd name="T11" fmla="*/ 2147483647 h 397"/>
              <a:gd name="T12" fmla="*/ 2147483647 w 309"/>
              <a:gd name="T13" fmla="*/ 2147483647 h 397"/>
              <a:gd name="T14" fmla="*/ 2147483647 w 309"/>
              <a:gd name="T15" fmla="*/ 2147483647 h 397"/>
              <a:gd name="T16" fmla="*/ 2147483647 w 309"/>
              <a:gd name="T17" fmla="*/ 2147483647 h 397"/>
              <a:gd name="T18" fmla="*/ 2147483647 w 309"/>
              <a:gd name="T19" fmla="*/ 2147483647 h 397"/>
              <a:gd name="T20" fmla="*/ 2147483647 w 309"/>
              <a:gd name="T21" fmla="*/ 2147483647 h 397"/>
              <a:gd name="T22" fmla="*/ 2147483647 w 309"/>
              <a:gd name="T23" fmla="*/ 2147483647 h 397"/>
              <a:gd name="T24" fmla="*/ 2147483647 w 309"/>
              <a:gd name="T25" fmla="*/ 2147483647 h 397"/>
              <a:gd name="T26" fmla="*/ 2147483647 w 309"/>
              <a:gd name="T27" fmla="*/ 2147483647 h 397"/>
              <a:gd name="T28" fmla="*/ 2147483647 w 309"/>
              <a:gd name="T29" fmla="*/ 2147483647 h 397"/>
              <a:gd name="T30" fmla="*/ 2147483647 w 309"/>
              <a:gd name="T31" fmla="*/ 2147483647 h 397"/>
              <a:gd name="T32" fmla="*/ 2147483647 w 309"/>
              <a:gd name="T33" fmla="*/ 2147483647 h 397"/>
              <a:gd name="T34" fmla="*/ 2147483647 w 309"/>
              <a:gd name="T35" fmla="*/ 2147483647 h 397"/>
              <a:gd name="T36" fmla="*/ 2147483647 w 309"/>
              <a:gd name="T37" fmla="*/ 2147483647 h 397"/>
              <a:gd name="T38" fmla="*/ 2147483647 w 309"/>
              <a:gd name="T39" fmla="*/ 2147483647 h 397"/>
              <a:gd name="T40" fmla="*/ 2147483647 w 309"/>
              <a:gd name="T41" fmla="*/ 2147483647 h 397"/>
              <a:gd name="T42" fmla="*/ 2147483647 w 309"/>
              <a:gd name="T43" fmla="*/ 2147483647 h 397"/>
              <a:gd name="T44" fmla="*/ 2147483647 w 309"/>
              <a:gd name="T45" fmla="*/ 2147483647 h 397"/>
              <a:gd name="T46" fmla="*/ 2147483647 w 309"/>
              <a:gd name="T47" fmla="*/ 2147483647 h 397"/>
              <a:gd name="T48" fmla="*/ 2147483647 w 309"/>
              <a:gd name="T49" fmla="*/ 2147483647 h 397"/>
              <a:gd name="T50" fmla="*/ 2147483647 w 309"/>
              <a:gd name="T51" fmla="*/ 2147483647 h 397"/>
              <a:gd name="T52" fmla="*/ 2147483647 w 309"/>
              <a:gd name="T53" fmla="*/ 2147483647 h 397"/>
              <a:gd name="T54" fmla="*/ 2147483647 w 309"/>
              <a:gd name="T55" fmla="*/ 2147483647 h 397"/>
              <a:gd name="T56" fmla="*/ 2147483647 w 309"/>
              <a:gd name="T57" fmla="*/ 2147483647 h 397"/>
              <a:gd name="T58" fmla="*/ 2147483647 w 309"/>
              <a:gd name="T59" fmla="*/ 2147483647 h 397"/>
              <a:gd name="T60" fmla="*/ 2147483647 w 309"/>
              <a:gd name="T61" fmla="*/ 2147483647 h 397"/>
              <a:gd name="T62" fmla="*/ 2147483647 w 309"/>
              <a:gd name="T63" fmla="*/ 2147483647 h 397"/>
              <a:gd name="T64" fmla="*/ 2147483647 w 309"/>
              <a:gd name="T65" fmla="*/ 2147483647 h 397"/>
              <a:gd name="T66" fmla="*/ 2147483647 w 309"/>
              <a:gd name="T67" fmla="*/ 2147483647 h 397"/>
              <a:gd name="T68" fmla="*/ 2147483647 w 309"/>
              <a:gd name="T69" fmla="*/ 2147483647 h 397"/>
              <a:gd name="T70" fmla="*/ 2147483647 w 309"/>
              <a:gd name="T71" fmla="*/ 2147483647 h 397"/>
              <a:gd name="T72" fmla="*/ 2147483647 w 309"/>
              <a:gd name="T73" fmla="*/ 2147483647 h 397"/>
              <a:gd name="T74" fmla="*/ 2147483647 w 309"/>
              <a:gd name="T75" fmla="*/ 2147483647 h 397"/>
              <a:gd name="T76" fmla="*/ 2147483647 w 309"/>
              <a:gd name="T77" fmla="*/ 2147483647 h 397"/>
              <a:gd name="T78" fmla="*/ 2147483647 w 309"/>
              <a:gd name="T79" fmla="*/ 2147483647 h 397"/>
              <a:gd name="T80" fmla="*/ 2147483647 w 309"/>
              <a:gd name="T81" fmla="*/ 2147483647 h 397"/>
              <a:gd name="T82" fmla="*/ 2147483647 w 309"/>
              <a:gd name="T83" fmla="*/ 2147483647 h 397"/>
              <a:gd name="T84" fmla="*/ 2147483647 w 309"/>
              <a:gd name="T85" fmla="*/ 2147483647 h 397"/>
              <a:gd name="T86" fmla="*/ 2147483647 w 309"/>
              <a:gd name="T87" fmla="*/ 2147483647 h 397"/>
              <a:gd name="T88" fmla="*/ 2147483647 w 309"/>
              <a:gd name="T89" fmla="*/ 2147483647 h 397"/>
              <a:gd name="T90" fmla="*/ 2147483647 w 309"/>
              <a:gd name="T91" fmla="*/ 2147483647 h 397"/>
              <a:gd name="T92" fmla="*/ 2147483647 w 309"/>
              <a:gd name="T93" fmla="*/ 2147483647 h 397"/>
              <a:gd name="T94" fmla="*/ 2147483647 w 309"/>
              <a:gd name="T95" fmla="*/ 2147483647 h 397"/>
              <a:gd name="T96" fmla="*/ 2147483647 w 309"/>
              <a:gd name="T97" fmla="*/ 2147483647 h 397"/>
              <a:gd name="T98" fmla="*/ 2147483647 w 309"/>
              <a:gd name="T99" fmla="*/ 2147483647 h 397"/>
              <a:gd name="T100" fmla="*/ 2147483647 w 309"/>
              <a:gd name="T101" fmla="*/ 2147483647 h 397"/>
              <a:gd name="T102" fmla="*/ 2147483647 w 309"/>
              <a:gd name="T103" fmla="*/ 2147483647 h 397"/>
              <a:gd name="T104" fmla="*/ 2147483647 w 309"/>
              <a:gd name="T105" fmla="*/ 2147483647 h 397"/>
              <a:gd name="T106" fmla="*/ 2147483647 w 309"/>
              <a:gd name="T107" fmla="*/ 2147483647 h 397"/>
              <a:gd name="T108" fmla="*/ 2147483647 w 309"/>
              <a:gd name="T109" fmla="*/ 2147483647 h 397"/>
              <a:gd name="T110" fmla="*/ 2147483647 w 309"/>
              <a:gd name="T111" fmla="*/ 2147483647 h 397"/>
              <a:gd name="T112" fmla="*/ 2147483647 w 309"/>
              <a:gd name="T113" fmla="*/ 2147483647 h 397"/>
              <a:gd name="T114" fmla="*/ 2147483647 w 309"/>
              <a:gd name="T115" fmla="*/ 2147483647 h 397"/>
              <a:gd name="T116" fmla="*/ 2147483647 w 309"/>
              <a:gd name="T117" fmla="*/ 2147483647 h 397"/>
              <a:gd name="T118" fmla="*/ 2147483647 w 309"/>
              <a:gd name="T119" fmla="*/ 2147483647 h 397"/>
              <a:gd name="T120" fmla="*/ 2147483647 w 309"/>
              <a:gd name="T121" fmla="*/ 2147483647 h 397"/>
              <a:gd name="T122" fmla="*/ 2147483647 w 309"/>
              <a:gd name="T123" fmla="*/ 2147483647 h 39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09"/>
              <a:gd name="T187" fmla="*/ 0 h 397"/>
              <a:gd name="T188" fmla="*/ 309 w 309"/>
              <a:gd name="T189" fmla="*/ 397 h 39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09" h="397">
                <a:moveTo>
                  <a:pt x="4" y="300"/>
                </a:moveTo>
                <a:lnTo>
                  <a:pt x="12" y="301"/>
                </a:lnTo>
                <a:lnTo>
                  <a:pt x="13" y="303"/>
                </a:lnTo>
                <a:lnTo>
                  <a:pt x="17" y="302"/>
                </a:lnTo>
                <a:lnTo>
                  <a:pt x="19" y="304"/>
                </a:lnTo>
                <a:lnTo>
                  <a:pt x="28" y="304"/>
                </a:lnTo>
                <a:lnTo>
                  <a:pt x="30" y="306"/>
                </a:lnTo>
                <a:lnTo>
                  <a:pt x="34" y="306"/>
                </a:lnTo>
                <a:lnTo>
                  <a:pt x="36" y="307"/>
                </a:lnTo>
                <a:lnTo>
                  <a:pt x="37" y="303"/>
                </a:lnTo>
                <a:lnTo>
                  <a:pt x="37" y="300"/>
                </a:lnTo>
                <a:lnTo>
                  <a:pt x="39" y="299"/>
                </a:lnTo>
                <a:lnTo>
                  <a:pt x="42" y="298"/>
                </a:lnTo>
                <a:lnTo>
                  <a:pt x="44" y="306"/>
                </a:lnTo>
                <a:lnTo>
                  <a:pt x="55" y="319"/>
                </a:lnTo>
                <a:lnTo>
                  <a:pt x="63" y="313"/>
                </a:lnTo>
                <a:lnTo>
                  <a:pt x="71" y="313"/>
                </a:lnTo>
                <a:lnTo>
                  <a:pt x="73" y="317"/>
                </a:lnTo>
                <a:lnTo>
                  <a:pt x="74" y="327"/>
                </a:lnTo>
                <a:lnTo>
                  <a:pt x="76" y="328"/>
                </a:lnTo>
                <a:lnTo>
                  <a:pt x="80" y="331"/>
                </a:lnTo>
                <a:lnTo>
                  <a:pt x="83" y="335"/>
                </a:lnTo>
                <a:lnTo>
                  <a:pt x="85" y="340"/>
                </a:lnTo>
                <a:lnTo>
                  <a:pt x="90" y="348"/>
                </a:lnTo>
                <a:lnTo>
                  <a:pt x="94" y="350"/>
                </a:lnTo>
                <a:lnTo>
                  <a:pt x="94" y="355"/>
                </a:lnTo>
                <a:lnTo>
                  <a:pt x="89" y="358"/>
                </a:lnTo>
                <a:lnTo>
                  <a:pt x="90" y="360"/>
                </a:lnTo>
                <a:lnTo>
                  <a:pt x="92" y="370"/>
                </a:lnTo>
                <a:lnTo>
                  <a:pt x="94" y="371"/>
                </a:lnTo>
                <a:lnTo>
                  <a:pt x="95" y="379"/>
                </a:lnTo>
                <a:lnTo>
                  <a:pt x="98" y="382"/>
                </a:lnTo>
                <a:lnTo>
                  <a:pt x="98" y="384"/>
                </a:lnTo>
                <a:lnTo>
                  <a:pt x="101" y="389"/>
                </a:lnTo>
                <a:lnTo>
                  <a:pt x="103" y="390"/>
                </a:lnTo>
                <a:lnTo>
                  <a:pt x="109" y="395"/>
                </a:lnTo>
                <a:lnTo>
                  <a:pt x="109" y="394"/>
                </a:lnTo>
                <a:lnTo>
                  <a:pt x="110" y="394"/>
                </a:lnTo>
                <a:lnTo>
                  <a:pt x="110" y="393"/>
                </a:lnTo>
                <a:lnTo>
                  <a:pt x="111" y="392"/>
                </a:lnTo>
                <a:lnTo>
                  <a:pt x="111" y="391"/>
                </a:lnTo>
                <a:lnTo>
                  <a:pt x="111" y="390"/>
                </a:lnTo>
                <a:lnTo>
                  <a:pt x="112" y="389"/>
                </a:lnTo>
                <a:lnTo>
                  <a:pt x="112" y="388"/>
                </a:lnTo>
                <a:lnTo>
                  <a:pt x="112" y="387"/>
                </a:lnTo>
                <a:lnTo>
                  <a:pt x="113" y="386"/>
                </a:lnTo>
                <a:lnTo>
                  <a:pt x="113" y="385"/>
                </a:lnTo>
                <a:lnTo>
                  <a:pt x="113" y="384"/>
                </a:lnTo>
                <a:lnTo>
                  <a:pt x="114" y="383"/>
                </a:lnTo>
                <a:lnTo>
                  <a:pt x="114" y="382"/>
                </a:lnTo>
                <a:lnTo>
                  <a:pt x="115" y="381"/>
                </a:lnTo>
                <a:lnTo>
                  <a:pt x="115" y="380"/>
                </a:lnTo>
                <a:lnTo>
                  <a:pt x="115" y="379"/>
                </a:lnTo>
                <a:lnTo>
                  <a:pt x="116" y="379"/>
                </a:lnTo>
                <a:lnTo>
                  <a:pt x="116" y="378"/>
                </a:lnTo>
                <a:lnTo>
                  <a:pt x="117" y="378"/>
                </a:lnTo>
                <a:lnTo>
                  <a:pt x="118" y="378"/>
                </a:lnTo>
                <a:lnTo>
                  <a:pt x="118" y="379"/>
                </a:lnTo>
                <a:lnTo>
                  <a:pt x="119" y="379"/>
                </a:lnTo>
                <a:lnTo>
                  <a:pt x="119" y="380"/>
                </a:lnTo>
                <a:lnTo>
                  <a:pt x="120" y="381"/>
                </a:lnTo>
                <a:lnTo>
                  <a:pt x="120" y="382"/>
                </a:lnTo>
                <a:lnTo>
                  <a:pt x="120" y="383"/>
                </a:lnTo>
                <a:lnTo>
                  <a:pt x="120" y="384"/>
                </a:lnTo>
                <a:lnTo>
                  <a:pt x="120" y="385"/>
                </a:lnTo>
                <a:lnTo>
                  <a:pt x="120" y="386"/>
                </a:lnTo>
                <a:lnTo>
                  <a:pt x="119" y="387"/>
                </a:lnTo>
                <a:lnTo>
                  <a:pt x="119" y="388"/>
                </a:lnTo>
                <a:lnTo>
                  <a:pt x="118" y="389"/>
                </a:lnTo>
                <a:lnTo>
                  <a:pt x="118" y="390"/>
                </a:lnTo>
                <a:lnTo>
                  <a:pt x="117" y="391"/>
                </a:lnTo>
                <a:lnTo>
                  <a:pt x="117" y="392"/>
                </a:lnTo>
                <a:lnTo>
                  <a:pt x="117" y="393"/>
                </a:lnTo>
                <a:lnTo>
                  <a:pt x="117" y="394"/>
                </a:lnTo>
                <a:lnTo>
                  <a:pt x="118" y="395"/>
                </a:lnTo>
                <a:lnTo>
                  <a:pt x="119" y="396"/>
                </a:lnTo>
                <a:lnTo>
                  <a:pt x="120" y="396"/>
                </a:lnTo>
                <a:lnTo>
                  <a:pt x="120" y="397"/>
                </a:lnTo>
                <a:lnTo>
                  <a:pt x="121" y="397"/>
                </a:lnTo>
                <a:lnTo>
                  <a:pt x="122" y="397"/>
                </a:lnTo>
                <a:lnTo>
                  <a:pt x="123" y="397"/>
                </a:lnTo>
                <a:lnTo>
                  <a:pt x="123" y="396"/>
                </a:lnTo>
                <a:lnTo>
                  <a:pt x="124" y="396"/>
                </a:lnTo>
                <a:lnTo>
                  <a:pt x="125" y="396"/>
                </a:lnTo>
                <a:lnTo>
                  <a:pt x="125" y="395"/>
                </a:lnTo>
                <a:lnTo>
                  <a:pt x="126" y="395"/>
                </a:lnTo>
                <a:lnTo>
                  <a:pt x="126" y="394"/>
                </a:lnTo>
                <a:lnTo>
                  <a:pt x="127" y="394"/>
                </a:lnTo>
                <a:lnTo>
                  <a:pt x="127" y="393"/>
                </a:lnTo>
                <a:lnTo>
                  <a:pt x="127" y="392"/>
                </a:lnTo>
                <a:lnTo>
                  <a:pt x="128" y="392"/>
                </a:lnTo>
                <a:lnTo>
                  <a:pt x="128" y="391"/>
                </a:lnTo>
                <a:lnTo>
                  <a:pt x="129" y="390"/>
                </a:lnTo>
                <a:lnTo>
                  <a:pt x="129" y="389"/>
                </a:lnTo>
                <a:lnTo>
                  <a:pt x="129" y="388"/>
                </a:lnTo>
                <a:lnTo>
                  <a:pt x="129" y="387"/>
                </a:lnTo>
                <a:lnTo>
                  <a:pt x="129" y="386"/>
                </a:lnTo>
                <a:lnTo>
                  <a:pt x="129" y="385"/>
                </a:lnTo>
                <a:lnTo>
                  <a:pt x="129" y="384"/>
                </a:lnTo>
                <a:lnTo>
                  <a:pt x="128" y="383"/>
                </a:lnTo>
                <a:lnTo>
                  <a:pt x="128" y="382"/>
                </a:lnTo>
                <a:lnTo>
                  <a:pt x="127" y="380"/>
                </a:lnTo>
                <a:lnTo>
                  <a:pt x="127" y="379"/>
                </a:lnTo>
                <a:lnTo>
                  <a:pt x="127" y="378"/>
                </a:lnTo>
                <a:lnTo>
                  <a:pt x="126" y="377"/>
                </a:lnTo>
                <a:lnTo>
                  <a:pt x="126" y="376"/>
                </a:lnTo>
                <a:lnTo>
                  <a:pt x="126" y="375"/>
                </a:lnTo>
                <a:lnTo>
                  <a:pt x="126" y="374"/>
                </a:lnTo>
                <a:lnTo>
                  <a:pt x="126" y="373"/>
                </a:lnTo>
                <a:lnTo>
                  <a:pt x="126" y="372"/>
                </a:lnTo>
                <a:lnTo>
                  <a:pt x="125" y="372"/>
                </a:lnTo>
                <a:lnTo>
                  <a:pt x="125" y="371"/>
                </a:lnTo>
                <a:lnTo>
                  <a:pt x="125" y="370"/>
                </a:lnTo>
                <a:lnTo>
                  <a:pt x="124" y="370"/>
                </a:lnTo>
                <a:lnTo>
                  <a:pt x="124" y="369"/>
                </a:lnTo>
                <a:lnTo>
                  <a:pt x="123" y="369"/>
                </a:lnTo>
                <a:lnTo>
                  <a:pt x="122" y="368"/>
                </a:lnTo>
                <a:lnTo>
                  <a:pt x="121" y="367"/>
                </a:lnTo>
                <a:lnTo>
                  <a:pt x="120" y="366"/>
                </a:lnTo>
                <a:lnTo>
                  <a:pt x="120" y="365"/>
                </a:lnTo>
                <a:lnTo>
                  <a:pt x="121" y="365"/>
                </a:lnTo>
                <a:lnTo>
                  <a:pt x="122" y="364"/>
                </a:lnTo>
                <a:lnTo>
                  <a:pt x="123" y="364"/>
                </a:lnTo>
                <a:lnTo>
                  <a:pt x="124" y="364"/>
                </a:lnTo>
                <a:lnTo>
                  <a:pt x="124" y="363"/>
                </a:lnTo>
                <a:lnTo>
                  <a:pt x="125" y="363"/>
                </a:lnTo>
                <a:lnTo>
                  <a:pt x="126" y="363"/>
                </a:lnTo>
                <a:lnTo>
                  <a:pt x="127" y="363"/>
                </a:lnTo>
                <a:lnTo>
                  <a:pt x="128" y="363"/>
                </a:lnTo>
                <a:lnTo>
                  <a:pt x="129" y="363"/>
                </a:lnTo>
                <a:lnTo>
                  <a:pt x="130" y="363"/>
                </a:lnTo>
                <a:lnTo>
                  <a:pt x="131" y="363"/>
                </a:lnTo>
                <a:lnTo>
                  <a:pt x="132" y="363"/>
                </a:lnTo>
                <a:lnTo>
                  <a:pt x="132" y="364"/>
                </a:lnTo>
                <a:lnTo>
                  <a:pt x="133" y="364"/>
                </a:lnTo>
                <a:lnTo>
                  <a:pt x="134" y="365"/>
                </a:lnTo>
                <a:lnTo>
                  <a:pt x="134" y="366"/>
                </a:lnTo>
                <a:lnTo>
                  <a:pt x="135" y="366"/>
                </a:lnTo>
                <a:lnTo>
                  <a:pt x="135" y="367"/>
                </a:lnTo>
                <a:lnTo>
                  <a:pt x="135" y="368"/>
                </a:lnTo>
                <a:lnTo>
                  <a:pt x="135" y="369"/>
                </a:lnTo>
                <a:lnTo>
                  <a:pt x="135" y="370"/>
                </a:lnTo>
                <a:lnTo>
                  <a:pt x="135" y="371"/>
                </a:lnTo>
                <a:lnTo>
                  <a:pt x="134" y="372"/>
                </a:lnTo>
                <a:lnTo>
                  <a:pt x="134" y="374"/>
                </a:lnTo>
                <a:lnTo>
                  <a:pt x="134" y="375"/>
                </a:lnTo>
                <a:lnTo>
                  <a:pt x="134" y="376"/>
                </a:lnTo>
                <a:lnTo>
                  <a:pt x="133" y="377"/>
                </a:lnTo>
                <a:lnTo>
                  <a:pt x="133" y="378"/>
                </a:lnTo>
                <a:lnTo>
                  <a:pt x="133" y="379"/>
                </a:lnTo>
                <a:lnTo>
                  <a:pt x="133" y="380"/>
                </a:lnTo>
                <a:lnTo>
                  <a:pt x="133" y="381"/>
                </a:lnTo>
                <a:lnTo>
                  <a:pt x="133" y="380"/>
                </a:lnTo>
                <a:lnTo>
                  <a:pt x="134" y="380"/>
                </a:lnTo>
                <a:lnTo>
                  <a:pt x="135" y="379"/>
                </a:lnTo>
                <a:lnTo>
                  <a:pt x="135" y="378"/>
                </a:lnTo>
                <a:lnTo>
                  <a:pt x="136" y="378"/>
                </a:lnTo>
                <a:lnTo>
                  <a:pt x="137" y="377"/>
                </a:lnTo>
                <a:lnTo>
                  <a:pt x="137" y="376"/>
                </a:lnTo>
                <a:lnTo>
                  <a:pt x="138" y="375"/>
                </a:lnTo>
                <a:lnTo>
                  <a:pt x="138" y="374"/>
                </a:lnTo>
                <a:lnTo>
                  <a:pt x="139" y="373"/>
                </a:lnTo>
                <a:lnTo>
                  <a:pt x="139" y="372"/>
                </a:lnTo>
                <a:lnTo>
                  <a:pt x="139" y="371"/>
                </a:lnTo>
                <a:lnTo>
                  <a:pt x="139" y="370"/>
                </a:lnTo>
                <a:lnTo>
                  <a:pt x="139" y="369"/>
                </a:lnTo>
                <a:lnTo>
                  <a:pt x="139" y="368"/>
                </a:lnTo>
                <a:lnTo>
                  <a:pt x="139" y="367"/>
                </a:lnTo>
                <a:lnTo>
                  <a:pt x="138" y="365"/>
                </a:lnTo>
                <a:lnTo>
                  <a:pt x="138" y="364"/>
                </a:lnTo>
                <a:lnTo>
                  <a:pt x="138" y="363"/>
                </a:lnTo>
                <a:lnTo>
                  <a:pt x="138" y="362"/>
                </a:lnTo>
                <a:lnTo>
                  <a:pt x="138" y="361"/>
                </a:lnTo>
                <a:lnTo>
                  <a:pt x="138" y="360"/>
                </a:lnTo>
                <a:lnTo>
                  <a:pt x="138" y="359"/>
                </a:lnTo>
                <a:lnTo>
                  <a:pt x="138" y="358"/>
                </a:lnTo>
                <a:lnTo>
                  <a:pt x="138" y="357"/>
                </a:lnTo>
                <a:lnTo>
                  <a:pt x="138" y="356"/>
                </a:lnTo>
                <a:lnTo>
                  <a:pt x="138" y="355"/>
                </a:lnTo>
                <a:lnTo>
                  <a:pt x="139" y="355"/>
                </a:lnTo>
                <a:lnTo>
                  <a:pt x="139" y="354"/>
                </a:lnTo>
                <a:lnTo>
                  <a:pt x="140" y="354"/>
                </a:lnTo>
                <a:lnTo>
                  <a:pt x="141" y="353"/>
                </a:lnTo>
                <a:lnTo>
                  <a:pt x="141" y="354"/>
                </a:lnTo>
                <a:lnTo>
                  <a:pt x="142" y="354"/>
                </a:lnTo>
                <a:lnTo>
                  <a:pt x="143" y="354"/>
                </a:lnTo>
                <a:lnTo>
                  <a:pt x="143" y="355"/>
                </a:lnTo>
                <a:lnTo>
                  <a:pt x="144" y="355"/>
                </a:lnTo>
                <a:lnTo>
                  <a:pt x="145" y="356"/>
                </a:lnTo>
                <a:lnTo>
                  <a:pt x="145" y="357"/>
                </a:lnTo>
                <a:lnTo>
                  <a:pt x="146" y="358"/>
                </a:lnTo>
                <a:lnTo>
                  <a:pt x="146" y="359"/>
                </a:lnTo>
                <a:lnTo>
                  <a:pt x="146" y="360"/>
                </a:lnTo>
                <a:lnTo>
                  <a:pt x="146" y="361"/>
                </a:lnTo>
                <a:lnTo>
                  <a:pt x="146" y="362"/>
                </a:lnTo>
                <a:lnTo>
                  <a:pt x="146" y="363"/>
                </a:lnTo>
                <a:lnTo>
                  <a:pt x="146" y="364"/>
                </a:lnTo>
                <a:lnTo>
                  <a:pt x="146" y="365"/>
                </a:lnTo>
                <a:lnTo>
                  <a:pt x="146" y="366"/>
                </a:lnTo>
                <a:lnTo>
                  <a:pt x="147" y="366"/>
                </a:lnTo>
                <a:lnTo>
                  <a:pt x="147" y="365"/>
                </a:lnTo>
                <a:lnTo>
                  <a:pt x="148" y="365"/>
                </a:lnTo>
                <a:lnTo>
                  <a:pt x="148" y="364"/>
                </a:lnTo>
                <a:lnTo>
                  <a:pt x="148" y="363"/>
                </a:lnTo>
                <a:lnTo>
                  <a:pt x="149" y="362"/>
                </a:lnTo>
                <a:lnTo>
                  <a:pt x="149" y="361"/>
                </a:lnTo>
                <a:lnTo>
                  <a:pt x="150" y="360"/>
                </a:lnTo>
                <a:lnTo>
                  <a:pt x="150" y="359"/>
                </a:lnTo>
                <a:lnTo>
                  <a:pt x="151" y="358"/>
                </a:lnTo>
                <a:lnTo>
                  <a:pt x="152" y="356"/>
                </a:lnTo>
                <a:lnTo>
                  <a:pt x="153" y="355"/>
                </a:lnTo>
                <a:lnTo>
                  <a:pt x="153" y="354"/>
                </a:lnTo>
                <a:lnTo>
                  <a:pt x="154" y="353"/>
                </a:lnTo>
                <a:lnTo>
                  <a:pt x="155" y="352"/>
                </a:lnTo>
                <a:lnTo>
                  <a:pt x="156" y="351"/>
                </a:lnTo>
                <a:lnTo>
                  <a:pt x="156" y="350"/>
                </a:lnTo>
                <a:lnTo>
                  <a:pt x="156" y="349"/>
                </a:lnTo>
                <a:lnTo>
                  <a:pt x="156" y="348"/>
                </a:lnTo>
                <a:lnTo>
                  <a:pt x="156" y="347"/>
                </a:lnTo>
                <a:lnTo>
                  <a:pt x="156" y="346"/>
                </a:lnTo>
                <a:lnTo>
                  <a:pt x="156" y="345"/>
                </a:lnTo>
                <a:lnTo>
                  <a:pt x="156" y="343"/>
                </a:lnTo>
                <a:lnTo>
                  <a:pt x="156" y="342"/>
                </a:lnTo>
                <a:lnTo>
                  <a:pt x="156" y="341"/>
                </a:lnTo>
                <a:lnTo>
                  <a:pt x="156" y="340"/>
                </a:lnTo>
                <a:lnTo>
                  <a:pt x="157" y="339"/>
                </a:lnTo>
                <a:lnTo>
                  <a:pt x="157" y="338"/>
                </a:lnTo>
                <a:lnTo>
                  <a:pt x="158" y="338"/>
                </a:lnTo>
                <a:lnTo>
                  <a:pt x="159" y="338"/>
                </a:lnTo>
                <a:lnTo>
                  <a:pt x="159" y="337"/>
                </a:lnTo>
                <a:lnTo>
                  <a:pt x="160" y="337"/>
                </a:lnTo>
                <a:lnTo>
                  <a:pt x="161" y="337"/>
                </a:lnTo>
                <a:lnTo>
                  <a:pt x="163" y="336"/>
                </a:lnTo>
                <a:lnTo>
                  <a:pt x="164" y="336"/>
                </a:lnTo>
                <a:lnTo>
                  <a:pt x="165" y="336"/>
                </a:lnTo>
                <a:lnTo>
                  <a:pt x="166" y="336"/>
                </a:lnTo>
                <a:lnTo>
                  <a:pt x="167" y="336"/>
                </a:lnTo>
                <a:lnTo>
                  <a:pt x="168" y="336"/>
                </a:lnTo>
                <a:lnTo>
                  <a:pt x="168" y="335"/>
                </a:lnTo>
                <a:lnTo>
                  <a:pt x="169" y="335"/>
                </a:lnTo>
                <a:lnTo>
                  <a:pt x="169" y="334"/>
                </a:lnTo>
                <a:lnTo>
                  <a:pt x="170" y="334"/>
                </a:lnTo>
                <a:lnTo>
                  <a:pt x="170" y="333"/>
                </a:lnTo>
                <a:lnTo>
                  <a:pt x="170" y="332"/>
                </a:lnTo>
                <a:lnTo>
                  <a:pt x="170" y="331"/>
                </a:lnTo>
                <a:lnTo>
                  <a:pt x="170" y="330"/>
                </a:lnTo>
                <a:lnTo>
                  <a:pt x="169" y="330"/>
                </a:lnTo>
                <a:lnTo>
                  <a:pt x="169" y="329"/>
                </a:lnTo>
                <a:lnTo>
                  <a:pt x="169" y="328"/>
                </a:lnTo>
                <a:lnTo>
                  <a:pt x="168" y="328"/>
                </a:lnTo>
                <a:lnTo>
                  <a:pt x="168" y="327"/>
                </a:lnTo>
                <a:lnTo>
                  <a:pt x="168" y="326"/>
                </a:lnTo>
                <a:lnTo>
                  <a:pt x="167" y="326"/>
                </a:lnTo>
                <a:lnTo>
                  <a:pt x="166" y="326"/>
                </a:lnTo>
                <a:lnTo>
                  <a:pt x="166" y="325"/>
                </a:lnTo>
                <a:lnTo>
                  <a:pt x="165" y="325"/>
                </a:lnTo>
                <a:lnTo>
                  <a:pt x="164" y="325"/>
                </a:lnTo>
                <a:lnTo>
                  <a:pt x="163" y="324"/>
                </a:lnTo>
                <a:lnTo>
                  <a:pt x="162" y="324"/>
                </a:lnTo>
                <a:lnTo>
                  <a:pt x="161" y="324"/>
                </a:lnTo>
                <a:lnTo>
                  <a:pt x="160" y="325"/>
                </a:lnTo>
                <a:lnTo>
                  <a:pt x="159" y="325"/>
                </a:lnTo>
                <a:lnTo>
                  <a:pt x="158" y="325"/>
                </a:lnTo>
                <a:lnTo>
                  <a:pt x="157" y="325"/>
                </a:lnTo>
                <a:lnTo>
                  <a:pt x="156" y="326"/>
                </a:lnTo>
                <a:lnTo>
                  <a:pt x="155" y="327"/>
                </a:lnTo>
                <a:lnTo>
                  <a:pt x="154" y="327"/>
                </a:lnTo>
                <a:lnTo>
                  <a:pt x="153" y="328"/>
                </a:lnTo>
                <a:lnTo>
                  <a:pt x="152" y="328"/>
                </a:lnTo>
                <a:lnTo>
                  <a:pt x="151" y="328"/>
                </a:lnTo>
                <a:lnTo>
                  <a:pt x="150" y="327"/>
                </a:lnTo>
                <a:lnTo>
                  <a:pt x="150" y="326"/>
                </a:lnTo>
                <a:lnTo>
                  <a:pt x="149" y="326"/>
                </a:lnTo>
                <a:lnTo>
                  <a:pt x="149" y="325"/>
                </a:lnTo>
                <a:lnTo>
                  <a:pt x="148" y="325"/>
                </a:lnTo>
                <a:lnTo>
                  <a:pt x="148" y="324"/>
                </a:lnTo>
                <a:lnTo>
                  <a:pt x="147" y="323"/>
                </a:lnTo>
                <a:lnTo>
                  <a:pt x="146" y="322"/>
                </a:lnTo>
                <a:lnTo>
                  <a:pt x="146" y="321"/>
                </a:lnTo>
                <a:lnTo>
                  <a:pt x="145" y="321"/>
                </a:lnTo>
                <a:lnTo>
                  <a:pt x="144" y="321"/>
                </a:lnTo>
                <a:lnTo>
                  <a:pt x="144" y="320"/>
                </a:lnTo>
                <a:lnTo>
                  <a:pt x="143" y="320"/>
                </a:lnTo>
                <a:lnTo>
                  <a:pt x="142" y="320"/>
                </a:lnTo>
                <a:lnTo>
                  <a:pt x="141" y="319"/>
                </a:lnTo>
                <a:lnTo>
                  <a:pt x="140" y="319"/>
                </a:lnTo>
                <a:lnTo>
                  <a:pt x="139" y="319"/>
                </a:lnTo>
                <a:lnTo>
                  <a:pt x="138" y="319"/>
                </a:lnTo>
                <a:lnTo>
                  <a:pt x="137" y="318"/>
                </a:lnTo>
                <a:lnTo>
                  <a:pt x="136" y="318"/>
                </a:lnTo>
                <a:lnTo>
                  <a:pt x="136" y="317"/>
                </a:lnTo>
                <a:lnTo>
                  <a:pt x="137" y="316"/>
                </a:lnTo>
                <a:lnTo>
                  <a:pt x="138" y="316"/>
                </a:lnTo>
                <a:lnTo>
                  <a:pt x="138" y="315"/>
                </a:lnTo>
                <a:lnTo>
                  <a:pt x="139" y="315"/>
                </a:lnTo>
                <a:lnTo>
                  <a:pt x="140" y="315"/>
                </a:lnTo>
                <a:lnTo>
                  <a:pt x="141" y="314"/>
                </a:lnTo>
                <a:lnTo>
                  <a:pt x="142" y="314"/>
                </a:lnTo>
                <a:lnTo>
                  <a:pt x="143" y="314"/>
                </a:lnTo>
                <a:lnTo>
                  <a:pt x="144" y="314"/>
                </a:lnTo>
                <a:lnTo>
                  <a:pt x="145" y="314"/>
                </a:lnTo>
                <a:lnTo>
                  <a:pt x="146" y="314"/>
                </a:lnTo>
                <a:lnTo>
                  <a:pt x="146" y="315"/>
                </a:lnTo>
                <a:lnTo>
                  <a:pt x="147" y="315"/>
                </a:lnTo>
                <a:lnTo>
                  <a:pt x="148" y="315"/>
                </a:lnTo>
                <a:lnTo>
                  <a:pt x="149" y="316"/>
                </a:lnTo>
                <a:lnTo>
                  <a:pt x="150" y="317"/>
                </a:lnTo>
                <a:lnTo>
                  <a:pt x="151" y="317"/>
                </a:lnTo>
                <a:lnTo>
                  <a:pt x="152" y="318"/>
                </a:lnTo>
                <a:lnTo>
                  <a:pt x="153" y="319"/>
                </a:lnTo>
                <a:lnTo>
                  <a:pt x="154" y="319"/>
                </a:lnTo>
                <a:lnTo>
                  <a:pt x="154" y="320"/>
                </a:lnTo>
                <a:lnTo>
                  <a:pt x="155" y="320"/>
                </a:lnTo>
                <a:lnTo>
                  <a:pt x="156" y="320"/>
                </a:lnTo>
                <a:lnTo>
                  <a:pt x="157" y="320"/>
                </a:lnTo>
                <a:lnTo>
                  <a:pt x="158" y="320"/>
                </a:lnTo>
                <a:lnTo>
                  <a:pt x="159" y="320"/>
                </a:lnTo>
                <a:lnTo>
                  <a:pt x="159" y="319"/>
                </a:lnTo>
                <a:lnTo>
                  <a:pt x="160" y="319"/>
                </a:lnTo>
                <a:lnTo>
                  <a:pt x="160" y="318"/>
                </a:lnTo>
                <a:lnTo>
                  <a:pt x="161" y="317"/>
                </a:lnTo>
                <a:lnTo>
                  <a:pt x="161" y="316"/>
                </a:lnTo>
                <a:lnTo>
                  <a:pt x="160" y="316"/>
                </a:lnTo>
                <a:lnTo>
                  <a:pt x="160" y="315"/>
                </a:lnTo>
                <a:lnTo>
                  <a:pt x="159" y="314"/>
                </a:lnTo>
                <a:lnTo>
                  <a:pt x="158" y="313"/>
                </a:lnTo>
                <a:lnTo>
                  <a:pt x="157" y="313"/>
                </a:lnTo>
                <a:lnTo>
                  <a:pt x="157" y="312"/>
                </a:lnTo>
                <a:lnTo>
                  <a:pt x="157" y="311"/>
                </a:lnTo>
                <a:lnTo>
                  <a:pt x="158" y="311"/>
                </a:lnTo>
                <a:lnTo>
                  <a:pt x="158" y="310"/>
                </a:lnTo>
                <a:lnTo>
                  <a:pt x="159" y="310"/>
                </a:lnTo>
                <a:lnTo>
                  <a:pt x="160" y="310"/>
                </a:lnTo>
                <a:lnTo>
                  <a:pt x="161" y="310"/>
                </a:lnTo>
                <a:lnTo>
                  <a:pt x="161" y="311"/>
                </a:lnTo>
                <a:lnTo>
                  <a:pt x="162" y="311"/>
                </a:lnTo>
                <a:lnTo>
                  <a:pt x="163" y="311"/>
                </a:lnTo>
                <a:lnTo>
                  <a:pt x="163" y="312"/>
                </a:lnTo>
                <a:lnTo>
                  <a:pt x="164" y="313"/>
                </a:lnTo>
                <a:lnTo>
                  <a:pt x="165" y="314"/>
                </a:lnTo>
                <a:lnTo>
                  <a:pt x="166" y="315"/>
                </a:lnTo>
                <a:lnTo>
                  <a:pt x="167" y="316"/>
                </a:lnTo>
                <a:lnTo>
                  <a:pt x="168" y="316"/>
                </a:lnTo>
                <a:lnTo>
                  <a:pt x="168" y="315"/>
                </a:lnTo>
                <a:lnTo>
                  <a:pt x="169" y="315"/>
                </a:lnTo>
                <a:lnTo>
                  <a:pt x="170" y="314"/>
                </a:lnTo>
                <a:lnTo>
                  <a:pt x="171" y="313"/>
                </a:lnTo>
                <a:lnTo>
                  <a:pt x="171" y="312"/>
                </a:lnTo>
                <a:lnTo>
                  <a:pt x="170" y="311"/>
                </a:lnTo>
                <a:lnTo>
                  <a:pt x="170" y="310"/>
                </a:lnTo>
                <a:lnTo>
                  <a:pt x="169" y="310"/>
                </a:lnTo>
                <a:lnTo>
                  <a:pt x="168" y="310"/>
                </a:lnTo>
                <a:lnTo>
                  <a:pt x="168" y="309"/>
                </a:lnTo>
                <a:lnTo>
                  <a:pt x="167" y="309"/>
                </a:lnTo>
                <a:lnTo>
                  <a:pt x="166" y="308"/>
                </a:lnTo>
                <a:lnTo>
                  <a:pt x="165" y="307"/>
                </a:lnTo>
                <a:lnTo>
                  <a:pt x="164" y="306"/>
                </a:lnTo>
                <a:lnTo>
                  <a:pt x="163" y="305"/>
                </a:lnTo>
                <a:lnTo>
                  <a:pt x="163" y="304"/>
                </a:lnTo>
                <a:lnTo>
                  <a:pt x="162" y="303"/>
                </a:lnTo>
                <a:lnTo>
                  <a:pt x="162" y="302"/>
                </a:lnTo>
                <a:lnTo>
                  <a:pt x="162" y="301"/>
                </a:lnTo>
                <a:lnTo>
                  <a:pt x="162" y="300"/>
                </a:lnTo>
                <a:lnTo>
                  <a:pt x="162" y="299"/>
                </a:lnTo>
                <a:lnTo>
                  <a:pt x="162" y="298"/>
                </a:lnTo>
                <a:lnTo>
                  <a:pt x="162" y="297"/>
                </a:lnTo>
                <a:lnTo>
                  <a:pt x="163" y="297"/>
                </a:lnTo>
                <a:lnTo>
                  <a:pt x="163" y="296"/>
                </a:lnTo>
                <a:lnTo>
                  <a:pt x="164" y="296"/>
                </a:lnTo>
                <a:lnTo>
                  <a:pt x="164" y="295"/>
                </a:lnTo>
                <a:lnTo>
                  <a:pt x="165" y="295"/>
                </a:lnTo>
                <a:lnTo>
                  <a:pt x="166" y="295"/>
                </a:lnTo>
                <a:lnTo>
                  <a:pt x="167" y="295"/>
                </a:lnTo>
                <a:lnTo>
                  <a:pt x="168" y="295"/>
                </a:lnTo>
                <a:lnTo>
                  <a:pt x="169" y="296"/>
                </a:lnTo>
                <a:lnTo>
                  <a:pt x="170" y="296"/>
                </a:lnTo>
                <a:lnTo>
                  <a:pt x="170" y="297"/>
                </a:lnTo>
                <a:lnTo>
                  <a:pt x="171" y="297"/>
                </a:lnTo>
                <a:lnTo>
                  <a:pt x="171" y="298"/>
                </a:lnTo>
                <a:lnTo>
                  <a:pt x="171" y="299"/>
                </a:lnTo>
                <a:lnTo>
                  <a:pt x="172" y="300"/>
                </a:lnTo>
                <a:lnTo>
                  <a:pt x="172" y="301"/>
                </a:lnTo>
                <a:lnTo>
                  <a:pt x="172" y="302"/>
                </a:lnTo>
                <a:lnTo>
                  <a:pt x="172" y="303"/>
                </a:lnTo>
                <a:lnTo>
                  <a:pt x="172" y="304"/>
                </a:lnTo>
                <a:lnTo>
                  <a:pt x="172" y="305"/>
                </a:lnTo>
                <a:lnTo>
                  <a:pt x="172" y="306"/>
                </a:lnTo>
                <a:lnTo>
                  <a:pt x="172" y="307"/>
                </a:lnTo>
                <a:lnTo>
                  <a:pt x="173" y="307"/>
                </a:lnTo>
                <a:lnTo>
                  <a:pt x="173" y="308"/>
                </a:lnTo>
                <a:lnTo>
                  <a:pt x="174" y="308"/>
                </a:lnTo>
                <a:lnTo>
                  <a:pt x="175" y="308"/>
                </a:lnTo>
                <a:lnTo>
                  <a:pt x="176" y="308"/>
                </a:lnTo>
                <a:lnTo>
                  <a:pt x="177" y="308"/>
                </a:lnTo>
                <a:lnTo>
                  <a:pt x="178" y="308"/>
                </a:lnTo>
                <a:lnTo>
                  <a:pt x="179" y="308"/>
                </a:lnTo>
                <a:lnTo>
                  <a:pt x="180" y="307"/>
                </a:lnTo>
                <a:lnTo>
                  <a:pt x="181" y="307"/>
                </a:lnTo>
                <a:lnTo>
                  <a:pt x="182" y="306"/>
                </a:lnTo>
                <a:lnTo>
                  <a:pt x="183" y="306"/>
                </a:lnTo>
                <a:lnTo>
                  <a:pt x="183" y="305"/>
                </a:lnTo>
                <a:lnTo>
                  <a:pt x="183" y="304"/>
                </a:lnTo>
                <a:lnTo>
                  <a:pt x="184" y="304"/>
                </a:lnTo>
                <a:lnTo>
                  <a:pt x="184" y="303"/>
                </a:lnTo>
                <a:lnTo>
                  <a:pt x="184" y="302"/>
                </a:lnTo>
                <a:lnTo>
                  <a:pt x="184" y="301"/>
                </a:lnTo>
                <a:lnTo>
                  <a:pt x="184" y="299"/>
                </a:lnTo>
                <a:lnTo>
                  <a:pt x="184" y="298"/>
                </a:lnTo>
                <a:lnTo>
                  <a:pt x="184" y="297"/>
                </a:lnTo>
                <a:lnTo>
                  <a:pt x="185" y="296"/>
                </a:lnTo>
                <a:lnTo>
                  <a:pt x="185" y="295"/>
                </a:lnTo>
                <a:lnTo>
                  <a:pt x="185" y="294"/>
                </a:lnTo>
                <a:lnTo>
                  <a:pt x="186" y="294"/>
                </a:lnTo>
                <a:lnTo>
                  <a:pt x="186" y="293"/>
                </a:lnTo>
                <a:lnTo>
                  <a:pt x="187" y="293"/>
                </a:lnTo>
                <a:lnTo>
                  <a:pt x="187" y="292"/>
                </a:lnTo>
                <a:lnTo>
                  <a:pt x="188" y="292"/>
                </a:lnTo>
                <a:lnTo>
                  <a:pt x="188" y="293"/>
                </a:lnTo>
                <a:lnTo>
                  <a:pt x="189" y="293"/>
                </a:lnTo>
                <a:lnTo>
                  <a:pt x="189" y="294"/>
                </a:lnTo>
                <a:lnTo>
                  <a:pt x="189" y="295"/>
                </a:lnTo>
                <a:lnTo>
                  <a:pt x="190" y="295"/>
                </a:lnTo>
                <a:lnTo>
                  <a:pt x="190" y="296"/>
                </a:lnTo>
                <a:lnTo>
                  <a:pt x="191" y="297"/>
                </a:lnTo>
                <a:lnTo>
                  <a:pt x="191" y="298"/>
                </a:lnTo>
                <a:lnTo>
                  <a:pt x="192" y="299"/>
                </a:lnTo>
                <a:lnTo>
                  <a:pt x="192" y="300"/>
                </a:lnTo>
                <a:lnTo>
                  <a:pt x="193" y="301"/>
                </a:lnTo>
                <a:lnTo>
                  <a:pt x="193" y="302"/>
                </a:lnTo>
                <a:lnTo>
                  <a:pt x="194" y="303"/>
                </a:lnTo>
                <a:lnTo>
                  <a:pt x="195" y="304"/>
                </a:lnTo>
                <a:lnTo>
                  <a:pt x="195" y="305"/>
                </a:lnTo>
                <a:lnTo>
                  <a:pt x="196" y="306"/>
                </a:lnTo>
                <a:lnTo>
                  <a:pt x="197" y="306"/>
                </a:lnTo>
                <a:lnTo>
                  <a:pt x="197" y="307"/>
                </a:lnTo>
                <a:lnTo>
                  <a:pt x="198" y="307"/>
                </a:lnTo>
                <a:lnTo>
                  <a:pt x="199" y="307"/>
                </a:lnTo>
                <a:lnTo>
                  <a:pt x="199" y="308"/>
                </a:lnTo>
                <a:lnTo>
                  <a:pt x="200" y="308"/>
                </a:lnTo>
                <a:lnTo>
                  <a:pt x="201" y="308"/>
                </a:lnTo>
                <a:lnTo>
                  <a:pt x="202" y="308"/>
                </a:lnTo>
                <a:lnTo>
                  <a:pt x="203" y="307"/>
                </a:lnTo>
                <a:lnTo>
                  <a:pt x="204" y="307"/>
                </a:lnTo>
                <a:lnTo>
                  <a:pt x="204" y="306"/>
                </a:lnTo>
                <a:lnTo>
                  <a:pt x="205" y="306"/>
                </a:lnTo>
                <a:lnTo>
                  <a:pt x="205" y="305"/>
                </a:lnTo>
                <a:lnTo>
                  <a:pt x="205" y="304"/>
                </a:lnTo>
                <a:lnTo>
                  <a:pt x="205" y="303"/>
                </a:lnTo>
                <a:lnTo>
                  <a:pt x="205" y="302"/>
                </a:lnTo>
                <a:lnTo>
                  <a:pt x="205" y="301"/>
                </a:lnTo>
                <a:lnTo>
                  <a:pt x="205" y="300"/>
                </a:lnTo>
                <a:lnTo>
                  <a:pt x="204" y="299"/>
                </a:lnTo>
                <a:lnTo>
                  <a:pt x="204" y="298"/>
                </a:lnTo>
                <a:lnTo>
                  <a:pt x="203" y="297"/>
                </a:lnTo>
                <a:lnTo>
                  <a:pt x="203" y="296"/>
                </a:lnTo>
                <a:lnTo>
                  <a:pt x="203" y="295"/>
                </a:lnTo>
                <a:lnTo>
                  <a:pt x="203" y="294"/>
                </a:lnTo>
                <a:lnTo>
                  <a:pt x="204" y="294"/>
                </a:lnTo>
                <a:lnTo>
                  <a:pt x="205" y="294"/>
                </a:lnTo>
                <a:lnTo>
                  <a:pt x="206" y="293"/>
                </a:lnTo>
                <a:lnTo>
                  <a:pt x="207" y="293"/>
                </a:lnTo>
                <a:lnTo>
                  <a:pt x="208" y="292"/>
                </a:lnTo>
                <a:lnTo>
                  <a:pt x="209" y="292"/>
                </a:lnTo>
                <a:lnTo>
                  <a:pt x="210" y="292"/>
                </a:lnTo>
                <a:lnTo>
                  <a:pt x="210" y="291"/>
                </a:lnTo>
                <a:lnTo>
                  <a:pt x="211" y="290"/>
                </a:lnTo>
                <a:lnTo>
                  <a:pt x="211" y="289"/>
                </a:lnTo>
                <a:lnTo>
                  <a:pt x="212" y="289"/>
                </a:lnTo>
                <a:lnTo>
                  <a:pt x="212" y="288"/>
                </a:lnTo>
                <a:lnTo>
                  <a:pt x="212" y="287"/>
                </a:lnTo>
                <a:lnTo>
                  <a:pt x="212" y="286"/>
                </a:lnTo>
                <a:lnTo>
                  <a:pt x="212" y="285"/>
                </a:lnTo>
                <a:lnTo>
                  <a:pt x="212" y="284"/>
                </a:lnTo>
                <a:lnTo>
                  <a:pt x="211" y="284"/>
                </a:lnTo>
                <a:lnTo>
                  <a:pt x="211" y="283"/>
                </a:lnTo>
                <a:lnTo>
                  <a:pt x="210" y="283"/>
                </a:lnTo>
                <a:lnTo>
                  <a:pt x="210" y="282"/>
                </a:lnTo>
                <a:lnTo>
                  <a:pt x="209" y="282"/>
                </a:lnTo>
                <a:lnTo>
                  <a:pt x="208" y="282"/>
                </a:lnTo>
                <a:lnTo>
                  <a:pt x="207" y="282"/>
                </a:lnTo>
                <a:lnTo>
                  <a:pt x="206" y="282"/>
                </a:lnTo>
                <a:lnTo>
                  <a:pt x="205" y="283"/>
                </a:lnTo>
                <a:lnTo>
                  <a:pt x="204" y="283"/>
                </a:lnTo>
                <a:lnTo>
                  <a:pt x="203" y="284"/>
                </a:lnTo>
                <a:lnTo>
                  <a:pt x="202" y="284"/>
                </a:lnTo>
                <a:lnTo>
                  <a:pt x="202" y="285"/>
                </a:lnTo>
                <a:lnTo>
                  <a:pt x="201" y="285"/>
                </a:lnTo>
                <a:lnTo>
                  <a:pt x="200" y="285"/>
                </a:lnTo>
                <a:lnTo>
                  <a:pt x="199" y="285"/>
                </a:lnTo>
                <a:lnTo>
                  <a:pt x="199" y="284"/>
                </a:lnTo>
                <a:lnTo>
                  <a:pt x="198" y="284"/>
                </a:lnTo>
                <a:lnTo>
                  <a:pt x="198" y="283"/>
                </a:lnTo>
                <a:lnTo>
                  <a:pt x="197" y="283"/>
                </a:lnTo>
                <a:lnTo>
                  <a:pt x="197" y="282"/>
                </a:lnTo>
                <a:lnTo>
                  <a:pt x="196" y="281"/>
                </a:lnTo>
                <a:lnTo>
                  <a:pt x="196" y="280"/>
                </a:lnTo>
                <a:lnTo>
                  <a:pt x="196" y="279"/>
                </a:lnTo>
                <a:lnTo>
                  <a:pt x="196" y="278"/>
                </a:lnTo>
                <a:lnTo>
                  <a:pt x="197" y="277"/>
                </a:lnTo>
                <a:lnTo>
                  <a:pt x="197" y="276"/>
                </a:lnTo>
                <a:lnTo>
                  <a:pt x="198" y="275"/>
                </a:lnTo>
                <a:lnTo>
                  <a:pt x="199" y="275"/>
                </a:lnTo>
                <a:lnTo>
                  <a:pt x="199" y="274"/>
                </a:lnTo>
                <a:lnTo>
                  <a:pt x="200" y="274"/>
                </a:lnTo>
                <a:lnTo>
                  <a:pt x="200" y="273"/>
                </a:lnTo>
                <a:lnTo>
                  <a:pt x="201" y="273"/>
                </a:lnTo>
                <a:lnTo>
                  <a:pt x="202" y="273"/>
                </a:lnTo>
                <a:lnTo>
                  <a:pt x="203" y="273"/>
                </a:lnTo>
                <a:lnTo>
                  <a:pt x="203" y="272"/>
                </a:lnTo>
                <a:lnTo>
                  <a:pt x="204" y="272"/>
                </a:lnTo>
                <a:lnTo>
                  <a:pt x="205" y="272"/>
                </a:lnTo>
                <a:lnTo>
                  <a:pt x="205" y="273"/>
                </a:lnTo>
                <a:lnTo>
                  <a:pt x="206" y="273"/>
                </a:lnTo>
                <a:lnTo>
                  <a:pt x="207" y="273"/>
                </a:lnTo>
                <a:lnTo>
                  <a:pt x="207" y="274"/>
                </a:lnTo>
                <a:lnTo>
                  <a:pt x="208" y="274"/>
                </a:lnTo>
                <a:lnTo>
                  <a:pt x="209" y="275"/>
                </a:lnTo>
                <a:lnTo>
                  <a:pt x="210" y="275"/>
                </a:lnTo>
                <a:lnTo>
                  <a:pt x="210" y="276"/>
                </a:lnTo>
                <a:lnTo>
                  <a:pt x="211" y="276"/>
                </a:lnTo>
                <a:lnTo>
                  <a:pt x="212" y="276"/>
                </a:lnTo>
                <a:lnTo>
                  <a:pt x="213" y="277"/>
                </a:lnTo>
                <a:lnTo>
                  <a:pt x="214" y="277"/>
                </a:lnTo>
                <a:lnTo>
                  <a:pt x="215" y="277"/>
                </a:lnTo>
                <a:lnTo>
                  <a:pt x="216" y="277"/>
                </a:lnTo>
                <a:lnTo>
                  <a:pt x="217" y="277"/>
                </a:lnTo>
                <a:lnTo>
                  <a:pt x="218" y="276"/>
                </a:lnTo>
                <a:lnTo>
                  <a:pt x="219" y="276"/>
                </a:lnTo>
                <a:lnTo>
                  <a:pt x="220" y="276"/>
                </a:lnTo>
                <a:lnTo>
                  <a:pt x="221" y="276"/>
                </a:lnTo>
                <a:lnTo>
                  <a:pt x="221" y="275"/>
                </a:lnTo>
                <a:lnTo>
                  <a:pt x="222" y="275"/>
                </a:lnTo>
                <a:lnTo>
                  <a:pt x="223" y="275"/>
                </a:lnTo>
                <a:lnTo>
                  <a:pt x="223" y="274"/>
                </a:lnTo>
                <a:lnTo>
                  <a:pt x="224" y="273"/>
                </a:lnTo>
                <a:lnTo>
                  <a:pt x="224" y="272"/>
                </a:lnTo>
                <a:lnTo>
                  <a:pt x="224" y="271"/>
                </a:lnTo>
                <a:lnTo>
                  <a:pt x="223" y="270"/>
                </a:lnTo>
                <a:lnTo>
                  <a:pt x="223" y="269"/>
                </a:lnTo>
                <a:lnTo>
                  <a:pt x="222" y="268"/>
                </a:lnTo>
                <a:lnTo>
                  <a:pt x="221" y="268"/>
                </a:lnTo>
                <a:lnTo>
                  <a:pt x="221" y="267"/>
                </a:lnTo>
                <a:lnTo>
                  <a:pt x="220" y="266"/>
                </a:lnTo>
                <a:lnTo>
                  <a:pt x="219" y="265"/>
                </a:lnTo>
                <a:lnTo>
                  <a:pt x="218" y="264"/>
                </a:lnTo>
                <a:lnTo>
                  <a:pt x="217" y="263"/>
                </a:lnTo>
                <a:lnTo>
                  <a:pt x="217" y="262"/>
                </a:lnTo>
                <a:lnTo>
                  <a:pt x="216" y="261"/>
                </a:lnTo>
                <a:lnTo>
                  <a:pt x="216" y="260"/>
                </a:lnTo>
                <a:lnTo>
                  <a:pt x="216" y="259"/>
                </a:lnTo>
                <a:lnTo>
                  <a:pt x="216" y="258"/>
                </a:lnTo>
                <a:lnTo>
                  <a:pt x="217" y="258"/>
                </a:lnTo>
                <a:lnTo>
                  <a:pt x="217" y="257"/>
                </a:lnTo>
                <a:lnTo>
                  <a:pt x="218" y="257"/>
                </a:lnTo>
                <a:lnTo>
                  <a:pt x="219" y="256"/>
                </a:lnTo>
                <a:lnTo>
                  <a:pt x="220" y="255"/>
                </a:lnTo>
                <a:lnTo>
                  <a:pt x="221" y="255"/>
                </a:lnTo>
                <a:lnTo>
                  <a:pt x="221" y="254"/>
                </a:lnTo>
                <a:lnTo>
                  <a:pt x="221" y="253"/>
                </a:lnTo>
                <a:lnTo>
                  <a:pt x="221" y="252"/>
                </a:lnTo>
                <a:lnTo>
                  <a:pt x="220" y="252"/>
                </a:lnTo>
                <a:lnTo>
                  <a:pt x="220" y="251"/>
                </a:lnTo>
                <a:lnTo>
                  <a:pt x="219" y="250"/>
                </a:lnTo>
                <a:lnTo>
                  <a:pt x="218" y="249"/>
                </a:lnTo>
                <a:lnTo>
                  <a:pt x="217" y="248"/>
                </a:lnTo>
                <a:lnTo>
                  <a:pt x="216" y="247"/>
                </a:lnTo>
                <a:lnTo>
                  <a:pt x="216" y="246"/>
                </a:lnTo>
                <a:lnTo>
                  <a:pt x="215" y="246"/>
                </a:lnTo>
                <a:lnTo>
                  <a:pt x="215" y="245"/>
                </a:lnTo>
                <a:lnTo>
                  <a:pt x="215" y="244"/>
                </a:lnTo>
                <a:lnTo>
                  <a:pt x="216" y="243"/>
                </a:lnTo>
                <a:lnTo>
                  <a:pt x="217" y="242"/>
                </a:lnTo>
                <a:lnTo>
                  <a:pt x="218" y="241"/>
                </a:lnTo>
                <a:lnTo>
                  <a:pt x="219" y="241"/>
                </a:lnTo>
                <a:lnTo>
                  <a:pt x="220" y="240"/>
                </a:lnTo>
                <a:lnTo>
                  <a:pt x="221" y="240"/>
                </a:lnTo>
                <a:lnTo>
                  <a:pt x="222" y="240"/>
                </a:lnTo>
                <a:lnTo>
                  <a:pt x="223" y="240"/>
                </a:lnTo>
                <a:lnTo>
                  <a:pt x="224" y="240"/>
                </a:lnTo>
                <a:lnTo>
                  <a:pt x="224" y="241"/>
                </a:lnTo>
                <a:lnTo>
                  <a:pt x="225" y="241"/>
                </a:lnTo>
                <a:lnTo>
                  <a:pt x="225" y="242"/>
                </a:lnTo>
                <a:lnTo>
                  <a:pt x="226" y="242"/>
                </a:lnTo>
                <a:lnTo>
                  <a:pt x="226" y="243"/>
                </a:lnTo>
                <a:lnTo>
                  <a:pt x="226" y="244"/>
                </a:lnTo>
                <a:lnTo>
                  <a:pt x="226" y="245"/>
                </a:lnTo>
                <a:lnTo>
                  <a:pt x="227" y="246"/>
                </a:lnTo>
                <a:lnTo>
                  <a:pt x="227" y="248"/>
                </a:lnTo>
                <a:lnTo>
                  <a:pt x="227" y="249"/>
                </a:lnTo>
                <a:lnTo>
                  <a:pt x="227" y="250"/>
                </a:lnTo>
                <a:lnTo>
                  <a:pt x="227" y="251"/>
                </a:lnTo>
                <a:lnTo>
                  <a:pt x="228" y="251"/>
                </a:lnTo>
                <a:lnTo>
                  <a:pt x="228" y="252"/>
                </a:lnTo>
                <a:lnTo>
                  <a:pt x="229" y="252"/>
                </a:lnTo>
                <a:lnTo>
                  <a:pt x="229" y="253"/>
                </a:lnTo>
                <a:lnTo>
                  <a:pt x="230" y="253"/>
                </a:lnTo>
                <a:lnTo>
                  <a:pt x="231" y="253"/>
                </a:lnTo>
                <a:lnTo>
                  <a:pt x="232" y="253"/>
                </a:lnTo>
                <a:lnTo>
                  <a:pt x="233" y="253"/>
                </a:lnTo>
                <a:lnTo>
                  <a:pt x="234" y="253"/>
                </a:lnTo>
                <a:lnTo>
                  <a:pt x="235" y="252"/>
                </a:lnTo>
                <a:lnTo>
                  <a:pt x="236" y="252"/>
                </a:lnTo>
                <a:lnTo>
                  <a:pt x="237" y="252"/>
                </a:lnTo>
                <a:lnTo>
                  <a:pt x="238" y="251"/>
                </a:lnTo>
                <a:lnTo>
                  <a:pt x="239" y="251"/>
                </a:lnTo>
                <a:lnTo>
                  <a:pt x="239" y="250"/>
                </a:lnTo>
                <a:lnTo>
                  <a:pt x="240" y="249"/>
                </a:lnTo>
                <a:lnTo>
                  <a:pt x="241" y="249"/>
                </a:lnTo>
                <a:lnTo>
                  <a:pt x="242" y="248"/>
                </a:lnTo>
                <a:lnTo>
                  <a:pt x="243" y="248"/>
                </a:lnTo>
                <a:lnTo>
                  <a:pt x="243" y="247"/>
                </a:lnTo>
                <a:lnTo>
                  <a:pt x="244" y="246"/>
                </a:lnTo>
                <a:lnTo>
                  <a:pt x="244" y="245"/>
                </a:lnTo>
                <a:lnTo>
                  <a:pt x="244" y="244"/>
                </a:lnTo>
                <a:lnTo>
                  <a:pt x="244" y="243"/>
                </a:lnTo>
                <a:lnTo>
                  <a:pt x="244" y="242"/>
                </a:lnTo>
                <a:lnTo>
                  <a:pt x="243" y="242"/>
                </a:lnTo>
                <a:lnTo>
                  <a:pt x="243" y="241"/>
                </a:lnTo>
                <a:lnTo>
                  <a:pt x="242" y="240"/>
                </a:lnTo>
                <a:lnTo>
                  <a:pt x="241" y="240"/>
                </a:lnTo>
                <a:lnTo>
                  <a:pt x="240" y="239"/>
                </a:lnTo>
                <a:lnTo>
                  <a:pt x="238" y="237"/>
                </a:lnTo>
                <a:lnTo>
                  <a:pt x="237" y="237"/>
                </a:lnTo>
                <a:lnTo>
                  <a:pt x="236" y="236"/>
                </a:lnTo>
                <a:lnTo>
                  <a:pt x="235" y="235"/>
                </a:lnTo>
                <a:lnTo>
                  <a:pt x="234" y="235"/>
                </a:lnTo>
                <a:lnTo>
                  <a:pt x="234" y="234"/>
                </a:lnTo>
                <a:lnTo>
                  <a:pt x="233" y="234"/>
                </a:lnTo>
                <a:lnTo>
                  <a:pt x="233" y="233"/>
                </a:lnTo>
                <a:lnTo>
                  <a:pt x="232" y="233"/>
                </a:lnTo>
                <a:lnTo>
                  <a:pt x="232" y="232"/>
                </a:lnTo>
                <a:lnTo>
                  <a:pt x="232" y="231"/>
                </a:lnTo>
                <a:lnTo>
                  <a:pt x="232" y="230"/>
                </a:lnTo>
                <a:lnTo>
                  <a:pt x="232" y="229"/>
                </a:lnTo>
                <a:lnTo>
                  <a:pt x="232" y="228"/>
                </a:lnTo>
                <a:lnTo>
                  <a:pt x="232" y="227"/>
                </a:lnTo>
                <a:lnTo>
                  <a:pt x="232" y="226"/>
                </a:lnTo>
                <a:lnTo>
                  <a:pt x="233" y="225"/>
                </a:lnTo>
                <a:lnTo>
                  <a:pt x="234" y="224"/>
                </a:lnTo>
                <a:lnTo>
                  <a:pt x="234" y="223"/>
                </a:lnTo>
                <a:lnTo>
                  <a:pt x="235" y="222"/>
                </a:lnTo>
                <a:lnTo>
                  <a:pt x="236" y="222"/>
                </a:lnTo>
                <a:lnTo>
                  <a:pt x="236" y="221"/>
                </a:lnTo>
                <a:lnTo>
                  <a:pt x="237" y="220"/>
                </a:lnTo>
                <a:lnTo>
                  <a:pt x="238" y="219"/>
                </a:lnTo>
                <a:lnTo>
                  <a:pt x="239" y="219"/>
                </a:lnTo>
                <a:lnTo>
                  <a:pt x="240" y="218"/>
                </a:lnTo>
                <a:lnTo>
                  <a:pt x="241" y="217"/>
                </a:lnTo>
                <a:lnTo>
                  <a:pt x="242" y="217"/>
                </a:lnTo>
                <a:lnTo>
                  <a:pt x="243" y="217"/>
                </a:lnTo>
                <a:lnTo>
                  <a:pt x="244" y="217"/>
                </a:lnTo>
                <a:lnTo>
                  <a:pt x="244" y="216"/>
                </a:lnTo>
                <a:lnTo>
                  <a:pt x="245" y="216"/>
                </a:lnTo>
                <a:lnTo>
                  <a:pt x="246" y="216"/>
                </a:lnTo>
                <a:lnTo>
                  <a:pt x="247" y="216"/>
                </a:lnTo>
                <a:lnTo>
                  <a:pt x="247" y="217"/>
                </a:lnTo>
                <a:lnTo>
                  <a:pt x="248" y="217"/>
                </a:lnTo>
                <a:lnTo>
                  <a:pt x="249" y="218"/>
                </a:lnTo>
                <a:lnTo>
                  <a:pt x="250" y="219"/>
                </a:lnTo>
                <a:lnTo>
                  <a:pt x="251" y="220"/>
                </a:lnTo>
                <a:lnTo>
                  <a:pt x="251" y="221"/>
                </a:lnTo>
                <a:lnTo>
                  <a:pt x="252" y="221"/>
                </a:lnTo>
                <a:lnTo>
                  <a:pt x="252" y="222"/>
                </a:lnTo>
                <a:lnTo>
                  <a:pt x="253" y="224"/>
                </a:lnTo>
                <a:lnTo>
                  <a:pt x="254" y="224"/>
                </a:lnTo>
                <a:lnTo>
                  <a:pt x="254" y="225"/>
                </a:lnTo>
                <a:lnTo>
                  <a:pt x="255" y="226"/>
                </a:lnTo>
                <a:lnTo>
                  <a:pt x="256" y="227"/>
                </a:lnTo>
                <a:lnTo>
                  <a:pt x="257" y="228"/>
                </a:lnTo>
                <a:lnTo>
                  <a:pt x="258" y="229"/>
                </a:lnTo>
                <a:lnTo>
                  <a:pt x="259" y="229"/>
                </a:lnTo>
                <a:lnTo>
                  <a:pt x="260" y="230"/>
                </a:lnTo>
                <a:lnTo>
                  <a:pt x="261" y="230"/>
                </a:lnTo>
                <a:lnTo>
                  <a:pt x="262" y="231"/>
                </a:lnTo>
                <a:lnTo>
                  <a:pt x="263" y="231"/>
                </a:lnTo>
                <a:lnTo>
                  <a:pt x="264" y="231"/>
                </a:lnTo>
                <a:lnTo>
                  <a:pt x="265" y="231"/>
                </a:lnTo>
                <a:lnTo>
                  <a:pt x="266" y="231"/>
                </a:lnTo>
                <a:lnTo>
                  <a:pt x="267" y="231"/>
                </a:lnTo>
                <a:lnTo>
                  <a:pt x="268" y="231"/>
                </a:lnTo>
                <a:lnTo>
                  <a:pt x="269" y="231"/>
                </a:lnTo>
                <a:lnTo>
                  <a:pt x="269" y="230"/>
                </a:lnTo>
                <a:lnTo>
                  <a:pt x="270" y="230"/>
                </a:lnTo>
                <a:lnTo>
                  <a:pt x="270" y="229"/>
                </a:lnTo>
                <a:lnTo>
                  <a:pt x="270" y="228"/>
                </a:lnTo>
                <a:lnTo>
                  <a:pt x="270" y="227"/>
                </a:lnTo>
                <a:lnTo>
                  <a:pt x="270" y="226"/>
                </a:lnTo>
                <a:lnTo>
                  <a:pt x="269" y="225"/>
                </a:lnTo>
                <a:lnTo>
                  <a:pt x="269" y="224"/>
                </a:lnTo>
                <a:lnTo>
                  <a:pt x="268" y="223"/>
                </a:lnTo>
                <a:lnTo>
                  <a:pt x="268" y="222"/>
                </a:lnTo>
                <a:lnTo>
                  <a:pt x="267" y="221"/>
                </a:lnTo>
                <a:lnTo>
                  <a:pt x="266" y="220"/>
                </a:lnTo>
                <a:lnTo>
                  <a:pt x="266" y="219"/>
                </a:lnTo>
                <a:lnTo>
                  <a:pt x="265" y="219"/>
                </a:lnTo>
                <a:lnTo>
                  <a:pt x="264" y="218"/>
                </a:lnTo>
                <a:lnTo>
                  <a:pt x="263" y="217"/>
                </a:lnTo>
                <a:lnTo>
                  <a:pt x="262" y="216"/>
                </a:lnTo>
                <a:lnTo>
                  <a:pt x="261" y="215"/>
                </a:lnTo>
                <a:lnTo>
                  <a:pt x="260" y="215"/>
                </a:lnTo>
                <a:lnTo>
                  <a:pt x="260" y="214"/>
                </a:lnTo>
                <a:lnTo>
                  <a:pt x="259" y="214"/>
                </a:lnTo>
                <a:lnTo>
                  <a:pt x="258" y="214"/>
                </a:lnTo>
                <a:lnTo>
                  <a:pt x="257" y="213"/>
                </a:lnTo>
                <a:lnTo>
                  <a:pt x="256" y="212"/>
                </a:lnTo>
                <a:lnTo>
                  <a:pt x="255" y="212"/>
                </a:lnTo>
                <a:lnTo>
                  <a:pt x="255" y="211"/>
                </a:lnTo>
                <a:lnTo>
                  <a:pt x="255" y="210"/>
                </a:lnTo>
                <a:lnTo>
                  <a:pt x="254" y="210"/>
                </a:lnTo>
                <a:lnTo>
                  <a:pt x="254" y="209"/>
                </a:lnTo>
                <a:lnTo>
                  <a:pt x="254" y="208"/>
                </a:lnTo>
                <a:lnTo>
                  <a:pt x="254" y="207"/>
                </a:lnTo>
                <a:lnTo>
                  <a:pt x="254" y="206"/>
                </a:lnTo>
                <a:lnTo>
                  <a:pt x="254" y="205"/>
                </a:lnTo>
                <a:lnTo>
                  <a:pt x="255" y="205"/>
                </a:lnTo>
                <a:lnTo>
                  <a:pt x="255" y="204"/>
                </a:lnTo>
                <a:lnTo>
                  <a:pt x="255" y="203"/>
                </a:lnTo>
                <a:lnTo>
                  <a:pt x="256" y="203"/>
                </a:lnTo>
                <a:lnTo>
                  <a:pt x="257" y="203"/>
                </a:lnTo>
                <a:lnTo>
                  <a:pt x="257" y="202"/>
                </a:lnTo>
                <a:lnTo>
                  <a:pt x="258" y="202"/>
                </a:lnTo>
                <a:lnTo>
                  <a:pt x="259" y="202"/>
                </a:lnTo>
                <a:lnTo>
                  <a:pt x="260" y="202"/>
                </a:lnTo>
                <a:lnTo>
                  <a:pt x="261" y="202"/>
                </a:lnTo>
                <a:lnTo>
                  <a:pt x="262" y="202"/>
                </a:lnTo>
                <a:lnTo>
                  <a:pt x="263" y="202"/>
                </a:lnTo>
                <a:lnTo>
                  <a:pt x="264" y="202"/>
                </a:lnTo>
                <a:lnTo>
                  <a:pt x="265" y="201"/>
                </a:lnTo>
                <a:lnTo>
                  <a:pt x="265" y="200"/>
                </a:lnTo>
                <a:lnTo>
                  <a:pt x="264" y="200"/>
                </a:lnTo>
                <a:lnTo>
                  <a:pt x="264" y="199"/>
                </a:lnTo>
                <a:lnTo>
                  <a:pt x="264" y="198"/>
                </a:lnTo>
                <a:lnTo>
                  <a:pt x="264" y="197"/>
                </a:lnTo>
                <a:lnTo>
                  <a:pt x="263" y="196"/>
                </a:lnTo>
                <a:lnTo>
                  <a:pt x="263" y="195"/>
                </a:lnTo>
                <a:lnTo>
                  <a:pt x="263" y="194"/>
                </a:lnTo>
                <a:lnTo>
                  <a:pt x="263" y="193"/>
                </a:lnTo>
                <a:lnTo>
                  <a:pt x="262" y="192"/>
                </a:lnTo>
                <a:lnTo>
                  <a:pt x="262" y="191"/>
                </a:lnTo>
                <a:lnTo>
                  <a:pt x="262" y="190"/>
                </a:lnTo>
                <a:lnTo>
                  <a:pt x="262" y="189"/>
                </a:lnTo>
                <a:lnTo>
                  <a:pt x="262" y="188"/>
                </a:lnTo>
                <a:lnTo>
                  <a:pt x="263" y="188"/>
                </a:lnTo>
                <a:lnTo>
                  <a:pt x="263" y="187"/>
                </a:lnTo>
                <a:lnTo>
                  <a:pt x="264" y="186"/>
                </a:lnTo>
                <a:lnTo>
                  <a:pt x="265" y="185"/>
                </a:lnTo>
                <a:lnTo>
                  <a:pt x="265" y="184"/>
                </a:lnTo>
                <a:lnTo>
                  <a:pt x="266" y="183"/>
                </a:lnTo>
                <a:lnTo>
                  <a:pt x="266" y="182"/>
                </a:lnTo>
                <a:lnTo>
                  <a:pt x="266" y="181"/>
                </a:lnTo>
                <a:lnTo>
                  <a:pt x="267" y="180"/>
                </a:lnTo>
                <a:lnTo>
                  <a:pt x="267" y="179"/>
                </a:lnTo>
                <a:lnTo>
                  <a:pt x="266" y="178"/>
                </a:lnTo>
                <a:lnTo>
                  <a:pt x="266" y="177"/>
                </a:lnTo>
                <a:lnTo>
                  <a:pt x="266" y="176"/>
                </a:lnTo>
                <a:lnTo>
                  <a:pt x="265" y="176"/>
                </a:lnTo>
                <a:lnTo>
                  <a:pt x="264" y="175"/>
                </a:lnTo>
                <a:lnTo>
                  <a:pt x="263" y="175"/>
                </a:lnTo>
                <a:lnTo>
                  <a:pt x="262" y="175"/>
                </a:lnTo>
                <a:lnTo>
                  <a:pt x="261" y="175"/>
                </a:lnTo>
                <a:lnTo>
                  <a:pt x="261" y="176"/>
                </a:lnTo>
                <a:lnTo>
                  <a:pt x="260" y="176"/>
                </a:lnTo>
                <a:lnTo>
                  <a:pt x="259" y="176"/>
                </a:lnTo>
                <a:lnTo>
                  <a:pt x="258" y="176"/>
                </a:lnTo>
                <a:lnTo>
                  <a:pt x="257" y="175"/>
                </a:lnTo>
                <a:lnTo>
                  <a:pt x="256" y="175"/>
                </a:lnTo>
                <a:lnTo>
                  <a:pt x="256" y="174"/>
                </a:lnTo>
                <a:lnTo>
                  <a:pt x="256" y="173"/>
                </a:lnTo>
                <a:lnTo>
                  <a:pt x="255" y="173"/>
                </a:lnTo>
                <a:lnTo>
                  <a:pt x="255" y="172"/>
                </a:lnTo>
                <a:lnTo>
                  <a:pt x="255" y="171"/>
                </a:lnTo>
                <a:lnTo>
                  <a:pt x="255" y="170"/>
                </a:lnTo>
                <a:lnTo>
                  <a:pt x="254" y="169"/>
                </a:lnTo>
                <a:lnTo>
                  <a:pt x="254" y="168"/>
                </a:lnTo>
                <a:lnTo>
                  <a:pt x="254" y="167"/>
                </a:lnTo>
                <a:lnTo>
                  <a:pt x="254" y="166"/>
                </a:lnTo>
                <a:lnTo>
                  <a:pt x="255" y="165"/>
                </a:lnTo>
                <a:lnTo>
                  <a:pt x="255" y="164"/>
                </a:lnTo>
                <a:lnTo>
                  <a:pt x="255" y="163"/>
                </a:lnTo>
                <a:lnTo>
                  <a:pt x="256" y="162"/>
                </a:lnTo>
                <a:lnTo>
                  <a:pt x="256" y="161"/>
                </a:lnTo>
                <a:lnTo>
                  <a:pt x="256" y="160"/>
                </a:lnTo>
                <a:lnTo>
                  <a:pt x="257" y="160"/>
                </a:lnTo>
                <a:lnTo>
                  <a:pt x="257" y="159"/>
                </a:lnTo>
                <a:lnTo>
                  <a:pt x="258" y="158"/>
                </a:lnTo>
                <a:lnTo>
                  <a:pt x="259" y="157"/>
                </a:lnTo>
                <a:lnTo>
                  <a:pt x="260" y="157"/>
                </a:lnTo>
                <a:lnTo>
                  <a:pt x="261" y="156"/>
                </a:lnTo>
                <a:lnTo>
                  <a:pt x="262" y="156"/>
                </a:lnTo>
                <a:lnTo>
                  <a:pt x="263" y="156"/>
                </a:lnTo>
                <a:lnTo>
                  <a:pt x="265" y="156"/>
                </a:lnTo>
                <a:lnTo>
                  <a:pt x="266" y="156"/>
                </a:lnTo>
                <a:lnTo>
                  <a:pt x="266" y="155"/>
                </a:lnTo>
                <a:lnTo>
                  <a:pt x="267" y="155"/>
                </a:lnTo>
                <a:lnTo>
                  <a:pt x="268" y="155"/>
                </a:lnTo>
                <a:lnTo>
                  <a:pt x="269" y="155"/>
                </a:lnTo>
                <a:lnTo>
                  <a:pt x="270" y="154"/>
                </a:lnTo>
                <a:lnTo>
                  <a:pt x="271" y="154"/>
                </a:lnTo>
                <a:lnTo>
                  <a:pt x="272" y="153"/>
                </a:lnTo>
                <a:lnTo>
                  <a:pt x="273" y="152"/>
                </a:lnTo>
                <a:lnTo>
                  <a:pt x="274" y="151"/>
                </a:lnTo>
                <a:lnTo>
                  <a:pt x="275" y="150"/>
                </a:lnTo>
                <a:lnTo>
                  <a:pt x="275" y="149"/>
                </a:lnTo>
                <a:lnTo>
                  <a:pt x="275" y="148"/>
                </a:lnTo>
                <a:lnTo>
                  <a:pt x="275" y="147"/>
                </a:lnTo>
                <a:lnTo>
                  <a:pt x="275" y="146"/>
                </a:lnTo>
                <a:lnTo>
                  <a:pt x="274" y="146"/>
                </a:lnTo>
                <a:lnTo>
                  <a:pt x="274" y="145"/>
                </a:lnTo>
                <a:lnTo>
                  <a:pt x="273" y="144"/>
                </a:lnTo>
                <a:lnTo>
                  <a:pt x="272" y="142"/>
                </a:lnTo>
                <a:lnTo>
                  <a:pt x="271" y="141"/>
                </a:lnTo>
                <a:lnTo>
                  <a:pt x="269" y="138"/>
                </a:lnTo>
                <a:lnTo>
                  <a:pt x="268" y="137"/>
                </a:lnTo>
                <a:lnTo>
                  <a:pt x="267" y="135"/>
                </a:lnTo>
                <a:lnTo>
                  <a:pt x="266" y="135"/>
                </a:lnTo>
                <a:lnTo>
                  <a:pt x="266" y="134"/>
                </a:lnTo>
                <a:lnTo>
                  <a:pt x="265" y="134"/>
                </a:lnTo>
                <a:lnTo>
                  <a:pt x="265" y="133"/>
                </a:lnTo>
                <a:lnTo>
                  <a:pt x="264" y="133"/>
                </a:lnTo>
                <a:lnTo>
                  <a:pt x="263" y="132"/>
                </a:lnTo>
                <a:lnTo>
                  <a:pt x="262" y="131"/>
                </a:lnTo>
                <a:lnTo>
                  <a:pt x="261" y="131"/>
                </a:lnTo>
                <a:lnTo>
                  <a:pt x="261" y="130"/>
                </a:lnTo>
                <a:lnTo>
                  <a:pt x="260" y="130"/>
                </a:lnTo>
                <a:lnTo>
                  <a:pt x="259" y="130"/>
                </a:lnTo>
                <a:lnTo>
                  <a:pt x="258" y="129"/>
                </a:lnTo>
                <a:lnTo>
                  <a:pt x="257" y="129"/>
                </a:lnTo>
                <a:lnTo>
                  <a:pt x="256" y="129"/>
                </a:lnTo>
                <a:lnTo>
                  <a:pt x="255" y="129"/>
                </a:lnTo>
                <a:lnTo>
                  <a:pt x="254" y="129"/>
                </a:lnTo>
                <a:lnTo>
                  <a:pt x="253" y="129"/>
                </a:lnTo>
                <a:lnTo>
                  <a:pt x="252" y="128"/>
                </a:lnTo>
                <a:lnTo>
                  <a:pt x="251" y="128"/>
                </a:lnTo>
                <a:lnTo>
                  <a:pt x="250" y="128"/>
                </a:lnTo>
                <a:lnTo>
                  <a:pt x="249" y="128"/>
                </a:lnTo>
                <a:lnTo>
                  <a:pt x="248" y="128"/>
                </a:lnTo>
                <a:lnTo>
                  <a:pt x="247" y="128"/>
                </a:lnTo>
                <a:lnTo>
                  <a:pt x="246" y="128"/>
                </a:lnTo>
                <a:lnTo>
                  <a:pt x="245" y="127"/>
                </a:lnTo>
                <a:lnTo>
                  <a:pt x="244" y="127"/>
                </a:lnTo>
                <a:lnTo>
                  <a:pt x="244" y="126"/>
                </a:lnTo>
                <a:lnTo>
                  <a:pt x="244" y="125"/>
                </a:lnTo>
                <a:lnTo>
                  <a:pt x="244" y="124"/>
                </a:lnTo>
                <a:lnTo>
                  <a:pt x="244" y="123"/>
                </a:lnTo>
                <a:lnTo>
                  <a:pt x="244" y="122"/>
                </a:lnTo>
                <a:lnTo>
                  <a:pt x="244" y="121"/>
                </a:lnTo>
                <a:lnTo>
                  <a:pt x="244" y="120"/>
                </a:lnTo>
                <a:lnTo>
                  <a:pt x="244" y="119"/>
                </a:lnTo>
                <a:lnTo>
                  <a:pt x="244" y="118"/>
                </a:lnTo>
                <a:lnTo>
                  <a:pt x="245" y="117"/>
                </a:lnTo>
                <a:lnTo>
                  <a:pt x="245" y="116"/>
                </a:lnTo>
                <a:lnTo>
                  <a:pt x="246" y="116"/>
                </a:lnTo>
                <a:lnTo>
                  <a:pt x="246" y="115"/>
                </a:lnTo>
                <a:lnTo>
                  <a:pt x="247" y="115"/>
                </a:lnTo>
                <a:lnTo>
                  <a:pt x="248" y="115"/>
                </a:lnTo>
                <a:lnTo>
                  <a:pt x="249" y="115"/>
                </a:lnTo>
                <a:lnTo>
                  <a:pt x="250" y="115"/>
                </a:lnTo>
                <a:lnTo>
                  <a:pt x="251" y="116"/>
                </a:lnTo>
                <a:lnTo>
                  <a:pt x="252" y="116"/>
                </a:lnTo>
                <a:lnTo>
                  <a:pt x="253" y="117"/>
                </a:lnTo>
                <a:lnTo>
                  <a:pt x="254" y="118"/>
                </a:lnTo>
                <a:lnTo>
                  <a:pt x="255" y="118"/>
                </a:lnTo>
                <a:lnTo>
                  <a:pt x="256" y="119"/>
                </a:lnTo>
                <a:lnTo>
                  <a:pt x="257" y="119"/>
                </a:lnTo>
                <a:lnTo>
                  <a:pt x="258" y="120"/>
                </a:lnTo>
                <a:lnTo>
                  <a:pt x="259" y="120"/>
                </a:lnTo>
                <a:lnTo>
                  <a:pt x="260" y="120"/>
                </a:lnTo>
                <a:lnTo>
                  <a:pt x="262" y="120"/>
                </a:lnTo>
                <a:lnTo>
                  <a:pt x="263" y="120"/>
                </a:lnTo>
                <a:lnTo>
                  <a:pt x="264" y="121"/>
                </a:lnTo>
                <a:lnTo>
                  <a:pt x="265" y="121"/>
                </a:lnTo>
                <a:lnTo>
                  <a:pt x="266" y="121"/>
                </a:lnTo>
                <a:lnTo>
                  <a:pt x="267" y="122"/>
                </a:lnTo>
                <a:lnTo>
                  <a:pt x="268" y="122"/>
                </a:lnTo>
                <a:lnTo>
                  <a:pt x="269" y="122"/>
                </a:lnTo>
                <a:lnTo>
                  <a:pt x="270" y="123"/>
                </a:lnTo>
                <a:lnTo>
                  <a:pt x="271" y="123"/>
                </a:lnTo>
                <a:lnTo>
                  <a:pt x="274" y="125"/>
                </a:lnTo>
                <a:lnTo>
                  <a:pt x="275" y="126"/>
                </a:lnTo>
                <a:lnTo>
                  <a:pt x="277" y="127"/>
                </a:lnTo>
                <a:lnTo>
                  <a:pt x="278" y="127"/>
                </a:lnTo>
                <a:lnTo>
                  <a:pt x="279" y="127"/>
                </a:lnTo>
                <a:lnTo>
                  <a:pt x="280" y="128"/>
                </a:lnTo>
                <a:lnTo>
                  <a:pt x="281" y="128"/>
                </a:lnTo>
                <a:lnTo>
                  <a:pt x="282" y="128"/>
                </a:lnTo>
                <a:lnTo>
                  <a:pt x="283" y="128"/>
                </a:lnTo>
                <a:lnTo>
                  <a:pt x="283" y="129"/>
                </a:lnTo>
                <a:lnTo>
                  <a:pt x="284" y="129"/>
                </a:lnTo>
                <a:lnTo>
                  <a:pt x="285" y="129"/>
                </a:lnTo>
                <a:lnTo>
                  <a:pt x="286" y="129"/>
                </a:lnTo>
                <a:lnTo>
                  <a:pt x="287" y="128"/>
                </a:lnTo>
                <a:lnTo>
                  <a:pt x="288" y="128"/>
                </a:lnTo>
                <a:lnTo>
                  <a:pt x="289" y="128"/>
                </a:lnTo>
                <a:lnTo>
                  <a:pt x="290" y="127"/>
                </a:lnTo>
                <a:lnTo>
                  <a:pt x="291" y="127"/>
                </a:lnTo>
                <a:lnTo>
                  <a:pt x="292" y="127"/>
                </a:lnTo>
                <a:lnTo>
                  <a:pt x="292" y="126"/>
                </a:lnTo>
                <a:lnTo>
                  <a:pt x="293" y="126"/>
                </a:lnTo>
                <a:lnTo>
                  <a:pt x="293" y="125"/>
                </a:lnTo>
                <a:lnTo>
                  <a:pt x="293" y="124"/>
                </a:lnTo>
                <a:lnTo>
                  <a:pt x="292" y="124"/>
                </a:lnTo>
                <a:lnTo>
                  <a:pt x="292" y="123"/>
                </a:lnTo>
                <a:lnTo>
                  <a:pt x="291" y="123"/>
                </a:lnTo>
                <a:lnTo>
                  <a:pt x="290" y="123"/>
                </a:lnTo>
                <a:lnTo>
                  <a:pt x="289" y="122"/>
                </a:lnTo>
                <a:lnTo>
                  <a:pt x="288" y="122"/>
                </a:lnTo>
                <a:lnTo>
                  <a:pt x="287" y="121"/>
                </a:lnTo>
                <a:lnTo>
                  <a:pt x="286" y="120"/>
                </a:lnTo>
                <a:lnTo>
                  <a:pt x="286" y="119"/>
                </a:lnTo>
                <a:lnTo>
                  <a:pt x="286" y="118"/>
                </a:lnTo>
                <a:lnTo>
                  <a:pt x="286" y="117"/>
                </a:lnTo>
                <a:lnTo>
                  <a:pt x="286" y="116"/>
                </a:lnTo>
                <a:lnTo>
                  <a:pt x="286" y="115"/>
                </a:lnTo>
                <a:lnTo>
                  <a:pt x="287" y="114"/>
                </a:lnTo>
                <a:lnTo>
                  <a:pt x="287" y="113"/>
                </a:lnTo>
                <a:lnTo>
                  <a:pt x="287" y="112"/>
                </a:lnTo>
                <a:lnTo>
                  <a:pt x="287" y="111"/>
                </a:lnTo>
                <a:lnTo>
                  <a:pt x="287" y="110"/>
                </a:lnTo>
                <a:lnTo>
                  <a:pt x="287" y="109"/>
                </a:lnTo>
                <a:lnTo>
                  <a:pt x="287" y="108"/>
                </a:lnTo>
                <a:lnTo>
                  <a:pt x="286" y="108"/>
                </a:lnTo>
                <a:lnTo>
                  <a:pt x="286" y="107"/>
                </a:lnTo>
                <a:lnTo>
                  <a:pt x="285" y="107"/>
                </a:lnTo>
                <a:lnTo>
                  <a:pt x="284" y="106"/>
                </a:lnTo>
                <a:lnTo>
                  <a:pt x="282" y="105"/>
                </a:lnTo>
                <a:lnTo>
                  <a:pt x="281" y="105"/>
                </a:lnTo>
                <a:lnTo>
                  <a:pt x="281" y="104"/>
                </a:lnTo>
                <a:lnTo>
                  <a:pt x="280" y="104"/>
                </a:lnTo>
                <a:lnTo>
                  <a:pt x="280" y="103"/>
                </a:lnTo>
                <a:lnTo>
                  <a:pt x="281" y="103"/>
                </a:lnTo>
                <a:lnTo>
                  <a:pt x="281" y="102"/>
                </a:lnTo>
                <a:lnTo>
                  <a:pt x="282" y="102"/>
                </a:lnTo>
                <a:lnTo>
                  <a:pt x="283" y="102"/>
                </a:lnTo>
                <a:lnTo>
                  <a:pt x="283" y="101"/>
                </a:lnTo>
                <a:lnTo>
                  <a:pt x="284" y="100"/>
                </a:lnTo>
                <a:lnTo>
                  <a:pt x="285" y="100"/>
                </a:lnTo>
                <a:lnTo>
                  <a:pt x="286" y="100"/>
                </a:lnTo>
                <a:lnTo>
                  <a:pt x="287" y="99"/>
                </a:lnTo>
                <a:lnTo>
                  <a:pt x="288" y="98"/>
                </a:lnTo>
                <a:lnTo>
                  <a:pt x="289" y="98"/>
                </a:lnTo>
                <a:lnTo>
                  <a:pt x="290" y="97"/>
                </a:lnTo>
                <a:lnTo>
                  <a:pt x="291" y="97"/>
                </a:lnTo>
                <a:lnTo>
                  <a:pt x="291" y="96"/>
                </a:lnTo>
                <a:lnTo>
                  <a:pt x="292" y="96"/>
                </a:lnTo>
                <a:lnTo>
                  <a:pt x="293" y="95"/>
                </a:lnTo>
                <a:lnTo>
                  <a:pt x="294" y="94"/>
                </a:lnTo>
                <a:lnTo>
                  <a:pt x="294" y="93"/>
                </a:lnTo>
                <a:lnTo>
                  <a:pt x="295" y="93"/>
                </a:lnTo>
                <a:lnTo>
                  <a:pt x="295" y="92"/>
                </a:lnTo>
                <a:lnTo>
                  <a:pt x="295" y="91"/>
                </a:lnTo>
                <a:lnTo>
                  <a:pt x="295" y="90"/>
                </a:lnTo>
                <a:lnTo>
                  <a:pt x="295" y="89"/>
                </a:lnTo>
                <a:lnTo>
                  <a:pt x="295" y="88"/>
                </a:lnTo>
                <a:lnTo>
                  <a:pt x="295" y="87"/>
                </a:lnTo>
                <a:lnTo>
                  <a:pt x="294" y="86"/>
                </a:lnTo>
                <a:lnTo>
                  <a:pt x="294" y="85"/>
                </a:lnTo>
                <a:lnTo>
                  <a:pt x="294" y="84"/>
                </a:lnTo>
                <a:lnTo>
                  <a:pt x="293" y="84"/>
                </a:lnTo>
                <a:lnTo>
                  <a:pt x="293" y="83"/>
                </a:lnTo>
                <a:lnTo>
                  <a:pt x="293" y="82"/>
                </a:lnTo>
                <a:lnTo>
                  <a:pt x="294" y="82"/>
                </a:lnTo>
                <a:lnTo>
                  <a:pt x="294" y="81"/>
                </a:lnTo>
                <a:lnTo>
                  <a:pt x="295" y="81"/>
                </a:lnTo>
                <a:lnTo>
                  <a:pt x="296" y="81"/>
                </a:lnTo>
                <a:lnTo>
                  <a:pt x="297" y="82"/>
                </a:lnTo>
                <a:lnTo>
                  <a:pt x="299" y="82"/>
                </a:lnTo>
                <a:lnTo>
                  <a:pt x="300" y="82"/>
                </a:lnTo>
                <a:lnTo>
                  <a:pt x="301" y="82"/>
                </a:lnTo>
                <a:lnTo>
                  <a:pt x="302" y="82"/>
                </a:lnTo>
                <a:lnTo>
                  <a:pt x="303" y="82"/>
                </a:lnTo>
                <a:lnTo>
                  <a:pt x="304" y="82"/>
                </a:lnTo>
                <a:lnTo>
                  <a:pt x="305" y="81"/>
                </a:lnTo>
                <a:lnTo>
                  <a:pt x="306" y="81"/>
                </a:lnTo>
                <a:lnTo>
                  <a:pt x="307" y="81"/>
                </a:lnTo>
                <a:lnTo>
                  <a:pt x="307" y="80"/>
                </a:lnTo>
                <a:lnTo>
                  <a:pt x="308" y="80"/>
                </a:lnTo>
                <a:lnTo>
                  <a:pt x="308" y="79"/>
                </a:lnTo>
                <a:lnTo>
                  <a:pt x="309" y="79"/>
                </a:lnTo>
                <a:lnTo>
                  <a:pt x="309" y="78"/>
                </a:lnTo>
                <a:lnTo>
                  <a:pt x="303" y="66"/>
                </a:lnTo>
                <a:lnTo>
                  <a:pt x="303" y="64"/>
                </a:lnTo>
                <a:lnTo>
                  <a:pt x="299" y="60"/>
                </a:lnTo>
                <a:lnTo>
                  <a:pt x="297" y="60"/>
                </a:lnTo>
                <a:lnTo>
                  <a:pt x="295" y="59"/>
                </a:lnTo>
                <a:lnTo>
                  <a:pt x="287" y="59"/>
                </a:lnTo>
                <a:lnTo>
                  <a:pt x="280" y="67"/>
                </a:lnTo>
                <a:lnTo>
                  <a:pt x="277" y="67"/>
                </a:lnTo>
                <a:lnTo>
                  <a:pt x="275" y="66"/>
                </a:lnTo>
                <a:lnTo>
                  <a:pt x="274" y="68"/>
                </a:lnTo>
                <a:lnTo>
                  <a:pt x="271" y="71"/>
                </a:lnTo>
                <a:lnTo>
                  <a:pt x="261" y="70"/>
                </a:lnTo>
                <a:lnTo>
                  <a:pt x="254" y="65"/>
                </a:lnTo>
                <a:lnTo>
                  <a:pt x="254" y="59"/>
                </a:lnTo>
                <a:lnTo>
                  <a:pt x="245" y="42"/>
                </a:lnTo>
                <a:lnTo>
                  <a:pt x="237" y="46"/>
                </a:lnTo>
                <a:lnTo>
                  <a:pt x="236" y="50"/>
                </a:lnTo>
                <a:lnTo>
                  <a:pt x="232" y="56"/>
                </a:lnTo>
                <a:lnTo>
                  <a:pt x="228" y="56"/>
                </a:lnTo>
                <a:lnTo>
                  <a:pt x="227" y="57"/>
                </a:lnTo>
                <a:lnTo>
                  <a:pt x="222" y="67"/>
                </a:lnTo>
                <a:lnTo>
                  <a:pt x="215" y="67"/>
                </a:lnTo>
                <a:lnTo>
                  <a:pt x="213" y="64"/>
                </a:lnTo>
                <a:lnTo>
                  <a:pt x="203" y="64"/>
                </a:lnTo>
                <a:lnTo>
                  <a:pt x="202" y="66"/>
                </a:lnTo>
                <a:lnTo>
                  <a:pt x="200" y="66"/>
                </a:lnTo>
                <a:lnTo>
                  <a:pt x="199" y="67"/>
                </a:lnTo>
                <a:lnTo>
                  <a:pt x="197" y="67"/>
                </a:lnTo>
                <a:lnTo>
                  <a:pt x="194" y="65"/>
                </a:lnTo>
                <a:lnTo>
                  <a:pt x="195" y="61"/>
                </a:lnTo>
                <a:lnTo>
                  <a:pt x="195" y="54"/>
                </a:lnTo>
                <a:lnTo>
                  <a:pt x="192" y="49"/>
                </a:lnTo>
                <a:lnTo>
                  <a:pt x="191" y="46"/>
                </a:lnTo>
                <a:lnTo>
                  <a:pt x="190" y="44"/>
                </a:lnTo>
                <a:lnTo>
                  <a:pt x="190" y="41"/>
                </a:lnTo>
                <a:lnTo>
                  <a:pt x="188" y="39"/>
                </a:lnTo>
                <a:lnTo>
                  <a:pt x="189" y="36"/>
                </a:lnTo>
                <a:lnTo>
                  <a:pt x="178" y="28"/>
                </a:lnTo>
                <a:lnTo>
                  <a:pt x="178" y="24"/>
                </a:lnTo>
                <a:lnTo>
                  <a:pt x="179" y="23"/>
                </a:lnTo>
                <a:lnTo>
                  <a:pt x="179" y="21"/>
                </a:lnTo>
                <a:lnTo>
                  <a:pt x="181" y="20"/>
                </a:lnTo>
                <a:lnTo>
                  <a:pt x="180" y="13"/>
                </a:lnTo>
                <a:lnTo>
                  <a:pt x="179" y="13"/>
                </a:lnTo>
                <a:lnTo>
                  <a:pt x="179" y="12"/>
                </a:lnTo>
                <a:lnTo>
                  <a:pt x="180" y="11"/>
                </a:lnTo>
                <a:lnTo>
                  <a:pt x="180" y="7"/>
                </a:lnTo>
                <a:lnTo>
                  <a:pt x="171" y="0"/>
                </a:lnTo>
                <a:lnTo>
                  <a:pt x="154" y="1"/>
                </a:lnTo>
                <a:lnTo>
                  <a:pt x="150" y="7"/>
                </a:lnTo>
                <a:lnTo>
                  <a:pt x="148" y="7"/>
                </a:lnTo>
                <a:lnTo>
                  <a:pt x="146" y="9"/>
                </a:lnTo>
                <a:lnTo>
                  <a:pt x="145" y="11"/>
                </a:lnTo>
                <a:lnTo>
                  <a:pt x="147" y="13"/>
                </a:lnTo>
                <a:lnTo>
                  <a:pt x="147" y="15"/>
                </a:lnTo>
                <a:lnTo>
                  <a:pt x="148" y="17"/>
                </a:lnTo>
                <a:lnTo>
                  <a:pt x="148" y="21"/>
                </a:lnTo>
                <a:lnTo>
                  <a:pt x="146" y="23"/>
                </a:lnTo>
                <a:lnTo>
                  <a:pt x="138" y="24"/>
                </a:lnTo>
                <a:lnTo>
                  <a:pt x="130" y="33"/>
                </a:lnTo>
                <a:lnTo>
                  <a:pt x="123" y="33"/>
                </a:lnTo>
                <a:lnTo>
                  <a:pt x="118" y="38"/>
                </a:lnTo>
                <a:lnTo>
                  <a:pt x="112" y="41"/>
                </a:lnTo>
                <a:lnTo>
                  <a:pt x="112" y="43"/>
                </a:lnTo>
                <a:lnTo>
                  <a:pt x="109" y="48"/>
                </a:lnTo>
                <a:lnTo>
                  <a:pt x="105" y="50"/>
                </a:lnTo>
                <a:lnTo>
                  <a:pt x="93" y="39"/>
                </a:lnTo>
                <a:lnTo>
                  <a:pt x="90" y="39"/>
                </a:lnTo>
                <a:lnTo>
                  <a:pt x="89" y="40"/>
                </a:lnTo>
                <a:lnTo>
                  <a:pt x="77" y="54"/>
                </a:lnTo>
                <a:lnTo>
                  <a:pt x="76" y="57"/>
                </a:lnTo>
                <a:lnTo>
                  <a:pt x="72" y="62"/>
                </a:lnTo>
                <a:lnTo>
                  <a:pt x="72" y="64"/>
                </a:lnTo>
                <a:lnTo>
                  <a:pt x="67" y="67"/>
                </a:lnTo>
                <a:lnTo>
                  <a:pt x="62" y="69"/>
                </a:lnTo>
                <a:lnTo>
                  <a:pt x="59" y="72"/>
                </a:lnTo>
                <a:lnTo>
                  <a:pt x="59" y="76"/>
                </a:lnTo>
                <a:lnTo>
                  <a:pt x="65" y="80"/>
                </a:lnTo>
                <a:lnTo>
                  <a:pt x="67" y="85"/>
                </a:lnTo>
                <a:lnTo>
                  <a:pt x="68" y="86"/>
                </a:lnTo>
                <a:lnTo>
                  <a:pt x="68" y="96"/>
                </a:lnTo>
                <a:lnTo>
                  <a:pt x="72" y="101"/>
                </a:lnTo>
                <a:lnTo>
                  <a:pt x="70" y="103"/>
                </a:lnTo>
                <a:lnTo>
                  <a:pt x="66" y="112"/>
                </a:lnTo>
                <a:lnTo>
                  <a:pt x="59" y="121"/>
                </a:lnTo>
                <a:lnTo>
                  <a:pt x="56" y="121"/>
                </a:lnTo>
                <a:lnTo>
                  <a:pt x="52" y="124"/>
                </a:lnTo>
                <a:lnTo>
                  <a:pt x="49" y="124"/>
                </a:lnTo>
                <a:lnTo>
                  <a:pt x="46" y="127"/>
                </a:lnTo>
                <a:lnTo>
                  <a:pt x="42" y="127"/>
                </a:lnTo>
                <a:lnTo>
                  <a:pt x="34" y="138"/>
                </a:lnTo>
                <a:lnTo>
                  <a:pt x="33" y="146"/>
                </a:lnTo>
                <a:lnTo>
                  <a:pt x="32" y="148"/>
                </a:lnTo>
                <a:lnTo>
                  <a:pt x="32" y="154"/>
                </a:lnTo>
                <a:lnTo>
                  <a:pt x="35" y="157"/>
                </a:lnTo>
                <a:lnTo>
                  <a:pt x="35" y="162"/>
                </a:lnTo>
                <a:lnTo>
                  <a:pt x="37" y="163"/>
                </a:lnTo>
                <a:lnTo>
                  <a:pt x="36" y="165"/>
                </a:lnTo>
                <a:lnTo>
                  <a:pt x="42" y="166"/>
                </a:lnTo>
                <a:lnTo>
                  <a:pt x="45" y="170"/>
                </a:lnTo>
                <a:lnTo>
                  <a:pt x="44" y="176"/>
                </a:lnTo>
                <a:lnTo>
                  <a:pt x="36" y="180"/>
                </a:lnTo>
                <a:lnTo>
                  <a:pt x="30" y="191"/>
                </a:lnTo>
                <a:lnTo>
                  <a:pt x="30" y="193"/>
                </a:lnTo>
                <a:lnTo>
                  <a:pt x="38" y="198"/>
                </a:lnTo>
                <a:lnTo>
                  <a:pt x="38" y="202"/>
                </a:lnTo>
                <a:lnTo>
                  <a:pt x="37" y="204"/>
                </a:lnTo>
                <a:lnTo>
                  <a:pt x="33" y="209"/>
                </a:lnTo>
                <a:lnTo>
                  <a:pt x="27" y="214"/>
                </a:lnTo>
                <a:lnTo>
                  <a:pt x="25" y="216"/>
                </a:lnTo>
                <a:lnTo>
                  <a:pt x="23" y="216"/>
                </a:lnTo>
                <a:lnTo>
                  <a:pt x="20" y="220"/>
                </a:lnTo>
                <a:lnTo>
                  <a:pt x="18" y="220"/>
                </a:lnTo>
                <a:lnTo>
                  <a:pt x="14" y="226"/>
                </a:lnTo>
                <a:lnTo>
                  <a:pt x="14" y="232"/>
                </a:lnTo>
                <a:lnTo>
                  <a:pt x="10" y="241"/>
                </a:lnTo>
                <a:lnTo>
                  <a:pt x="11" y="246"/>
                </a:lnTo>
                <a:lnTo>
                  <a:pt x="10" y="248"/>
                </a:lnTo>
                <a:lnTo>
                  <a:pt x="10" y="251"/>
                </a:lnTo>
                <a:lnTo>
                  <a:pt x="8" y="253"/>
                </a:lnTo>
                <a:lnTo>
                  <a:pt x="9" y="256"/>
                </a:lnTo>
                <a:lnTo>
                  <a:pt x="7" y="257"/>
                </a:lnTo>
                <a:lnTo>
                  <a:pt x="8" y="267"/>
                </a:lnTo>
                <a:lnTo>
                  <a:pt x="7" y="268"/>
                </a:lnTo>
                <a:lnTo>
                  <a:pt x="7" y="275"/>
                </a:lnTo>
                <a:lnTo>
                  <a:pt x="0" y="282"/>
                </a:lnTo>
                <a:lnTo>
                  <a:pt x="4" y="287"/>
                </a:lnTo>
                <a:lnTo>
                  <a:pt x="4" y="300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Freeform 41"/>
          <p:cNvSpPr/>
          <p:nvPr/>
        </p:nvSpPr>
        <p:spPr bwMode="auto">
          <a:xfrm>
            <a:off x="4841462" y="4524721"/>
            <a:ext cx="523514" cy="759296"/>
          </a:xfrm>
          <a:custGeom>
            <a:avLst/>
            <a:gdLst>
              <a:gd name="T0" fmla="*/ 2147483647 w 341"/>
              <a:gd name="T1" fmla="*/ 2147483647 h 475"/>
              <a:gd name="T2" fmla="*/ 2147483647 w 341"/>
              <a:gd name="T3" fmla="*/ 2147483647 h 475"/>
              <a:gd name="T4" fmla="*/ 2147483647 w 341"/>
              <a:gd name="T5" fmla="*/ 2147483647 h 475"/>
              <a:gd name="T6" fmla="*/ 2147483647 w 341"/>
              <a:gd name="T7" fmla="*/ 2147483647 h 475"/>
              <a:gd name="T8" fmla="*/ 2147483647 w 341"/>
              <a:gd name="T9" fmla="*/ 2147483647 h 475"/>
              <a:gd name="T10" fmla="*/ 2147483647 w 341"/>
              <a:gd name="T11" fmla="*/ 2147483647 h 475"/>
              <a:gd name="T12" fmla="*/ 2147483647 w 341"/>
              <a:gd name="T13" fmla="*/ 2147483647 h 475"/>
              <a:gd name="T14" fmla="*/ 2147483647 w 341"/>
              <a:gd name="T15" fmla="*/ 0 h 475"/>
              <a:gd name="T16" fmla="*/ 2147483647 w 341"/>
              <a:gd name="T17" fmla="*/ 2147483647 h 475"/>
              <a:gd name="T18" fmla="*/ 2147483647 w 341"/>
              <a:gd name="T19" fmla="*/ 2147483647 h 475"/>
              <a:gd name="T20" fmla="*/ 2147483647 w 341"/>
              <a:gd name="T21" fmla="*/ 2147483647 h 475"/>
              <a:gd name="T22" fmla="*/ 2147483647 w 341"/>
              <a:gd name="T23" fmla="*/ 2147483647 h 475"/>
              <a:gd name="T24" fmla="*/ 2147483647 w 341"/>
              <a:gd name="T25" fmla="*/ 2147483647 h 475"/>
              <a:gd name="T26" fmla="*/ 2147483647 w 341"/>
              <a:gd name="T27" fmla="*/ 2147483647 h 475"/>
              <a:gd name="T28" fmla="*/ 2147483647 w 341"/>
              <a:gd name="T29" fmla="*/ 2147483647 h 475"/>
              <a:gd name="T30" fmla="*/ 2147483647 w 341"/>
              <a:gd name="T31" fmla="*/ 2147483647 h 475"/>
              <a:gd name="T32" fmla="*/ 2147483647 w 341"/>
              <a:gd name="T33" fmla="*/ 2147483647 h 475"/>
              <a:gd name="T34" fmla="*/ 2147483647 w 341"/>
              <a:gd name="T35" fmla="*/ 2147483647 h 475"/>
              <a:gd name="T36" fmla="*/ 2147483647 w 341"/>
              <a:gd name="T37" fmla="*/ 2147483647 h 475"/>
              <a:gd name="T38" fmla="*/ 2147483647 w 341"/>
              <a:gd name="T39" fmla="*/ 2147483647 h 475"/>
              <a:gd name="T40" fmla="*/ 2147483647 w 341"/>
              <a:gd name="T41" fmla="*/ 2147483647 h 475"/>
              <a:gd name="T42" fmla="*/ 2147483647 w 341"/>
              <a:gd name="T43" fmla="*/ 2147483647 h 475"/>
              <a:gd name="T44" fmla="*/ 2147483647 w 341"/>
              <a:gd name="T45" fmla="*/ 2147483647 h 475"/>
              <a:gd name="T46" fmla="*/ 2147483647 w 341"/>
              <a:gd name="T47" fmla="*/ 2147483647 h 475"/>
              <a:gd name="T48" fmla="*/ 2147483647 w 341"/>
              <a:gd name="T49" fmla="*/ 2147483647 h 475"/>
              <a:gd name="T50" fmla="*/ 2147483647 w 341"/>
              <a:gd name="T51" fmla="*/ 2147483647 h 475"/>
              <a:gd name="T52" fmla="*/ 2147483647 w 341"/>
              <a:gd name="T53" fmla="*/ 2147483647 h 475"/>
              <a:gd name="T54" fmla="*/ 2147483647 w 341"/>
              <a:gd name="T55" fmla="*/ 2147483647 h 475"/>
              <a:gd name="T56" fmla="*/ 2147483647 w 341"/>
              <a:gd name="T57" fmla="*/ 2147483647 h 475"/>
              <a:gd name="T58" fmla="*/ 2147483647 w 341"/>
              <a:gd name="T59" fmla="*/ 2147483647 h 475"/>
              <a:gd name="T60" fmla="*/ 2147483647 w 341"/>
              <a:gd name="T61" fmla="*/ 2147483647 h 475"/>
              <a:gd name="T62" fmla="*/ 2147483647 w 341"/>
              <a:gd name="T63" fmla="*/ 2147483647 h 475"/>
              <a:gd name="T64" fmla="*/ 2147483647 w 341"/>
              <a:gd name="T65" fmla="*/ 2147483647 h 475"/>
              <a:gd name="T66" fmla="*/ 2147483647 w 341"/>
              <a:gd name="T67" fmla="*/ 2147483647 h 475"/>
              <a:gd name="T68" fmla="*/ 2147483647 w 341"/>
              <a:gd name="T69" fmla="*/ 2147483647 h 475"/>
              <a:gd name="T70" fmla="*/ 2147483647 w 341"/>
              <a:gd name="T71" fmla="*/ 2147483647 h 475"/>
              <a:gd name="T72" fmla="*/ 2147483647 w 341"/>
              <a:gd name="T73" fmla="*/ 2147483647 h 475"/>
              <a:gd name="T74" fmla="*/ 2147483647 w 341"/>
              <a:gd name="T75" fmla="*/ 2147483647 h 475"/>
              <a:gd name="T76" fmla="*/ 2147483647 w 341"/>
              <a:gd name="T77" fmla="*/ 2147483647 h 475"/>
              <a:gd name="T78" fmla="*/ 2147483647 w 341"/>
              <a:gd name="T79" fmla="*/ 2147483647 h 475"/>
              <a:gd name="T80" fmla="*/ 2147483647 w 341"/>
              <a:gd name="T81" fmla="*/ 2147483647 h 475"/>
              <a:gd name="T82" fmla="*/ 2147483647 w 341"/>
              <a:gd name="T83" fmla="*/ 2147483647 h 475"/>
              <a:gd name="T84" fmla="*/ 2147483647 w 341"/>
              <a:gd name="T85" fmla="*/ 2147483647 h 475"/>
              <a:gd name="T86" fmla="*/ 2147483647 w 341"/>
              <a:gd name="T87" fmla="*/ 2147483647 h 475"/>
              <a:gd name="T88" fmla="*/ 2147483647 w 341"/>
              <a:gd name="T89" fmla="*/ 2147483647 h 475"/>
              <a:gd name="T90" fmla="*/ 2147483647 w 341"/>
              <a:gd name="T91" fmla="*/ 2147483647 h 475"/>
              <a:gd name="T92" fmla="*/ 2147483647 w 341"/>
              <a:gd name="T93" fmla="*/ 2147483647 h 475"/>
              <a:gd name="T94" fmla="*/ 2147483647 w 341"/>
              <a:gd name="T95" fmla="*/ 2147483647 h 475"/>
              <a:gd name="T96" fmla="*/ 2147483647 w 341"/>
              <a:gd name="T97" fmla="*/ 2147483647 h 475"/>
              <a:gd name="T98" fmla="*/ 2147483647 w 341"/>
              <a:gd name="T99" fmla="*/ 2147483647 h 475"/>
              <a:gd name="T100" fmla="*/ 2147483647 w 341"/>
              <a:gd name="T101" fmla="*/ 2147483647 h 475"/>
              <a:gd name="T102" fmla="*/ 2147483647 w 341"/>
              <a:gd name="T103" fmla="*/ 2147483647 h 475"/>
              <a:gd name="T104" fmla="*/ 2147483647 w 341"/>
              <a:gd name="T105" fmla="*/ 2147483647 h 475"/>
              <a:gd name="T106" fmla="*/ 2147483647 w 341"/>
              <a:gd name="T107" fmla="*/ 2147483647 h 475"/>
              <a:gd name="T108" fmla="*/ 2147483647 w 341"/>
              <a:gd name="T109" fmla="*/ 2147483647 h 47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341"/>
              <a:gd name="T166" fmla="*/ 0 h 475"/>
              <a:gd name="T167" fmla="*/ 341 w 341"/>
              <a:gd name="T168" fmla="*/ 475 h 47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341" h="475">
                <a:moveTo>
                  <a:pt x="341" y="125"/>
                </a:moveTo>
                <a:lnTo>
                  <a:pt x="340" y="123"/>
                </a:lnTo>
                <a:lnTo>
                  <a:pt x="340" y="119"/>
                </a:lnTo>
                <a:lnTo>
                  <a:pt x="339" y="118"/>
                </a:lnTo>
                <a:lnTo>
                  <a:pt x="338" y="115"/>
                </a:lnTo>
                <a:lnTo>
                  <a:pt x="336" y="113"/>
                </a:lnTo>
                <a:lnTo>
                  <a:pt x="337" y="110"/>
                </a:lnTo>
                <a:lnTo>
                  <a:pt x="335" y="105"/>
                </a:lnTo>
                <a:lnTo>
                  <a:pt x="332" y="97"/>
                </a:lnTo>
                <a:lnTo>
                  <a:pt x="324" y="89"/>
                </a:lnTo>
                <a:lnTo>
                  <a:pt x="324" y="87"/>
                </a:lnTo>
                <a:lnTo>
                  <a:pt x="316" y="79"/>
                </a:lnTo>
                <a:lnTo>
                  <a:pt x="314" y="78"/>
                </a:lnTo>
                <a:lnTo>
                  <a:pt x="309" y="78"/>
                </a:lnTo>
                <a:lnTo>
                  <a:pt x="306" y="75"/>
                </a:lnTo>
                <a:lnTo>
                  <a:pt x="300" y="66"/>
                </a:lnTo>
                <a:lnTo>
                  <a:pt x="301" y="56"/>
                </a:lnTo>
                <a:lnTo>
                  <a:pt x="309" y="45"/>
                </a:lnTo>
                <a:lnTo>
                  <a:pt x="303" y="40"/>
                </a:lnTo>
                <a:lnTo>
                  <a:pt x="303" y="35"/>
                </a:lnTo>
                <a:lnTo>
                  <a:pt x="298" y="32"/>
                </a:lnTo>
                <a:lnTo>
                  <a:pt x="273" y="33"/>
                </a:lnTo>
                <a:lnTo>
                  <a:pt x="267" y="30"/>
                </a:lnTo>
                <a:lnTo>
                  <a:pt x="265" y="32"/>
                </a:lnTo>
                <a:lnTo>
                  <a:pt x="264" y="30"/>
                </a:lnTo>
                <a:lnTo>
                  <a:pt x="262" y="31"/>
                </a:lnTo>
                <a:lnTo>
                  <a:pt x="253" y="14"/>
                </a:lnTo>
                <a:lnTo>
                  <a:pt x="250" y="12"/>
                </a:lnTo>
                <a:lnTo>
                  <a:pt x="244" y="13"/>
                </a:lnTo>
                <a:lnTo>
                  <a:pt x="243" y="14"/>
                </a:lnTo>
                <a:lnTo>
                  <a:pt x="241" y="14"/>
                </a:lnTo>
                <a:lnTo>
                  <a:pt x="236" y="6"/>
                </a:lnTo>
                <a:lnTo>
                  <a:pt x="227" y="16"/>
                </a:lnTo>
                <a:lnTo>
                  <a:pt x="227" y="19"/>
                </a:lnTo>
                <a:lnTo>
                  <a:pt x="230" y="22"/>
                </a:lnTo>
                <a:lnTo>
                  <a:pt x="228" y="27"/>
                </a:lnTo>
                <a:lnTo>
                  <a:pt x="220" y="33"/>
                </a:lnTo>
                <a:lnTo>
                  <a:pt x="218" y="33"/>
                </a:lnTo>
                <a:lnTo>
                  <a:pt x="210" y="40"/>
                </a:lnTo>
                <a:lnTo>
                  <a:pt x="205" y="39"/>
                </a:lnTo>
                <a:lnTo>
                  <a:pt x="201" y="34"/>
                </a:lnTo>
                <a:lnTo>
                  <a:pt x="201" y="30"/>
                </a:lnTo>
                <a:lnTo>
                  <a:pt x="214" y="16"/>
                </a:lnTo>
                <a:lnTo>
                  <a:pt x="215" y="14"/>
                </a:lnTo>
                <a:lnTo>
                  <a:pt x="215" y="8"/>
                </a:lnTo>
                <a:lnTo>
                  <a:pt x="201" y="1"/>
                </a:lnTo>
                <a:lnTo>
                  <a:pt x="198" y="2"/>
                </a:lnTo>
                <a:lnTo>
                  <a:pt x="196" y="0"/>
                </a:lnTo>
                <a:lnTo>
                  <a:pt x="190" y="1"/>
                </a:lnTo>
                <a:lnTo>
                  <a:pt x="189" y="2"/>
                </a:lnTo>
                <a:lnTo>
                  <a:pt x="190" y="8"/>
                </a:lnTo>
                <a:lnTo>
                  <a:pt x="189" y="9"/>
                </a:lnTo>
                <a:lnTo>
                  <a:pt x="189" y="13"/>
                </a:lnTo>
                <a:lnTo>
                  <a:pt x="173" y="25"/>
                </a:lnTo>
                <a:lnTo>
                  <a:pt x="161" y="27"/>
                </a:lnTo>
                <a:lnTo>
                  <a:pt x="159" y="31"/>
                </a:lnTo>
                <a:lnTo>
                  <a:pt x="158" y="31"/>
                </a:lnTo>
                <a:lnTo>
                  <a:pt x="152" y="35"/>
                </a:lnTo>
                <a:lnTo>
                  <a:pt x="150" y="35"/>
                </a:lnTo>
                <a:lnTo>
                  <a:pt x="148" y="34"/>
                </a:lnTo>
                <a:lnTo>
                  <a:pt x="143" y="34"/>
                </a:lnTo>
                <a:lnTo>
                  <a:pt x="134" y="28"/>
                </a:lnTo>
                <a:lnTo>
                  <a:pt x="116" y="28"/>
                </a:lnTo>
                <a:lnTo>
                  <a:pt x="117" y="32"/>
                </a:lnTo>
                <a:lnTo>
                  <a:pt x="115" y="33"/>
                </a:lnTo>
                <a:lnTo>
                  <a:pt x="115" y="38"/>
                </a:lnTo>
                <a:lnTo>
                  <a:pt x="114" y="38"/>
                </a:lnTo>
                <a:lnTo>
                  <a:pt x="114" y="41"/>
                </a:lnTo>
                <a:lnTo>
                  <a:pt x="104" y="47"/>
                </a:lnTo>
                <a:lnTo>
                  <a:pt x="100" y="46"/>
                </a:lnTo>
                <a:lnTo>
                  <a:pt x="95" y="46"/>
                </a:lnTo>
                <a:lnTo>
                  <a:pt x="93" y="49"/>
                </a:lnTo>
                <a:lnTo>
                  <a:pt x="93" y="51"/>
                </a:lnTo>
                <a:lnTo>
                  <a:pt x="95" y="53"/>
                </a:lnTo>
                <a:lnTo>
                  <a:pt x="94" y="57"/>
                </a:lnTo>
                <a:lnTo>
                  <a:pt x="88" y="55"/>
                </a:lnTo>
                <a:lnTo>
                  <a:pt x="80" y="56"/>
                </a:lnTo>
                <a:lnTo>
                  <a:pt x="78" y="60"/>
                </a:lnTo>
                <a:lnTo>
                  <a:pt x="77" y="61"/>
                </a:lnTo>
                <a:lnTo>
                  <a:pt x="77" y="68"/>
                </a:lnTo>
                <a:lnTo>
                  <a:pt x="75" y="69"/>
                </a:lnTo>
                <a:lnTo>
                  <a:pt x="70" y="69"/>
                </a:lnTo>
                <a:lnTo>
                  <a:pt x="63" y="71"/>
                </a:lnTo>
                <a:lnTo>
                  <a:pt x="59" y="71"/>
                </a:lnTo>
                <a:lnTo>
                  <a:pt x="55" y="73"/>
                </a:lnTo>
                <a:lnTo>
                  <a:pt x="51" y="78"/>
                </a:lnTo>
                <a:lnTo>
                  <a:pt x="48" y="77"/>
                </a:lnTo>
                <a:lnTo>
                  <a:pt x="42" y="78"/>
                </a:lnTo>
                <a:lnTo>
                  <a:pt x="41" y="76"/>
                </a:lnTo>
                <a:lnTo>
                  <a:pt x="36" y="77"/>
                </a:lnTo>
                <a:lnTo>
                  <a:pt x="33" y="80"/>
                </a:lnTo>
                <a:lnTo>
                  <a:pt x="34" y="84"/>
                </a:lnTo>
                <a:lnTo>
                  <a:pt x="32" y="87"/>
                </a:lnTo>
                <a:lnTo>
                  <a:pt x="29" y="90"/>
                </a:lnTo>
                <a:lnTo>
                  <a:pt x="21" y="90"/>
                </a:lnTo>
                <a:lnTo>
                  <a:pt x="20" y="91"/>
                </a:lnTo>
                <a:lnTo>
                  <a:pt x="21" y="93"/>
                </a:lnTo>
                <a:lnTo>
                  <a:pt x="14" y="102"/>
                </a:lnTo>
                <a:lnTo>
                  <a:pt x="15" y="104"/>
                </a:lnTo>
                <a:lnTo>
                  <a:pt x="12" y="109"/>
                </a:lnTo>
                <a:lnTo>
                  <a:pt x="15" y="111"/>
                </a:lnTo>
                <a:lnTo>
                  <a:pt x="16" y="114"/>
                </a:lnTo>
                <a:lnTo>
                  <a:pt x="19" y="115"/>
                </a:lnTo>
                <a:lnTo>
                  <a:pt x="23" y="118"/>
                </a:lnTo>
                <a:lnTo>
                  <a:pt x="23" y="122"/>
                </a:lnTo>
                <a:lnTo>
                  <a:pt x="26" y="125"/>
                </a:lnTo>
                <a:lnTo>
                  <a:pt x="28" y="124"/>
                </a:lnTo>
                <a:lnTo>
                  <a:pt x="32" y="126"/>
                </a:lnTo>
                <a:lnTo>
                  <a:pt x="32" y="128"/>
                </a:lnTo>
                <a:lnTo>
                  <a:pt x="31" y="129"/>
                </a:lnTo>
                <a:lnTo>
                  <a:pt x="31" y="138"/>
                </a:lnTo>
                <a:lnTo>
                  <a:pt x="29" y="141"/>
                </a:lnTo>
                <a:lnTo>
                  <a:pt x="30" y="144"/>
                </a:lnTo>
                <a:lnTo>
                  <a:pt x="42" y="156"/>
                </a:lnTo>
                <a:lnTo>
                  <a:pt x="43" y="162"/>
                </a:lnTo>
                <a:lnTo>
                  <a:pt x="34" y="174"/>
                </a:lnTo>
                <a:lnTo>
                  <a:pt x="32" y="174"/>
                </a:lnTo>
                <a:lnTo>
                  <a:pt x="31" y="176"/>
                </a:lnTo>
                <a:lnTo>
                  <a:pt x="29" y="176"/>
                </a:lnTo>
                <a:lnTo>
                  <a:pt x="27" y="178"/>
                </a:lnTo>
                <a:lnTo>
                  <a:pt x="27" y="181"/>
                </a:lnTo>
                <a:lnTo>
                  <a:pt x="29" y="183"/>
                </a:lnTo>
                <a:lnTo>
                  <a:pt x="29" y="186"/>
                </a:lnTo>
                <a:lnTo>
                  <a:pt x="27" y="189"/>
                </a:lnTo>
                <a:lnTo>
                  <a:pt x="25" y="191"/>
                </a:lnTo>
                <a:lnTo>
                  <a:pt x="22" y="192"/>
                </a:lnTo>
                <a:lnTo>
                  <a:pt x="21" y="194"/>
                </a:lnTo>
                <a:lnTo>
                  <a:pt x="18" y="194"/>
                </a:lnTo>
                <a:lnTo>
                  <a:pt x="12" y="198"/>
                </a:lnTo>
                <a:lnTo>
                  <a:pt x="12" y="200"/>
                </a:lnTo>
                <a:lnTo>
                  <a:pt x="11" y="200"/>
                </a:lnTo>
                <a:lnTo>
                  <a:pt x="11" y="204"/>
                </a:lnTo>
                <a:lnTo>
                  <a:pt x="7" y="206"/>
                </a:lnTo>
                <a:lnTo>
                  <a:pt x="7" y="211"/>
                </a:lnTo>
                <a:lnTo>
                  <a:pt x="0" y="224"/>
                </a:lnTo>
                <a:lnTo>
                  <a:pt x="0" y="245"/>
                </a:lnTo>
                <a:lnTo>
                  <a:pt x="2" y="248"/>
                </a:lnTo>
                <a:lnTo>
                  <a:pt x="13" y="249"/>
                </a:lnTo>
                <a:lnTo>
                  <a:pt x="18" y="246"/>
                </a:lnTo>
                <a:lnTo>
                  <a:pt x="20" y="248"/>
                </a:lnTo>
                <a:lnTo>
                  <a:pt x="20" y="254"/>
                </a:lnTo>
                <a:lnTo>
                  <a:pt x="19" y="256"/>
                </a:lnTo>
                <a:lnTo>
                  <a:pt x="19" y="260"/>
                </a:lnTo>
                <a:lnTo>
                  <a:pt x="16" y="263"/>
                </a:lnTo>
                <a:lnTo>
                  <a:pt x="16" y="267"/>
                </a:lnTo>
                <a:lnTo>
                  <a:pt x="28" y="273"/>
                </a:lnTo>
                <a:lnTo>
                  <a:pt x="29" y="285"/>
                </a:lnTo>
                <a:lnTo>
                  <a:pt x="25" y="291"/>
                </a:lnTo>
                <a:lnTo>
                  <a:pt x="27" y="298"/>
                </a:lnTo>
                <a:lnTo>
                  <a:pt x="30" y="302"/>
                </a:lnTo>
                <a:lnTo>
                  <a:pt x="36" y="303"/>
                </a:lnTo>
                <a:lnTo>
                  <a:pt x="41" y="303"/>
                </a:lnTo>
                <a:lnTo>
                  <a:pt x="46" y="306"/>
                </a:lnTo>
                <a:lnTo>
                  <a:pt x="47" y="319"/>
                </a:lnTo>
                <a:lnTo>
                  <a:pt x="46" y="320"/>
                </a:lnTo>
                <a:lnTo>
                  <a:pt x="45" y="329"/>
                </a:lnTo>
                <a:lnTo>
                  <a:pt x="42" y="334"/>
                </a:lnTo>
                <a:lnTo>
                  <a:pt x="40" y="336"/>
                </a:lnTo>
                <a:lnTo>
                  <a:pt x="40" y="339"/>
                </a:lnTo>
                <a:lnTo>
                  <a:pt x="43" y="340"/>
                </a:lnTo>
                <a:lnTo>
                  <a:pt x="51" y="334"/>
                </a:lnTo>
                <a:lnTo>
                  <a:pt x="57" y="334"/>
                </a:lnTo>
                <a:lnTo>
                  <a:pt x="59" y="335"/>
                </a:lnTo>
                <a:lnTo>
                  <a:pt x="54" y="344"/>
                </a:lnTo>
                <a:lnTo>
                  <a:pt x="49" y="346"/>
                </a:lnTo>
                <a:lnTo>
                  <a:pt x="48" y="347"/>
                </a:lnTo>
                <a:lnTo>
                  <a:pt x="46" y="347"/>
                </a:lnTo>
                <a:lnTo>
                  <a:pt x="45" y="350"/>
                </a:lnTo>
                <a:lnTo>
                  <a:pt x="42" y="351"/>
                </a:lnTo>
                <a:lnTo>
                  <a:pt x="42" y="353"/>
                </a:lnTo>
                <a:lnTo>
                  <a:pt x="44" y="355"/>
                </a:lnTo>
                <a:lnTo>
                  <a:pt x="45" y="361"/>
                </a:lnTo>
                <a:lnTo>
                  <a:pt x="41" y="366"/>
                </a:lnTo>
                <a:lnTo>
                  <a:pt x="40" y="372"/>
                </a:lnTo>
                <a:lnTo>
                  <a:pt x="37" y="374"/>
                </a:lnTo>
                <a:lnTo>
                  <a:pt x="37" y="382"/>
                </a:lnTo>
                <a:lnTo>
                  <a:pt x="42" y="387"/>
                </a:lnTo>
                <a:lnTo>
                  <a:pt x="43" y="392"/>
                </a:lnTo>
                <a:lnTo>
                  <a:pt x="42" y="393"/>
                </a:lnTo>
                <a:lnTo>
                  <a:pt x="40" y="399"/>
                </a:lnTo>
                <a:lnTo>
                  <a:pt x="44" y="405"/>
                </a:lnTo>
                <a:lnTo>
                  <a:pt x="46" y="408"/>
                </a:lnTo>
                <a:lnTo>
                  <a:pt x="45" y="409"/>
                </a:lnTo>
                <a:lnTo>
                  <a:pt x="49" y="414"/>
                </a:lnTo>
                <a:lnTo>
                  <a:pt x="49" y="415"/>
                </a:lnTo>
                <a:lnTo>
                  <a:pt x="56" y="413"/>
                </a:lnTo>
                <a:lnTo>
                  <a:pt x="57" y="412"/>
                </a:lnTo>
                <a:lnTo>
                  <a:pt x="61" y="413"/>
                </a:lnTo>
                <a:lnTo>
                  <a:pt x="66" y="413"/>
                </a:lnTo>
                <a:lnTo>
                  <a:pt x="71" y="410"/>
                </a:lnTo>
                <a:lnTo>
                  <a:pt x="73" y="410"/>
                </a:lnTo>
                <a:lnTo>
                  <a:pt x="74" y="408"/>
                </a:lnTo>
                <a:lnTo>
                  <a:pt x="76" y="408"/>
                </a:lnTo>
                <a:lnTo>
                  <a:pt x="84" y="404"/>
                </a:lnTo>
                <a:lnTo>
                  <a:pt x="89" y="399"/>
                </a:lnTo>
                <a:lnTo>
                  <a:pt x="90" y="404"/>
                </a:lnTo>
                <a:lnTo>
                  <a:pt x="93" y="407"/>
                </a:lnTo>
                <a:lnTo>
                  <a:pt x="100" y="407"/>
                </a:lnTo>
                <a:lnTo>
                  <a:pt x="102" y="408"/>
                </a:lnTo>
                <a:lnTo>
                  <a:pt x="100" y="412"/>
                </a:lnTo>
                <a:lnTo>
                  <a:pt x="98" y="413"/>
                </a:lnTo>
                <a:lnTo>
                  <a:pt x="99" y="416"/>
                </a:lnTo>
                <a:lnTo>
                  <a:pt x="101" y="418"/>
                </a:lnTo>
                <a:lnTo>
                  <a:pt x="98" y="424"/>
                </a:lnTo>
                <a:lnTo>
                  <a:pt x="94" y="424"/>
                </a:lnTo>
                <a:lnTo>
                  <a:pt x="93" y="426"/>
                </a:lnTo>
                <a:lnTo>
                  <a:pt x="91" y="426"/>
                </a:lnTo>
                <a:lnTo>
                  <a:pt x="89" y="428"/>
                </a:lnTo>
                <a:lnTo>
                  <a:pt x="87" y="428"/>
                </a:lnTo>
                <a:lnTo>
                  <a:pt x="82" y="434"/>
                </a:lnTo>
                <a:lnTo>
                  <a:pt x="81" y="439"/>
                </a:lnTo>
                <a:lnTo>
                  <a:pt x="78" y="443"/>
                </a:lnTo>
                <a:lnTo>
                  <a:pt x="79" y="447"/>
                </a:lnTo>
                <a:lnTo>
                  <a:pt x="75" y="453"/>
                </a:lnTo>
                <a:lnTo>
                  <a:pt x="75" y="454"/>
                </a:lnTo>
                <a:lnTo>
                  <a:pt x="72" y="458"/>
                </a:lnTo>
                <a:lnTo>
                  <a:pt x="66" y="459"/>
                </a:lnTo>
                <a:lnTo>
                  <a:pt x="65" y="462"/>
                </a:lnTo>
                <a:lnTo>
                  <a:pt x="65" y="465"/>
                </a:lnTo>
                <a:lnTo>
                  <a:pt x="75" y="472"/>
                </a:lnTo>
                <a:lnTo>
                  <a:pt x="78" y="471"/>
                </a:lnTo>
                <a:lnTo>
                  <a:pt x="82" y="471"/>
                </a:lnTo>
                <a:lnTo>
                  <a:pt x="86" y="475"/>
                </a:lnTo>
                <a:lnTo>
                  <a:pt x="93" y="473"/>
                </a:lnTo>
                <a:lnTo>
                  <a:pt x="94" y="471"/>
                </a:lnTo>
                <a:lnTo>
                  <a:pt x="98" y="471"/>
                </a:lnTo>
                <a:lnTo>
                  <a:pt x="99" y="470"/>
                </a:lnTo>
                <a:lnTo>
                  <a:pt x="101" y="470"/>
                </a:lnTo>
                <a:lnTo>
                  <a:pt x="106" y="467"/>
                </a:lnTo>
                <a:lnTo>
                  <a:pt x="113" y="465"/>
                </a:lnTo>
                <a:lnTo>
                  <a:pt x="114" y="466"/>
                </a:lnTo>
                <a:lnTo>
                  <a:pt x="119" y="465"/>
                </a:lnTo>
                <a:lnTo>
                  <a:pt x="126" y="455"/>
                </a:lnTo>
                <a:lnTo>
                  <a:pt x="142" y="453"/>
                </a:lnTo>
                <a:lnTo>
                  <a:pt x="147" y="449"/>
                </a:lnTo>
                <a:lnTo>
                  <a:pt x="153" y="447"/>
                </a:lnTo>
                <a:lnTo>
                  <a:pt x="156" y="445"/>
                </a:lnTo>
                <a:lnTo>
                  <a:pt x="158" y="445"/>
                </a:lnTo>
                <a:lnTo>
                  <a:pt x="166" y="451"/>
                </a:lnTo>
                <a:lnTo>
                  <a:pt x="166" y="453"/>
                </a:lnTo>
                <a:lnTo>
                  <a:pt x="173" y="458"/>
                </a:lnTo>
                <a:lnTo>
                  <a:pt x="177" y="459"/>
                </a:lnTo>
                <a:lnTo>
                  <a:pt x="180" y="463"/>
                </a:lnTo>
                <a:lnTo>
                  <a:pt x="185" y="462"/>
                </a:lnTo>
                <a:lnTo>
                  <a:pt x="189" y="459"/>
                </a:lnTo>
                <a:lnTo>
                  <a:pt x="189" y="453"/>
                </a:lnTo>
                <a:lnTo>
                  <a:pt x="184" y="447"/>
                </a:lnTo>
                <a:lnTo>
                  <a:pt x="185" y="431"/>
                </a:lnTo>
                <a:lnTo>
                  <a:pt x="187" y="431"/>
                </a:lnTo>
                <a:lnTo>
                  <a:pt x="188" y="429"/>
                </a:lnTo>
                <a:lnTo>
                  <a:pt x="190" y="429"/>
                </a:lnTo>
                <a:lnTo>
                  <a:pt x="192" y="427"/>
                </a:lnTo>
                <a:lnTo>
                  <a:pt x="191" y="424"/>
                </a:lnTo>
                <a:lnTo>
                  <a:pt x="191" y="411"/>
                </a:lnTo>
                <a:lnTo>
                  <a:pt x="187" y="406"/>
                </a:lnTo>
                <a:lnTo>
                  <a:pt x="194" y="399"/>
                </a:lnTo>
                <a:lnTo>
                  <a:pt x="194" y="392"/>
                </a:lnTo>
                <a:lnTo>
                  <a:pt x="195" y="391"/>
                </a:lnTo>
                <a:lnTo>
                  <a:pt x="194" y="381"/>
                </a:lnTo>
                <a:lnTo>
                  <a:pt x="196" y="380"/>
                </a:lnTo>
                <a:lnTo>
                  <a:pt x="195" y="377"/>
                </a:lnTo>
                <a:lnTo>
                  <a:pt x="197" y="375"/>
                </a:lnTo>
                <a:lnTo>
                  <a:pt x="197" y="372"/>
                </a:lnTo>
                <a:lnTo>
                  <a:pt x="198" y="370"/>
                </a:lnTo>
                <a:lnTo>
                  <a:pt x="197" y="365"/>
                </a:lnTo>
                <a:lnTo>
                  <a:pt x="201" y="356"/>
                </a:lnTo>
                <a:lnTo>
                  <a:pt x="201" y="350"/>
                </a:lnTo>
                <a:lnTo>
                  <a:pt x="205" y="344"/>
                </a:lnTo>
                <a:lnTo>
                  <a:pt x="207" y="344"/>
                </a:lnTo>
                <a:lnTo>
                  <a:pt x="210" y="340"/>
                </a:lnTo>
                <a:lnTo>
                  <a:pt x="212" y="340"/>
                </a:lnTo>
                <a:lnTo>
                  <a:pt x="214" y="338"/>
                </a:lnTo>
                <a:lnTo>
                  <a:pt x="220" y="333"/>
                </a:lnTo>
                <a:lnTo>
                  <a:pt x="224" y="328"/>
                </a:lnTo>
                <a:lnTo>
                  <a:pt x="225" y="326"/>
                </a:lnTo>
                <a:lnTo>
                  <a:pt x="225" y="322"/>
                </a:lnTo>
                <a:lnTo>
                  <a:pt x="217" y="317"/>
                </a:lnTo>
                <a:lnTo>
                  <a:pt x="217" y="315"/>
                </a:lnTo>
                <a:lnTo>
                  <a:pt x="223" y="304"/>
                </a:lnTo>
                <a:lnTo>
                  <a:pt x="231" y="300"/>
                </a:lnTo>
                <a:lnTo>
                  <a:pt x="232" y="294"/>
                </a:lnTo>
                <a:lnTo>
                  <a:pt x="229" y="290"/>
                </a:lnTo>
                <a:lnTo>
                  <a:pt x="223" y="289"/>
                </a:lnTo>
                <a:lnTo>
                  <a:pt x="224" y="287"/>
                </a:lnTo>
                <a:lnTo>
                  <a:pt x="222" y="286"/>
                </a:lnTo>
                <a:lnTo>
                  <a:pt x="222" y="281"/>
                </a:lnTo>
                <a:lnTo>
                  <a:pt x="219" y="278"/>
                </a:lnTo>
                <a:lnTo>
                  <a:pt x="219" y="272"/>
                </a:lnTo>
                <a:lnTo>
                  <a:pt x="220" y="270"/>
                </a:lnTo>
                <a:lnTo>
                  <a:pt x="221" y="262"/>
                </a:lnTo>
                <a:lnTo>
                  <a:pt x="229" y="251"/>
                </a:lnTo>
                <a:lnTo>
                  <a:pt x="233" y="251"/>
                </a:lnTo>
                <a:lnTo>
                  <a:pt x="236" y="248"/>
                </a:lnTo>
                <a:lnTo>
                  <a:pt x="239" y="248"/>
                </a:lnTo>
                <a:lnTo>
                  <a:pt x="243" y="245"/>
                </a:lnTo>
                <a:lnTo>
                  <a:pt x="246" y="245"/>
                </a:lnTo>
                <a:lnTo>
                  <a:pt x="253" y="236"/>
                </a:lnTo>
                <a:lnTo>
                  <a:pt x="257" y="227"/>
                </a:lnTo>
                <a:lnTo>
                  <a:pt x="259" y="225"/>
                </a:lnTo>
                <a:lnTo>
                  <a:pt x="255" y="220"/>
                </a:lnTo>
                <a:lnTo>
                  <a:pt x="255" y="210"/>
                </a:lnTo>
                <a:lnTo>
                  <a:pt x="254" y="209"/>
                </a:lnTo>
                <a:lnTo>
                  <a:pt x="252" y="204"/>
                </a:lnTo>
                <a:lnTo>
                  <a:pt x="246" y="200"/>
                </a:lnTo>
                <a:lnTo>
                  <a:pt x="246" y="196"/>
                </a:lnTo>
                <a:lnTo>
                  <a:pt x="249" y="193"/>
                </a:lnTo>
                <a:lnTo>
                  <a:pt x="254" y="191"/>
                </a:lnTo>
                <a:lnTo>
                  <a:pt x="259" y="188"/>
                </a:lnTo>
                <a:lnTo>
                  <a:pt x="259" y="186"/>
                </a:lnTo>
                <a:lnTo>
                  <a:pt x="263" y="181"/>
                </a:lnTo>
                <a:lnTo>
                  <a:pt x="264" y="178"/>
                </a:lnTo>
                <a:lnTo>
                  <a:pt x="276" y="164"/>
                </a:lnTo>
                <a:lnTo>
                  <a:pt x="277" y="163"/>
                </a:lnTo>
                <a:lnTo>
                  <a:pt x="280" y="163"/>
                </a:lnTo>
                <a:lnTo>
                  <a:pt x="292" y="174"/>
                </a:lnTo>
                <a:lnTo>
                  <a:pt x="296" y="172"/>
                </a:lnTo>
                <a:lnTo>
                  <a:pt x="299" y="167"/>
                </a:lnTo>
                <a:lnTo>
                  <a:pt x="299" y="165"/>
                </a:lnTo>
                <a:lnTo>
                  <a:pt x="305" y="162"/>
                </a:lnTo>
                <a:lnTo>
                  <a:pt x="310" y="157"/>
                </a:lnTo>
                <a:lnTo>
                  <a:pt x="317" y="157"/>
                </a:lnTo>
                <a:lnTo>
                  <a:pt x="325" y="148"/>
                </a:lnTo>
                <a:lnTo>
                  <a:pt x="333" y="147"/>
                </a:lnTo>
                <a:lnTo>
                  <a:pt x="335" y="145"/>
                </a:lnTo>
                <a:lnTo>
                  <a:pt x="335" y="141"/>
                </a:lnTo>
                <a:lnTo>
                  <a:pt x="334" y="139"/>
                </a:lnTo>
                <a:lnTo>
                  <a:pt x="334" y="137"/>
                </a:lnTo>
                <a:lnTo>
                  <a:pt x="332" y="135"/>
                </a:lnTo>
                <a:lnTo>
                  <a:pt x="333" y="133"/>
                </a:lnTo>
                <a:lnTo>
                  <a:pt x="335" y="131"/>
                </a:lnTo>
                <a:lnTo>
                  <a:pt x="337" y="131"/>
                </a:lnTo>
                <a:lnTo>
                  <a:pt x="341" y="12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Freeform 42"/>
          <p:cNvSpPr/>
          <p:nvPr/>
        </p:nvSpPr>
        <p:spPr bwMode="auto">
          <a:xfrm>
            <a:off x="5302368" y="4334232"/>
            <a:ext cx="418278" cy="512858"/>
          </a:xfrm>
          <a:custGeom>
            <a:avLst/>
            <a:gdLst>
              <a:gd name="T0" fmla="*/ 2147483647 w 273"/>
              <a:gd name="T1" fmla="*/ 2147483647 h 321"/>
              <a:gd name="T2" fmla="*/ 2147483647 w 273"/>
              <a:gd name="T3" fmla="*/ 2147483647 h 321"/>
              <a:gd name="T4" fmla="*/ 2147483647 w 273"/>
              <a:gd name="T5" fmla="*/ 2147483647 h 321"/>
              <a:gd name="T6" fmla="*/ 2147483647 w 273"/>
              <a:gd name="T7" fmla="*/ 2147483647 h 321"/>
              <a:gd name="T8" fmla="*/ 2147483647 w 273"/>
              <a:gd name="T9" fmla="*/ 2147483647 h 321"/>
              <a:gd name="T10" fmla="*/ 2147483647 w 273"/>
              <a:gd name="T11" fmla="*/ 2147483647 h 321"/>
              <a:gd name="T12" fmla="*/ 2147483647 w 273"/>
              <a:gd name="T13" fmla="*/ 2147483647 h 321"/>
              <a:gd name="T14" fmla="*/ 2147483647 w 273"/>
              <a:gd name="T15" fmla="*/ 2147483647 h 321"/>
              <a:gd name="T16" fmla="*/ 2147483647 w 273"/>
              <a:gd name="T17" fmla="*/ 2147483647 h 321"/>
              <a:gd name="T18" fmla="*/ 2147483647 w 273"/>
              <a:gd name="T19" fmla="*/ 2147483647 h 321"/>
              <a:gd name="T20" fmla="*/ 2147483647 w 273"/>
              <a:gd name="T21" fmla="*/ 2147483647 h 321"/>
              <a:gd name="T22" fmla="*/ 2147483647 w 273"/>
              <a:gd name="T23" fmla="*/ 2147483647 h 321"/>
              <a:gd name="T24" fmla="*/ 2147483647 w 273"/>
              <a:gd name="T25" fmla="*/ 2147483647 h 321"/>
              <a:gd name="T26" fmla="*/ 2147483647 w 273"/>
              <a:gd name="T27" fmla="*/ 2147483647 h 321"/>
              <a:gd name="T28" fmla="*/ 2147483647 w 273"/>
              <a:gd name="T29" fmla="*/ 2147483647 h 321"/>
              <a:gd name="T30" fmla="*/ 2147483647 w 273"/>
              <a:gd name="T31" fmla="*/ 2147483647 h 321"/>
              <a:gd name="T32" fmla="*/ 2147483647 w 273"/>
              <a:gd name="T33" fmla="*/ 2147483647 h 321"/>
              <a:gd name="T34" fmla="*/ 2147483647 w 273"/>
              <a:gd name="T35" fmla="*/ 2147483647 h 321"/>
              <a:gd name="T36" fmla="*/ 2147483647 w 273"/>
              <a:gd name="T37" fmla="*/ 2147483647 h 321"/>
              <a:gd name="T38" fmla="*/ 2147483647 w 273"/>
              <a:gd name="T39" fmla="*/ 2147483647 h 321"/>
              <a:gd name="T40" fmla="*/ 2147483647 w 273"/>
              <a:gd name="T41" fmla="*/ 2147483647 h 321"/>
              <a:gd name="T42" fmla="*/ 2147483647 w 273"/>
              <a:gd name="T43" fmla="*/ 2147483647 h 321"/>
              <a:gd name="T44" fmla="*/ 2147483647 w 273"/>
              <a:gd name="T45" fmla="*/ 2147483647 h 321"/>
              <a:gd name="T46" fmla="*/ 2147483647 w 273"/>
              <a:gd name="T47" fmla="*/ 2147483647 h 321"/>
              <a:gd name="T48" fmla="*/ 2147483647 w 273"/>
              <a:gd name="T49" fmla="*/ 2147483647 h 321"/>
              <a:gd name="T50" fmla="*/ 2147483647 w 273"/>
              <a:gd name="T51" fmla="*/ 2147483647 h 321"/>
              <a:gd name="T52" fmla="*/ 2147483647 w 273"/>
              <a:gd name="T53" fmla="*/ 2147483647 h 321"/>
              <a:gd name="T54" fmla="*/ 2147483647 w 273"/>
              <a:gd name="T55" fmla="*/ 2147483647 h 321"/>
              <a:gd name="T56" fmla="*/ 2147483647 w 273"/>
              <a:gd name="T57" fmla="*/ 2147483647 h 321"/>
              <a:gd name="T58" fmla="*/ 2147483647 w 273"/>
              <a:gd name="T59" fmla="*/ 2147483647 h 321"/>
              <a:gd name="T60" fmla="*/ 2147483647 w 273"/>
              <a:gd name="T61" fmla="*/ 2147483647 h 321"/>
              <a:gd name="T62" fmla="*/ 2147483647 w 273"/>
              <a:gd name="T63" fmla="*/ 2147483647 h 321"/>
              <a:gd name="T64" fmla="*/ 2147483647 w 273"/>
              <a:gd name="T65" fmla="*/ 2147483647 h 321"/>
              <a:gd name="T66" fmla="*/ 2147483647 w 273"/>
              <a:gd name="T67" fmla="*/ 2147483647 h 321"/>
              <a:gd name="T68" fmla="*/ 2147483647 w 273"/>
              <a:gd name="T69" fmla="*/ 2147483647 h 321"/>
              <a:gd name="T70" fmla="*/ 2147483647 w 273"/>
              <a:gd name="T71" fmla="*/ 2147483647 h 321"/>
              <a:gd name="T72" fmla="*/ 2147483647 w 273"/>
              <a:gd name="T73" fmla="*/ 2147483647 h 321"/>
              <a:gd name="T74" fmla="*/ 2147483647 w 273"/>
              <a:gd name="T75" fmla="*/ 2147483647 h 321"/>
              <a:gd name="T76" fmla="*/ 2147483647 w 273"/>
              <a:gd name="T77" fmla="*/ 2147483647 h 321"/>
              <a:gd name="T78" fmla="*/ 2147483647 w 273"/>
              <a:gd name="T79" fmla="*/ 2147483647 h 321"/>
              <a:gd name="T80" fmla="*/ 2147483647 w 273"/>
              <a:gd name="T81" fmla="*/ 2147483647 h 321"/>
              <a:gd name="T82" fmla="*/ 2147483647 w 273"/>
              <a:gd name="T83" fmla="*/ 2147483647 h 321"/>
              <a:gd name="T84" fmla="*/ 2147483647 w 273"/>
              <a:gd name="T85" fmla="*/ 2147483647 h 321"/>
              <a:gd name="T86" fmla="*/ 2147483647 w 273"/>
              <a:gd name="T87" fmla="*/ 2147483647 h 321"/>
              <a:gd name="T88" fmla="*/ 2147483647 w 273"/>
              <a:gd name="T89" fmla="*/ 2147483647 h 321"/>
              <a:gd name="T90" fmla="*/ 2147483647 w 273"/>
              <a:gd name="T91" fmla="*/ 2147483647 h 321"/>
              <a:gd name="T92" fmla="*/ 2147483647 w 273"/>
              <a:gd name="T93" fmla="*/ 2147483647 h 321"/>
              <a:gd name="T94" fmla="*/ 2147483647 w 273"/>
              <a:gd name="T95" fmla="*/ 2147483647 h 321"/>
              <a:gd name="T96" fmla="*/ 2147483647 w 273"/>
              <a:gd name="T97" fmla="*/ 2147483647 h 321"/>
              <a:gd name="T98" fmla="*/ 2147483647 w 273"/>
              <a:gd name="T99" fmla="*/ 2147483647 h 321"/>
              <a:gd name="T100" fmla="*/ 2147483647 w 273"/>
              <a:gd name="T101" fmla="*/ 2147483647 h 321"/>
              <a:gd name="T102" fmla="*/ 2147483647 w 273"/>
              <a:gd name="T103" fmla="*/ 2147483647 h 321"/>
              <a:gd name="T104" fmla="*/ 2147483647 w 273"/>
              <a:gd name="T105" fmla="*/ 2147483647 h 321"/>
              <a:gd name="T106" fmla="*/ 2147483647 w 273"/>
              <a:gd name="T107" fmla="*/ 2147483647 h 321"/>
              <a:gd name="T108" fmla="*/ 2147483647 w 273"/>
              <a:gd name="T109" fmla="*/ 2147483647 h 321"/>
              <a:gd name="T110" fmla="*/ 2147483647 w 273"/>
              <a:gd name="T111" fmla="*/ 2147483647 h 321"/>
              <a:gd name="T112" fmla="*/ 2147483647 w 273"/>
              <a:gd name="T113" fmla="*/ 2147483647 h 321"/>
              <a:gd name="T114" fmla="*/ 2147483647 w 273"/>
              <a:gd name="T115" fmla="*/ 2147483647 h 321"/>
              <a:gd name="T116" fmla="*/ 2147483647 w 273"/>
              <a:gd name="T117" fmla="*/ 2147483647 h 321"/>
              <a:gd name="T118" fmla="*/ 2147483647 w 273"/>
              <a:gd name="T119" fmla="*/ 2147483647 h 32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73"/>
              <a:gd name="T181" fmla="*/ 0 h 321"/>
              <a:gd name="T182" fmla="*/ 273 w 273"/>
              <a:gd name="T183" fmla="*/ 321 h 32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73" h="321">
                <a:moveTo>
                  <a:pt x="218" y="28"/>
                </a:moveTo>
                <a:lnTo>
                  <a:pt x="205" y="15"/>
                </a:lnTo>
                <a:lnTo>
                  <a:pt x="199" y="17"/>
                </a:lnTo>
                <a:lnTo>
                  <a:pt x="199" y="12"/>
                </a:lnTo>
                <a:lnTo>
                  <a:pt x="191" y="13"/>
                </a:lnTo>
                <a:lnTo>
                  <a:pt x="187" y="6"/>
                </a:lnTo>
                <a:lnTo>
                  <a:pt x="187" y="2"/>
                </a:lnTo>
                <a:lnTo>
                  <a:pt x="180" y="0"/>
                </a:lnTo>
                <a:lnTo>
                  <a:pt x="170" y="6"/>
                </a:lnTo>
                <a:lnTo>
                  <a:pt x="167" y="10"/>
                </a:lnTo>
                <a:lnTo>
                  <a:pt x="169" y="12"/>
                </a:lnTo>
                <a:lnTo>
                  <a:pt x="166" y="16"/>
                </a:lnTo>
                <a:lnTo>
                  <a:pt x="164" y="16"/>
                </a:lnTo>
                <a:lnTo>
                  <a:pt x="155" y="25"/>
                </a:lnTo>
                <a:lnTo>
                  <a:pt x="153" y="26"/>
                </a:lnTo>
                <a:lnTo>
                  <a:pt x="150" y="24"/>
                </a:lnTo>
                <a:lnTo>
                  <a:pt x="147" y="18"/>
                </a:lnTo>
                <a:lnTo>
                  <a:pt x="146" y="20"/>
                </a:lnTo>
                <a:lnTo>
                  <a:pt x="143" y="20"/>
                </a:lnTo>
                <a:lnTo>
                  <a:pt x="141" y="19"/>
                </a:lnTo>
                <a:lnTo>
                  <a:pt x="139" y="16"/>
                </a:lnTo>
                <a:lnTo>
                  <a:pt x="137" y="18"/>
                </a:lnTo>
                <a:lnTo>
                  <a:pt x="129" y="18"/>
                </a:lnTo>
                <a:lnTo>
                  <a:pt x="128" y="17"/>
                </a:lnTo>
                <a:lnTo>
                  <a:pt x="122" y="16"/>
                </a:lnTo>
                <a:lnTo>
                  <a:pt x="115" y="12"/>
                </a:lnTo>
                <a:lnTo>
                  <a:pt x="111" y="8"/>
                </a:lnTo>
                <a:lnTo>
                  <a:pt x="110" y="5"/>
                </a:lnTo>
                <a:lnTo>
                  <a:pt x="109" y="4"/>
                </a:lnTo>
                <a:lnTo>
                  <a:pt x="109" y="2"/>
                </a:lnTo>
                <a:lnTo>
                  <a:pt x="108" y="2"/>
                </a:lnTo>
                <a:lnTo>
                  <a:pt x="98" y="2"/>
                </a:lnTo>
                <a:lnTo>
                  <a:pt x="97" y="4"/>
                </a:lnTo>
                <a:lnTo>
                  <a:pt x="94" y="3"/>
                </a:lnTo>
                <a:lnTo>
                  <a:pt x="91" y="6"/>
                </a:lnTo>
                <a:lnTo>
                  <a:pt x="92" y="16"/>
                </a:lnTo>
                <a:lnTo>
                  <a:pt x="90" y="21"/>
                </a:lnTo>
                <a:lnTo>
                  <a:pt x="89" y="22"/>
                </a:lnTo>
                <a:lnTo>
                  <a:pt x="89" y="26"/>
                </a:lnTo>
                <a:lnTo>
                  <a:pt x="88" y="28"/>
                </a:lnTo>
                <a:lnTo>
                  <a:pt x="88" y="31"/>
                </a:lnTo>
                <a:lnTo>
                  <a:pt x="87" y="33"/>
                </a:lnTo>
                <a:lnTo>
                  <a:pt x="87" y="36"/>
                </a:lnTo>
                <a:lnTo>
                  <a:pt x="86" y="37"/>
                </a:lnTo>
                <a:lnTo>
                  <a:pt x="86" y="41"/>
                </a:lnTo>
                <a:lnTo>
                  <a:pt x="84" y="45"/>
                </a:lnTo>
                <a:lnTo>
                  <a:pt x="78" y="48"/>
                </a:lnTo>
                <a:lnTo>
                  <a:pt x="71" y="54"/>
                </a:lnTo>
                <a:lnTo>
                  <a:pt x="72" y="56"/>
                </a:lnTo>
                <a:lnTo>
                  <a:pt x="78" y="59"/>
                </a:lnTo>
                <a:lnTo>
                  <a:pt x="78" y="61"/>
                </a:lnTo>
                <a:lnTo>
                  <a:pt x="80" y="62"/>
                </a:lnTo>
                <a:lnTo>
                  <a:pt x="80" y="64"/>
                </a:lnTo>
                <a:lnTo>
                  <a:pt x="84" y="69"/>
                </a:lnTo>
                <a:lnTo>
                  <a:pt x="84" y="70"/>
                </a:lnTo>
                <a:lnTo>
                  <a:pt x="78" y="74"/>
                </a:lnTo>
                <a:lnTo>
                  <a:pt x="76" y="74"/>
                </a:lnTo>
                <a:lnTo>
                  <a:pt x="70" y="80"/>
                </a:lnTo>
                <a:lnTo>
                  <a:pt x="65" y="80"/>
                </a:lnTo>
                <a:lnTo>
                  <a:pt x="59" y="78"/>
                </a:lnTo>
                <a:lnTo>
                  <a:pt x="56" y="79"/>
                </a:lnTo>
                <a:lnTo>
                  <a:pt x="54" y="77"/>
                </a:lnTo>
                <a:lnTo>
                  <a:pt x="48" y="82"/>
                </a:lnTo>
                <a:lnTo>
                  <a:pt x="51" y="85"/>
                </a:lnTo>
                <a:lnTo>
                  <a:pt x="52" y="88"/>
                </a:lnTo>
                <a:lnTo>
                  <a:pt x="49" y="92"/>
                </a:lnTo>
                <a:lnTo>
                  <a:pt x="50" y="94"/>
                </a:lnTo>
                <a:lnTo>
                  <a:pt x="51" y="96"/>
                </a:lnTo>
                <a:lnTo>
                  <a:pt x="54" y="103"/>
                </a:lnTo>
                <a:lnTo>
                  <a:pt x="54" y="110"/>
                </a:lnTo>
                <a:lnTo>
                  <a:pt x="45" y="123"/>
                </a:lnTo>
                <a:lnTo>
                  <a:pt x="44" y="130"/>
                </a:lnTo>
                <a:lnTo>
                  <a:pt x="39" y="135"/>
                </a:lnTo>
                <a:lnTo>
                  <a:pt x="39" y="137"/>
                </a:lnTo>
                <a:lnTo>
                  <a:pt x="30" y="146"/>
                </a:lnTo>
                <a:lnTo>
                  <a:pt x="31" y="148"/>
                </a:lnTo>
                <a:lnTo>
                  <a:pt x="27" y="152"/>
                </a:lnTo>
                <a:lnTo>
                  <a:pt x="22" y="154"/>
                </a:lnTo>
                <a:lnTo>
                  <a:pt x="10" y="158"/>
                </a:lnTo>
                <a:lnTo>
                  <a:pt x="9" y="164"/>
                </a:lnTo>
                <a:lnTo>
                  <a:pt x="1" y="175"/>
                </a:lnTo>
                <a:lnTo>
                  <a:pt x="0" y="185"/>
                </a:lnTo>
                <a:lnTo>
                  <a:pt x="6" y="194"/>
                </a:lnTo>
                <a:lnTo>
                  <a:pt x="9" y="197"/>
                </a:lnTo>
                <a:lnTo>
                  <a:pt x="14" y="197"/>
                </a:lnTo>
                <a:lnTo>
                  <a:pt x="16" y="198"/>
                </a:lnTo>
                <a:lnTo>
                  <a:pt x="24" y="206"/>
                </a:lnTo>
                <a:lnTo>
                  <a:pt x="24" y="208"/>
                </a:lnTo>
                <a:lnTo>
                  <a:pt x="32" y="216"/>
                </a:lnTo>
                <a:lnTo>
                  <a:pt x="35" y="224"/>
                </a:lnTo>
                <a:lnTo>
                  <a:pt x="37" y="229"/>
                </a:lnTo>
                <a:lnTo>
                  <a:pt x="36" y="232"/>
                </a:lnTo>
                <a:lnTo>
                  <a:pt x="38" y="234"/>
                </a:lnTo>
                <a:lnTo>
                  <a:pt x="39" y="237"/>
                </a:lnTo>
                <a:lnTo>
                  <a:pt x="40" y="238"/>
                </a:lnTo>
                <a:lnTo>
                  <a:pt x="40" y="242"/>
                </a:lnTo>
                <a:lnTo>
                  <a:pt x="41" y="244"/>
                </a:lnTo>
                <a:lnTo>
                  <a:pt x="58" y="243"/>
                </a:lnTo>
                <a:lnTo>
                  <a:pt x="67" y="250"/>
                </a:lnTo>
                <a:lnTo>
                  <a:pt x="67" y="254"/>
                </a:lnTo>
                <a:lnTo>
                  <a:pt x="66" y="255"/>
                </a:lnTo>
                <a:lnTo>
                  <a:pt x="66" y="256"/>
                </a:lnTo>
                <a:lnTo>
                  <a:pt x="67" y="256"/>
                </a:lnTo>
                <a:lnTo>
                  <a:pt x="68" y="263"/>
                </a:lnTo>
                <a:lnTo>
                  <a:pt x="66" y="264"/>
                </a:lnTo>
                <a:lnTo>
                  <a:pt x="66" y="266"/>
                </a:lnTo>
                <a:lnTo>
                  <a:pt x="65" y="267"/>
                </a:lnTo>
                <a:lnTo>
                  <a:pt x="65" y="271"/>
                </a:lnTo>
                <a:lnTo>
                  <a:pt x="76" y="279"/>
                </a:lnTo>
                <a:lnTo>
                  <a:pt x="75" y="282"/>
                </a:lnTo>
                <a:lnTo>
                  <a:pt x="77" y="284"/>
                </a:lnTo>
                <a:lnTo>
                  <a:pt x="77" y="287"/>
                </a:lnTo>
                <a:lnTo>
                  <a:pt x="78" y="289"/>
                </a:lnTo>
                <a:lnTo>
                  <a:pt x="79" y="292"/>
                </a:lnTo>
                <a:lnTo>
                  <a:pt x="82" y="297"/>
                </a:lnTo>
                <a:lnTo>
                  <a:pt x="82" y="304"/>
                </a:lnTo>
                <a:lnTo>
                  <a:pt x="81" y="308"/>
                </a:lnTo>
                <a:lnTo>
                  <a:pt x="84" y="310"/>
                </a:lnTo>
                <a:lnTo>
                  <a:pt x="86" y="310"/>
                </a:lnTo>
                <a:lnTo>
                  <a:pt x="87" y="309"/>
                </a:lnTo>
                <a:lnTo>
                  <a:pt x="89" y="309"/>
                </a:lnTo>
                <a:lnTo>
                  <a:pt x="90" y="307"/>
                </a:lnTo>
                <a:lnTo>
                  <a:pt x="100" y="307"/>
                </a:lnTo>
                <a:lnTo>
                  <a:pt x="102" y="310"/>
                </a:lnTo>
                <a:lnTo>
                  <a:pt x="109" y="310"/>
                </a:lnTo>
                <a:lnTo>
                  <a:pt x="114" y="300"/>
                </a:lnTo>
                <a:lnTo>
                  <a:pt x="115" y="299"/>
                </a:lnTo>
                <a:lnTo>
                  <a:pt x="119" y="299"/>
                </a:lnTo>
                <a:lnTo>
                  <a:pt x="123" y="293"/>
                </a:lnTo>
                <a:lnTo>
                  <a:pt x="124" y="289"/>
                </a:lnTo>
                <a:lnTo>
                  <a:pt x="132" y="285"/>
                </a:lnTo>
                <a:lnTo>
                  <a:pt x="141" y="302"/>
                </a:lnTo>
                <a:lnTo>
                  <a:pt x="141" y="308"/>
                </a:lnTo>
                <a:lnTo>
                  <a:pt x="148" y="313"/>
                </a:lnTo>
                <a:lnTo>
                  <a:pt x="158" y="314"/>
                </a:lnTo>
                <a:lnTo>
                  <a:pt x="161" y="311"/>
                </a:lnTo>
                <a:lnTo>
                  <a:pt x="162" y="309"/>
                </a:lnTo>
                <a:lnTo>
                  <a:pt x="164" y="310"/>
                </a:lnTo>
                <a:lnTo>
                  <a:pt x="167" y="310"/>
                </a:lnTo>
                <a:lnTo>
                  <a:pt x="174" y="302"/>
                </a:lnTo>
                <a:lnTo>
                  <a:pt x="182" y="302"/>
                </a:lnTo>
                <a:lnTo>
                  <a:pt x="184" y="303"/>
                </a:lnTo>
                <a:lnTo>
                  <a:pt x="186" y="303"/>
                </a:lnTo>
                <a:lnTo>
                  <a:pt x="190" y="307"/>
                </a:lnTo>
                <a:lnTo>
                  <a:pt x="190" y="309"/>
                </a:lnTo>
                <a:lnTo>
                  <a:pt x="196" y="321"/>
                </a:lnTo>
                <a:lnTo>
                  <a:pt x="196" y="320"/>
                </a:lnTo>
                <a:lnTo>
                  <a:pt x="197" y="320"/>
                </a:lnTo>
                <a:lnTo>
                  <a:pt x="197" y="319"/>
                </a:lnTo>
                <a:lnTo>
                  <a:pt x="197" y="318"/>
                </a:lnTo>
                <a:lnTo>
                  <a:pt x="197" y="317"/>
                </a:lnTo>
                <a:lnTo>
                  <a:pt x="198" y="317"/>
                </a:lnTo>
                <a:lnTo>
                  <a:pt x="198" y="316"/>
                </a:lnTo>
                <a:lnTo>
                  <a:pt x="198" y="315"/>
                </a:lnTo>
                <a:lnTo>
                  <a:pt x="197" y="314"/>
                </a:lnTo>
                <a:lnTo>
                  <a:pt x="197" y="313"/>
                </a:lnTo>
                <a:lnTo>
                  <a:pt x="197" y="312"/>
                </a:lnTo>
                <a:lnTo>
                  <a:pt x="197" y="311"/>
                </a:lnTo>
                <a:lnTo>
                  <a:pt x="196" y="310"/>
                </a:lnTo>
                <a:lnTo>
                  <a:pt x="196" y="309"/>
                </a:lnTo>
                <a:lnTo>
                  <a:pt x="195" y="308"/>
                </a:lnTo>
                <a:lnTo>
                  <a:pt x="195" y="307"/>
                </a:lnTo>
                <a:lnTo>
                  <a:pt x="194" y="306"/>
                </a:lnTo>
                <a:lnTo>
                  <a:pt x="194" y="305"/>
                </a:lnTo>
                <a:lnTo>
                  <a:pt x="194" y="304"/>
                </a:lnTo>
                <a:lnTo>
                  <a:pt x="193" y="304"/>
                </a:lnTo>
                <a:lnTo>
                  <a:pt x="193" y="303"/>
                </a:lnTo>
                <a:lnTo>
                  <a:pt x="193" y="302"/>
                </a:lnTo>
                <a:lnTo>
                  <a:pt x="193" y="301"/>
                </a:lnTo>
                <a:lnTo>
                  <a:pt x="194" y="301"/>
                </a:lnTo>
                <a:lnTo>
                  <a:pt x="195" y="301"/>
                </a:lnTo>
                <a:lnTo>
                  <a:pt x="197" y="301"/>
                </a:lnTo>
                <a:lnTo>
                  <a:pt x="198" y="300"/>
                </a:lnTo>
                <a:lnTo>
                  <a:pt x="199" y="300"/>
                </a:lnTo>
                <a:lnTo>
                  <a:pt x="200" y="300"/>
                </a:lnTo>
                <a:lnTo>
                  <a:pt x="201" y="300"/>
                </a:lnTo>
                <a:lnTo>
                  <a:pt x="201" y="299"/>
                </a:lnTo>
                <a:lnTo>
                  <a:pt x="202" y="299"/>
                </a:lnTo>
                <a:lnTo>
                  <a:pt x="202" y="298"/>
                </a:lnTo>
                <a:lnTo>
                  <a:pt x="203" y="298"/>
                </a:lnTo>
                <a:lnTo>
                  <a:pt x="203" y="297"/>
                </a:lnTo>
                <a:lnTo>
                  <a:pt x="203" y="296"/>
                </a:lnTo>
                <a:lnTo>
                  <a:pt x="204" y="296"/>
                </a:lnTo>
                <a:lnTo>
                  <a:pt x="204" y="295"/>
                </a:lnTo>
                <a:lnTo>
                  <a:pt x="204" y="294"/>
                </a:lnTo>
                <a:lnTo>
                  <a:pt x="204" y="293"/>
                </a:lnTo>
                <a:lnTo>
                  <a:pt x="203" y="292"/>
                </a:lnTo>
                <a:lnTo>
                  <a:pt x="203" y="291"/>
                </a:lnTo>
                <a:lnTo>
                  <a:pt x="202" y="291"/>
                </a:lnTo>
                <a:lnTo>
                  <a:pt x="201" y="290"/>
                </a:lnTo>
                <a:lnTo>
                  <a:pt x="200" y="290"/>
                </a:lnTo>
                <a:lnTo>
                  <a:pt x="199" y="290"/>
                </a:lnTo>
                <a:lnTo>
                  <a:pt x="198" y="290"/>
                </a:lnTo>
                <a:lnTo>
                  <a:pt x="197" y="290"/>
                </a:lnTo>
                <a:lnTo>
                  <a:pt x="197" y="289"/>
                </a:lnTo>
                <a:lnTo>
                  <a:pt x="197" y="288"/>
                </a:lnTo>
                <a:lnTo>
                  <a:pt x="197" y="287"/>
                </a:lnTo>
                <a:lnTo>
                  <a:pt x="197" y="286"/>
                </a:lnTo>
                <a:lnTo>
                  <a:pt x="198" y="286"/>
                </a:lnTo>
                <a:lnTo>
                  <a:pt x="198" y="285"/>
                </a:lnTo>
                <a:lnTo>
                  <a:pt x="199" y="284"/>
                </a:lnTo>
                <a:lnTo>
                  <a:pt x="199" y="283"/>
                </a:lnTo>
                <a:lnTo>
                  <a:pt x="200" y="282"/>
                </a:lnTo>
                <a:lnTo>
                  <a:pt x="201" y="281"/>
                </a:lnTo>
                <a:lnTo>
                  <a:pt x="201" y="280"/>
                </a:lnTo>
                <a:lnTo>
                  <a:pt x="202" y="279"/>
                </a:lnTo>
                <a:lnTo>
                  <a:pt x="203" y="278"/>
                </a:lnTo>
                <a:lnTo>
                  <a:pt x="204" y="277"/>
                </a:lnTo>
                <a:lnTo>
                  <a:pt x="205" y="276"/>
                </a:lnTo>
                <a:lnTo>
                  <a:pt x="206" y="275"/>
                </a:lnTo>
                <a:lnTo>
                  <a:pt x="207" y="274"/>
                </a:lnTo>
                <a:lnTo>
                  <a:pt x="208" y="273"/>
                </a:lnTo>
                <a:lnTo>
                  <a:pt x="209" y="272"/>
                </a:lnTo>
                <a:lnTo>
                  <a:pt x="209" y="271"/>
                </a:lnTo>
                <a:lnTo>
                  <a:pt x="210" y="271"/>
                </a:lnTo>
                <a:lnTo>
                  <a:pt x="211" y="270"/>
                </a:lnTo>
                <a:lnTo>
                  <a:pt x="211" y="269"/>
                </a:lnTo>
                <a:lnTo>
                  <a:pt x="212" y="268"/>
                </a:lnTo>
                <a:lnTo>
                  <a:pt x="212" y="267"/>
                </a:lnTo>
                <a:lnTo>
                  <a:pt x="213" y="266"/>
                </a:lnTo>
                <a:lnTo>
                  <a:pt x="213" y="265"/>
                </a:lnTo>
                <a:lnTo>
                  <a:pt x="213" y="264"/>
                </a:lnTo>
                <a:lnTo>
                  <a:pt x="213" y="263"/>
                </a:lnTo>
                <a:lnTo>
                  <a:pt x="212" y="263"/>
                </a:lnTo>
                <a:lnTo>
                  <a:pt x="212" y="262"/>
                </a:lnTo>
                <a:lnTo>
                  <a:pt x="212" y="261"/>
                </a:lnTo>
                <a:lnTo>
                  <a:pt x="211" y="261"/>
                </a:lnTo>
                <a:lnTo>
                  <a:pt x="211" y="260"/>
                </a:lnTo>
                <a:lnTo>
                  <a:pt x="210" y="260"/>
                </a:lnTo>
                <a:lnTo>
                  <a:pt x="209" y="259"/>
                </a:lnTo>
                <a:lnTo>
                  <a:pt x="209" y="258"/>
                </a:lnTo>
                <a:lnTo>
                  <a:pt x="208" y="258"/>
                </a:lnTo>
                <a:lnTo>
                  <a:pt x="207" y="257"/>
                </a:lnTo>
                <a:lnTo>
                  <a:pt x="206" y="257"/>
                </a:lnTo>
                <a:lnTo>
                  <a:pt x="205" y="256"/>
                </a:lnTo>
                <a:lnTo>
                  <a:pt x="204" y="256"/>
                </a:lnTo>
                <a:lnTo>
                  <a:pt x="204" y="255"/>
                </a:lnTo>
                <a:lnTo>
                  <a:pt x="203" y="255"/>
                </a:lnTo>
                <a:lnTo>
                  <a:pt x="203" y="254"/>
                </a:lnTo>
                <a:lnTo>
                  <a:pt x="202" y="254"/>
                </a:lnTo>
                <a:lnTo>
                  <a:pt x="202" y="253"/>
                </a:lnTo>
                <a:lnTo>
                  <a:pt x="202" y="252"/>
                </a:lnTo>
                <a:lnTo>
                  <a:pt x="203" y="252"/>
                </a:lnTo>
                <a:lnTo>
                  <a:pt x="204" y="252"/>
                </a:lnTo>
                <a:lnTo>
                  <a:pt x="205" y="252"/>
                </a:lnTo>
                <a:lnTo>
                  <a:pt x="206" y="252"/>
                </a:lnTo>
                <a:lnTo>
                  <a:pt x="207" y="252"/>
                </a:lnTo>
                <a:lnTo>
                  <a:pt x="208" y="252"/>
                </a:lnTo>
                <a:lnTo>
                  <a:pt x="209" y="252"/>
                </a:lnTo>
                <a:lnTo>
                  <a:pt x="210" y="252"/>
                </a:lnTo>
                <a:lnTo>
                  <a:pt x="211" y="251"/>
                </a:lnTo>
                <a:lnTo>
                  <a:pt x="212" y="251"/>
                </a:lnTo>
                <a:lnTo>
                  <a:pt x="213" y="251"/>
                </a:lnTo>
                <a:lnTo>
                  <a:pt x="214" y="251"/>
                </a:lnTo>
                <a:lnTo>
                  <a:pt x="215" y="251"/>
                </a:lnTo>
                <a:lnTo>
                  <a:pt x="215" y="250"/>
                </a:lnTo>
                <a:lnTo>
                  <a:pt x="216" y="250"/>
                </a:lnTo>
                <a:lnTo>
                  <a:pt x="217" y="249"/>
                </a:lnTo>
                <a:lnTo>
                  <a:pt x="218" y="248"/>
                </a:lnTo>
                <a:lnTo>
                  <a:pt x="218" y="247"/>
                </a:lnTo>
                <a:lnTo>
                  <a:pt x="219" y="246"/>
                </a:lnTo>
                <a:lnTo>
                  <a:pt x="220" y="245"/>
                </a:lnTo>
                <a:lnTo>
                  <a:pt x="220" y="244"/>
                </a:lnTo>
                <a:lnTo>
                  <a:pt x="220" y="243"/>
                </a:lnTo>
                <a:lnTo>
                  <a:pt x="220" y="242"/>
                </a:lnTo>
                <a:lnTo>
                  <a:pt x="221" y="241"/>
                </a:lnTo>
                <a:lnTo>
                  <a:pt x="221" y="239"/>
                </a:lnTo>
                <a:lnTo>
                  <a:pt x="221" y="237"/>
                </a:lnTo>
                <a:lnTo>
                  <a:pt x="222" y="236"/>
                </a:lnTo>
                <a:lnTo>
                  <a:pt x="222" y="234"/>
                </a:lnTo>
                <a:lnTo>
                  <a:pt x="223" y="232"/>
                </a:lnTo>
                <a:lnTo>
                  <a:pt x="223" y="231"/>
                </a:lnTo>
                <a:lnTo>
                  <a:pt x="223" y="230"/>
                </a:lnTo>
                <a:lnTo>
                  <a:pt x="223" y="229"/>
                </a:lnTo>
                <a:lnTo>
                  <a:pt x="223" y="228"/>
                </a:lnTo>
                <a:lnTo>
                  <a:pt x="223" y="227"/>
                </a:lnTo>
                <a:lnTo>
                  <a:pt x="223" y="226"/>
                </a:lnTo>
                <a:lnTo>
                  <a:pt x="223" y="225"/>
                </a:lnTo>
                <a:lnTo>
                  <a:pt x="223" y="224"/>
                </a:lnTo>
                <a:lnTo>
                  <a:pt x="224" y="223"/>
                </a:lnTo>
                <a:lnTo>
                  <a:pt x="224" y="222"/>
                </a:lnTo>
                <a:lnTo>
                  <a:pt x="224" y="221"/>
                </a:lnTo>
                <a:lnTo>
                  <a:pt x="225" y="221"/>
                </a:lnTo>
                <a:lnTo>
                  <a:pt x="226" y="220"/>
                </a:lnTo>
                <a:lnTo>
                  <a:pt x="227" y="220"/>
                </a:lnTo>
                <a:lnTo>
                  <a:pt x="228" y="220"/>
                </a:lnTo>
                <a:lnTo>
                  <a:pt x="229" y="220"/>
                </a:lnTo>
                <a:lnTo>
                  <a:pt x="230" y="220"/>
                </a:lnTo>
                <a:lnTo>
                  <a:pt x="231" y="220"/>
                </a:lnTo>
                <a:lnTo>
                  <a:pt x="231" y="221"/>
                </a:lnTo>
                <a:lnTo>
                  <a:pt x="232" y="221"/>
                </a:lnTo>
                <a:lnTo>
                  <a:pt x="232" y="222"/>
                </a:lnTo>
                <a:lnTo>
                  <a:pt x="233" y="223"/>
                </a:lnTo>
                <a:lnTo>
                  <a:pt x="233" y="224"/>
                </a:lnTo>
                <a:lnTo>
                  <a:pt x="234" y="225"/>
                </a:lnTo>
                <a:lnTo>
                  <a:pt x="234" y="226"/>
                </a:lnTo>
                <a:lnTo>
                  <a:pt x="235" y="227"/>
                </a:lnTo>
                <a:lnTo>
                  <a:pt x="235" y="228"/>
                </a:lnTo>
                <a:lnTo>
                  <a:pt x="236" y="229"/>
                </a:lnTo>
                <a:lnTo>
                  <a:pt x="236" y="230"/>
                </a:lnTo>
                <a:lnTo>
                  <a:pt x="237" y="231"/>
                </a:lnTo>
                <a:lnTo>
                  <a:pt x="238" y="232"/>
                </a:lnTo>
                <a:lnTo>
                  <a:pt x="238" y="233"/>
                </a:lnTo>
                <a:lnTo>
                  <a:pt x="239" y="233"/>
                </a:lnTo>
                <a:lnTo>
                  <a:pt x="239" y="234"/>
                </a:lnTo>
                <a:lnTo>
                  <a:pt x="240" y="234"/>
                </a:lnTo>
                <a:lnTo>
                  <a:pt x="240" y="235"/>
                </a:lnTo>
                <a:lnTo>
                  <a:pt x="241" y="235"/>
                </a:lnTo>
                <a:lnTo>
                  <a:pt x="242" y="235"/>
                </a:lnTo>
                <a:lnTo>
                  <a:pt x="243" y="235"/>
                </a:lnTo>
                <a:lnTo>
                  <a:pt x="244" y="234"/>
                </a:lnTo>
                <a:lnTo>
                  <a:pt x="245" y="233"/>
                </a:lnTo>
                <a:lnTo>
                  <a:pt x="245" y="232"/>
                </a:lnTo>
                <a:lnTo>
                  <a:pt x="245" y="231"/>
                </a:lnTo>
                <a:lnTo>
                  <a:pt x="246" y="230"/>
                </a:lnTo>
                <a:lnTo>
                  <a:pt x="246" y="229"/>
                </a:lnTo>
                <a:lnTo>
                  <a:pt x="247" y="227"/>
                </a:lnTo>
                <a:lnTo>
                  <a:pt x="247" y="226"/>
                </a:lnTo>
                <a:lnTo>
                  <a:pt x="248" y="225"/>
                </a:lnTo>
                <a:lnTo>
                  <a:pt x="248" y="224"/>
                </a:lnTo>
                <a:lnTo>
                  <a:pt x="249" y="223"/>
                </a:lnTo>
                <a:lnTo>
                  <a:pt x="249" y="222"/>
                </a:lnTo>
                <a:lnTo>
                  <a:pt x="250" y="221"/>
                </a:lnTo>
                <a:lnTo>
                  <a:pt x="250" y="220"/>
                </a:lnTo>
                <a:lnTo>
                  <a:pt x="251" y="218"/>
                </a:lnTo>
                <a:lnTo>
                  <a:pt x="251" y="217"/>
                </a:lnTo>
                <a:lnTo>
                  <a:pt x="252" y="217"/>
                </a:lnTo>
                <a:lnTo>
                  <a:pt x="252" y="216"/>
                </a:lnTo>
                <a:lnTo>
                  <a:pt x="252" y="215"/>
                </a:lnTo>
                <a:lnTo>
                  <a:pt x="252" y="214"/>
                </a:lnTo>
                <a:lnTo>
                  <a:pt x="253" y="214"/>
                </a:lnTo>
                <a:lnTo>
                  <a:pt x="253" y="213"/>
                </a:lnTo>
                <a:lnTo>
                  <a:pt x="253" y="212"/>
                </a:lnTo>
                <a:lnTo>
                  <a:pt x="253" y="211"/>
                </a:lnTo>
                <a:lnTo>
                  <a:pt x="253" y="210"/>
                </a:lnTo>
                <a:lnTo>
                  <a:pt x="253" y="209"/>
                </a:lnTo>
                <a:lnTo>
                  <a:pt x="253" y="208"/>
                </a:lnTo>
                <a:lnTo>
                  <a:pt x="253" y="207"/>
                </a:lnTo>
                <a:lnTo>
                  <a:pt x="253" y="206"/>
                </a:lnTo>
                <a:lnTo>
                  <a:pt x="253" y="205"/>
                </a:lnTo>
                <a:lnTo>
                  <a:pt x="253" y="204"/>
                </a:lnTo>
                <a:lnTo>
                  <a:pt x="252" y="203"/>
                </a:lnTo>
                <a:lnTo>
                  <a:pt x="252" y="202"/>
                </a:lnTo>
                <a:lnTo>
                  <a:pt x="251" y="201"/>
                </a:lnTo>
                <a:lnTo>
                  <a:pt x="251" y="200"/>
                </a:lnTo>
                <a:lnTo>
                  <a:pt x="250" y="199"/>
                </a:lnTo>
                <a:lnTo>
                  <a:pt x="249" y="198"/>
                </a:lnTo>
                <a:lnTo>
                  <a:pt x="248" y="198"/>
                </a:lnTo>
                <a:lnTo>
                  <a:pt x="248" y="197"/>
                </a:lnTo>
                <a:lnTo>
                  <a:pt x="247" y="197"/>
                </a:lnTo>
                <a:lnTo>
                  <a:pt x="246" y="196"/>
                </a:lnTo>
                <a:lnTo>
                  <a:pt x="245" y="196"/>
                </a:lnTo>
                <a:lnTo>
                  <a:pt x="244" y="195"/>
                </a:lnTo>
                <a:lnTo>
                  <a:pt x="243" y="195"/>
                </a:lnTo>
                <a:lnTo>
                  <a:pt x="242" y="195"/>
                </a:lnTo>
                <a:lnTo>
                  <a:pt x="241" y="194"/>
                </a:lnTo>
                <a:lnTo>
                  <a:pt x="240" y="194"/>
                </a:lnTo>
                <a:lnTo>
                  <a:pt x="239" y="194"/>
                </a:lnTo>
                <a:lnTo>
                  <a:pt x="239" y="193"/>
                </a:lnTo>
                <a:lnTo>
                  <a:pt x="238" y="193"/>
                </a:lnTo>
                <a:lnTo>
                  <a:pt x="237" y="192"/>
                </a:lnTo>
                <a:lnTo>
                  <a:pt x="237" y="191"/>
                </a:lnTo>
                <a:lnTo>
                  <a:pt x="238" y="190"/>
                </a:lnTo>
                <a:lnTo>
                  <a:pt x="239" y="190"/>
                </a:lnTo>
                <a:lnTo>
                  <a:pt x="239" y="189"/>
                </a:lnTo>
                <a:lnTo>
                  <a:pt x="240" y="189"/>
                </a:lnTo>
                <a:lnTo>
                  <a:pt x="241" y="189"/>
                </a:lnTo>
                <a:lnTo>
                  <a:pt x="242" y="188"/>
                </a:lnTo>
                <a:lnTo>
                  <a:pt x="243" y="188"/>
                </a:lnTo>
                <a:lnTo>
                  <a:pt x="244" y="188"/>
                </a:lnTo>
                <a:lnTo>
                  <a:pt x="245" y="188"/>
                </a:lnTo>
                <a:lnTo>
                  <a:pt x="246" y="188"/>
                </a:lnTo>
                <a:lnTo>
                  <a:pt x="247" y="189"/>
                </a:lnTo>
                <a:lnTo>
                  <a:pt x="248" y="189"/>
                </a:lnTo>
                <a:lnTo>
                  <a:pt x="249" y="189"/>
                </a:lnTo>
                <a:lnTo>
                  <a:pt x="250" y="189"/>
                </a:lnTo>
                <a:lnTo>
                  <a:pt x="251" y="190"/>
                </a:lnTo>
                <a:lnTo>
                  <a:pt x="252" y="190"/>
                </a:lnTo>
                <a:lnTo>
                  <a:pt x="253" y="190"/>
                </a:lnTo>
                <a:lnTo>
                  <a:pt x="254" y="189"/>
                </a:lnTo>
                <a:lnTo>
                  <a:pt x="255" y="189"/>
                </a:lnTo>
                <a:lnTo>
                  <a:pt x="255" y="188"/>
                </a:lnTo>
                <a:lnTo>
                  <a:pt x="255" y="187"/>
                </a:lnTo>
                <a:lnTo>
                  <a:pt x="256" y="186"/>
                </a:lnTo>
                <a:lnTo>
                  <a:pt x="256" y="185"/>
                </a:lnTo>
                <a:lnTo>
                  <a:pt x="256" y="184"/>
                </a:lnTo>
                <a:lnTo>
                  <a:pt x="256" y="183"/>
                </a:lnTo>
                <a:lnTo>
                  <a:pt x="256" y="182"/>
                </a:lnTo>
                <a:lnTo>
                  <a:pt x="256" y="181"/>
                </a:lnTo>
                <a:lnTo>
                  <a:pt x="256" y="179"/>
                </a:lnTo>
                <a:lnTo>
                  <a:pt x="256" y="178"/>
                </a:lnTo>
                <a:lnTo>
                  <a:pt x="256" y="176"/>
                </a:lnTo>
                <a:lnTo>
                  <a:pt x="256" y="175"/>
                </a:lnTo>
                <a:lnTo>
                  <a:pt x="255" y="174"/>
                </a:lnTo>
                <a:lnTo>
                  <a:pt x="255" y="173"/>
                </a:lnTo>
                <a:lnTo>
                  <a:pt x="255" y="172"/>
                </a:lnTo>
                <a:lnTo>
                  <a:pt x="255" y="171"/>
                </a:lnTo>
                <a:lnTo>
                  <a:pt x="255" y="170"/>
                </a:lnTo>
                <a:lnTo>
                  <a:pt x="254" y="170"/>
                </a:lnTo>
                <a:lnTo>
                  <a:pt x="254" y="169"/>
                </a:lnTo>
                <a:lnTo>
                  <a:pt x="254" y="168"/>
                </a:lnTo>
                <a:lnTo>
                  <a:pt x="253" y="168"/>
                </a:lnTo>
                <a:lnTo>
                  <a:pt x="253" y="167"/>
                </a:lnTo>
                <a:lnTo>
                  <a:pt x="252" y="166"/>
                </a:lnTo>
                <a:lnTo>
                  <a:pt x="251" y="165"/>
                </a:lnTo>
                <a:lnTo>
                  <a:pt x="250" y="165"/>
                </a:lnTo>
                <a:lnTo>
                  <a:pt x="250" y="164"/>
                </a:lnTo>
                <a:lnTo>
                  <a:pt x="248" y="164"/>
                </a:lnTo>
                <a:lnTo>
                  <a:pt x="247" y="163"/>
                </a:lnTo>
                <a:lnTo>
                  <a:pt x="246" y="162"/>
                </a:lnTo>
                <a:lnTo>
                  <a:pt x="246" y="161"/>
                </a:lnTo>
                <a:lnTo>
                  <a:pt x="245" y="161"/>
                </a:lnTo>
                <a:lnTo>
                  <a:pt x="246" y="160"/>
                </a:lnTo>
                <a:lnTo>
                  <a:pt x="246" y="159"/>
                </a:lnTo>
                <a:lnTo>
                  <a:pt x="247" y="159"/>
                </a:lnTo>
                <a:lnTo>
                  <a:pt x="247" y="158"/>
                </a:lnTo>
                <a:lnTo>
                  <a:pt x="248" y="158"/>
                </a:lnTo>
                <a:lnTo>
                  <a:pt x="248" y="157"/>
                </a:lnTo>
                <a:lnTo>
                  <a:pt x="249" y="157"/>
                </a:lnTo>
                <a:lnTo>
                  <a:pt x="249" y="156"/>
                </a:lnTo>
                <a:lnTo>
                  <a:pt x="248" y="156"/>
                </a:lnTo>
                <a:lnTo>
                  <a:pt x="247" y="156"/>
                </a:lnTo>
                <a:lnTo>
                  <a:pt x="246" y="156"/>
                </a:lnTo>
                <a:lnTo>
                  <a:pt x="245" y="157"/>
                </a:lnTo>
                <a:lnTo>
                  <a:pt x="244" y="157"/>
                </a:lnTo>
                <a:lnTo>
                  <a:pt x="243" y="157"/>
                </a:lnTo>
                <a:lnTo>
                  <a:pt x="242" y="157"/>
                </a:lnTo>
                <a:lnTo>
                  <a:pt x="241" y="157"/>
                </a:lnTo>
                <a:lnTo>
                  <a:pt x="240" y="157"/>
                </a:lnTo>
                <a:lnTo>
                  <a:pt x="239" y="157"/>
                </a:lnTo>
                <a:lnTo>
                  <a:pt x="238" y="157"/>
                </a:lnTo>
                <a:lnTo>
                  <a:pt x="238" y="156"/>
                </a:lnTo>
                <a:lnTo>
                  <a:pt x="237" y="156"/>
                </a:lnTo>
                <a:lnTo>
                  <a:pt x="237" y="155"/>
                </a:lnTo>
                <a:lnTo>
                  <a:pt x="237" y="154"/>
                </a:lnTo>
                <a:lnTo>
                  <a:pt x="237" y="153"/>
                </a:lnTo>
                <a:lnTo>
                  <a:pt x="236" y="153"/>
                </a:lnTo>
                <a:lnTo>
                  <a:pt x="236" y="152"/>
                </a:lnTo>
                <a:lnTo>
                  <a:pt x="237" y="152"/>
                </a:lnTo>
                <a:lnTo>
                  <a:pt x="237" y="151"/>
                </a:lnTo>
                <a:lnTo>
                  <a:pt x="237" y="150"/>
                </a:lnTo>
                <a:lnTo>
                  <a:pt x="237" y="149"/>
                </a:lnTo>
                <a:lnTo>
                  <a:pt x="238" y="148"/>
                </a:lnTo>
                <a:lnTo>
                  <a:pt x="238" y="147"/>
                </a:lnTo>
                <a:lnTo>
                  <a:pt x="238" y="146"/>
                </a:lnTo>
                <a:lnTo>
                  <a:pt x="239" y="146"/>
                </a:lnTo>
                <a:lnTo>
                  <a:pt x="239" y="145"/>
                </a:lnTo>
                <a:lnTo>
                  <a:pt x="240" y="145"/>
                </a:lnTo>
                <a:lnTo>
                  <a:pt x="240" y="144"/>
                </a:lnTo>
                <a:lnTo>
                  <a:pt x="241" y="144"/>
                </a:lnTo>
                <a:lnTo>
                  <a:pt x="242" y="144"/>
                </a:lnTo>
                <a:lnTo>
                  <a:pt x="243" y="144"/>
                </a:lnTo>
                <a:lnTo>
                  <a:pt x="244" y="144"/>
                </a:lnTo>
                <a:lnTo>
                  <a:pt x="245" y="144"/>
                </a:lnTo>
                <a:lnTo>
                  <a:pt x="246" y="145"/>
                </a:lnTo>
                <a:lnTo>
                  <a:pt x="247" y="145"/>
                </a:lnTo>
                <a:lnTo>
                  <a:pt x="249" y="146"/>
                </a:lnTo>
                <a:lnTo>
                  <a:pt x="250" y="146"/>
                </a:lnTo>
                <a:lnTo>
                  <a:pt x="250" y="147"/>
                </a:lnTo>
                <a:lnTo>
                  <a:pt x="251" y="147"/>
                </a:lnTo>
                <a:lnTo>
                  <a:pt x="252" y="147"/>
                </a:lnTo>
                <a:lnTo>
                  <a:pt x="253" y="148"/>
                </a:lnTo>
                <a:lnTo>
                  <a:pt x="253" y="147"/>
                </a:lnTo>
                <a:lnTo>
                  <a:pt x="254" y="147"/>
                </a:lnTo>
                <a:lnTo>
                  <a:pt x="255" y="147"/>
                </a:lnTo>
                <a:lnTo>
                  <a:pt x="255" y="146"/>
                </a:lnTo>
                <a:lnTo>
                  <a:pt x="256" y="146"/>
                </a:lnTo>
                <a:lnTo>
                  <a:pt x="257" y="145"/>
                </a:lnTo>
                <a:lnTo>
                  <a:pt x="257" y="144"/>
                </a:lnTo>
                <a:lnTo>
                  <a:pt x="258" y="144"/>
                </a:lnTo>
                <a:lnTo>
                  <a:pt x="259" y="143"/>
                </a:lnTo>
                <a:lnTo>
                  <a:pt x="259" y="142"/>
                </a:lnTo>
                <a:lnTo>
                  <a:pt x="260" y="142"/>
                </a:lnTo>
                <a:lnTo>
                  <a:pt x="260" y="141"/>
                </a:lnTo>
                <a:lnTo>
                  <a:pt x="261" y="141"/>
                </a:lnTo>
                <a:lnTo>
                  <a:pt x="262" y="141"/>
                </a:lnTo>
                <a:lnTo>
                  <a:pt x="263" y="140"/>
                </a:lnTo>
                <a:lnTo>
                  <a:pt x="264" y="140"/>
                </a:lnTo>
                <a:lnTo>
                  <a:pt x="265" y="140"/>
                </a:lnTo>
                <a:lnTo>
                  <a:pt x="266" y="140"/>
                </a:lnTo>
                <a:lnTo>
                  <a:pt x="267" y="140"/>
                </a:lnTo>
                <a:lnTo>
                  <a:pt x="268" y="140"/>
                </a:lnTo>
                <a:lnTo>
                  <a:pt x="269" y="140"/>
                </a:lnTo>
                <a:lnTo>
                  <a:pt x="270" y="140"/>
                </a:lnTo>
                <a:lnTo>
                  <a:pt x="271" y="140"/>
                </a:lnTo>
                <a:lnTo>
                  <a:pt x="272" y="140"/>
                </a:lnTo>
                <a:lnTo>
                  <a:pt x="272" y="139"/>
                </a:lnTo>
                <a:lnTo>
                  <a:pt x="273" y="139"/>
                </a:lnTo>
                <a:lnTo>
                  <a:pt x="273" y="138"/>
                </a:lnTo>
                <a:lnTo>
                  <a:pt x="273" y="137"/>
                </a:lnTo>
                <a:lnTo>
                  <a:pt x="272" y="137"/>
                </a:lnTo>
                <a:lnTo>
                  <a:pt x="272" y="136"/>
                </a:lnTo>
                <a:lnTo>
                  <a:pt x="272" y="135"/>
                </a:lnTo>
                <a:lnTo>
                  <a:pt x="271" y="134"/>
                </a:lnTo>
                <a:lnTo>
                  <a:pt x="270" y="133"/>
                </a:lnTo>
                <a:lnTo>
                  <a:pt x="269" y="132"/>
                </a:lnTo>
                <a:lnTo>
                  <a:pt x="268" y="130"/>
                </a:lnTo>
                <a:lnTo>
                  <a:pt x="268" y="129"/>
                </a:lnTo>
                <a:lnTo>
                  <a:pt x="267" y="128"/>
                </a:lnTo>
                <a:lnTo>
                  <a:pt x="267" y="127"/>
                </a:lnTo>
                <a:lnTo>
                  <a:pt x="266" y="127"/>
                </a:lnTo>
                <a:lnTo>
                  <a:pt x="266" y="126"/>
                </a:lnTo>
                <a:lnTo>
                  <a:pt x="266" y="125"/>
                </a:lnTo>
                <a:lnTo>
                  <a:pt x="265" y="124"/>
                </a:lnTo>
                <a:lnTo>
                  <a:pt x="265" y="123"/>
                </a:lnTo>
                <a:lnTo>
                  <a:pt x="265" y="122"/>
                </a:lnTo>
                <a:lnTo>
                  <a:pt x="265" y="121"/>
                </a:lnTo>
                <a:lnTo>
                  <a:pt x="265" y="120"/>
                </a:lnTo>
                <a:lnTo>
                  <a:pt x="265" y="119"/>
                </a:lnTo>
                <a:lnTo>
                  <a:pt x="265" y="118"/>
                </a:lnTo>
                <a:lnTo>
                  <a:pt x="265" y="117"/>
                </a:lnTo>
                <a:lnTo>
                  <a:pt x="265" y="116"/>
                </a:lnTo>
                <a:lnTo>
                  <a:pt x="265" y="115"/>
                </a:lnTo>
                <a:lnTo>
                  <a:pt x="265" y="114"/>
                </a:lnTo>
                <a:lnTo>
                  <a:pt x="266" y="112"/>
                </a:lnTo>
                <a:lnTo>
                  <a:pt x="266" y="111"/>
                </a:lnTo>
                <a:lnTo>
                  <a:pt x="266" y="110"/>
                </a:lnTo>
                <a:lnTo>
                  <a:pt x="266" y="109"/>
                </a:lnTo>
                <a:lnTo>
                  <a:pt x="266" y="108"/>
                </a:lnTo>
                <a:lnTo>
                  <a:pt x="266" y="107"/>
                </a:lnTo>
                <a:lnTo>
                  <a:pt x="266" y="106"/>
                </a:lnTo>
                <a:lnTo>
                  <a:pt x="265" y="106"/>
                </a:lnTo>
                <a:lnTo>
                  <a:pt x="265" y="105"/>
                </a:lnTo>
                <a:lnTo>
                  <a:pt x="264" y="104"/>
                </a:lnTo>
                <a:lnTo>
                  <a:pt x="263" y="104"/>
                </a:lnTo>
                <a:lnTo>
                  <a:pt x="263" y="103"/>
                </a:lnTo>
                <a:lnTo>
                  <a:pt x="262" y="103"/>
                </a:lnTo>
                <a:lnTo>
                  <a:pt x="261" y="103"/>
                </a:lnTo>
                <a:lnTo>
                  <a:pt x="260" y="103"/>
                </a:lnTo>
                <a:lnTo>
                  <a:pt x="259" y="103"/>
                </a:lnTo>
                <a:lnTo>
                  <a:pt x="258" y="103"/>
                </a:lnTo>
                <a:lnTo>
                  <a:pt x="257" y="103"/>
                </a:lnTo>
                <a:lnTo>
                  <a:pt x="256" y="103"/>
                </a:lnTo>
                <a:lnTo>
                  <a:pt x="255" y="104"/>
                </a:lnTo>
                <a:lnTo>
                  <a:pt x="254" y="105"/>
                </a:lnTo>
                <a:lnTo>
                  <a:pt x="253" y="106"/>
                </a:lnTo>
                <a:lnTo>
                  <a:pt x="253" y="107"/>
                </a:lnTo>
                <a:lnTo>
                  <a:pt x="252" y="107"/>
                </a:lnTo>
                <a:lnTo>
                  <a:pt x="252" y="108"/>
                </a:lnTo>
                <a:lnTo>
                  <a:pt x="252" y="109"/>
                </a:lnTo>
                <a:lnTo>
                  <a:pt x="252" y="110"/>
                </a:lnTo>
                <a:lnTo>
                  <a:pt x="251" y="111"/>
                </a:lnTo>
                <a:lnTo>
                  <a:pt x="251" y="112"/>
                </a:lnTo>
                <a:lnTo>
                  <a:pt x="250" y="113"/>
                </a:lnTo>
                <a:lnTo>
                  <a:pt x="249" y="114"/>
                </a:lnTo>
                <a:lnTo>
                  <a:pt x="248" y="115"/>
                </a:lnTo>
                <a:lnTo>
                  <a:pt x="247" y="116"/>
                </a:lnTo>
                <a:lnTo>
                  <a:pt x="246" y="116"/>
                </a:lnTo>
                <a:lnTo>
                  <a:pt x="245" y="117"/>
                </a:lnTo>
                <a:lnTo>
                  <a:pt x="244" y="117"/>
                </a:lnTo>
                <a:lnTo>
                  <a:pt x="243" y="118"/>
                </a:lnTo>
                <a:lnTo>
                  <a:pt x="242" y="118"/>
                </a:lnTo>
                <a:lnTo>
                  <a:pt x="241" y="118"/>
                </a:lnTo>
                <a:lnTo>
                  <a:pt x="240" y="119"/>
                </a:lnTo>
                <a:lnTo>
                  <a:pt x="239" y="119"/>
                </a:lnTo>
                <a:lnTo>
                  <a:pt x="238" y="120"/>
                </a:lnTo>
                <a:lnTo>
                  <a:pt x="237" y="120"/>
                </a:lnTo>
                <a:lnTo>
                  <a:pt x="236" y="121"/>
                </a:lnTo>
                <a:lnTo>
                  <a:pt x="235" y="121"/>
                </a:lnTo>
                <a:lnTo>
                  <a:pt x="234" y="122"/>
                </a:lnTo>
                <a:lnTo>
                  <a:pt x="233" y="123"/>
                </a:lnTo>
                <a:lnTo>
                  <a:pt x="232" y="123"/>
                </a:lnTo>
                <a:lnTo>
                  <a:pt x="232" y="124"/>
                </a:lnTo>
                <a:lnTo>
                  <a:pt x="231" y="124"/>
                </a:lnTo>
                <a:lnTo>
                  <a:pt x="230" y="124"/>
                </a:lnTo>
                <a:lnTo>
                  <a:pt x="229" y="123"/>
                </a:lnTo>
                <a:lnTo>
                  <a:pt x="229" y="122"/>
                </a:lnTo>
                <a:lnTo>
                  <a:pt x="229" y="121"/>
                </a:lnTo>
                <a:lnTo>
                  <a:pt x="229" y="120"/>
                </a:lnTo>
                <a:lnTo>
                  <a:pt x="229" y="119"/>
                </a:lnTo>
                <a:lnTo>
                  <a:pt x="230" y="119"/>
                </a:lnTo>
                <a:lnTo>
                  <a:pt x="230" y="118"/>
                </a:lnTo>
                <a:lnTo>
                  <a:pt x="230" y="117"/>
                </a:lnTo>
                <a:lnTo>
                  <a:pt x="231" y="117"/>
                </a:lnTo>
                <a:lnTo>
                  <a:pt x="231" y="116"/>
                </a:lnTo>
                <a:lnTo>
                  <a:pt x="232" y="116"/>
                </a:lnTo>
                <a:lnTo>
                  <a:pt x="232" y="115"/>
                </a:lnTo>
                <a:lnTo>
                  <a:pt x="233" y="115"/>
                </a:lnTo>
                <a:lnTo>
                  <a:pt x="234" y="115"/>
                </a:lnTo>
                <a:lnTo>
                  <a:pt x="235" y="114"/>
                </a:lnTo>
                <a:lnTo>
                  <a:pt x="236" y="114"/>
                </a:lnTo>
                <a:lnTo>
                  <a:pt x="238" y="113"/>
                </a:lnTo>
                <a:lnTo>
                  <a:pt x="240" y="113"/>
                </a:lnTo>
                <a:lnTo>
                  <a:pt x="241" y="113"/>
                </a:lnTo>
                <a:lnTo>
                  <a:pt x="242" y="112"/>
                </a:lnTo>
                <a:lnTo>
                  <a:pt x="243" y="112"/>
                </a:lnTo>
                <a:lnTo>
                  <a:pt x="244" y="112"/>
                </a:lnTo>
                <a:lnTo>
                  <a:pt x="245" y="111"/>
                </a:lnTo>
                <a:lnTo>
                  <a:pt x="246" y="110"/>
                </a:lnTo>
                <a:lnTo>
                  <a:pt x="247" y="110"/>
                </a:lnTo>
                <a:lnTo>
                  <a:pt x="247" y="109"/>
                </a:lnTo>
                <a:lnTo>
                  <a:pt x="248" y="109"/>
                </a:lnTo>
                <a:lnTo>
                  <a:pt x="249" y="108"/>
                </a:lnTo>
                <a:lnTo>
                  <a:pt x="249" y="107"/>
                </a:lnTo>
                <a:lnTo>
                  <a:pt x="250" y="107"/>
                </a:lnTo>
                <a:lnTo>
                  <a:pt x="250" y="106"/>
                </a:lnTo>
                <a:lnTo>
                  <a:pt x="250" y="105"/>
                </a:lnTo>
                <a:lnTo>
                  <a:pt x="251" y="105"/>
                </a:lnTo>
                <a:lnTo>
                  <a:pt x="251" y="104"/>
                </a:lnTo>
                <a:lnTo>
                  <a:pt x="252" y="102"/>
                </a:lnTo>
                <a:lnTo>
                  <a:pt x="252" y="101"/>
                </a:lnTo>
                <a:lnTo>
                  <a:pt x="253" y="99"/>
                </a:lnTo>
                <a:lnTo>
                  <a:pt x="254" y="98"/>
                </a:lnTo>
                <a:lnTo>
                  <a:pt x="254" y="97"/>
                </a:lnTo>
                <a:lnTo>
                  <a:pt x="254" y="96"/>
                </a:lnTo>
                <a:lnTo>
                  <a:pt x="255" y="95"/>
                </a:lnTo>
                <a:lnTo>
                  <a:pt x="256" y="94"/>
                </a:lnTo>
                <a:lnTo>
                  <a:pt x="256" y="93"/>
                </a:lnTo>
                <a:lnTo>
                  <a:pt x="257" y="93"/>
                </a:lnTo>
                <a:lnTo>
                  <a:pt x="258" y="92"/>
                </a:lnTo>
                <a:lnTo>
                  <a:pt x="259" y="91"/>
                </a:lnTo>
                <a:lnTo>
                  <a:pt x="260" y="91"/>
                </a:lnTo>
                <a:lnTo>
                  <a:pt x="261" y="90"/>
                </a:lnTo>
                <a:lnTo>
                  <a:pt x="263" y="89"/>
                </a:lnTo>
                <a:lnTo>
                  <a:pt x="264" y="88"/>
                </a:lnTo>
                <a:lnTo>
                  <a:pt x="265" y="88"/>
                </a:lnTo>
                <a:lnTo>
                  <a:pt x="266" y="88"/>
                </a:lnTo>
                <a:lnTo>
                  <a:pt x="267" y="87"/>
                </a:lnTo>
                <a:lnTo>
                  <a:pt x="268" y="86"/>
                </a:lnTo>
                <a:lnTo>
                  <a:pt x="269" y="86"/>
                </a:lnTo>
                <a:lnTo>
                  <a:pt x="269" y="85"/>
                </a:lnTo>
                <a:lnTo>
                  <a:pt x="270" y="84"/>
                </a:lnTo>
                <a:lnTo>
                  <a:pt x="271" y="83"/>
                </a:lnTo>
                <a:lnTo>
                  <a:pt x="271" y="82"/>
                </a:lnTo>
                <a:lnTo>
                  <a:pt x="272" y="81"/>
                </a:lnTo>
                <a:lnTo>
                  <a:pt x="271" y="81"/>
                </a:lnTo>
                <a:lnTo>
                  <a:pt x="271" y="80"/>
                </a:lnTo>
                <a:lnTo>
                  <a:pt x="270" y="80"/>
                </a:lnTo>
                <a:lnTo>
                  <a:pt x="269" y="80"/>
                </a:lnTo>
                <a:lnTo>
                  <a:pt x="268" y="80"/>
                </a:lnTo>
                <a:lnTo>
                  <a:pt x="267" y="81"/>
                </a:lnTo>
                <a:lnTo>
                  <a:pt x="266" y="81"/>
                </a:lnTo>
                <a:lnTo>
                  <a:pt x="265" y="81"/>
                </a:lnTo>
                <a:lnTo>
                  <a:pt x="263" y="82"/>
                </a:lnTo>
                <a:lnTo>
                  <a:pt x="262" y="82"/>
                </a:lnTo>
                <a:lnTo>
                  <a:pt x="260" y="82"/>
                </a:lnTo>
                <a:lnTo>
                  <a:pt x="258" y="82"/>
                </a:lnTo>
                <a:lnTo>
                  <a:pt x="257" y="82"/>
                </a:lnTo>
                <a:lnTo>
                  <a:pt x="257" y="83"/>
                </a:lnTo>
                <a:lnTo>
                  <a:pt x="256" y="82"/>
                </a:lnTo>
                <a:lnTo>
                  <a:pt x="255" y="82"/>
                </a:lnTo>
                <a:lnTo>
                  <a:pt x="254" y="82"/>
                </a:lnTo>
                <a:lnTo>
                  <a:pt x="253" y="82"/>
                </a:lnTo>
                <a:lnTo>
                  <a:pt x="252" y="82"/>
                </a:lnTo>
                <a:lnTo>
                  <a:pt x="251" y="82"/>
                </a:lnTo>
                <a:lnTo>
                  <a:pt x="250" y="81"/>
                </a:lnTo>
                <a:lnTo>
                  <a:pt x="249" y="81"/>
                </a:lnTo>
                <a:lnTo>
                  <a:pt x="247" y="80"/>
                </a:lnTo>
                <a:lnTo>
                  <a:pt x="246" y="80"/>
                </a:lnTo>
                <a:lnTo>
                  <a:pt x="244" y="79"/>
                </a:lnTo>
                <a:lnTo>
                  <a:pt x="243" y="79"/>
                </a:lnTo>
                <a:lnTo>
                  <a:pt x="241" y="78"/>
                </a:lnTo>
                <a:lnTo>
                  <a:pt x="240" y="78"/>
                </a:lnTo>
                <a:lnTo>
                  <a:pt x="238" y="77"/>
                </a:lnTo>
                <a:lnTo>
                  <a:pt x="237" y="77"/>
                </a:lnTo>
                <a:lnTo>
                  <a:pt x="235" y="76"/>
                </a:lnTo>
                <a:lnTo>
                  <a:pt x="233" y="75"/>
                </a:lnTo>
                <a:lnTo>
                  <a:pt x="232" y="75"/>
                </a:lnTo>
                <a:lnTo>
                  <a:pt x="229" y="73"/>
                </a:lnTo>
                <a:lnTo>
                  <a:pt x="226" y="71"/>
                </a:lnTo>
                <a:lnTo>
                  <a:pt x="223" y="70"/>
                </a:lnTo>
                <a:lnTo>
                  <a:pt x="222" y="69"/>
                </a:lnTo>
                <a:lnTo>
                  <a:pt x="220" y="68"/>
                </a:lnTo>
                <a:lnTo>
                  <a:pt x="219" y="68"/>
                </a:lnTo>
                <a:lnTo>
                  <a:pt x="217" y="67"/>
                </a:lnTo>
                <a:lnTo>
                  <a:pt x="216" y="67"/>
                </a:lnTo>
                <a:lnTo>
                  <a:pt x="215" y="66"/>
                </a:lnTo>
                <a:lnTo>
                  <a:pt x="211" y="65"/>
                </a:lnTo>
                <a:lnTo>
                  <a:pt x="210" y="64"/>
                </a:lnTo>
                <a:lnTo>
                  <a:pt x="208" y="64"/>
                </a:lnTo>
                <a:lnTo>
                  <a:pt x="206" y="63"/>
                </a:lnTo>
                <a:lnTo>
                  <a:pt x="205" y="62"/>
                </a:lnTo>
                <a:lnTo>
                  <a:pt x="204" y="62"/>
                </a:lnTo>
                <a:lnTo>
                  <a:pt x="203" y="62"/>
                </a:lnTo>
                <a:lnTo>
                  <a:pt x="203" y="61"/>
                </a:lnTo>
                <a:lnTo>
                  <a:pt x="202" y="61"/>
                </a:lnTo>
                <a:lnTo>
                  <a:pt x="201" y="61"/>
                </a:lnTo>
                <a:lnTo>
                  <a:pt x="201" y="60"/>
                </a:lnTo>
                <a:lnTo>
                  <a:pt x="200" y="59"/>
                </a:lnTo>
                <a:lnTo>
                  <a:pt x="199" y="59"/>
                </a:lnTo>
                <a:lnTo>
                  <a:pt x="198" y="58"/>
                </a:lnTo>
                <a:lnTo>
                  <a:pt x="198" y="57"/>
                </a:lnTo>
                <a:lnTo>
                  <a:pt x="197" y="56"/>
                </a:lnTo>
                <a:lnTo>
                  <a:pt x="196" y="56"/>
                </a:lnTo>
                <a:lnTo>
                  <a:pt x="196" y="55"/>
                </a:lnTo>
                <a:lnTo>
                  <a:pt x="196" y="54"/>
                </a:lnTo>
                <a:lnTo>
                  <a:pt x="195" y="54"/>
                </a:lnTo>
                <a:lnTo>
                  <a:pt x="195" y="53"/>
                </a:lnTo>
                <a:lnTo>
                  <a:pt x="194" y="52"/>
                </a:lnTo>
                <a:lnTo>
                  <a:pt x="194" y="51"/>
                </a:lnTo>
                <a:lnTo>
                  <a:pt x="194" y="50"/>
                </a:lnTo>
                <a:lnTo>
                  <a:pt x="194" y="49"/>
                </a:lnTo>
                <a:lnTo>
                  <a:pt x="194" y="48"/>
                </a:lnTo>
                <a:lnTo>
                  <a:pt x="194" y="47"/>
                </a:lnTo>
                <a:lnTo>
                  <a:pt x="194" y="46"/>
                </a:lnTo>
                <a:lnTo>
                  <a:pt x="194" y="45"/>
                </a:lnTo>
                <a:lnTo>
                  <a:pt x="195" y="44"/>
                </a:lnTo>
                <a:lnTo>
                  <a:pt x="195" y="43"/>
                </a:lnTo>
                <a:lnTo>
                  <a:pt x="196" y="43"/>
                </a:lnTo>
                <a:lnTo>
                  <a:pt x="196" y="42"/>
                </a:lnTo>
                <a:lnTo>
                  <a:pt x="196" y="41"/>
                </a:lnTo>
                <a:lnTo>
                  <a:pt x="197" y="41"/>
                </a:lnTo>
                <a:lnTo>
                  <a:pt x="198" y="40"/>
                </a:lnTo>
                <a:lnTo>
                  <a:pt x="199" y="39"/>
                </a:lnTo>
                <a:lnTo>
                  <a:pt x="200" y="38"/>
                </a:lnTo>
                <a:lnTo>
                  <a:pt x="201" y="37"/>
                </a:lnTo>
                <a:lnTo>
                  <a:pt x="203" y="36"/>
                </a:lnTo>
                <a:lnTo>
                  <a:pt x="204" y="34"/>
                </a:lnTo>
                <a:lnTo>
                  <a:pt x="205" y="33"/>
                </a:lnTo>
                <a:lnTo>
                  <a:pt x="206" y="33"/>
                </a:lnTo>
                <a:lnTo>
                  <a:pt x="206" y="32"/>
                </a:lnTo>
                <a:lnTo>
                  <a:pt x="207" y="32"/>
                </a:lnTo>
                <a:lnTo>
                  <a:pt x="208" y="32"/>
                </a:lnTo>
                <a:lnTo>
                  <a:pt x="209" y="31"/>
                </a:lnTo>
                <a:lnTo>
                  <a:pt x="210" y="30"/>
                </a:lnTo>
                <a:lnTo>
                  <a:pt x="211" y="30"/>
                </a:lnTo>
                <a:lnTo>
                  <a:pt x="212" y="30"/>
                </a:lnTo>
                <a:lnTo>
                  <a:pt x="213" y="30"/>
                </a:lnTo>
                <a:lnTo>
                  <a:pt x="214" y="29"/>
                </a:lnTo>
                <a:lnTo>
                  <a:pt x="215" y="29"/>
                </a:lnTo>
                <a:lnTo>
                  <a:pt x="216" y="29"/>
                </a:lnTo>
                <a:lnTo>
                  <a:pt x="217" y="29"/>
                </a:lnTo>
                <a:lnTo>
                  <a:pt x="218" y="28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3175">
            <a:solidFill>
              <a:schemeClr val="bg1"/>
            </a:solidFill>
            <a:prstDash val="sysDot"/>
            <a:rou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5295707" y="3319175"/>
            <a:ext cx="960443" cy="402957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6256150" y="3335159"/>
            <a:ext cx="776016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7238565" y="3039743"/>
            <a:ext cx="6469380" cy="43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5511507" y="4173048"/>
            <a:ext cx="1520659" cy="59945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4725052" y="5119232"/>
            <a:ext cx="1572910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6269791" y="5114255"/>
            <a:ext cx="1000360" cy="1731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椭圆 49"/>
          <p:cNvSpPr/>
          <p:nvPr/>
        </p:nvSpPr>
        <p:spPr>
          <a:xfrm>
            <a:off x="7008486" y="3282608"/>
            <a:ext cx="102870" cy="102870"/>
          </a:xfrm>
          <a:prstGeom prst="ellipse">
            <a:avLst/>
          </a:prstGeom>
          <a:solidFill>
            <a:srgbClr val="D5A356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7008486" y="4128802"/>
            <a:ext cx="102870" cy="102870"/>
          </a:xfrm>
          <a:prstGeom prst="ellipse">
            <a:avLst/>
          </a:prstGeom>
          <a:solidFill>
            <a:srgbClr val="D5A356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7270151" y="5058095"/>
            <a:ext cx="102870" cy="102870"/>
          </a:xfrm>
          <a:prstGeom prst="ellipse">
            <a:avLst/>
          </a:prstGeom>
          <a:solidFill>
            <a:srgbClr val="D5A356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238565" y="3873165"/>
            <a:ext cx="6469380" cy="43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436567" y="4855220"/>
            <a:ext cx="6469380" cy="43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TextBox 1"/>
          <p:cNvSpPr txBox="1"/>
          <p:nvPr/>
        </p:nvSpPr>
        <p:spPr>
          <a:xfrm>
            <a:off x="871866" y="458724"/>
            <a:ext cx="5404428" cy="57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solidFill>
                  <a:srgbClr val="D5A356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</a:rPr>
              <a:t>1.2 </a:t>
            </a:r>
            <a:r>
              <a:rPr lang="en-US" altLang="zh-CN" dirty="0" err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</a:rPr>
              <a:t>商业模式</a:t>
            </a:r>
            <a:endParaRPr lang="en-US" altLang="zh-CN" dirty="0">
              <a:gradFill>
                <a:gsLst>
                  <a:gs pos="0">
                    <a:srgbClr val="D5A356"/>
                  </a:gs>
                  <a:gs pos="29000">
                    <a:srgbClr val="EFCF78"/>
                  </a:gs>
                </a:gsLst>
                <a:lin ang="0" scaled="0"/>
              </a:gradFill>
            </a:endParaRPr>
          </a:p>
        </p:txBody>
      </p:sp>
      <p:sp>
        <p:nvSpPr>
          <p:cNvPr id="56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4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4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42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42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5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0" presetID="42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42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0" presetID="42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5" presetID="42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0" presetID="42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42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0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22" presetClass="entr" presetSubtype="8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22" presetClass="entr" presetSubtype="8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22" presetClass="entr" presetSubtype="8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5" presetID="2" presetClass="entr" presetSubtype="8" fill="hold" grpId="0" nodeType="after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1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1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9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20" presetID="2" presetClass="entr" presetSubtype="8" fill="hold" grpId="0" nodeType="after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2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2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4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225" presetID="2" presetClass="entr" presetSubtype="8" fill="hold" grpId="0" nodeType="after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2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2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 animBg="1"/>
          <p:bldP spid="12" grpId="0" animBg="1"/>
          <p:bldP spid="13" grpId="0" animBg="1"/>
          <p:bldP spid="14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4" grpId="1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6" grpId="0"/>
          <p:bldP spid="50" grpId="0" animBg="1"/>
          <p:bldP spid="51" grpId="0" animBg="1"/>
          <p:bldP spid="52" grpId="0" animBg="1"/>
          <p:bldP spid="53" grpId="0"/>
          <p:bldP spid="54" grpId="0"/>
          <p:bldP spid="55" grpId="0"/>
          <p:bldP spid="56" grpId="0" animBg="1"/>
          <p:bldP spid="56" grpId="1" animBg="1"/>
          <p:bldP spid="57" grpId="0" animBg="1"/>
          <p:bldP spid="5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42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4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42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2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42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5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0" presetID="42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42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7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0" presetID="42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5" presetID="42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7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0" presetID="42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42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0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22" presetClass="entr" presetSubtype="8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22" presetClass="entr" presetSubtype="8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22" presetClass="entr" presetSubtype="8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22" presetClass="entr" presetSubtype="8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9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4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2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 animBg="1"/>
          <p:bldP spid="12" grpId="0" animBg="1"/>
          <p:bldP spid="13" grpId="0" animBg="1"/>
          <p:bldP spid="14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4" grpId="1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6" grpId="0"/>
          <p:bldP spid="50" grpId="0" animBg="1"/>
          <p:bldP spid="51" grpId="0" animBg="1"/>
          <p:bldP spid="52" grpId="0" animBg="1"/>
          <p:bldP spid="53" grpId="0"/>
          <p:bldP spid="54" grpId="0"/>
          <p:bldP spid="55" grpId="0"/>
          <p:bldP spid="56" grpId="0" animBg="1"/>
          <p:bldP spid="56" grpId="1" animBg="1"/>
          <p:bldP spid="57" grpId="0" animBg="1"/>
          <p:bldP spid="57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/>
          <p:nvPr/>
        </p:nvSpPr>
        <p:spPr>
          <a:xfrm>
            <a:off x="4455719" y="2170806"/>
            <a:ext cx="3194006" cy="3194033"/>
          </a:xfrm>
          <a:custGeom>
            <a:avLst/>
            <a:gdLst>
              <a:gd name="connsiteX0" fmla="*/ 3018040 w 3018040"/>
              <a:gd name="connsiteY0" fmla="*/ 1509039 h 3018065"/>
              <a:gd name="connsiteX1" fmla="*/ 1509026 w 3018040"/>
              <a:gd name="connsiteY1" fmla="*/ 3018066 h 3018065"/>
              <a:gd name="connsiteX2" fmla="*/ 0 w 3018040"/>
              <a:gd name="connsiteY2" fmla="*/ 1509039 h 3018065"/>
              <a:gd name="connsiteX3" fmla="*/ 1509026 w 3018040"/>
              <a:gd name="connsiteY3" fmla="*/ 0 h 3018065"/>
              <a:gd name="connsiteX4" fmla="*/ 3018040 w 3018040"/>
              <a:gd name="connsiteY4" fmla="*/ 1509039 h 301806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018040" h="3018065">
                <a:moveTo>
                  <a:pt x="3018040" y="1509039"/>
                </a:moveTo>
                <a:cubicBezTo>
                  <a:pt x="3018040" y="2342451"/>
                  <a:pt x="2342439" y="3018066"/>
                  <a:pt x="1509026" y="3018066"/>
                </a:cubicBezTo>
                <a:cubicBezTo>
                  <a:pt x="675601" y="3018066"/>
                  <a:pt x="0" y="2342451"/>
                  <a:pt x="0" y="1509039"/>
                </a:cubicBezTo>
                <a:cubicBezTo>
                  <a:pt x="0" y="675627"/>
                  <a:pt x="675601" y="0"/>
                  <a:pt x="1509026" y="0"/>
                </a:cubicBezTo>
                <a:cubicBezTo>
                  <a:pt x="2342439" y="0"/>
                  <a:pt x="3018040" y="675627"/>
                  <a:pt x="3018040" y="1509039"/>
                </a:cubicBezTo>
              </a:path>
            </a:pathLst>
          </a:custGeom>
          <a:solidFill>
            <a:srgbClr val="80808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45305" y="1908548"/>
            <a:ext cx="2462213" cy="1181381"/>
            <a:chOff x="2245305" y="1908548"/>
            <a:chExt cx="2462213" cy="1181381"/>
          </a:xfrm>
        </p:grpSpPr>
        <p:sp>
          <p:nvSpPr>
            <p:cNvPr id="43" name="Freeform 3"/>
            <p:cNvSpPr/>
            <p:nvPr/>
          </p:nvSpPr>
          <p:spPr>
            <a:xfrm>
              <a:off x="2252168" y="1908775"/>
              <a:ext cx="675800" cy="350877"/>
            </a:xfrm>
            <a:custGeom>
              <a:avLst/>
              <a:gdLst>
                <a:gd name="connsiteX0" fmla="*/ 490359 w 638568"/>
                <a:gd name="connsiteY0" fmla="*/ 331546 h 331546"/>
                <a:gd name="connsiteX1" fmla="*/ 0 w 638568"/>
                <a:gd name="connsiteY1" fmla="*/ 331546 h 331546"/>
                <a:gd name="connsiteX2" fmla="*/ 0 w 638568"/>
                <a:gd name="connsiteY2" fmla="*/ 0 h 331546"/>
                <a:gd name="connsiteX3" fmla="*/ 490359 w 638568"/>
                <a:gd name="connsiteY3" fmla="*/ 0 h 331546"/>
                <a:gd name="connsiteX4" fmla="*/ 638568 w 638568"/>
                <a:gd name="connsiteY4" fmla="*/ 165773 h 331546"/>
                <a:gd name="connsiteX5" fmla="*/ 490359 w 638568"/>
                <a:gd name="connsiteY5" fmla="*/ 331546 h 331546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638568" h="331546">
                  <a:moveTo>
                    <a:pt x="490359" y="331546"/>
                  </a:moveTo>
                  <a:lnTo>
                    <a:pt x="0" y="331546"/>
                  </a:lnTo>
                  <a:lnTo>
                    <a:pt x="0" y="0"/>
                  </a:lnTo>
                  <a:lnTo>
                    <a:pt x="490359" y="0"/>
                  </a:lnTo>
                  <a:lnTo>
                    <a:pt x="638568" y="165773"/>
                  </a:lnTo>
                  <a:lnTo>
                    <a:pt x="490359" y="331546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3" name="Freeform 3"/>
            <p:cNvSpPr/>
            <p:nvPr/>
          </p:nvSpPr>
          <p:spPr>
            <a:xfrm>
              <a:off x="2253512" y="1909447"/>
              <a:ext cx="675800" cy="350877"/>
            </a:xfrm>
            <a:custGeom>
              <a:avLst/>
              <a:gdLst>
                <a:gd name="connsiteX0" fmla="*/ 490359 w 638568"/>
                <a:gd name="connsiteY0" fmla="*/ 331546 h 331546"/>
                <a:gd name="connsiteX1" fmla="*/ 0 w 638568"/>
                <a:gd name="connsiteY1" fmla="*/ 331546 h 331546"/>
                <a:gd name="connsiteX2" fmla="*/ 0 w 638568"/>
                <a:gd name="connsiteY2" fmla="*/ 0 h 331546"/>
                <a:gd name="connsiteX3" fmla="*/ 490359 w 638568"/>
                <a:gd name="connsiteY3" fmla="*/ 0 h 331546"/>
                <a:gd name="connsiteX4" fmla="*/ 638568 w 638568"/>
                <a:gd name="connsiteY4" fmla="*/ 165773 h 331546"/>
                <a:gd name="connsiteX5" fmla="*/ 490359 w 638568"/>
                <a:gd name="connsiteY5" fmla="*/ 331546 h 331546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638568" h="331546">
                  <a:moveTo>
                    <a:pt x="490359" y="331546"/>
                  </a:moveTo>
                  <a:lnTo>
                    <a:pt x="0" y="331546"/>
                  </a:lnTo>
                  <a:lnTo>
                    <a:pt x="0" y="0"/>
                  </a:lnTo>
                  <a:lnTo>
                    <a:pt x="490359" y="0"/>
                  </a:lnTo>
                  <a:lnTo>
                    <a:pt x="638568" y="165773"/>
                  </a:lnTo>
                  <a:lnTo>
                    <a:pt x="490359" y="331546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8" name="TextBox 1"/>
            <p:cNvSpPr txBox="1"/>
            <p:nvPr/>
          </p:nvSpPr>
          <p:spPr>
            <a:xfrm>
              <a:off x="2245305" y="2378965"/>
              <a:ext cx="2462213" cy="710964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无人机以前主要是应用在军事方面，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而大疆是第一个将无人机应用在商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业领域并获得成功的企业。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2" name="TextBox 1"/>
            <p:cNvSpPr txBox="1"/>
            <p:nvPr/>
          </p:nvSpPr>
          <p:spPr>
            <a:xfrm>
              <a:off x="2366270" y="1908548"/>
              <a:ext cx="301365" cy="366767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540"/>
                </a:lnSpc>
              </a:pPr>
              <a:r>
                <a:rPr lang="en-US" altLang="zh-CN" sz="2010" dirty="0">
                  <a:solidFill>
                    <a:srgbClr val="000000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01</a:t>
              </a:r>
              <a:endParaRPr lang="en-US" altLang="zh-CN" sz="2010" dirty="0">
                <a:solidFill>
                  <a:srgbClr val="000000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5" name="TextBox 1"/>
            <p:cNvSpPr txBox="1"/>
            <p:nvPr/>
          </p:nvSpPr>
          <p:spPr>
            <a:xfrm>
              <a:off x="2984532" y="1948869"/>
              <a:ext cx="1410643" cy="26417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695"/>
                </a:lnSpc>
              </a:pPr>
              <a:r>
                <a:rPr lang="en-US" altLang="zh-CN" sz="137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消费级无人机市场</a:t>
              </a:r>
              <a:endParaRPr lang="en-US" altLang="zh-CN" sz="137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742458" y="1908548"/>
            <a:ext cx="2462213" cy="1181381"/>
            <a:chOff x="7742458" y="1908548"/>
            <a:chExt cx="2462213" cy="1181381"/>
          </a:xfrm>
        </p:grpSpPr>
        <p:sp>
          <p:nvSpPr>
            <p:cNvPr id="19" name="TextBox 1"/>
            <p:cNvSpPr txBox="1"/>
            <p:nvPr/>
          </p:nvSpPr>
          <p:spPr>
            <a:xfrm>
              <a:off x="7742458" y="2378965"/>
              <a:ext cx="2462213" cy="710964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defRPr>
              </a:lvl1pPr>
            </a:lstStyle>
            <a:p>
              <a:r>
                <a:rPr lang="en-US" altLang="zh-CN" dirty="0"/>
                <a:t>滴滴巴士是第一个尝试将巴士进行多</a:t>
              </a:r>
              <a:endParaRPr lang="en-US" altLang="zh-CN" dirty="0"/>
            </a:p>
            <a:p>
              <a:r>
                <a:rPr lang="en-US" altLang="zh-CN" dirty="0"/>
                <a:t>场景应用的定制巴士。滴滴巴士是关</a:t>
              </a:r>
              <a:endParaRPr lang="en-US" altLang="zh-CN" dirty="0"/>
            </a:p>
            <a:p>
              <a:r>
                <a:rPr lang="en-US" altLang="zh-CN" dirty="0"/>
                <a:t>于定制化出行的城市通勤定制服务。</a:t>
              </a:r>
              <a:endParaRPr lang="en-US" altLang="zh-CN" dirty="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7753574" y="1908548"/>
              <a:ext cx="1772651" cy="366767"/>
              <a:chOff x="7753574" y="1908548"/>
              <a:chExt cx="1772651" cy="366767"/>
            </a:xfrm>
          </p:grpSpPr>
          <p:sp>
            <p:nvSpPr>
              <p:cNvPr id="44" name="Freeform 3"/>
              <p:cNvSpPr/>
              <p:nvPr/>
            </p:nvSpPr>
            <p:spPr>
              <a:xfrm>
                <a:off x="7753574" y="1912588"/>
                <a:ext cx="675786" cy="350877"/>
              </a:xfrm>
              <a:custGeom>
                <a:avLst/>
                <a:gdLst>
                  <a:gd name="connsiteX0" fmla="*/ 490346 w 638555"/>
                  <a:gd name="connsiteY0" fmla="*/ 331546 h 331546"/>
                  <a:gd name="connsiteX1" fmla="*/ 0 w 638555"/>
                  <a:gd name="connsiteY1" fmla="*/ 331546 h 331546"/>
                  <a:gd name="connsiteX2" fmla="*/ 0 w 638555"/>
                  <a:gd name="connsiteY2" fmla="*/ 0 h 331546"/>
                  <a:gd name="connsiteX3" fmla="*/ 490346 w 638555"/>
                  <a:gd name="connsiteY3" fmla="*/ 0 h 331546"/>
                  <a:gd name="connsiteX4" fmla="*/ 638555 w 638555"/>
                  <a:gd name="connsiteY4" fmla="*/ 165773 h 331546"/>
                  <a:gd name="connsiteX5" fmla="*/ 490346 w 638555"/>
                  <a:gd name="connsiteY5" fmla="*/ 331546 h 331546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</a:cxnLst>
                <a:rect l="l" t="t" r="r" b="b"/>
                <a:pathLst>
                  <a:path w="638555" h="331546">
                    <a:moveTo>
                      <a:pt x="490346" y="331546"/>
                    </a:moveTo>
                    <a:lnTo>
                      <a:pt x="0" y="331546"/>
                    </a:lnTo>
                    <a:lnTo>
                      <a:pt x="0" y="0"/>
                    </a:lnTo>
                    <a:lnTo>
                      <a:pt x="490346" y="0"/>
                    </a:lnTo>
                    <a:lnTo>
                      <a:pt x="638555" y="165773"/>
                    </a:lnTo>
                    <a:lnTo>
                      <a:pt x="490346" y="331546"/>
                    </a:ln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5" name="Freeform 3"/>
              <p:cNvSpPr/>
              <p:nvPr/>
            </p:nvSpPr>
            <p:spPr>
              <a:xfrm>
                <a:off x="7754919" y="1913260"/>
                <a:ext cx="675786" cy="350877"/>
              </a:xfrm>
              <a:custGeom>
                <a:avLst/>
                <a:gdLst>
                  <a:gd name="connsiteX0" fmla="*/ 490346 w 638555"/>
                  <a:gd name="connsiteY0" fmla="*/ 331546 h 331546"/>
                  <a:gd name="connsiteX1" fmla="*/ 0 w 638555"/>
                  <a:gd name="connsiteY1" fmla="*/ 331546 h 331546"/>
                  <a:gd name="connsiteX2" fmla="*/ 0 w 638555"/>
                  <a:gd name="connsiteY2" fmla="*/ 0 h 331546"/>
                  <a:gd name="connsiteX3" fmla="*/ 490346 w 638555"/>
                  <a:gd name="connsiteY3" fmla="*/ 0 h 331546"/>
                  <a:gd name="connsiteX4" fmla="*/ 638555 w 638555"/>
                  <a:gd name="connsiteY4" fmla="*/ 165773 h 331546"/>
                  <a:gd name="connsiteX5" fmla="*/ 490346 w 638555"/>
                  <a:gd name="connsiteY5" fmla="*/ 331546 h 331546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</a:cxnLst>
                <a:rect l="l" t="t" r="r" b="b"/>
                <a:pathLst>
                  <a:path w="638555" h="331546">
                    <a:moveTo>
                      <a:pt x="490346" y="331546"/>
                    </a:moveTo>
                    <a:lnTo>
                      <a:pt x="0" y="331546"/>
                    </a:lnTo>
                    <a:lnTo>
                      <a:pt x="0" y="0"/>
                    </a:lnTo>
                    <a:lnTo>
                      <a:pt x="490346" y="0"/>
                    </a:lnTo>
                    <a:lnTo>
                      <a:pt x="638555" y="165773"/>
                    </a:lnTo>
                    <a:lnTo>
                      <a:pt x="490346" y="331546"/>
                    </a:ln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endParaRPr>
              </a:p>
            </p:txBody>
          </p:sp>
          <p:sp>
            <p:nvSpPr>
              <p:cNvPr id="23" name="TextBox 1"/>
              <p:cNvSpPr txBox="1"/>
              <p:nvPr/>
            </p:nvSpPr>
            <p:spPr>
              <a:xfrm>
                <a:off x="7836541" y="1908548"/>
                <a:ext cx="301365" cy="366767"/>
              </a:xfrm>
              <a:prstGeom prst="rect">
                <a:avLst/>
              </a:prstGeom>
              <a:noFill/>
            </p:spPr>
            <p:txBody>
              <a:bodyPr wrap="none" lIns="0" tIns="0" rIns="0" rtlCol="0">
                <a:spAutoFit/>
              </a:bodyPr>
              <a:lstStyle/>
              <a:p>
                <a:pPr>
                  <a:lnSpc>
                    <a:spcPts val="2540"/>
                  </a:lnSpc>
                </a:pPr>
                <a:r>
                  <a:rPr lang="en-US" altLang="zh-CN" sz="2010" dirty="0">
                    <a:solidFill>
                      <a:srgbClr val="000000"/>
                    </a:solidFill>
                    <a:latin typeface="微软雅黑" panose="020B0503020204020204" pitchFamily="18" charset="-122"/>
                    <a:ea typeface="微软雅黑" panose="020B0503020204020204" pitchFamily="18" charset="-122"/>
                    <a:cs typeface="微软雅黑" panose="020B0503020204020204" pitchFamily="18" charset="-122"/>
                  </a:rPr>
                  <a:t>02</a:t>
                </a:r>
                <a:endParaRPr lang="en-US" altLang="zh-CN" sz="2010" dirty="0">
                  <a:solidFill>
                    <a:srgbClr val="000000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endParaRPr>
              </a:p>
            </p:txBody>
          </p:sp>
          <p:sp>
            <p:nvSpPr>
              <p:cNvPr id="26" name="TextBox 1"/>
              <p:cNvSpPr txBox="1"/>
              <p:nvPr/>
            </p:nvSpPr>
            <p:spPr>
              <a:xfrm>
                <a:off x="8468243" y="1948869"/>
                <a:ext cx="1057982" cy="264175"/>
              </a:xfrm>
              <a:prstGeom prst="rect">
                <a:avLst/>
              </a:prstGeom>
              <a:noFill/>
            </p:spPr>
            <p:txBody>
              <a:bodyPr wrap="none" lIns="0" tIns="0" rIns="0" rtlCol="0">
                <a:spAutoFit/>
              </a:bodyPr>
              <a:lstStyle/>
              <a:p>
                <a:pPr>
                  <a:lnSpc>
                    <a:spcPts val="1695"/>
                  </a:lnSpc>
                </a:pPr>
                <a:r>
                  <a:rPr lang="en-US" altLang="zh-CN" sz="1375" dirty="0">
                    <a:solidFill>
                      <a:srgbClr val="DAB96E"/>
                    </a:solidFill>
                    <a:latin typeface="微软雅黑" panose="020B0503020204020204" pitchFamily="18" charset="-122"/>
                    <a:ea typeface="微软雅黑" panose="020B0503020204020204" pitchFamily="18" charset="-122"/>
                    <a:cs typeface="微软雅黑" panose="020B0503020204020204" pitchFamily="18" charset="-122"/>
                  </a:rPr>
                  <a:t>定制公共交通</a:t>
                </a:r>
                <a:endParaRPr lang="en-US" altLang="zh-CN" sz="137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7702136" y="4687861"/>
            <a:ext cx="2449388" cy="1186933"/>
            <a:chOff x="7702136" y="4687861"/>
            <a:chExt cx="2449388" cy="1186933"/>
          </a:xfrm>
        </p:grpSpPr>
        <p:sp>
          <p:nvSpPr>
            <p:cNvPr id="46" name="Freeform 3"/>
            <p:cNvSpPr/>
            <p:nvPr/>
          </p:nvSpPr>
          <p:spPr>
            <a:xfrm>
              <a:off x="7707898" y="4687861"/>
              <a:ext cx="675786" cy="350877"/>
            </a:xfrm>
            <a:custGeom>
              <a:avLst/>
              <a:gdLst>
                <a:gd name="connsiteX0" fmla="*/ 490346 w 638555"/>
                <a:gd name="connsiteY0" fmla="*/ 331546 h 331546"/>
                <a:gd name="connsiteX1" fmla="*/ 0 w 638555"/>
                <a:gd name="connsiteY1" fmla="*/ 331546 h 331546"/>
                <a:gd name="connsiteX2" fmla="*/ 0 w 638555"/>
                <a:gd name="connsiteY2" fmla="*/ 0 h 331546"/>
                <a:gd name="connsiteX3" fmla="*/ 490346 w 638555"/>
                <a:gd name="connsiteY3" fmla="*/ 0 h 331546"/>
                <a:gd name="connsiteX4" fmla="*/ 638556 w 638555"/>
                <a:gd name="connsiteY4" fmla="*/ 165760 h 331546"/>
                <a:gd name="connsiteX5" fmla="*/ 490346 w 638555"/>
                <a:gd name="connsiteY5" fmla="*/ 331546 h 331546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638555" h="331546">
                  <a:moveTo>
                    <a:pt x="490346" y="331546"/>
                  </a:moveTo>
                  <a:lnTo>
                    <a:pt x="0" y="331546"/>
                  </a:lnTo>
                  <a:lnTo>
                    <a:pt x="0" y="0"/>
                  </a:lnTo>
                  <a:lnTo>
                    <a:pt x="490346" y="0"/>
                  </a:lnTo>
                  <a:lnTo>
                    <a:pt x="638556" y="165760"/>
                  </a:lnTo>
                  <a:lnTo>
                    <a:pt x="490346" y="331546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7" name="Freeform 3"/>
            <p:cNvSpPr/>
            <p:nvPr/>
          </p:nvSpPr>
          <p:spPr>
            <a:xfrm>
              <a:off x="7709242" y="4688533"/>
              <a:ext cx="675786" cy="350877"/>
            </a:xfrm>
            <a:custGeom>
              <a:avLst/>
              <a:gdLst>
                <a:gd name="connsiteX0" fmla="*/ 490346 w 638555"/>
                <a:gd name="connsiteY0" fmla="*/ 331546 h 331546"/>
                <a:gd name="connsiteX1" fmla="*/ 0 w 638555"/>
                <a:gd name="connsiteY1" fmla="*/ 331546 h 331546"/>
                <a:gd name="connsiteX2" fmla="*/ 0 w 638555"/>
                <a:gd name="connsiteY2" fmla="*/ 0 h 331546"/>
                <a:gd name="connsiteX3" fmla="*/ 490346 w 638555"/>
                <a:gd name="connsiteY3" fmla="*/ 0 h 331546"/>
                <a:gd name="connsiteX4" fmla="*/ 638556 w 638555"/>
                <a:gd name="connsiteY4" fmla="*/ 165760 h 331546"/>
                <a:gd name="connsiteX5" fmla="*/ 490346 w 638555"/>
                <a:gd name="connsiteY5" fmla="*/ 331546 h 331546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638555" h="331546">
                  <a:moveTo>
                    <a:pt x="490346" y="331546"/>
                  </a:moveTo>
                  <a:lnTo>
                    <a:pt x="0" y="331546"/>
                  </a:lnTo>
                  <a:lnTo>
                    <a:pt x="0" y="0"/>
                  </a:lnTo>
                  <a:lnTo>
                    <a:pt x="490346" y="0"/>
                  </a:lnTo>
                  <a:lnTo>
                    <a:pt x="638556" y="165760"/>
                  </a:lnTo>
                  <a:lnTo>
                    <a:pt x="490346" y="331546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1" name="TextBox 1"/>
            <p:cNvSpPr txBox="1"/>
            <p:nvPr/>
          </p:nvSpPr>
          <p:spPr>
            <a:xfrm>
              <a:off x="7702136" y="5163830"/>
              <a:ext cx="2449388" cy="710964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defRPr>
              </a:lvl1pPr>
            </a:lstStyle>
            <a:p>
              <a:r>
                <a:rPr lang="en-US" altLang="zh-CN" dirty="0"/>
                <a:t>它首创了二手车C2C虚拟寄售模式，</a:t>
              </a:r>
              <a:endParaRPr lang="en-US" altLang="zh-CN" dirty="0"/>
            </a:p>
            <a:p>
              <a:r>
                <a:rPr lang="en-US" altLang="zh-CN" dirty="0"/>
                <a:t>直接对接个人车主和买家，</a:t>
              </a:r>
              <a:endParaRPr lang="en-US" altLang="zh-CN" dirty="0"/>
            </a:p>
            <a:p>
              <a:r>
                <a:rPr lang="en-US" altLang="zh-CN" dirty="0"/>
                <a:t>砍掉中间环节。</a:t>
              </a:r>
              <a:endParaRPr lang="en-US" altLang="zh-CN" dirty="0"/>
            </a:p>
          </p:txBody>
        </p:sp>
        <p:sp>
          <p:nvSpPr>
            <p:cNvPr id="24" name="TextBox 1"/>
            <p:cNvSpPr txBox="1"/>
            <p:nvPr/>
          </p:nvSpPr>
          <p:spPr>
            <a:xfrm>
              <a:off x="7809661" y="4690725"/>
              <a:ext cx="301365" cy="366767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540"/>
                </a:lnSpc>
              </a:pPr>
              <a:r>
                <a:rPr lang="en-US" altLang="zh-CN" sz="2010" dirty="0">
                  <a:solidFill>
                    <a:srgbClr val="000000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03</a:t>
              </a:r>
              <a:endParaRPr lang="en-US" altLang="zh-CN" sz="2010" dirty="0">
                <a:solidFill>
                  <a:srgbClr val="000000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8" name="TextBox 1"/>
            <p:cNvSpPr txBox="1"/>
            <p:nvPr/>
          </p:nvSpPr>
          <p:spPr>
            <a:xfrm>
              <a:off x="8427922" y="4744487"/>
              <a:ext cx="1057982" cy="26417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695"/>
                </a:lnSpc>
              </a:pPr>
              <a:r>
                <a:rPr lang="en-US" altLang="zh-CN" sz="137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人人车二手车</a:t>
              </a:r>
              <a:endParaRPr lang="en-US" altLang="zh-CN" sz="137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45305" y="4687861"/>
            <a:ext cx="2616101" cy="1186933"/>
            <a:chOff x="2245305" y="4687861"/>
            <a:chExt cx="2616101" cy="1186933"/>
          </a:xfrm>
        </p:grpSpPr>
        <p:sp>
          <p:nvSpPr>
            <p:cNvPr id="45" name="Freeform 3"/>
            <p:cNvSpPr/>
            <p:nvPr/>
          </p:nvSpPr>
          <p:spPr>
            <a:xfrm>
              <a:off x="2251001" y="4687861"/>
              <a:ext cx="675800" cy="350877"/>
            </a:xfrm>
            <a:custGeom>
              <a:avLst/>
              <a:gdLst>
                <a:gd name="connsiteX0" fmla="*/ 490359 w 638568"/>
                <a:gd name="connsiteY0" fmla="*/ 331546 h 331546"/>
                <a:gd name="connsiteX1" fmla="*/ 0 w 638568"/>
                <a:gd name="connsiteY1" fmla="*/ 331546 h 331546"/>
                <a:gd name="connsiteX2" fmla="*/ 0 w 638568"/>
                <a:gd name="connsiteY2" fmla="*/ 0 h 331546"/>
                <a:gd name="connsiteX3" fmla="*/ 490359 w 638568"/>
                <a:gd name="connsiteY3" fmla="*/ 0 h 331546"/>
                <a:gd name="connsiteX4" fmla="*/ 638568 w 638568"/>
                <a:gd name="connsiteY4" fmla="*/ 165760 h 331546"/>
                <a:gd name="connsiteX5" fmla="*/ 490359 w 638568"/>
                <a:gd name="connsiteY5" fmla="*/ 331546 h 331546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638568" h="331546">
                  <a:moveTo>
                    <a:pt x="490359" y="331546"/>
                  </a:moveTo>
                  <a:lnTo>
                    <a:pt x="0" y="331546"/>
                  </a:lnTo>
                  <a:lnTo>
                    <a:pt x="0" y="0"/>
                  </a:lnTo>
                  <a:lnTo>
                    <a:pt x="490359" y="0"/>
                  </a:lnTo>
                  <a:lnTo>
                    <a:pt x="638568" y="165760"/>
                  </a:lnTo>
                  <a:lnTo>
                    <a:pt x="490359" y="331546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6" name="Freeform 3"/>
            <p:cNvSpPr/>
            <p:nvPr/>
          </p:nvSpPr>
          <p:spPr>
            <a:xfrm>
              <a:off x="2252345" y="4688533"/>
              <a:ext cx="675800" cy="350877"/>
            </a:xfrm>
            <a:custGeom>
              <a:avLst/>
              <a:gdLst>
                <a:gd name="connsiteX0" fmla="*/ 490359 w 638568"/>
                <a:gd name="connsiteY0" fmla="*/ 331546 h 331546"/>
                <a:gd name="connsiteX1" fmla="*/ 0 w 638568"/>
                <a:gd name="connsiteY1" fmla="*/ 331546 h 331546"/>
                <a:gd name="connsiteX2" fmla="*/ 0 w 638568"/>
                <a:gd name="connsiteY2" fmla="*/ 0 h 331546"/>
                <a:gd name="connsiteX3" fmla="*/ 490359 w 638568"/>
                <a:gd name="connsiteY3" fmla="*/ 0 h 331546"/>
                <a:gd name="connsiteX4" fmla="*/ 638568 w 638568"/>
                <a:gd name="connsiteY4" fmla="*/ 165760 h 331546"/>
                <a:gd name="connsiteX5" fmla="*/ 490359 w 638568"/>
                <a:gd name="connsiteY5" fmla="*/ 331546 h 331546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638568" h="331546">
                  <a:moveTo>
                    <a:pt x="490359" y="331546"/>
                  </a:moveTo>
                  <a:lnTo>
                    <a:pt x="0" y="331546"/>
                  </a:lnTo>
                  <a:lnTo>
                    <a:pt x="0" y="0"/>
                  </a:lnTo>
                  <a:lnTo>
                    <a:pt x="490359" y="0"/>
                  </a:lnTo>
                  <a:lnTo>
                    <a:pt x="638568" y="165760"/>
                  </a:lnTo>
                  <a:lnTo>
                    <a:pt x="490359" y="331546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0" name="TextBox 1"/>
            <p:cNvSpPr txBox="1"/>
            <p:nvPr/>
          </p:nvSpPr>
          <p:spPr>
            <a:xfrm>
              <a:off x="2245305" y="5163830"/>
              <a:ext cx="2616101" cy="710964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20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defRPr>
              </a:lvl1pPr>
            </a:lstStyle>
            <a:p>
              <a:r>
                <a:rPr lang="en-US" altLang="zh-CN" dirty="0"/>
                <a:t>度秘将人工智能带到了可以广泛使用的</a:t>
              </a:r>
              <a:endParaRPr lang="en-US" altLang="zh-CN" dirty="0"/>
            </a:p>
            <a:p>
              <a:r>
                <a:rPr lang="en-US" altLang="zh-CN" dirty="0"/>
                <a:t>场景中，是百度强大的搜索技术和人工</a:t>
              </a:r>
              <a:endParaRPr lang="en-US" altLang="zh-CN" dirty="0"/>
            </a:p>
            <a:p>
              <a:r>
                <a:rPr lang="en-US" altLang="zh-CN" dirty="0"/>
                <a:t>智能的完美结合体。</a:t>
              </a:r>
              <a:endParaRPr lang="en-US" altLang="zh-CN" dirty="0"/>
            </a:p>
          </p:txBody>
        </p:sp>
        <p:sp>
          <p:nvSpPr>
            <p:cNvPr id="27" name="TextBox 1"/>
            <p:cNvSpPr txBox="1"/>
            <p:nvPr/>
          </p:nvSpPr>
          <p:spPr>
            <a:xfrm>
              <a:off x="2984532" y="4744487"/>
              <a:ext cx="1410643" cy="26417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695"/>
                </a:lnSpc>
              </a:pPr>
              <a:r>
                <a:rPr lang="en-US" altLang="zh-CN" sz="137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百度度秘陪你聊天</a:t>
              </a:r>
              <a:endParaRPr lang="en-US" altLang="zh-CN" sz="137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9" name="TextBox 1"/>
            <p:cNvSpPr txBox="1"/>
            <p:nvPr/>
          </p:nvSpPr>
          <p:spPr>
            <a:xfrm>
              <a:off x="2366270" y="4690725"/>
              <a:ext cx="301365" cy="366767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540"/>
                </a:lnSpc>
              </a:pPr>
              <a:r>
                <a:rPr lang="en-US" altLang="zh-CN" sz="2010" dirty="0">
                  <a:solidFill>
                    <a:srgbClr val="000000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04</a:t>
              </a:r>
              <a:endParaRPr lang="en-US" altLang="zh-CN" sz="2010" dirty="0">
                <a:solidFill>
                  <a:srgbClr val="000000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sp>
        <p:nvSpPr>
          <p:cNvPr id="30" name="Freeform 3"/>
          <p:cNvSpPr/>
          <p:nvPr/>
        </p:nvSpPr>
        <p:spPr>
          <a:xfrm>
            <a:off x="4452359" y="2168790"/>
            <a:ext cx="3194006" cy="3194033"/>
          </a:xfrm>
          <a:custGeom>
            <a:avLst/>
            <a:gdLst>
              <a:gd name="connsiteX0" fmla="*/ 3018040 w 3018040"/>
              <a:gd name="connsiteY0" fmla="*/ 1509039 h 3018065"/>
              <a:gd name="connsiteX1" fmla="*/ 1509026 w 3018040"/>
              <a:gd name="connsiteY1" fmla="*/ 3018066 h 3018065"/>
              <a:gd name="connsiteX2" fmla="*/ 0 w 3018040"/>
              <a:gd name="connsiteY2" fmla="*/ 1509039 h 3018065"/>
              <a:gd name="connsiteX3" fmla="*/ 1509026 w 3018040"/>
              <a:gd name="connsiteY3" fmla="*/ 0 h 3018065"/>
              <a:gd name="connsiteX4" fmla="*/ 3018040 w 3018040"/>
              <a:gd name="connsiteY4" fmla="*/ 1509039 h 301806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018040" h="3018065">
                <a:moveTo>
                  <a:pt x="3018040" y="1509039"/>
                </a:moveTo>
                <a:cubicBezTo>
                  <a:pt x="3018040" y="2342451"/>
                  <a:pt x="2342439" y="3018066"/>
                  <a:pt x="1509026" y="3018066"/>
                </a:cubicBezTo>
                <a:cubicBezTo>
                  <a:pt x="675601" y="3018066"/>
                  <a:pt x="0" y="2342451"/>
                  <a:pt x="0" y="1509039"/>
                </a:cubicBezTo>
                <a:cubicBezTo>
                  <a:pt x="0" y="675627"/>
                  <a:pt x="675601" y="0"/>
                  <a:pt x="1509026" y="0"/>
                </a:cubicBezTo>
                <a:cubicBezTo>
                  <a:pt x="2342439" y="0"/>
                  <a:pt x="3018040" y="675627"/>
                  <a:pt x="3018040" y="1509039"/>
                </a:cubicBezTo>
              </a:path>
            </a:pathLst>
          </a:custGeom>
          <a:blipFill rotWithShape="1">
            <a:blip r:embed="rId1"/>
            <a:tile tx="-552450" sx="98000" sy="98000"/>
          </a:blip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grpSp>
        <p:nvGrpSpPr>
          <p:cNvPr id="53" name="组合 52"/>
          <p:cNvGrpSpPr/>
          <p:nvPr/>
        </p:nvGrpSpPr>
        <p:grpSpPr>
          <a:xfrm>
            <a:off x="4350035" y="2961608"/>
            <a:ext cx="210154" cy="1599416"/>
            <a:chOff x="4350035" y="2961608"/>
            <a:chExt cx="210154" cy="1599416"/>
          </a:xfrm>
        </p:grpSpPr>
        <p:sp>
          <p:nvSpPr>
            <p:cNvPr id="8" name="Freeform 3"/>
            <p:cNvSpPr/>
            <p:nvPr/>
          </p:nvSpPr>
          <p:spPr>
            <a:xfrm>
              <a:off x="4472156" y="2961706"/>
              <a:ext cx="80118" cy="88304"/>
            </a:xfrm>
            <a:custGeom>
              <a:avLst/>
              <a:gdLst>
                <a:gd name="connsiteX0" fmla="*/ 0 w 75704"/>
                <a:gd name="connsiteY0" fmla="*/ 47536 h 83439"/>
                <a:gd name="connsiteX1" fmla="*/ 68986 w 75704"/>
                <a:gd name="connsiteY1" fmla="*/ 0 h 83439"/>
                <a:gd name="connsiteX2" fmla="*/ 75704 w 75704"/>
                <a:gd name="connsiteY2" fmla="*/ 83439 h 83439"/>
                <a:gd name="connsiteX3" fmla="*/ 48615 w 75704"/>
                <a:gd name="connsiteY3" fmla="*/ 42748 h 83439"/>
                <a:gd name="connsiteX4" fmla="*/ 0 w 75704"/>
                <a:gd name="connsiteY4" fmla="*/ 47536 h 83439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75704" h="83439">
                  <a:moveTo>
                    <a:pt x="0" y="47536"/>
                  </a:moveTo>
                  <a:lnTo>
                    <a:pt x="68986" y="0"/>
                  </a:lnTo>
                  <a:lnTo>
                    <a:pt x="75704" y="83439"/>
                  </a:lnTo>
                  <a:lnTo>
                    <a:pt x="48615" y="42748"/>
                  </a:lnTo>
                  <a:lnTo>
                    <a:pt x="0" y="47536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9" name="Freeform 3"/>
            <p:cNvSpPr/>
            <p:nvPr/>
          </p:nvSpPr>
          <p:spPr>
            <a:xfrm>
              <a:off x="4350035" y="2976302"/>
              <a:ext cx="210154" cy="1584698"/>
            </a:xfrm>
            <a:custGeom>
              <a:avLst/>
              <a:gdLst>
                <a:gd name="connsiteX0" fmla="*/ 192226 w 198576"/>
                <a:gd name="connsiteY0" fmla="*/ 1491043 h 1497393"/>
                <a:gd name="connsiteX1" fmla="*/ 174776 w 198576"/>
                <a:gd name="connsiteY1" fmla="*/ 6350 h 1497393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98576" h="1497393">
                  <a:moveTo>
                    <a:pt x="192226" y="1491043"/>
                  </a:moveTo>
                  <a:cubicBezTo>
                    <a:pt x="192226" y="1491043"/>
                    <a:pt x="-214453" y="775589"/>
                    <a:pt x="174776" y="6350"/>
                  </a:cubicBezTo>
                </a:path>
              </a:pathLst>
            </a:custGeom>
            <a:ln w="12700">
              <a:solidFill>
                <a:srgbClr val="D1B063">
                  <a:alpha val="10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350083" y="2961608"/>
              <a:ext cx="209671" cy="1599416"/>
              <a:chOff x="6472" y="4407"/>
              <a:chExt cx="312" cy="2380"/>
            </a:xfrm>
          </p:grpSpPr>
          <p:sp>
            <p:nvSpPr>
              <p:cNvPr id="32" name="Freeform 3"/>
              <p:cNvSpPr/>
              <p:nvPr/>
            </p:nvSpPr>
            <p:spPr>
              <a:xfrm>
                <a:off x="6654" y="4407"/>
                <a:ext cx="119" cy="131"/>
              </a:xfrm>
              <a:custGeom>
                <a:avLst/>
                <a:gdLst>
                  <a:gd name="connsiteX0" fmla="*/ 0 w 75704"/>
                  <a:gd name="connsiteY0" fmla="*/ 47536 h 83439"/>
                  <a:gd name="connsiteX1" fmla="*/ 68986 w 75704"/>
                  <a:gd name="connsiteY1" fmla="*/ 0 h 83439"/>
                  <a:gd name="connsiteX2" fmla="*/ 75704 w 75704"/>
                  <a:gd name="connsiteY2" fmla="*/ 83439 h 83439"/>
                  <a:gd name="connsiteX3" fmla="*/ 48615 w 75704"/>
                  <a:gd name="connsiteY3" fmla="*/ 42748 h 83439"/>
                  <a:gd name="connsiteX4" fmla="*/ 0 w 75704"/>
                  <a:gd name="connsiteY4" fmla="*/ 47536 h 83439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75704" h="83439">
                    <a:moveTo>
                      <a:pt x="0" y="47536"/>
                    </a:moveTo>
                    <a:lnTo>
                      <a:pt x="68986" y="0"/>
                    </a:lnTo>
                    <a:lnTo>
                      <a:pt x="75704" y="83439"/>
                    </a:lnTo>
                    <a:lnTo>
                      <a:pt x="48615" y="42748"/>
                    </a:lnTo>
                    <a:lnTo>
                      <a:pt x="0" y="47536"/>
                    </a:ln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33" name="Freeform 3"/>
              <p:cNvSpPr/>
              <p:nvPr/>
            </p:nvSpPr>
            <p:spPr>
              <a:xfrm>
                <a:off x="6472" y="4429"/>
                <a:ext cx="313" cy="2358"/>
              </a:xfrm>
              <a:custGeom>
                <a:avLst/>
                <a:gdLst>
                  <a:gd name="connsiteX0" fmla="*/ 192226 w 198576"/>
                  <a:gd name="connsiteY0" fmla="*/ 1491043 h 1497393"/>
                  <a:gd name="connsiteX1" fmla="*/ 174776 w 198576"/>
                  <a:gd name="connsiteY1" fmla="*/ 6350 h 149739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198576" h="1497393">
                    <a:moveTo>
                      <a:pt x="192226" y="1491043"/>
                    </a:moveTo>
                    <a:cubicBezTo>
                      <a:pt x="192226" y="1491043"/>
                      <a:pt x="-214453" y="775589"/>
                      <a:pt x="174776" y="6350"/>
                    </a:cubicBezTo>
                  </a:path>
                </a:pathLst>
              </a:custGeom>
              <a:ln w="12700">
                <a:solidFill>
                  <a:srgbClr val="D1B063">
                    <a:alpha val="10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5245878" y="5259682"/>
            <a:ext cx="1599428" cy="210129"/>
            <a:chOff x="5245878" y="5259682"/>
            <a:chExt cx="1599428" cy="210129"/>
          </a:xfrm>
        </p:grpSpPr>
        <p:sp>
          <p:nvSpPr>
            <p:cNvPr id="10" name="Freeform 3"/>
            <p:cNvSpPr/>
            <p:nvPr/>
          </p:nvSpPr>
          <p:spPr>
            <a:xfrm>
              <a:off x="5245878" y="5267586"/>
              <a:ext cx="88263" cy="79997"/>
            </a:xfrm>
            <a:custGeom>
              <a:avLst/>
              <a:gdLst>
                <a:gd name="connsiteX0" fmla="*/ 47523 w 83400"/>
                <a:gd name="connsiteY0" fmla="*/ 75590 h 75590"/>
                <a:gd name="connsiteX1" fmla="*/ 0 w 83400"/>
                <a:gd name="connsiteY1" fmla="*/ 6705 h 75590"/>
                <a:gd name="connsiteX2" fmla="*/ 83400 w 83400"/>
                <a:gd name="connsiteY2" fmla="*/ 0 h 75590"/>
                <a:gd name="connsiteX3" fmla="*/ 42621 w 83400"/>
                <a:gd name="connsiteY3" fmla="*/ 26987 h 75590"/>
                <a:gd name="connsiteX4" fmla="*/ 47523 w 83400"/>
                <a:gd name="connsiteY4" fmla="*/ 75590 h 7559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3400" h="75590">
                  <a:moveTo>
                    <a:pt x="47523" y="75590"/>
                  </a:moveTo>
                  <a:lnTo>
                    <a:pt x="0" y="6705"/>
                  </a:lnTo>
                  <a:lnTo>
                    <a:pt x="83400" y="0"/>
                  </a:lnTo>
                  <a:lnTo>
                    <a:pt x="42621" y="26987"/>
                  </a:lnTo>
                  <a:lnTo>
                    <a:pt x="47523" y="75590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1" name="Freeform 3"/>
            <p:cNvSpPr/>
            <p:nvPr/>
          </p:nvSpPr>
          <p:spPr>
            <a:xfrm>
              <a:off x="5260502" y="5259682"/>
              <a:ext cx="1584684" cy="210129"/>
            </a:xfrm>
            <a:custGeom>
              <a:avLst/>
              <a:gdLst>
                <a:gd name="connsiteX0" fmla="*/ 1491031 w 1497380"/>
                <a:gd name="connsiteY0" fmla="*/ 6350 h 198552"/>
                <a:gd name="connsiteX1" fmla="*/ 6350 w 1497380"/>
                <a:gd name="connsiteY1" fmla="*/ 23812 h 19855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497380" h="198552">
                  <a:moveTo>
                    <a:pt x="1491031" y="6350"/>
                  </a:moveTo>
                  <a:cubicBezTo>
                    <a:pt x="1491031" y="6350"/>
                    <a:pt x="775563" y="412965"/>
                    <a:pt x="6350" y="23812"/>
                  </a:cubicBezTo>
                </a:path>
              </a:pathLst>
            </a:custGeom>
            <a:ln w="12700">
              <a:solidFill>
                <a:srgbClr val="D1B063">
                  <a:alpha val="10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245890" y="5259929"/>
              <a:ext cx="1599416" cy="209671"/>
              <a:chOff x="7805" y="7827"/>
              <a:chExt cx="2380" cy="312"/>
            </a:xfrm>
          </p:grpSpPr>
          <p:sp>
            <p:nvSpPr>
              <p:cNvPr id="35" name="Freeform 3"/>
              <p:cNvSpPr/>
              <p:nvPr/>
            </p:nvSpPr>
            <p:spPr>
              <a:xfrm>
                <a:off x="7805" y="7838"/>
                <a:ext cx="131" cy="119"/>
              </a:xfrm>
              <a:custGeom>
                <a:avLst/>
                <a:gdLst>
                  <a:gd name="connsiteX0" fmla="*/ 47523 w 83400"/>
                  <a:gd name="connsiteY0" fmla="*/ 75590 h 75590"/>
                  <a:gd name="connsiteX1" fmla="*/ 0 w 83400"/>
                  <a:gd name="connsiteY1" fmla="*/ 6705 h 75590"/>
                  <a:gd name="connsiteX2" fmla="*/ 83400 w 83400"/>
                  <a:gd name="connsiteY2" fmla="*/ 0 h 75590"/>
                  <a:gd name="connsiteX3" fmla="*/ 42621 w 83400"/>
                  <a:gd name="connsiteY3" fmla="*/ 26987 h 75590"/>
                  <a:gd name="connsiteX4" fmla="*/ 47523 w 83400"/>
                  <a:gd name="connsiteY4" fmla="*/ 75590 h 75590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83400" h="75590">
                    <a:moveTo>
                      <a:pt x="47523" y="75590"/>
                    </a:moveTo>
                    <a:lnTo>
                      <a:pt x="0" y="6705"/>
                    </a:lnTo>
                    <a:lnTo>
                      <a:pt x="83400" y="0"/>
                    </a:lnTo>
                    <a:lnTo>
                      <a:pt x="42621" y="26987"/>
                    </a:lnTo>
                    <a:lnTo>
                      <a:pt x="47523" y="75590"/>
                    </a:ln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36" name="Freeform 3"/>
              <p:cNvSpPr/>
              <p:nvPr/>
            </p:nvSpPr>
            <p:spPr>
              <a:xfrm>
                <a:off x="7827" y="7827"/>
                <a:ext cx="2358" cy="313"/>
              </a:xfrm>
              <a:custGeom>
                <a:avLst/>
                <a:gdLst>
                  <a:gd name="connsiteX0" fmla="*/ 1491031 w 1497380"/>
                  <a:gd name="connsiteY0" fmla="*/ 6350 h 198552"/>
                  <a:gd name="connsiteX1" fmla="*/ 6350 w 1497380"/>
                  <a:gd name="connsiteY1" fmla="*/ 23812 h 198552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1497380" h="198552">
                    <a:moveTo>
                      <a:pt x="1491031" y="6350"/>
                    </a:moveTo>
                    <a:cubicBezTo>
                      <a:pt x="1491031" y="6350"/>
                      <a:pt x="775563" y="412965"/>
                      <a:pt x="6350" y="23812"/>
                    </a:cubicBezTo>
                  </a:path>
                </a:pathLst>
              </a:custGeom>
              <a:ln w="12700">
                <a:solidFill>
                  <a:srgbClr val="D1B063">
                    <a:alpha val="10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7543539" y="2974377"/>
            <a:ext cx="210412" cy="1599577"/>
            <a:chOff x="7543539" y="2974377"/>
            <a:chExt cx="210412" cy="1599577"/>
          </a:xfrm>
        </p:grpSpPr>
        <p:sp>
          <p:nvSpPr>
            <p:cNvPr id="12" name="Freeform 3"/>
            <p:cNvSpPr/>
            <p:nvPr/>
          </p:nvSpPr>
          <p:spPr>
            <a:xfrm>
              <a:off x="7551704" y="4485650"/>
              <a:ext cx="80145" cy="88304"/>
            </a:xfrm>
            <a:custGeom>
              <a:avLst/>
              <a:gdLst>
                <a:gd name="connsiteX0" fmla="*/ 75730 w 75730"/>
                <a:gd name="connsiteY0" fmla="*/ 35902 h 83439"/>
                <a:gd name="connsiteX1" fmla="*/ 6756 w 75730"/>
                <a:gd name="connsiteY1" fmla="*/ 83439 h 83439"/>
                <a:gd name="connsiteX2" fmla="*/ 0 w 75730"/>
                <a:gd name="connsiteY2" fmla="*/ 0 h 83439"/>
                <a:gd name="connsiteX3" fmla="*/ 27114 w 75730"/>
                <a:gd name="connsiteY3" fmla="*/ 40678 h 83439"/>
                <a:gd name="connsiteX4" fmla="*/ 75730 w 75730"/>
                <a:gd name="connsiteY4" fmla="*/ 35902 h 83439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75730" h="83439">
                  <a:moveTo>
                    <a:pt x="75730" y="35902"/>
                  </a:moveTo>
                  <a:lnTo>
                    <a:pt x="6756" y="83439"/>
                  </a:lnTo>
                  <a:lnTo>
                    <a:pt x="0" y="0"/>
                  </a:lnTo>
                  <a:lnTo>
                    <a:pt x="27114" y="40678"/>
                  </a:lnTo>
                  <a:lnTo>
                    <a:pt x="75730" y="35902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3" name="Freeform 3"/>
            <p:cNvSpPr/>
            <p:nvPr/>
          </p:nvSpPr>
          <p:spPr>
            <a:xfrm>
              <a:off x="7543790" y="2974658"/>
              <a:ext cx="210161" cy="1584684"/>
            </a:xfrm>
            <a:custGeom>
              <a:avLst/>
              <a:gdLst>
                <a:gd name="connsiteX0" fmla="*/ 6350 w 198583"/>
                <a:gd name="connsiteY0" fmla="*/ 6350 h 1497380"/>
                <a:gd name="connsiteX1" fmla="*/ 23786 w 198583"/>
                <a:gd name="connsiteY1" fmla="*/ 1491030 h 149738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98583" h="1497380">
                  <a:moveTo>
                    <a:pt x="6350" y="6350"/>
                  </a:moveTo>
                  <a:cubicBezTo>
                    <a:pt x="6350" y="6350"/>
                    <a:pt x="413054" y="721804"/>
                    <a:pt x="23786" y="1491030"/>
                  </a:cubicBezTo>
                </a:path>
              </a:pathLst>
            </a:custGeom>
            <a:ln w="12700">
              <a:solidFill>
                <a:srgbClr val="D1B063">
                  <a:alpha val="10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543539" y="2974377"/>
              <a:ext cx="209671" cy="1598744"/>
              <a:chOff x="11224" y="4426"/>
              <a:chExt cx="312" cy="2379"/>
            </a:xfrm>
          </p:grpSpPr>
          <p:sp>
            <p:nvSpPr>
              <p:cNvPr id="38" name="Freeform 3"/>
              <p:cNvSpPr/>
              <p:nvPr/>
            </p:nvSpPr>
            <p:spPr>
              <a:xfrm>
                <a:off x="11236" y="6675"/>
                <a:ext cx="119" cy="131"/>
              </a:xfrm>
              <a:custGeom>
                <a:avLst/>
                <a:gdLst>
                  <a:gd name="connsiteX0" fmla="*/ 75730 w 75730"/>
                  <a:gd name="connsiteY0" fmla="*/ 35902 h 83439"/>
                  <a:gd name="connsiteX1" fmla="*/ 6756 w 75730"/>
                  <a:gd name="connsiteY1" fmla="*/ 83439 h 83439"/>
                  <a:gd name="connsiteX2" fmla="*/ 0 w 75730"/>
                  <a:gd name="connsiteY2" fmla="*/ 0 h 83439"/>
                  <a:gd name="connsiteX3" fmla="*/ 27114 w 75730"/>
                  <a:gd name="connsiteY3" fmla="*/ 40678 h 83439"/>
                  <a:gd name="connsiteX4" fmla="*/ 75730 w 75730"/>
                  <a:gd name="connsiteY4" fmla="*/ 35902 h 83439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75730" h="83439">
                    <a:moveTo>
                      <a:pt x="75730" y="35902"/>
                    </a:moveTo>
                    <a:lnTo>
                      <a:pt x="6756" y="83439"/>
                    </a:lnTo>
                    <a:lnTo>
                      <a:pt x="0" y="0"/>
                    </a:lnTo>
                    <a:lnTo>
                      <a:pt x="27114" y="40678"/>
                    </a:lnTo>
                    <a:lnTo>
                      <a:pt x="75730" y="35902"/>
                    </a:ln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39" name="Freeform 3"/>
              <p:cNvSpPr/>
              <p:nvPr/>
            </p:nvSpPr>
            <p:spPr>
              <a:xfrm>
                <a:off x="11224" y="4426"/>
                <a:ext cx="313" cy="2358"/>
              </a:xfrm>
              <a:custGeom>
                <a:avLst/>
                <a:gdLst>
                  <a:gd name="connsiteX0" fmla="*/ 6350 w 198583"/>
                  <a:gd name="connsiteY0" fmla="*/ 6350 h 1497380"/>
                  <a:gd name="connsiteX1" fmla="*/ 23786 w 198583"/>
                  <a:gd name="connsiteY1" fmla="*/ 1491030 h 1497380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198583" h="1497380">
                    <a:moveTo>
                      <a:pt x="6350" y="6350"/>
                    </a:moveTo>
                    <a:cubicBezTo>
                      <a:pt x="6350" y="6350"/>
                      <a:pt x="413054" y="721804"/>
                      <a:pt x="23786" y="1491030"/>
                    </a:cubicBezTo>
                  </a:path>
                </a:pathLst>
              </a:custGeom>
              <a:ln w="12700">
                <a:solidFill>
                  <a:srgbClr val="D1B063">
                    <a:alpha val="10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5220742" y="2065801"/>
            <a:ext cx="1599699" cy="210183"/>
            <a:chOff x="5220742" y="2065801"/>
            <a:chExt cx="1599699" cy="210183"/>
          </a:xfrm>
        </p:grpSpPr>
        <p:sp>
          <p:nvSpPr>
            <p:cNvPr id="14" name="Freeform 3"/>
            <p:cNvSpPr/>
            <p:nvPr/>
          </p:nvSpPr>
          <p:spPr>
            <a:xfrm>
              <a:off x="6731625" y="2188068"/>
              <a:ext cx="88398" cy="80011"/>
            </a:xfrm>
            <a:custGeom>
              <a:avLst/>
              <a:gdLst>
                <a:gd name="connsiteX0" fmla="*/ 36042 w 83528"/>
                <a:gd name="connsiteY0" fmla="*/ 0 h 75603"/>
                <a:gd name="connsiteX1" fmla="*/ 83527 w 83528"/>
                <a:gd name="connsiteY1" fmla="*/ 68884 h 75603"/>
                <a:gd name="connsiteX2" fmla="*/ 0 w 83528"/>
                <a:gd name="connsiteY2" fmla="*/ 75603 h 75603"/>
                <a:gd name="connsiteX3" fmla="*/ 40665 w 83528"/>
                <a:gd name="connsiteY3" fmla="*/ 48615 h 75603"/>
                <a:gd name="connsiteX4" fmla="*/ 36042 w 83528"/>
                <a:gd name="connsiteY4" fmla="*/ 0 h 75603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3528" h="75603">
                  <a:moveTo>
                    <a:pt x="36042" y="0"/>
                  </a:moveTo>
                  <a:lnTo>
                    <a:pt x="83527" y="68884"/>
                  </a:lnTo>
                  <a:lnTo>
                    <a:pt x="0" y="75603"/>
                  </a:lnTo>
                  <a:lnTo>
                    <a:pt x="40665" y="48615"/>
                  </a:lnTo>
                  <a:lnTo>
                    <a:pt x="36042" y="0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5" name="Freeform 3"/>
            <p:cNvSpPr/>
            <p:nvPr/>
          </p:nvSpPr>
          <p:spPr>
            <a:xfrm>
              <a:off x="5220742" y="2065855"/>
              <a:ext cx="1584698" cy="210129"/>
            </a:xfrm>
            <a:custGeom>
              <a:avLst/>
              <a:gdLst>
                <a:gd name="connsiteX0" fmla="*/ 6350 w 1497393"/>
                <a:gd name="connsiteY0" fmla="*/ 192202 h 198552"/>
                <a:gd name="connsiteX1" fmla="*/ 1491043 w 1497393"/>
                <a:gd name="connsiteY1" fmla="*/ 174739 h 19855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497393" h="198552">
                  <a:moveTo>
                    <a:pt x="6350" y="192202"/>
                  </a:moveTo>
                  <a:cubicBezTo>
                    <a:pt x="6350" y="192202"/>
                    <a:pt x="721829" y="-214413"/>
                    <a:pt x="1491043" y="174739"/>
                  </a:cubicBezTo>
                </a:path>
              </a:pathLst>
            </a:custGeom>
            <a:ln w="12700">
              <a:solidFill>
                <a:srgbClr val="D1B063">
                  <a:alpha val="100000"/>
                </a:srgb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221025" y="2065801"/>
              <a:ext cx="1599416" cy="209671"/>
              <a:chOff x="7768" y="3074"/>
              <a:chExt cx="2380" cy="312"/>
            </a:xfrm>
          </p:grpSpPr>
          <p:sp>
            <p:nvSpPr>
              <p:cNvPr id="41" name="Freeform 3"/>
              <p:cNvSpPr/>
              <p:nvPr/>
            </p:nvSpPr>
            <p:spPr>
              <a:xfrm>
                <a:off x="10016" y="3256"/>
                <a:ext cx="132" cy="119"/>
              </a:xfrm>
              <a:custGeom>
                <a:avLst/>
                <a:gdLst>
                  <a:gd name="connsiteX0" fmla="*/ 36042 w 83528"/>
                  <a:gd name="connsiteY0" fmla="*/ 0 h 75603"/>
                  <a:gd name="connsiteX1" fmla="*/ 83527 w 83528"/>
                  <a:gd name="connsiteY1" fmla="*/ 68884 h 75603"/>
                  <a:gd name="connsiteX2" fmla="*/ 0 w 83528"/>
                  <a:gd name="connsiteY2" fmla="*/ 75603 h 75603"/>
                  <a:gd name="connsiteX3" fmla="*/ 40665 w 83528"/>
                  <a:gd name="connsiteY3" fmla="*/ 48615 h 75603"/>
                  <a:gd name="connsiteX4" fmla="*/ 36042 w 83528"/>
                  <a:gd name="connsiteY4" fmla="*/ 0 h 7560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83528" h="75603">
                    <a:moveTo>
                      <a:pt x="36042" y="0"/>
                    </a:moveTo>
                    <a:lnTo>
                      <a:pt x="83527" y="68884"/>
                    </a:lnTo>
                    <a:lnTo>
                      <a:pt x="0" y="75603"/>
                    </a:lnTo>
                    <a:lnTo>
                      <a:pt x="40665" y="48615"/>
                    </a:lnTo>
                    <a:lnTo>
                      <a:pt x="36042" y="0"/>
                    </a:ln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42" name="Freeform 3"/>
              <p:cNvSpPr/>
              <p:nvPr/>
            </p:nvSpPr>
            <p:spPr>
              <a:xfrm>
                <a:off x="7768" y="3074"/>
                <a:ext cx="2358" cy="313"/>
              </a:xfrm>
              <a:custGeom>
                <a:avLst/>
                <a:gdLst>
                  <a:gd name="connsiteX0" fmla="*/ 6350 w 1497393"/>
                  <a:gd name="connsiteY0" fmla="*/ 192202 h 198552"/>
                  <a:gd name="connsiteX1" fmla="*/ 1491043 w 1497393"/>
                  <a:gd name="connsiteY1" fmla="*/ 174739 h 198552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1497393" h="198552">
                    <a:moveTo>
                      <a:pt x="6350" y="192202"/>
                    </a:moveTo>
                    <a:cubicBezTo>
                      <a:pt x="6350" y="192202"/>
                      <a:pt x="721829" y="-214413"/>
                      <a:pt x="1491043" y="174739"/>
                    </a:cubicBezTo>
                  </a:path>
                </a:pathLst>
              </a:custGeom>
              <a:ln w="12700">
                <a:solidFill>
                  <a:srgbClr val="D1B063">
                    <a:alpha val="100000"/>
                  </a:srgb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sp>
        <p:nvSpPr>
          <p:cNvPr id="48" name="TextBox 1"/>
          <p:cNvSpPr txBox="1"/>
          <p:nvPr/>
        </p:nvSpPr>
        <p:spPr>
          <a:xfrm>
            <a:off x="871866" y="458724"/>
            <a:ext cx="5404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solidFill>
                  <a:srgbClr val="D5A356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</a:rPr>
              <a:t>1.2 </a:t>
            </a:r>
            <a:r>
              <a:rPr lang="en-US" altLang="zh-CN" dirty="0" err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</a:rPr>
              <a:t>商业模式</a:t>
            </a:r>
            <a:endParaRPr lang="en-US" altLang="zh-CN" dirty="0">
              <a:gradFill>
                <a:gsLst>
                  <a:gs pos="0">
                    <a:srgbClr val="D5A356"/>
                  </a:gs>
                  <a:gs pos="29000">
                    <a:srgbClr val="EFCF78"/>
                  </a:gs>
                </a:gsLst>
                <a:lin ang="0" scaled="0"/>
              </a:gradFill>
            </a:endParaRPr>
          </a:p>
        </p:txBody>
      </p:sp>
      <p:sp>
        <p:nvSpPr>
          <p:cNvPr id="49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8" grpId="0"/>
      <p:bldP spid="49" grpId="0" animBg="1"/>
      <p:bldP spid="49" grpId="1" animBg="1"/>
      <p:bldP spid="50" grpId="0" animBg="1"/>
      <p:bldP spid="5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4"/>
          <p:cNvSpPr>
            <a:spLocks noChangeAspect="1"/>
          </p:cNvSpPr>
          <p:nvPr/>
        </p:nvSpPr>
        <p:spPr>
          <a:xfrm>
            <a:off x="1359546" y="1896614"/>
            <a:ext cx="1798638" cy="1800225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" name="Content Placeholder 2"/>
          <p:cNvSpPr txBox="1"/>
          <p:nvPr/>
        </p:nvSpPr>
        <p:spPr bwMode="auto">
          <a:xfrm>
            <a:off x="1160780" y="4218623"/>
            <a:ext cx="2224088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</a:pPr>
            <a:r>
              <a:rPr lang="en-US" altLang="zh-CN" sz="2000" b="1" i="1" dirty="0">
                <a:solidFill>
                  <a:srgbClr val="D5A356"/>
                </a:solidFill>
                <a:ea typeface="Roboto" pitchFamily="2" charset="0"/>
                <a:cs typeface="Roboto" pitchFamily="2" charset="0"/>
              </a:rPr>
              <a:t>ADD NAME </a:t>
            </a:r>
            <a:endParaRPr lang="en-US" altLang="zh-CN" sz="2000" b="1" i="1" dirty="0">
              <a:solidFill>
                <a:srgbClr val="D5A356"/>
              </a:solidFill>
              <a:ea typeface="Roboto" pitchFamily="2" charset="0"/>
              <a:cs typeface="Roboto" pitchFamily="2" charset="0"/>
            </a:endParaRPr>
          </a:p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  <a:buFont typeface="Arial" panose="020B0604020202020204" pitchFamily="34" charset="0"/>
              <a:buNone/>
            </a:pPr>
            <a:r>
              <a:rPr lang="id-ID" altLang="zh-CN" sz="1600" b="1" i="1" dirty="0">
                <a:solidFill>
                  <a:schemeClr val="bg1"/>
                </a:solidFill>
                <a:ea typeface="Roboto" pitchFamily="2" charset="0"/>
                <a:cs typeface="Roboto" pitchFamily="2" charset="0"/>
              </a:rPr>
              <a:t>Designer</a:t>
            </a:r>
            <a:endParaRPr lang="id-ID" altLang="zh-CN" sz="1600" b="1" i="1" dirty="0">
              <a:solidFill>
                <a:schemeClr val="bg1"/>
              </a:solidFill>
              <a:ea typeface="Roboto" pitchFamily="2" charset="0"/>
              <a:cs typeface="Roboto" pitchFamily="2" charset="0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8" name="Oval 19"/>
          <p:cNvSpPr>
            <a:spLocks noChangeAspect="1"/>
          </p:cNvSpPr>
          <p:nvPr/>
        </p:nvSpPr>
        <p:spPr>
          <a:xfrm>
            <a:off x="3899218" y="1896614"/>
            <a:ext cx="1798637" cy="1800225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 txBox="1"/>
          <p:nvPr/>
        </p:nvSpPr>
        <p:spPr bwMode="auto">
          <a:xfrm>
            <a:off x="3686493" y="4218623"/>
            <a:ext cx="2224087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</a:pPr>
            <a:r>
              <a:rPr lang="en-US" altLang="zh-CN" sz="2000" b="1" i="1" dirty="0">
                <a:solidFill>
                  <a:srgbClr val="D5A356"/>
                </a:solidFill>
              </a:rPr>
              <a:t>ADD NAME </a:t>
            </a:r>
            <a:endParaRPr lang="en-US" altLang="zh-CN" sz="2000" b="1" i="1" dirty="0">
              <a:solidFill>
                <a:srgbClr val="D5A356"/>
              </a:solidFill>
            </a:endParaRP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</a:pPr>
            <a:r>
              <a:rPr lang="id-ID" altLang="zh-CN" sz="1600" b="1" i="1" dirty="0">
                <a:solidFill>
                  <a:schemeClr val="bg1"/>
                </a:solidFill>
              </a:rPr>
              <a:t>Development</a:t>
            </a:r>
            <a:endParaRPr lang="id-ID" altLang="zh-CN" sz="1600" b="1" i="1" dirty="0">
              <a:solidFill>
                <a:schemeClr val="bg1"/>
              </a:solidFill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10" name="Oval 24"/>
          <p:cNvSpPr>
            <a:spLocks noChangeAspect="1"/>
          </p:cNvSpPr>
          <p:nvPr/>
        </p:nvSpPr>
        <p:spPr>
          <a:xfrm>
            <a:off x="6438888" y="1896614"/>
            <a:ext cx="1798638" cy="180022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" name="Content Placeholder 2"/>
          <p:cNvSpPr txBox="1"/>
          <p:nvPr/>
        </p:nvSpPr>
        <p:spPr bwMode="auto">
          <a:xfrm>
            <a:off x="6212205" y="4218623"/>
            <a:ext cx="2224088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</a:pPr>
            <a:r>
              <a:rPr lang="en-US" altLang="zh-CN" sz="2000" b="1" i="1" dirty="0">
                <a:solidFill>
                  <a:srgbClr val="D5A356"/>
                </a:solidFill>
              </a:rPr>
              <a:t>ADD NAME </a:t>
            </a:r>
            <a:endParaRPr lang="en-US" altLang="zh-CN" sz="2000" b="1" i="1" dirty="0">
              <a:solidFill>
                <a:srgbClr val="D5A356"/>
              </a:solidFill>
            </a:endParaRPr>
          </a:p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  <a:buFont typeface="Arial" panose="020B0604020202020204" pitchFamily="34" charset="0"/>
              <a:buNone/>
            </a:pPr>
            <a:r>
              <a:rPr lang="id-ID" altLang="zh-CN" sz="1600" b="1" i="1" dirty="0">
                <a:solidFill>
                  <a:schemeClr val="bg1"/>
                </a:solidFill>
                <a:ea typeface="Roboto" pitchFamily="2" charset="0"/>
                <a:cs typeface="Roboto" pitchFamily="2" charset="0"/>
              </a:rPr>
              <a:t>Analysis Staff</a:t>
            </a:r>
            <a:endParaRPr lang="id-ID" altLang="zh-CN" sz="1600" b="1" i="1" dirty="0">
              <a:solidFill>
                <a:schemeClr val="bg1"/>
              </a:solidFill>
              <a:ea typeface="Roboto" pitchFamily="2" charset="0"/>
              <a:cs typeface="Roboto" pitchFamily="2" charset="0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12" name="Oval 34"/>
          <p:cNvSpPr>
            <a:spLocks noChangeAspect="1"/>
          </p:cNvSpPr>
          <p:nvPr/>
        </p:nvSpPr>
        <p:spPr>
          <a:xfrm>
            <a:off x="8910975" y="1896614"/>
            <a:ext cx="1798637" cy="180022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" name="Content Placeholder 2"/>
          <p:cNvSpPr txBox="1"/>
          <p:nvPr/>
        </p:nvSpPr>
        <p:spPr bwMode="auto">
          <a:xfrm>
            <a:off x="8737918" y="4218623"/>
            <a:ext cx="2224087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</a:pPr>
            <a:r>
              <a:rPr lang="en-US" altLang="zh-CN" sz="2000" b="1" i="1" dirty="0">
                <a:solidFill>
                  <a:srgbClr val="D5A356"/>
                </a:solidFill>
              </a:rPr>
              <a:t>ADD NAME </a:t>
            </a:r>
            <a:endParaRPr lang="en-US" altLang="zh-CN" sz="2000" b="1" i="1" dirty="0">
              <a:solidFill>
                <a:srgbClr val="D5A356"/>
              </a:solidFill>
            </a:endParaRPr>
          </a:p>
          <a:p>
            <a:pPr algn="ctr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</a:pPr>
            <a:r>
              <a:rPr lang="id-ID" altLang="zh-CN" sz="1600" b="1" i="1" dirty="0">
                <a:solidFill>
                  <a:schemeClr val="bg1"/>
                </a:solidFill>
              </a:rPr>
              <a:t>Marketing</a:t>
            </a:r>
            <a:endParaRPr lang="id-ID" altLang="zh-CN" sz="1600" b="1" i="1" dirty="0">
              <a:solidFill>
                <a:schemeClr val="bg1"/>
              </a:solidFill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  <a:p>
            <a:pPr lvl="0" algn="ctr" defTabSz="91440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等线" panose="020F0502020204030204"/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255255" y="1793116"/>
            <a:ext cx="2007220" cy="2007220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794926" y="1793116"/>
            <a:ext cx="2007220" cy="2007220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334597" y="1793116"/>
            <a:ext cx="2007220" cy="2007220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806683" y="1793116"/>
            <a:ext cx="2007220" cy="2007220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871866" y="458724"/>
            <a:ext cx="59861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1.3</a:t>
            </a:r>
            <a:r>
              <a:rPr lang="zh-CN" altLang="en-US" dirty="0">
                <a:sym typeface="+mn-lt"/>
              </a:rPr>
              <a:t>团队介绍</a:t>
            </a:r>
            <a:endParaRPr lang="zh-CN" altLang="en-US" dirty="0">
              <a:sym typeface="+mn-lt"/>
            </a:endParaRPr>
          </a:p>
        </p:txBody>
      </p:sp>
      <p:sp>
        <p:nvSpPr>
          <p:cNvPr id="25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480707" y="1969774"/>
            <a:ext cx="1604994" cy="1685277"/>
            <a:chOff x="1374027" y="2061214"/>
            <a:chExt cx="1604994" cy="1685277"/>
          </a:xfrm>
        </p:grpSpPr>
        <p:sp>
          <p:nvSpPr>
            <p:cNvPr id="18" name="椭圆 17"/>
            <p:cNvSpPr/>
            <p:nvPr/>
          </p:nvSpPr>
          <p:spPr>
            <a:xfrm>
              <a:off x="2793380" y="3560850"/>
              <a:ext cx="185641" cy="185641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374027" y="2061214"/>
              <a:ext cx="185641" cy="18564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71613" y="1954087"/>
            <a:ext cx="1604994" cy="1685277"/>
            <a:chOff x="1374027" y="2061214"/>
            <a:chExt cx="1604994" cy="1685277"/>
          </a:xfrm>
        </p:grpSpPr>
        <p:sp>
          <p:nvSpPr>
            <p:cNvPr id="31" name="椭圆 30"/>
            <p:cNvSpPr/>
            <p:nvPr/>
          </p:nvSpPr>
          <p:spPr>
            <a:xfrm>
              <a:off x="2793380" y="3560850"/>
              <a:ext cx="185641" cy="185641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1374027" y="2061214"/>
              <a:ext cx="185641" cy="18564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535710" y="1969774"/>
            <a:ext cx="1604994" cy="1685277"/>
            <a:chOff x="1374027" y="2061214"/>
            <a:chExt cx="1604994" cy="1685277"/>
          </a:xfrm>
        </p:grpSpPr>
        <p:sp>
          <p:nvSpPr>
            <p:cNvPr id="34" name="椭圆 33"/>
            <p:cNvSpPr/>
            <p:nvPr/>
          </p:nvSpPr>
          <p:spPr>
            <a:xfrm>
              <a:off x="2793380" y="3560850"/>
              <a:ext cx="185641" cy="185641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1374027" y="2061214"/>
              <a:ext cx="185641" cy="18564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10975" y="2011562"/>
            <a:ext cx="1604994" cy="1685277"/>
            <a:chOff x="1374027" y="2061214"/>
            <a:chExt cx="1604994" cy="1685277"/>
          </a:xfrm>
        </p:grpSpPr>
        <p:sp>
          <p:nvSpPr>
            <p:cNvPr id="37" name="椭圆 36"/>
            <p:cNvSpPr/>
            <p:nvPr/>
          </p:nvSpPr>
          <p:spPr>
            <a:xfrm>
              <a:off x="2793380" y="3560850"/>
              <a:ext cx="185641" cy="185641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374027" y="2061214"/>
              <a:ext cx="185641" cy="185641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3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32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9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4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43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5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54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1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64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6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/>
          <p:bldP spid="8" grpId="0" animBg="1"/>
          <p:bldP spid="9" grpId="0"/>
          <p:bldP spid="10" grpId="0" animBg="1"/>
          <p:bldP spid="11" grpId="0"/>
          <p:bldP spid="12" grpId="0" animBg="1"/>
          <p:bldP spid="13" grpId="0"/>
          <p:bldP spid="24" grpId="0"/>
          <p:bldP spid="25" grpId="0" animBg="1"/>
          <p:bldP spid="25" grpId="1" animBg="1"/>
          <p:bldP spid="26" grpId="0" animBg="1"/>
          <p:bldP spid="26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9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1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/>
          <p:bldP spid="8" grpId="0" animBg="1"/>
          <p:bldP spid="9" grpId="0"/>
          <p:bldP spid="10" grpId="0" animBg="1"/>
          <p:bldP spid="11" grpId="0"/>
          <p:bldP spid="12" grpId="0" animBg="1"/>
          <p:bldP spid="13" grpId="0"/>
          <p:bldP spid="24" grpId="0"/>
          <p:bldP spid="25" grpId="0" animBg="1"/>
          <p:bldP spid="25" grpId="1" animBg="1"/>
          <p:bldP spid="26" grpId="0" animBg="1"/>
          <p:bldP spid="26" grpId="1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37447" y="3524258"/>
            <a:ext cx="495280" cy="495280"/>
          </a:xfrm>
          <a:custGeom>
            <a:avLst/>
            <a:gdLst>
              <a:gd name="connsiteX0" fmla="*/ 467995 w 467994"/>
              <a:gd name="connsiteY0" fmla="*/ 233997 h 467994"/>
              <a:gd name="connsiteX1" fmla="*/ 233997 w 467994"/>
              <a:gd name="connsiteY1" fmla="*/ 467995 h 467994"/>
              <a:gd name="connsiteX2" fmla="*/ 0 w 467994"/>
              <a:gd name="connsiteY2" fmla="*/ 233997 h 467994"/>
              <a:gd name="connsiteX3" fmla="*/ 233997 w 467994"/>
              <a:gd name="connsiteY3" fmla="*/ 0 h 467994"/>
              <a:gd name="connsiteX4" fmla="*/ 467995 w 467994"/>
              <a:gd name="connsiteY4" fmla="*/ 233997 h 4679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7994" h="467994">
                <a:moveTo>
                  <a:pt x="467995" y="233997"/>
                </a:moveTo>
                <a:cubicBezTo>
                  <a:pt x="467995" y="363232"/>
                  <a:pt x="363232" y="467995"/>
                  <a:pt x="233997" y="467995"/>
                </a:cubicBezTo>
                <a:cubicBezTo>
                  <a:pt x="104762" y="467995"/>
                  <a:pt x="0" y="363232"/>
                  <a:pt x="0" y="233997"/>
                </a:cubicBezTo>
                <a:cubicBezTo>
                  <a:pt x="0" y="104762"/>
                  <a:pt x="104762" y="0"/>
                  <a:pt x="233997" y="0"/>
                </a:cubicBezTo>
                <a:cubicBezTo>
                  <a:pt x="363232" y="0"/>
                  <a:pt x="467995" y="104762"/>
                  <a:pt x="467995" y="233997"/>
                </a:cubicBezTo>
              </a:path>
            </a:pathLst>
          </a:custGeom>
          <a:solidFill>
            <a:srgbClr val="DAB96E">
              <a:alpha val="3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737447" y="5139307"/>
            <a:ext cx="495280" cy="495281"/>
          </a:xfrm>
          <a:custGeom>
            <a:avLst/>
            <a:gdLst>
              <a:gd name="connsiteX0" fmla="*/ 467995 w 467994"/>
              <a:gd name="connsiteY0" fmla="*/ 233997 h 467995"/>
              <a:gd name="connsiteX1" fmla="*/ 233997 w 467994"/>
              <a:gd name="connsiteY1" fmla="*/ 467995 h 467995"/>
              <a:gd name="connsiteX2" fmla="*/ 0 w 467994"/>
              <a:gd name="connsiteY2" fmla="*/ 233997 h 467995"/>
              <a:gd name="connsiteX3" fmla="*/ 233997 w 467994"/>
              <a:gd name="connsiteY3" fmla="*/ 0 h 467995"/>
              <a:gd name="connsiteX4" fmla="*/ 467995 w 467994"/>
              <a:gd name="connsiteY4" fmla="*/ 233997 h 4679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7994" h="467995">
                <a:moveTo>
                  <a:pt x="467995" y="233997"/>
                </a:moveTo>
                <a:cubicBezTo>
                  <a:pt x="467995" y="363232"/>
                  <a:pt x="363232" y="467995"/>
                  <a:pt x="233997" y="467995"/>
                </a:cubicBezTo>
                <a:cubicBezTo>
                  <a:pt x="104762" y="467995"/>
                  <a:pt x="0" y="363232"/>
                  <a:pt x="0" y="233997"/>
                </a:cubicBezTo>
                <a:cubicBezTo>
                  <a:pt x="0" y="104762"/>
                  <a:pt x="104762" y="0"/>
                  <a:pt x="233997" y="0"/>
                </a:cubicBezTo>
                <a:cubicBezTo>
                  <a:pt x="363232" y="0"/>
                  <a:pt x="467995" y="104762"/>
                  <a:pt x="467995" y="233997"/>
                </a:cubicBezTo>
              </a:path>
            </a:pathLst>
          </a:custGeom>
          <a:solidFill>
            <a:srgbClr val="DAB96E">
              <a:alpha val="3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193414" y="1"/>
            <a:ext cx="5337035" cy="6857812"/>
          </a:xfrm>
          <a:prstGeom prst="rect">
            <a:avLst/>
          </a:prstGeom>
          <a:noFill/>
        </p:spPr>
      </p:pic>
      <p:sp>
        <p:nvSpPr>
          <p:cNvPr id="25" name="TextBox 1"/>
          <p:cNvSpPr txBox="1"/>
          <p:nvPr/>
        </p:nvSpPr>
        <p:spPr>
          <a:xfrm>
            <a:off x="1385116" y="3534845"/>
            <a:ext cx="4488408" cy="5632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共享经济，一般是指以获得一定报酬为主要目的，基于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陌生人且存在物品使用权暂时转移的一种新的经济模式。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1385116" y="4314392"/>
            <a:ext cx="4488408" cy="5413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共享经济，一般是指以获得一定报酬为主要目的，基于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陌生人且存在物品使用权暂时转移的一种新的经济模式。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1385116" y="5120820"/>
            <a:ext cx="4488408" cy="54130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共享经济，一般是指以获得一定报酬为主要目的，基于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陌生人且存在物品使用权暂时转移的一种新的经济模式。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805289" y="2227517"/>
            <a:ext cx="1705595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35"/>
              </a:lnSpc>
            </a:pPr>
            <a:r>
              <a:rPr lang="en-US" altLang="zh-CN" sz="190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共享经济领创者</a:t>
            </a:r>
            <a:endParaRPr lang="en-US" altLang="zh-CN" sz="1905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805288" y="2509766"/>
            <a:ext cx="246195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35"/>
              </a:lnSpc>
            </a:pPr>
            <a:r>
              <a:rPr lang="en-US" altLang="zh-CN" sz="190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SHARING</a:t>
            </a:r>
            <a:r>
              <a:rPr lang="en-US" altLang="zh-CN" sz="1905" dirty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190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ECONOMY</a:t>
            </a:r>
            <a:endParaRPr lang="en-US" altLang="zh-CN" sz="1905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2" name="Freeform 3"/>
          <p:cNvSpPr/>
          <p:nvPr/>
        </p:nvSpPr>
        <p:spPr>
          <a:xfrm>
            <a:off x="738119" y="4314062"/>
            <a:ext cx="495280" cy="495281"/>
          </a:xfrm>
          <a:custGeom>
            <a:avLst/>
            <a:gdLst>
              <a:gd name="connsiteX0" fmla="*/ 467995 w 467994"/>
              <a:gd name="connsiteY0" fmla="*/ 233997 h 467995"/>
              <a:gd name="connsiteX1" fmla="*/ 233997 w 467994"/>
              <a:gd name="connsiteY1" fmla="*/ 467995 h 467995"/>
              <a:gd name="connsiteX2" fmla="*/ 0 w 467994"/>
              <a:gd name="connsiteY2" fmla="*/ 233997 h 467995"/>
              <a:gd name="connsiteX3" fmla="*/ 233997 w 467994"/>
              <a:gd name="connsiteY3" fmla="*/ 0 h 467995"/>
              <a:gd name="connsiteX4" fmla="*/ 467995 w 467994"/>
              <a:gd name="connsiteY4" fmla="*/ 233997 h 46799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67994" h="467995">
                <a:moveTo>
                  <a:pt x="467995" y="233997"/>
                </a:moveTo>
                <a:cubicBezTo>
                  <a:pt x="467995" y="363232"/>
                  <a:pt x="363232" y="467995"/>
                  <a:pt x="233997" y="467995"/>
                </a:cubicBezTo>
                <a:cubicBezTo>
                  <a:pt x="104762" y="467995"/>
                  <a:pt x="0" y="363232"/>
                  <a:pt x="0" y="233997"/>
                </a:cubicBezTo>
                <a:cubicBezTo>
                  <a:pt x="0" y="104762"/>
                  <a:pt x="104762" y="0"/>
                  <a:pt x="233997" y="0"/>
                </a:cubicBezTo>
                <a:cubicBezTo>
                  <a:pt x="363232" y="0"/>
                  <a:pt x="467995" y="104762"/>
                  <a:pt x="467995" y="233997"/>
                </a:cubicBezTo>
              </a:path>
            </a:pathLst>
          </a:custGeom>
          <a:solidFill>
            <a:srgbClr val="DAB96E">
              <a:alpha val="3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46824" y="3606079"/>
            <a:ext cx="303755" cy="305771"/>
            <a:chOff x="1259" y="5366"/>
            <a:chExt cx="452" cy="455"/>
          </a:xfrm>
        </p:grpSpPr>
        <p:sp>
          <p:nvSpPr>
            <p:cNvPr id="34" name="Freeform 3"/>
            <p:cNvSpPr/>
            <p:nvPr/>
          </p:nvSpPr>
          <p:spPr>
            <a:xfrm>
              <a:off x="1259" y="5409"/>
              <a:ext cx="412" cy="412"/>
            </a:xfrm>
            <a:custGeom>
              <a:avLst/>
              <a:gdLst>
                <a:gd name="connsiteX0" fmla="*/ 130848 w 261696"/>
                <a:gd name="connsiteY0" fmla="*/ 261696 h 261696"/>
                <a:gd name="connsiteX1" fmla="*/ 261696 w 261696"/>
                <a:gd name="connsiteY1" fmla="*/ 130848 h 261696"/>
                <a:gd name="connsiteX2" fmla="*/ 246405 w 261696"/>
                <a:gd name="connsiteY2" fmla="*/ 69354 h 261696"/>
                <a:gd name="connsiteX3" fmla="*/ 243166 w 261696"/>
                <a:gd name="connsiteY3" fmla="*/ 69570 h 261696"/>
                <a:gd name="connsiteX4" fmla="*/ 241261 w 261696"/>
                <a:gd name="connsiteY4" fmla="*/ 69519 h 261696"/>
                <a:gd name="connsiteX5" fmla="*/ 224624 w 261696"/>
                <a:gd name="connsiteY5" fmla="*/ 68224 h 261696"/>
                <a:gd name="connsiteX6" fmla="*/ 212648 w 261696"/>
                <a:gd name="connsiteY6" fmla="*/ 80200 h 261696"/>
                <a:gd name="connsiteX7" fmla="*/ 227075 w 261696"/>
                <a:gd name="connsiteY7" fmla="*/ 130848 h 261696"/>
                <a:gd name="connsiteX8" fmla="*/ 130873 w 261696"/>
                <a:gd name="connsiteY8" fmla="*/ 227038 h 261696"/>
                <a:gd name="connsiteX9" fmla="*/ 34670 w 261696"/>
                <a:gd name="connsiteY9" fmla="*/ 130848 h 261696"/>
                <a:gd name="connsiteX10" fmla="*/ 130848 w 261696"/>
                <a:gd name="connsiteY10" fmla="*/ 34671 h 261696"/>
                <a:gd name="connsiteX11" fmla="*/ 181495 w 261696"/>
                <a:gd name="connsiteY11" fmla="*/ 49072 h 261696"/>
                <a:gd name="connsiteX12" fmla="*/ 192341 w 261696"/>
                <a:gd name="connsiteY12" fmla="*/ 38239 h 261696"/>
                <a:gd name="connsiteX13" fmla="*/ 190868 w 261696"/>
                <a:gd name="connsiteY13" fmla="*/ 19139 h 261696"/>
                <a:gd name="connsiteX14" fmla="*/ 190931 w 261696"/>
                <a:gd name="connsiteY14" fmla="*/ 14579 h 261696"/>
                <a:gd name="connsiteX15" fmla="*/ 130822 w 261696"/>
                <a:gd name="connsiteY15" fmla="*/ 0 h 261696"/>
                <a:gd name="connsiteX16" fmla="*/ 0 w 261696"/>
                <a:gd name="connsiteY16" fmla="*/ 130848 h 261696"/>
                <a:gd name="connsiteX17" fmla="*/ 130848 w 261696"/>
                <a:gd name="connsiteY17" fmla="*/ 261696 h 261696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  <a:cxn ang="15">
                  <a:pos x="connsiteX15" y="connsiteY15"/>
                </a:cxn>
                <a:cxn ang="16">
                  <a:pos x="connsiteX16" y="connsiteY16"/>
                </a:cxn>
                <a:cxn ang="17">
                  <a:pos x="connsiteX17" y="connsiteY17"/>
                </a:cxn>
              </a:cxnLst>
              <a:rect l="l" t="t" r="r" b="b"/>
              <a:pathLst>
                <a:path w="261696" h="261696">
                  <a:moveTo>
                    <a:pt x="130848" y="261696"/>
                  </a:moveTo>
                  <a:cubicBezTo>
                    <a:pt x="203111" y="261696"/>
                    <a:pt x="261696" y="203111"/>
                    <a:pt x="261696" y="130848"/>
                  </a:cubicBezTo>
                  <a:cubicBezTo>
                    <a:pt x="261696" y="108610"/>
                    <a:pt x="256184" y="87680"/>
                    <a:pt x="246405" y="69354"/>
                  </a:cubicBezTo>
                  <a:cubicBezTo>
                    <a:pt x="245325" y="69519"/>
                    <a:pt x="244233" y="69570"/>
                    <a:pt x="243166" y="69570"/>
                  </a:cubicBezTo>
                  <a:cubicBezTo>
                    <a:pt x="242544" y="69570"/>
                    <a:pt x="241909" y="69545"/>
                    <a:pt x="241261" y="69519"/>
                  </a:cubicBezTo>
                  <a:lnTo>
                    <a:pt x="224624" y="68224"/>
                  </a:lnTo>
                  <a:lnTo>
                    <a:pt x="212648" y="80200"/>
                  </a:lnTo>
                  <a:cubicBezTo>
                    <a:pt x="221780" y="94932"/>
                    <a:pt x="227075" y="112267"/>
                    <a:pt x="227075" y="130848"/>
                  </a:cubicBezTo>
                  <a:cubicBezTo>
                    <a:pt x="227075" y="183972"/>
                    <a:pt x="183997" y="227038"/>
                    <a:pt x="130873" y="227038"/>
                  </a:cubicBezTo>
                  <a:cubicBezTo>
                    <a:pt x="77762" y="227038"/>
                    <a:pt x="34670" y="183972"/>
                    <a:pt x="34670" y="130848"/>
                  </a:cubicBezTo>
                  <a:cubicBezTo>
                    <a:pt x="34670" y="77736"/>
                    <a:pt x="77736" y="34671"/>
                    <a:pt x="130848" y="34671"/>
                  </a:cubicBezTo>
                  <a:cubicBezTo>
                    <a:pt x="149453" y="34671"/>
                    <a:pt x="166801" y="39954"/>
                    <a:pt x="181495" y="49072"/>
                  </a:cubicBezTo>
                  <a:lnTo>
                    <a:pt x="192341" y="38239"/>
                  </a:lnTo>
                  <a:lnTo>
                    <a:pt x="190868" y="19139"/>
                  </a:lnTo>
                  <a:cubicBezTo>
                    <a:pt x="190753" y="17614"/>
                    <a:pt x="190779" y="16090"/>
                    <a:pt x="190931" y="14579"/>
                  </a:cubicBezTo>
                  <a:cubicBezTo>
                    <a:pt x="172948" y="5283"/>
                    <a:pt x="152501" y="0"/>
                    <a:pt x="130822" y="0"/>
                  </a:cubicBezTo>
                  <a:cubicBezTo>
                    <a:pt x="58585" y="0"/>
                    <a:pt x="0" y="58585"/>
                    <a:pt x="0" y="130848"/>
                  </a:cubicBezTo>
                  <a:cubicBezTo>
                    <a:pt x="0" y="203111"/>
                    <a:pt x="58585" y="261696"/>
                    <a:pt x="130848" y="261696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35" name="Freeform 3"/>
            <p:cNvSpPr/>
            <p:nvPr/>
          </p:nvSpPr>
          <p:spPr>
            <a:xfrm>
              <a:off x="1363" y="5514"/>
              <a:ext cx="203" cy="203"/>
            </a:xfrm>
            <a:custGeom>
              <a:avLst/>
              <a:gdLst>
                <a:gd name="connsiteX0" fmla="*/ 64414 w 128841"/>
                <a:gd name="connsiteY0" fmla="*/ 30632 h 128866"/>
                <a:gd name="connsiteX1" fmla="*/ 66979 w 128841"/>
                <a:gd name="connsiteY1" fmla="*/ 30733 h 128866"/>
                <a:gd name="connsiteX2" fmla="*/ 91135 w 128841"/>
                <a:gd name="connsiteY2" fmla="*/ 6565 h 128866"/>
                <a:gd name="connsiteX3" fmla="*/ 91668 w 128841"/>
                <a:gd name="connsiteY3" fmla="*/ 6044 h 128866"/>
                <a:gd name="connsiteX4" fmla="*/ 64414 w 128841"/>
                <a:gd name="connsiteY4" fmla="*/ 0 h 128866"/>
                <a:gd name="connsiteX5" fmla="*/ 0 w 128841"/>
                <a:gd name="connsiteY5" fmla="*/ 64427 h 128866"/>
                <a:gd name="connsiteX6" fmla="*/ 64414 w 128841"/>
                <a:gd name="connsiteY6" fmla="*/ 128866 h 128866"/>
                <a:gd name="connsiteX7" fmla="*/ 128841 w 128841"/>
                <a:gd name="connsiteY7" fmla="*/ 64452 h 128866"/>
                <a:gd name="connsiteX8" fmla="*/ 122783 w 128841"/>
                <a:gd name="connsiteY8" fmla="*/ 37210 h 128866"/>
                <a:gd name="connsiteX9" fmla="*/ 122262 w 128841"/>
                <a:gd name="connsiteY9" fmla="*/ 37731 h 128866"/>
                <a:gd name="connsiteX10" fmla="*/ 98107 w 128841"/>
                <a:gd name="connsiteY10" fmla="*/ 61886 h 128866"/>
                <a:gd name="connsiteX11" fmla="*/ 98196 w 128841"/>
                <a:gd name="connsiteY11" fmla="*/ 64452 h 128866"/>
                <a:gd name="connsiteX12" fmla="*/ 64389 w 128841"/>
                <a:gd name="connsiteY12" fmla="*/ 98259 h 128866"/>
                <a:gd name="connsiteX13" fmla="*/ 30607 w 128841"/>
                <a:gd name="connsiteY13" fmla="*/ 64452 h 128866"/>
                <a:gd name="connsiteX14" fmla="*/ 64414 w 128841"/>
                <a:gd name="connsiteY14" fmla="*/ 30632 h 128866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</a:cxnLst>
              <a:rect l="l" t="t" r="r" b="b"/>
              <a:pathLst>
                <a:path w="128841" h="128866">
                  <a:moveTo>
                    <a:pt x="64414" y="30632"/>
                  </a:moveTo>
                  <a:cubicBezTo>
                    <a:pt x="65278" y="30632"/>
                    <a:pt x="66128" y="30670"/>
                    <a:pt x="66979" y="30733"/>
                  </a:cubicBezTo>
                  <a:lnTo>
                    <a:pt x="91135" y="6565"/>
                  </a:lnTo>
                  <a:lnTo>
                    <a:pt x="91668" y="6044"/>
                  </a:lnTo>
                  <a:cubicBezTo>
                    <a:pt x="83388" y="2171"/>
                    <a:pt x="74168" y="0"/>
                    <a:pt x="64414" y="0"/>
                  </a:cubicBezTo>
                  <a:cubicBezTo>
                    <a:pt x="28816" y="0"/>
                    <a:pt x="0" y="28828"/>
                    <a:pt x="0" y="64427"/>
                  </a:cubicBezTo>
                  <a:cubicBezTo>
                    <a:pt x="0" y="100012"/>
                    <a:pt x="28816" y="128866"/>
                    <a:pt x="64414" y="128866"/>
                  </a:cubicBezTo>
                  <a:cubicBezTo>
                    <a:pt x="99999" y="128866"/>
                    <a:pt x="128841" y="100037"/>
                    <a:pt x="128841" y="64452"/>
                  </a:cubicBezTo>
                  <a:cubicBezTo>
                    <a:pt x="128841" y="54711"/>
                    <a:pt x="126669" y="45478"/>
                    <a:pt x="122783" y="37210"/>
                  </a:cubicBezTo>
                  <a:lnTo>
                    <a:pt x="122262" y="37731"/>
                  </a:lnTo>
                  <a:lnTo>
                    <a:pt x="98107" y="61886"/>
                  </a:lnTo>
                  <a:cubicBezTo>
                    <a:pt x="98183" y="62738"/>
                    <a:pt x="98196" y="63601"/>
                    <a:pt x="98196" y="64452"/>
                  </a:cubicBezTo>
                  <a:cubicBezTo>
                    <a:pt x="98196" y="83108"/>
                    <a:pt x="83083" y="98259"/>
                    <a:pt x="64389" y="98259"/>
                  </a:cubicBezTo>
                  <a:cubicBezTo>
                    <a:pt x="45681" y="98259"/>
                    <a:pt x="30607" y="83108"/>
                    <a:pt x="30607" y="64452"/>
                  </a:cubicBezTo>
                  <a:cubicBezTo>
                    <a:pt x="30607" y="45783"/>
                    <a:pt x="45745" y="30632"/>
                    <a:pt x="64414" y="30632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36" name="Freeform 3"/>
            <p:cNvSpPr/>
            <p:nvPr/>
          </p:nvSpPr>
          <p:spPr>
            <a:xfrm>
              <a:off x="1485" y="5366"/>
              <a:ext cx="226" cy="229"/>
            </a:xfrm>
            <a:custGeom>
              <a:avLst/>
              <a:gdLst>
                <a:gd name="connsiteX0" fmla="*/ 122669 w 143789"/>
                <a:gd name="connsiteY0" fmla="*/ 39738 h 145541"/>
                <a:gd name="connsiteX1" fmla="*/ 129743 w 143789"/>
                <a:gd name="connsiteY1" fmla="*/ 32651 h 145541"/>
                <a:gd name="connsiteX2" fmla="*/ 129743 w 143789"/>
                <a:gd name="connsiteY2" fmla="*/ 20980 h 145541"/>
                <a:gd name="connsiteX3" fmla="*/ 124841 w 143789"/>
                <a:gd name="connsiteY3" fmla="*/ 16040 h 145541"/>
                <a:gd name="connsiteX4" fmla="*/ 119011 w 143789"/>
                <a:gd name="connsiteY4" fmla="*/ 13627 h 145541"/>
                <a:gd name="connsiteX5" fmla="*/ 113195 w 143789"/>
                <a:gd name="connsiteY5" fmla="*/ 16040 h 145541"/>
                <a:gd name="connsiteX6" fmla="*/ 105079 w 143789"/>
                <a:gd name="connsiteY6" fmla="*/ 24155 h 145541"/>
                <a:gd name="connsiteX7" fmla="*/ 103416 w 143789"/>
                <a:gd name="connsiteY7" fmla="*/ 2565 h 145541"/>
                <a:gd name="connsiteX8" fmla="*/ 100622 w 143789"/>
                <a:gd name="connsiteY8" fmla="*/ 0 h 145541"/>
                <a:gd name="connsiteX9" fmla="*/ 98666 w 143789"/>
                <a:gd name="connsiteY9" fmla="*/ 799 h 145541"/>
                <a:gd name="connsiteX10" fmla="*/ 66763 w 143789"/>
                <a:gd name="connsiteY10" fmla="*/ 32715 h 145541"/>
                <a:gd name="connsiteX11" fmla="*/ 62725 w 143789"/>
                <a:gd name="connsiteY11" fmla="*/ 43637 h 145541"/>
                <a:gd name="connsiteX12" fmla="*/ 62801 w 143789"/>
                <a:gd name="connsiteY12" fmla="*/ 44894 h 145541"/>
                <a:gd name="connsiteX13" fmla="*/ 64338 w 143789"/>
                <a:gd name="connsiteY13" fmla="*/ 64871 h 145541"/>
                <a:gd name="connsiteX14" fmla="*/ 52806 w 143789"/>
                <a:gd name="connsiteY14" fmla="*/ 76403 h 145541"/>
                <a:gd name="connsiteX15" fmla="*/ 32042 w 143789"/>
                <a:gd name="connsiteY15" fmla="*/ 97167 h 145541"/>
                <a:gd name="connsiteX16" fmla="*/ 31572 w 143789"/>
                <a:gd name="connsiteY16" fmla="*/ 97637 h 145541"/>
                <a:gd name="connsiteX17" fmla="*/ 11480 w 143789"/>
                <a:gd name="connsiteY17" fmla="*/ 117741 h 145541"/>
                <a:gd name="connsiteX18" fmla="*/ 2552 w 143789"/>
                <a:gd name="connsiteY18" fmla="*/ 126656 h 145541"/>
                <a:gd name="connsiteX19" fmla="*/ 546 w 143789"/>
                <a:gd name="connsiteY19" fmla="*/ 131025 h 145541"/>
                <a:gd name="connsiteX20" fmla="*/ 0 w 143789"/>
                <a:gd name="connsiteY20" fmla="*/ 138010 h 145541"/>
                <a:gd name="connsiteX21" fmla="*/ 6921 w 143789"/>
                <a:gd name="connsiteY21" fmla="*/ 145541 h 145541"/>
                <a:gd name="connsiteX22" fmla="*/ 7302 w 143789"/>
                <a:gd name="connsiteY22" fmla="*/ 145541 h 145541"/>
                <a:gd name="connsiteX23" fmla="*/ 14681 w 143789"/>
                <a:gd name="connsiteY23" fmla="*/ 145173 h 145541"/>
                <a:gd name="connsiteX24" fmla="*/ 19253 w 143789"/>
                <a:gd name="connsiteY24" fmla="*/ 143141 h 145541"/>
                <a:gd name="connsiteX25" fmla="*/ 81953 w 143789"/>
                <a:gd name="connsiteY25" fmla="*/ 80454 h 145541"/>
                <a:gd name="connsiteX26" fmla="*/ 100177 w 143789"/>
                <a:gd name="connsiteY26" fmla="*/ 81838 h 145541"/>
                <a:gd name="connsiteX27" fmla="*/ 100990 w 143789"/>
                <a:gd name="connsiteY27" fmla="*/ 81889 h 145541"/>
                <a:gd name="connsiteX28" fmla="*/ 102044 w 143789"/>
                <a:gd name="connsiteY28" fmla="*/ 81915 h 145541"/>
                <a:gd name="connsiteX29" fmla="*/ 111899 w 143789"/>
                <a:gd name="connsiteY29" fmla="*/ 77838 h 145541"/>
                <a:gd name="connsiteX30" fmla="*/ 143789 w 143789"/>
                <a:gd name="connsiteY30" fmla="*/ 45973 h 145541"/>
                <a:gd name="connsiteX31" fmla="*/ 142024 w 143789"/>
                <a:gd name="connsiteY31" fmla="*/ 41237 h 145541"/>
                <a:gd name="connsiteX32" fmla="*/ 122669 w 143789"/>
                <a:gd name="connsiteY32" fmla="*/ 39738 h 145541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  <a:cxn ang="15">
                  <a:pos x="connsiteX15" y="connsiteY15"/>
                </a:cxn>
                <a:cxn ang="16">
                  <a:pos x="connsiteX16" y="connsiteY16"/>
                </a:cxn>
                <a:cxn ang="17">
                  <a:pos x="connsiteX17" y="connsiteY17"/>
                </a:cxn>
                <a:cxn ang="18">
                  <a:pos x="connsiteX18" y="connsiteY18"/>
                </a:cxn>
                <a:cxn ang="19">
                  <a:pos x="connsiteX19" y="connsiteY19"/>
                </a:cxn>
                <a:cxn ang="20">
                  <a:pos x="connsiteX20" y="connsiteY20"/>
                </a:cxn>
                <a:cxn ang="21">
                  <a:pos x="connsiteX21" y="connsiteY21"/>
                </a:cxn>
                <a:cxn ang="22">
                  <a:pos x="connsiteX22" y="connsiteY22"/>
                </a:cxn>
                <a:cxn ang="23">
                  <a:pos x="connsiteX23" y="connsiteY23"/>
                </a:cxn>
                <a:cxn ang="24">
                  <a:pos x="connsiteX24" y="connsiteY24"/>
                </a:cxn>
                <a:cxn ang="25">
                  <a:pos x="connsiteX25" y="connsiteY25"/>
                </a:cxn>
                <a:cxn ang="26">
                  <a:pos x="connsiteX26" y="connsiteY26"/>
                </a:cxn>
                <a:cxn ang="27">
                  <a:pos x="connsiteX27" y="connsiteY27"/>
                </a:cxn>
                <a:cxn ang="28">
                  <a:pos x="connsiteX28" y="connsiteY28"/>
                </a:cxn>
                <a:cxn ang="29">
                  <a:pos x="connsiteX29" y="connsiteY29"/>
                </a:cxn>
                <a:cxn ang="30">
                  <a:pos x="connsiteX30" y="connsiteY30"/>
                </a:cxn>
                <a:cxn ang="31">
                  <a:pos x="connsiteX31" y="connsiteY31"/>
                </a:cxn>
                <a:cxn ang="32">
                  <a:pos x="connsiteX32" y="connsiteY32"/>
                </a:cxn>
              </a:cxnLst>
              <a:rect l="l" t="t" r="r" b="b"/>
              <a:pathLst>
                <a:path w="143789" h="145541">
                  <a:moveTo>
                    <a:pt x="122669" y="39738"/>
                  </a:moveTo>
                  <a:lnTo>
                    <a:pt x="129743" y="32651"/>
                  </a:lnTo>
                  <a:cubicBezTo>
                    <a:pt x="132981" y="29425"/>
                    <a:pt x="132981" y="24206"/>
                    <a:pt x="129743" y="20980"/>
                  </a:cubicBezTo>
                  <a:lnTo>
                    <a:pt x="124841" y="16040"/>
                  </a:lnTo>
                  <a:cubicBezTo>
                    <a:pt x="123215" y="14439"/>
                    <a:pt x="121107" y="13627"/>
                    <a:pt x="119011" y="13627"/>
                  </a:cubicBezTo>
                  <a:cubicBezTo>
                    <a:pt x="116916" y="13627"/>
                    <a:pt x="114782" y="14439"/>
                    <a:pt x="113195" y="16040"/>
                  </a:cubicBezTo>
                  <a:lnTo>
                    <a:pt x="105079" y="24155"/>
                  </a:lnTo>
                  <a:lnTo>
                    <a:pt x="103416" y="2565"/>
                  </a:lnTo>
                  <a:cubicBezTo>
                    <a:pt x="103301" y="977"/>
                    <a:pt x="101980" y="0"/>
                    <a:pt x="100622" y="0"/>
                  </a:cubicBezTo>
                  <a:cubicBezTo>
                    <a:pt x="99923" y="0"/>
                    <a:pt x="99225" y="253"/>
                    <a:pt x="98666" y="799"/>
                  </a:cubicBezTo>
                  <a:lnTo>
                    <a:pt x="66763" y="32715"/>
                  </a:lnTo>
                  <a:cubicBezTo>
                    <a:pt x="63893" y="35585"/>
                    <a:pt x="62407" y="39560"/>
                    <a:pt x="62725" y="43637"/>
                  </a:cubicBezTo>
                  <a:lnTo>
                    <a:pt x="62801" y="44894"/>
                  </a:lnTo>
                  <a:lnTo>
                    <a:pt x="64338" y="64871"/>
                  </a:lnTo>
                  <a:lnTo>
                    <a:pt x="52806" y="76403"/>
                  </a:lnTo>
                  <a:lnTo>
                    <a:pt x="32042" y="97167"/>
                  </a:lnTo>
                  <a:lnTo>
                    <a:pt x="31572" y="97637"/>
                  </a:lnTo>
                  <a:lnTo>
                    <a:pt x="11480" y="117741"/>
                  </a:lnTo>
                  <a:lnTo>
                    <a:pt x="2552" y="126656"/>
                  </a:lnTo>
                  <a:cubicBezTo>
                    <a:pt x="1384" y="127825"/>
                    <a:pt x="673" y="129387"/>
                    <a:pt x="546" y="131025"/>
                  </a:cubicBezTo>
                  <a:lnTo>
                    <a:pt x="0" y="138010"/>
                  </a:lnTo>
                  <a:cubicBezTo>
                    <a:pt x="-342" y="142087"/>
                    <a:pt x="2895" y="145541"/>
                    <a:pt x="6921" y="145541"/>
                  </a:cubicBezTo>
                  <a:lnTo>
                    <a:pt x="7302" y="145541"/>
                  </a:lnTo>
                  <a:lnTo>
                    <a:pt x="14681" y="145173"/>
                  </a:lnTo>
                  <a:cubicBezTo>
                    <a:pt x="16408" y="145097"/>
                    <a:pt x="18046" y="144360"/>
                    <a:pt x="19253" y="143141"/>
                  </a:cubicBezTo>
                  <a:lnTo>
                    <a:pt x="81953" y="80454"/>
                  </a:lnTo>
                  <a:lnTo>
                    <a:pt x="100177" y="81838"/>
                  </a:lnTo>
                  <a:lnTo>
                    <a:pt x="100990" y="81889"/>
                  </a:lnTo>
                  <a:cubicBezTo>
                    <a:pt x="101345" y="81915"/>
                    <a:pt x="101714" y="81915"/>
                    <a:pt x="102044" y="81915"/>
                  </a:cubicBezTo>
                  <a:cubicBezTo>
                    <a:pt x="105727" y="81915"/>
                    <a:pt x="109270" y="80467"/>
                    <a:pt x="111899" y="77838"/>
                  </a:cubicBezTo>
                  <a:lnTo>
                    <a:pt x="143789" y="45973"/>
                  </a:lnTo>
                  <a:cubicBezTo>
                    <a:pt x="145453" y="44297"/>
                    <a:pt x="144398" y="41402"/>
                    <a:pt x="142024" y="41237"/>
                  </a:cubicBezTo>
                  <a:lnTo>
                    <a:pt x="122669" y="39738"/>
                  </a:ln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51529" y="4467613"/>
            <a:ext cx="267465" cy="223784"/>
            <a:chOff x="1266" y="6648"/>
            <a:chExt cx="398" cy="333"/>
          </a:xfrm>
        </p:grpSpPr>
        <p:sp>
          <p:nvSpPr>
            <p:cNvPr id="38" name="Freeform 3"/>
            <p:cNvSpPr/>
            <p:nvPr/>
          </p:nvSpPr>
          <p:spPr>
            <a:xfrm>
              <a:off x="1332" y="6648"/>
              <a:ext cx="265" cy="136"/>
            </a:xfrm>
            <a:custGeom>
              <a:avLst/>
              <a:gdLst>
                <a:gd name="connsiteX0" fmla="*/ 163601 w 168452"/>
                <a:gd name="connsiteY0" fmla="*/ 86639 h 86639"/>
                <a:gd name="connsiteX1" fmla="*/ 158762 w 168452"/>
                <a:gd name="connsiteY1" fmla="*/ 81800 h 86639"/>
                <a:gd name="connsiteX2" fmla="*/ 158762 w 168452"/>
                <a:gd name="connsiteY2" fmla="*/ 14973 h 86639"/>
                <a:gd name="connsiteX3" fmla="*/ 153466 w 168452"/>
                <a:gd name="connsiteY3" fmla="*/ 9690 h 86639"/>
                <a:gd name="connsiteX4" fmla="*/ 14986 w 168452"/>
                <a:gd name="connsiteY4" fmla="*/ 9690 h 86639"/>
                <a:gd name="connsiteX5" fmla="*/ 9690 w 168452"/>
                <a:gd name="connsiteY5" fmla="*/ 14973 h 86639"/>
                <a:gd name="connsiteX6" fmla="*/ 9690 w 168452"/>
                <a:gd name="connsiteY6" fmla="*/ 81800 h 86639"/>
                <a:gd name="connsiteX7" fmla="*/ 4838 w 168452"/>
                <a:gd name="connsiteY7" fmla="*/ 86639 h 86639"/>
                <a:gd name="connsiteX8" fmla="*/ 0 w 168452"/>
                <a:gd name="connsiteY8" fmla="*/ 81800 h 86639"/>
                <a:gd name="connsiteX9" fmla="*/ 0 w 168452"/>
                <a:gd name="connsiteY9" fmla="*/ 14973 h 86639"/>
                <a:gd name="connsiteX10" fmla="*/ 14986 w 168452"/>
                <a:gd name="connsiteY10" fmla="*/ 0 h 86639"/>
                <a:gd name="connsiteX11" fmla="*/ 153466 w 168452"/>
                <a:gd name="connsiteY11" fmla="*/ 0 h 86639"/>
                <a:gd name="connsiteX12" fmla="*/ 168452 w 168452"/>
                <a:gd name="connsiteY12" fmla="*/ 14973 h 86639"/>
                <a:gd name="connsiteX13" fmla="*/ 168452 w 168452"/>
                <a:gd name="connsiteY13" fmla="*/ 81800 h 86639"/>
                <a:gd name="connsiteX14" fmla="*/ 163601 w 168452"/>
                <a:gd name="connsiteY14" fmla="*/ 86639 h 86639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</a:cxnLst>
              <a:rect l="l" t="t" r="r" b="b"/>
              <a:pathLst>
                <a:path w="168452" h="86639">
                  <a:moveTo>
                    <a:pt x="163601" y="86639"/>
                  </a:moveTo>
                  <a:cubicBezTo>
                    <a:pt x="160934" y="86639"/>
                    <a:pt x="158762" y="84467"/>
                    <a:pt x="158762" y="81800"/>
                  </a:cubicBezTo>
                  <a:lnTo>
                    <a:pt x="158762" y="14973"/>
                  </a:lnTo>
                  <a:cubicBezTo>
                    <a:pt x="158762" y="12065"/>
                    <a:pt x="156387" y="9690"/>
                    <a:pt x="153466" y="9690"/>
                  </a:cubicBezTo>
                  <a:lnTo>
                    <a:pt x="14986" y="9690"/>
                  </a:lnTo>
                  <a:cubicBezTo>
                    <a:pt x="12065" y="9690"/>
                    <a:pt x="9690" y="12065"/>
                    <a:pt x="9690" y="14973"/>
                  </a:cubicBezTo>
                  <a:lnTo>
                    <a:pt x="9690" y="81800"/>
                  </a:lnTo>
                  <a:cubicBezTo>
                    <a:pt x="9690" y="84467"/>
                    <a:pt x="7518" y="86639"/>
                    <a:pt x="4838" y="86639"/>
                  </a:cubicBezTo>
                  <a:cubicBezTo>
                    <a:pt x="2171" y="86639"/>
                    <a:pt x="0" y="84467"/>
                    <a:pt x="0" y="81800"/>
                  </a:cubicBezTo>
                  <a:lnTo>
                    <a:pt x="0" y="14973"/>
                  </a:lnTo>
                  <a:cubicBezTo>
                    <a:pt x="0" y="6718"/>
                    <a:pt x="6718" y="0"/>
                    <a:pt x="14986" y="0"/>
                  </a:cubicBezTo>
                  <a:lnTo>
                    <a:pt x="153466" y="0"/>
                  </a:lnTo>
                  <a:cubicBezTo>
                    <a:pt x="161734" y="0"/>
                    <a:pt x="168452" y="6718"/>
                    <a:pt x="168452" y="14973"/>
                  </a:cubicBezTo>
                  <a:lnTo>
                    <a:pt x="168452" y="81800"/>
                  </a:lnTo>
                  <a:cubicBezTo>
                    <a:pt x="168452" y="84467"/>
                    <a:pt x="166281" y="86639"/>
                    <a:pt x="163601" y="86639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39" name="Freeform 3"/>
            <p:cNvSpPr/>
            <p:nvPr/>
          </p:nvSpPr>
          <p:spPr>
            <a:xfrm>
              <a:off x="1270" y="6694"/>
              <a:ext cx="51" cy="74"/>
            </a:xfrm>
            <a:custGeom>
              <a:avLst/>
              <a:gdLst>
                <a:gd name="connsiteX0" fmla="*/ 0 w 32473"/>
                <a:gd name="connsiteY0" fmla="*/ 21933 h 46863"/>
                <a:gd name="connsiteX1" fmla="*/ 29108 w 32473"/>
                <a:gd name="connsiteY1" fmla="*/ 0 h 46863"/>
                <a:gd name="connsiteX2" fmla="*/ 32473 w 32473"/>
                <a:gd name="connsiteY2" fmla="*/ 1689 h 46863"/>
                <a:gd name="connsiteX3" fmla="*/ 32473 w 32473"/>
                <a:gd name="connsiteY3" fmla="*/ 45161 h 46863"/>
                <a:gd name="connsiteX4" fmla="*/ 29121 w 32473"/>
                <a:gd name="connsiteY4" fmla="*/ 46863 h 46863"/>
                <a:gd name="connsiteX5" fmla="*/ 0 w 32473"/>
                <a:gd name="connsiteY5" fmla="*/ 25298 h 46863"/>
                <a:gd name="connsiteX6" fmla="*/ 0 w 32473"/>
                <a:gd name="connsiteY6" fmla="*/ 21933 h 46863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</a:cxnLst>
              <a:rect l="l" t="t" r="r" b="b"/>
              <a:pathLst>
                <a:path w="32473" h="46863">
                  <a:moveTo>
                    <a:pt x="0" y="21933"/>
                  </a:moveTo>
                  <a:lnTo>
                    <a:pt x="29108" y="0"/>
                  </a:lnTo>
                  <a:cubicBezTo>
                    <a:pt x="30492" y="-1028"/>
                    <a:pt x="32473" y="-37"/>
                    <a:pt x="32473" y="1689"/>
                  </a:cubicBezTo>
                  <a:lnTo>
                    <a:pt x="32473" y="45161"/>
                  </a:lnTo>
                  <a:cubicBezTo>
                    <a:pt x="32473" y="46901"/>
                    <a:pt x="30518" y="47891"/>
                    <a:pt x="29121" y="46863"/>
                  </a:cubicBezTo>
                  <a:lnTo>
                    <a:pt x="0" y="25298"/>
                  </a:lnTo>
                  <a:cubicBezTo>
                    <a:pt x="-1117" y="24460"/>
                    <a:pt x="-1117" y="22771"/>
                    <a:pt x="0" y="21933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40" name="Freeform 3"/>
            <p:cNvSpPr/>
            <p:nvPr/>
          </p:nvSpPr>
          <p:spPr>
            <a:xfrm>
              <a:off x="1609" y="6696"/>
              <a:ext cx="51" cy="71"/>
            </a:xfrm>
            <a:custGeom>
              <a:avLst/>
              <a:gdLst>
                <a:gd name="connsiteX0" fmla="*/ 3302 w 32385"/>
                <a:gd name="connsiteY0" fmla="*/ 0 h 45148"/>
                <a:gd name="connsiteX1" fmla="*/ 32334 w 32385"/>
                <a:gd name="connsiteY1" fmla="*/ 20231 h 45148"/>
                <a:gd name="connsiteX2" fmla="*/ 32385 w 32385"/>
                <a:gd name="connsiteY2" fmla="*/ 23647 h 45148"/>
                <a:gd name="connsiteX3" fmla="*/ 3352 w 32385"/>
                <a:gd name="connsiteY3" fmla="*/ 45148 h 45148"/>
                <a:gd name="connsiteX4" fmla="*/ 0 w 32385"/>
                <a:gd name="connsiteY4" fmla="*/ 43446 h 45148"/>
                <a:gd name="connsiteX5" fmla="*/ 0 w 32385"/>
                <a:gd name="connsiteY5" fmla="*/ 1727 h 45148"/>
                <a:gd name="connsiteX6" fmla="*/ 3302 w 32385"/>
                <a:gd name="connsiteY6" fmla="*/ 0 h 4514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</a:cxnLst>
              <a:rect l="l" t="t" r="r" b="b"/>
              <a:pathLst>
                <a:path w="32385" h="45148">
                  <a:moveTo>
                    <a:pt x="3302" y="0"/>
                  </a:moveTo>
                  <a:lnTo>
                    <a:pt x="32334" y="20231"/>
                  </a:lnTo>
                  <a:cubicBezTo>
                    <a:pt x="33515" y="21044"/>
                    <a:pt x="33528" y="22783"/>
                    <a:pt x="32385" y="23647"/>
                  </a:cubicBezTo>
                  <a:lnTo>
                    <a:pt x="3352" y="45148"/>
                  </a:lnTo>
                  <a:cubicBezTo>
                    <a:pt x="1968" y="46177"/>
                    <a:pt x="0" y="45186"/>
                    <a:pt x="0" y="43446"/>
                  </a:cubicBezTo>
                  <a:lnTo>
                    <a:pt x="0" y="1727"/>
                  </a:lnTo>
                  <a:cubicBezTo>
                    <a:pt x="0" y="38"/>
                    <a:pt x="1917" y="-965"/>
                    <a:pt x="3302" y="0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41" name="Freeform 3"/>
            <p:cNvSpPr/>
            <p:nvPr/>
          </p:nvSpPr>
          <p:spPr>
            <a:xfrm>
              <a:off x="1266" y="6753"/>
              <a:ext cx="128" cy="222"/>
            </a:xfrm>
            <a:custGeom>
              <a:avLst/>
              <a:gdLst>
                <a:gd name="connsiteX0" fmla="*/ 0 w 81089"/>
                <a:gd name="connsiteY0" fmla="*/ 1701 h 140932"/>
                <a:gd name="connsiteX1" fmla="*/ 0 w 81089"/>
                <a:gd name="connsiteY1" fmla="*/ 139484 h 140932"/>
                <a:gd name="connsiteX2" fmla="*/ 3619 w 81089"/>
                <a:gd name="connsiteY2" fmla="*/ 140931 h 140932"/>
                <a:gd name="connsiteX3" fmla="*/ 81089 w 81089"/>
                <a:gd name="connsiteY3" fmla="*/ 59727 h 140932"/>
                <a:gd name="connsiteX4" fmla="*/ 80810 w 81089"/>
                <a:gd name="connsiteY4" fmla="*/ 56578 h 140932"/>
                <a:gd name="connsiteX5" fmla="*/ 3340 w 81089"/>
                <a:gd name="connsiteY5" fmla="*/ 0 h 140932"/>
                <a:gd name="connsiteX6" fmla="*/ 0 w 81089"/>
                <a:gd name="connsiteY6" fmla="*/ 1701 h 14093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</a:cxnLst>
              <a:rect l="l" t="t" r="r" b="b"/>
              <a:pathLst>
                <a:path w="81089" h="140932">
                  <a:moveTo>
                    <a:pt x="0" y="1701"/>
                  </a:moveTo>
                  <a:lnTo>
                    <a:pt x="0" y="139484"/>
                  </a:lnTo>
                  <a:cubicBezTo>
                    <a:pt x="0" y="141376"/>
                    <a:pt x="2311" y="142303"/>
                    <a:pt x="3619" y="140931"/>
                  </a:cubicBezTo>
                  <a:lnTo>
                    <a:pt x="81089" y="59727"/>
                  </a:lnTo>
                  <a:cubicBezTo>
                    <a:pt x="81965" y="58813"/>
                    <a:pt x="81826" y="57340"/>
                    <a:pt x="80810" y="56578"/>
                  </a:cubicBezTo>
                  <a:lnTo>
                    <a:pt x="3340" y="0"/>
                  </a:lnTo>
                  <a:cubicBezTo>
                    <a:pt x="1955" y="-1003"/>
                    <a:pt x="0" y="-25"/>
                    <a:pt x="0" y="1701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42" name="Freeform 3"/>
            <p:cNvSpPr/>
            <p:nvPr/>
          </p:nvSpPr>
          <p:spPr>
            <a:xfrm>
              <a:off x="1536" y="6753"/>
              <a:ext cx="128" cy="222"/>
            </a:xfrm>
            <a:custGeom>
              <a:avLst/>
              <a:gdLst>
                <a:gd name="connsiteX0" fmla="*/ 81089 w 81089"/>
                <a:gd name="connsiteY0" fmla="*/ 1701 h 140932"/>
                <a:gd name="connsiteX1" fmla="*/ 81089 w 81089"/>
                <a:gd name="connsiteY1" fmla="*/ 139484 h 140932"/>
                <a:gd name="connsiteX2" fmla="*/ 77469 w 81089"/>
                <a:gd name="connsiteY2" fmla="*/ 140931 h 140932"/>
                <a:gd name="connsiteX3" fmla="*/ 0 w 81089"/>
                <a:gd name="connsiteY3" fmla="*/ 59727 h 140932"/>
                <a:gd name="connsiteX4" fmla="*/ 279 w 81089"/>
                <a:gd name="connsiteY4" fmla="*/ 56578 h 140932"/>
                <a:gd name="connsiteX5" fmla="*/ 77749 w 81089"/>
                <a:gd name="connsiteY5" fmla="*/ 0 h 140932"/>
                <a:gd name="connsiteX6" fmla="*/ 81089 w 81089"/>
                <a:gd name="connsiteY6" fmla="*/ 1701 h 14093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</a:cxnLst>
              <a:rect l="l" t="t" r="r" b="b"/>
              <a:pathLst>
                <a:path w="81089" h="140932">
                  <a:moveTo>
                    <a:pt x="81089" y="1701"/>
                  </a:moveTo>
                  <a:lnTo>
                    <a:pt x="81089" y="139484"/>
                  </a:lnTo>
                  <a:cubicBezTo>
                    <a:pt x="81089" y="141376"/>
                    <a:pt x="78778" y="142303"/>
                    <a:pt x="77469" y="140931"/>
                  </a:cubicBezTo>
                  <a:lnTo>
                    <a:pt x="0" y="59727"/>
                  </a:lnTo>
                  <a:cubicBezTo>
                    <a:pt x="-876" y="58813"/>
                    <a:pt x="-736" y="57340"/>
                    <a:pt x="279" y="56578"/>
                  </a:cubicBezTo>
                  <a:lnTo>
                    <a:pt x="77749" y="0"/>
                  </a:lnTo>
                  <a:cubicBezTo>
                    <a:pt x="79133" y="-1003"/>
                    <a:pt x="81089" y="-25"/>
                    <a:pt x="81089" y="1701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43" name="Freeform 3"/>
            <p:cNvSpPr/>
            <p:nvPr/>
          </p:nvSpPr>
          <p:spPr>
            <a:xfrm>
              <a:off x="1290" y="6797"/>
              <a:ext cx="346" cy="184"/>
            </a:xfrm>
            <a:custGeom>
              <a:avLst/>
              <a:gdLst>
                <a:gd name="connsiteX0" fmla="*/ 108483 w 219989"/>
                <a:gd name="connsiteY0" fmla="*/ 0 h 116814"/>
                <a:gd name="connsiteX1" fmla="*/ 0 w 219989"/>
                <a:gd name="connsiteY1" fmla="*/ 113271 h 116814"/>
                <a:gd name="connsiteX2" fmla="*/ 1524 w 219989"/>
                <a:gd name="connsiteY2" fmla="*/ 116814 h 116814"/>
                <a:gd name="connsiteX3" fmla="*/ 218478 w 219989"/>
                <a:gd name="connsiteY3" fmla="*/ 116814 h 116814"/>
                <a:gd name="connsiteX4" fmla="*/ 219989 w 219989"/>
                <a:gd name="connsiteY4" fmla="*/ 113271 h 116814"/>
                <a:gd name="connsiteX5" fmla="*/ 111518 w 219989"/>
                <a:gd name="connsiteY5" fmla="*/ 0 h 116814"/>
                <a:gd name="connsiteX6" fmla="*/ 108483 w 219989"/>
                <a:gd name="connsiteY6" fmla="*/ 0 h 11681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</a:cxnLst>
              <a:rect l="l" t="t" r="r" b="b"/>
              <a:pathLst>
                <a:path w="219989" h="116814">
                  <a:moveTo>
                    <a:pt x="108483" y="0"/>
                  </a:moveTo>
                  <a:lnTo>
                    <a:pt x="0" y="113271"/>
                  </a:lnTo>
                  <a:cubicBezTo>
                    <a:pt x="-1269" y="114605"/>
                    <a:pt x="-317" y="116814"/>
                    <a:pt x="1524" y="116814"/>
                  </a:cubicBezTo>
                  <a:lnTo>
                    <a:pt x="218478" y="116814"/>
                  </a:lnTo>
                  <a:cubicBezTo>
                    <a:pt x="220332" y="116814"/>
                    <a:pt x="221272" y="114605"/>
                    <a:pt x="219989" y="113271"/>
                  </a:cubicBezTo>
                  <a:lnTo>
                    <a:pt x="111518" y="0"/>
                  </a:lnTo>
                  <a:cubicBezTo>
                    <a:pt x="110693" y="-863"/>
                    <a:pt x="109308" y="-863"/>
                    <a:pt x="108483" y="0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44" name="Freeform 3"/>
            <p:cNvSpPr/>
            <p:nvPr/>
          </p:nvSpPr>
          <p:spPr>
            <a:xfrm>
              <a:off x="1369" y="6685"/>
              <a:ext cx="192" cy="15"/>
            </a:xfrm>
            <a:custGeom>
              <a:avLst/>
              <a:gdLst>
                <a:gd name="connsiteX0" fmla="*/ 117144 w 121983"/>
                <a:gd name="connsiteY0" fmla="*/ 9702 h 9702"/>
                <a:gd name="connsiteX1" fmla="*/ 4838 w 121983"/>
                <a:gd name="connsiteY1" fmla="*/ 9702 h 9702"/>
                <a:gd name="connsiteX2" fmla="*/ 0 w 121983"/>
                <a:gd name="connsiteY2" fmla="*/ 4851 h 9702"/>
                <a:gd name="connsiteX3" fmla="*/ 4838 w 121983"/>
                <a:gd name="connsiteY3" fmla="*/ 0 h 9702"/>
                <a:gd name="connsiteX4" fmla="*/ 117144 w 121983"/>
                <a:gd name="connsiteY4" fmla="*/ 0 h 9702"/>
                <a:gd name="connsiteX5" fmla="*/ 121983 w 121983"/>
                <a:gd name="connsiteY5" fmla="*/ 4851 h 9702"/>
                <a:gd name="connsiteX6" fmla="*/ 117144 w 121983"/>
                <a:gd name="connsiteY6" fmla="*/ 9702 h 970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</a:cxnLst>
              <a:rect l="l" t="t" r="r" b="b"/>
              <a:pathLst>
                <a:path w="121983" h="9702">
                  <a:moveTo>
                    <a:pt x="117144" y="9702"/>
                  </a:moveTo>
                  <a:lnTo>
                    <a:pt x="4838" y="9702"/>
                  </a:lnTo>
                  <a:cubicBezTo>
                    <a:pt x="2171" y="9702"/>
                    <a:pt x="0" y="7530"/>
                    <a:pt x="0" y="4851"/>
                  </a:cubicBezTo>
                  <a:cubicBezTo>
                    <a:pt x="0" y="2171"/>
                    <a:pt x="2171" y="0"/>
                    <a:pt x="4838" y="0"/>
                  </a:cubicBezTo>
                  <a:lnTo>
                    <a:pt x="117144" y="0"/>
                  </a:lnTo>
                  <a:cubicBezTo>
                    <a:pt x="119811" y="0"/>
                    <a:pt x="121983" y="2171"/>
                    <a:pt x="121983" y="4851"/>
                  </a:cubicBezTo>
                  <a:cubicBezTo>
                    <a:pt x="121983" y="7530"/>
                    <a:pt x="119811" y="9702"/>
                    <a:pt x="117144" y="9702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45" name="Freeform 3"/>
            <p:cNvSpPr/>
            <p:nvPr/>
          </p:nvSpPr>
          <p:spPr>
            <a:xfrm>
              <a:off x="1369" y="6723"/>
              <a:ext cx="192" cy="15"/>
            </a:xfrm>
            <a:custGeom>
              <a:avLst/>
              <a:gdLst>
                <a:gd name="connsiteX0" fmla="*/ 117144 w 121983"/>
                <a:gd name="connsiteY0" fmla="*/ 9702 h 9702"/>
                <a:gd name="connsiteX1" fmla="*/ 4838 w 121983"/>
                <a:gd name="connsiteY1" fmla="*/ 9702 h 9702"/>
                <a:gd name="connsiteX2" fmla="*/ 0 w 121983"/>
                <a:gd name="connsiteY2" fmla="*/ 4851 h 9702"/>
                <a:gd name="connsiteX3" fmla="*/ 4838 w 121983"/>
                <a:gd name="connsiteY3" fmla="*/ 0 h 9702"/>
                <a:gd name="connsiteX4" fmla="*/ 117144 w 121983"/>
                <a:gd name="connsiteY4" fmla="*/ 0 h 9702"/>
                <a:gd name="connsiteX5" fmla="*/ 121983 w 121983"/>
                <a:gd name="connsiteY5" fmla="*/ 4851 h 9702"/>
                <a:gd name="connsiteX6" fmla="*/ 117144 w 121983"/>
                <a:gd name="connsiteY6" fmla="*/ 9702 h 970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</a:cxnLst>
              <a:rect l="l" t="t" r="r" b="b"/>
              <a:pathLst>
                <a:path w="121983" h="9702">
                  <a:moveTo>
                    <a:pt x="117144" y="9702"/>
                  </a:moveTo>
                  <a:lnTo>
                    <a:pt x="4838" y="9702"/>
                  </a:lnTo>
                  <a:cubicBezTo>
                    <a:pt x="2171" y="9702"/>
                    <a:pt x="0" y="7530"/>
                    <a:pt x="0" y="4851"/>
                  </a:cubicBezTo>
                  <a:cubicBezTo>
                    <a:pt x="0" y="2171"/>
                    <a:pt x="2171" y="0"/>
                    <a:pt x="4838" y="0"/>
                  </a:cubicBezTo>
                  <a:lnTo>
                    <a:pt x="117144" y="0"/>
                  </a:lnTo>
                  <a:cubicBezTo>
                    <a:pt x="119811" y="0"/>
                    <a:pt x="121983" y="2171"/>
                    <a:pt x="121983" y="4851"/>
                  </a:cubicBezTo>
                  <a:cubicBezTo>
                    <a:pt x="121983" y="7530"/>
                    <a:pt x="119811" y="9702"/>
                    <a:pt x="117144" y="9702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5802" y="5230359"/>
            <a:ext cx="204967" cy="279562"/>
            <a:chOff x="2550" y="4013"/>
            <a:chExt cx="2476" cy="3363"/>
          </a:xfrm>
        </p:grpSpPr>
        <p:sp>
          <p:nvSpPr>
            <p:cNvPr id="2" name="Freeform 3"/>
            <p:cNvSpPr/>
            <p:nvPr/>
          </p:nvSpPr>
          <p:spPr>
            <a:xfrm>
              <a:off x="2904" y="4013"/>
              <a:ext cx="1771" cy="1762"/>
            </a:xfrm>
            <a:custGeom>
              <a:avLst/>
              <a:gdLst>
                <a:gd name="connsiteX0" fmla="*/ 151509 w 1124442"/>
                <a:gd name="connsiteY0" fmla="*/ 808824 h 1119111"/>
                <a:gd name="connsiteX1" fmla="*/ 562214 w 1124442"/>
                <a:gd name="connsiteY1" fmla="*/ 1119111 h 1119111"/>
                <a:gd name="connsiteX2" fmla="*/ 972932 w 1124442"/>
                <a:gd name="connsiteY2" fmla="*/ 808824 h 1119111"/>
                <a:gd name="connsiteX3" fmla="*/ 1106777 w 1124442"/>
                <a:gd name="connsiteY3" fmla="*/ 667981 h 1119111"/>
                <a:gd name="connsiteX4" fmla="*/ 1122170 w 1124442"/>
                <a:gd name="connsiteY4" fmla="*/ 540943 h 1119111"/>
                <a:gd name="connsiteX5" fmla="*/ 1049958 w 1124442"/>
                <a:gd name="connsiteY5" fmla="*/ 445033 h 1119111"/>
                <a:gd name="connsiteX6" fmla="*/ 562214 w 1124442"/>
                <a:gd name="connsiteY6" fmla="*/ 0 h 1119111"/>
                <a:gd name="connsiteX7" fmla="*/ 74522 w 1124442"/>
                <a:gd name="connsiteY7" fmla="*/ 445033 h 1119111"/>
                <a:gd name="connsiteX8" fmla="*/ 2309 w 1124442"/>
                <a:gd name="connsiteY8" fmla="*/ 540943 h 1119111"/>
                <a:gd name="connsiteX9" fmla="*/ 17702 w 1124442"/>
                <a:gd name="connsiteY9" fmla="*/ 667981 h 1119111"/>
                <a:gd name="connsiteX10" fmla="*/ 151509 w 1124442"/>
                <a:gd name="connsiteY10" fmla="*/ 808824 h 1119111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</a:cxnLst>
              <a:rect l="l" t="t" r="r" b="b"/>
              <a:pathLst>
                <a:path w="1124442" h="1119111">
                  <a:moveTo>
                    <a:pt x="151509" y="808824"/>
                  </a:moveTo>
                  <a:cubicBezTo>
                    <a:pt x="229576" y="961961"/>
                    <a:pt x="375486" y="1119111"/>
                    <a:pt x="562214" y="1119111"/>
                  </a:cubicBezTo>
                  <a:cubicBezTo>
                    <a:pt x="748942" y="1119111"/>
                    <a:pt x="894802" y="961961"/>
                    <a:pt x="972932" y="808824"/>
                  </a:cubicBezTo>
                  <a:cubicBezTo>
                    <a:pt x="1030552" y="784936"/>
                    <a:pt x="1083282" y="721842"/>
                    <a:pt x="1106777" y="667981"/>
                  </a:cubicBezTo>
                  <a:cubicBezTo>
                    <a:pt x="1125053" y="626071"/>
                    <a:pt x="1130476" y="580961"/>
                    <a:pt x="1122170" y="540943"/>
                  </a:cubicBezTo>
                  <a:cubicBezTo>
                    <a:pt x="1112823" y="496201"/>
                    <a:pt x="1086496" y="461302"/>
                    <a:pt x="1049958" y="445033"/>
                  </a:cubicBezTo>
                  <a:cubicBezTo>
                    <a:pt x="1023592" y="192836"/>
                    <a:pt x="815554" y="0"/>
                    <a:pt x="562214" y="0"/>
                  </a:cubicBezTo>
                  <a:cubicBezTo>
                    <a:pt x="308887" y="0"/>
                    <a:pt x="100849" y="192836"/>
                    <a:pt x="74522" y="445033"/>
                  </a:cubicBezTo>
                  <a:cubicBezTo>
                    <a:pt x="37945" y="461302"/>
                    <a:pt x="11606" y="496201"/>
                    <a:pt x="2309" y="540943"/>
                  </a:cubicBezTo>
                  <a:cubicBezTo>
                    <a:pt x="-6046" y="580961"/>
                    <a:pt x="-623" y="626071"/>
                    <a:pt x="17702" y="667981"/>
                  </a:cubicBezTo>
                  <a:cubicBezTo>
                    <a:pt x="41146" y="721842"/>
                    <a:pt x="93889" y="784936"/>
                    <a:pt x="151509" y="808824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4" name="Freeform 3"/>
            <p:cNvSpPr/>
            <p:nvPr/>
          </p:nvSpPr>
          <p:spPr>
            <a:xfrm>
              <a:off x="3046" y="4549"/>
              <a:ext cx="1485" cy="1083"/>
            </a:xfrm>
            <a:custGeom>
              <a:avLst/>
              <a:gdLst>
                <a:gd name="connsiteX0" fmla="*/ 793 w 943140"/>
                <a:gd name="connsiteY0" fmla="*/ 218973 h 687476"/>
                <a:gd name="connsiteX1" fmla="*/ 21126 w 943140"/>
                <a:gd name="connsiteY1" fmla="*/ 187528 h 687476"/>
                <a:gd name="connsiteX2" fmla="*/ 29647 w 943140"/>
                <a:gd name="connsiteY2" fmla="*/ 186042 h 687476"/>
                <a:gd name="connsiteX3" fmla="*/ 70885 w 943140"/>
                <a:gd name="connsiteY3" fmla="*/ 183616 h 687476"/>
                <a:gd name="connsiteX4" fmla="*/ 72370 w 943140"/>
                <a:gd name="connsiteY4" fmla="*/ 142290 h 687476"/>
                <a:gd name="connsiteX5" fmla="*/ 103079 w 943140"/>
                <a:gd name="connsiteY5" fmla="*/ 0 h 687476"/>
                <a:gd name="connsiteX6" fmla="*/ 840047 w 943140"/>
                <a:gd name="connsiteY6" fmla="*/ 0 h 687476"/>
                <a:gd name="connsiteX7" fmla="*/ 870756 w 943140"/>
                <a:gd name="connsiteY7" fmla="*/ 142290 h 687476"/>
                <a:gd name="connsiteX8" fmla="*/ 872242 w 943140"/>
                <a:gd name="connsiteY8" fmla="*/ 183616 h 687476"/>
                <a:gd name="connsiteX9" fmla="*/ 913479 w 943140"/>
                <a:gd name="connsiteY9" fmla="*/ 186042 h 687476"/>
                <a:gd name="connsiteX10" fmla="*/ 922102 w 943140"/>
                <a:gd name="connsiteY10" fmla="*/ 187528 h 687476"/>
                <a:gd name="connsiteX11" fmla="*/ 942384 w 943140"/>
                <a:gd name="connsiteY11" fmla="*/ 218973 h 687476"/>
                <a:gd name="connsiteX12" fmla="*/ 932618 w 943140"/>
                <a:gd name="connsiteY12" fmla="*/ 291045 h 687476"/>
                <a:gd name="connsiteX13" fmla="*/ 840009 w 943140"/>
                <a:gd name="connsiteY13" fmla="*/ 386537 h 687476"/>
                <a:gd name="connsiteX14" fmla="*/ 818330 w 943140"/>
                <a:gd name="connsiteY14" fmla="*/ 391324 h 687476"/>
                <a:gd name="connsiteX15" fmla="*/ 808805 w 943140"/>
                <a:gd name="connsiteY15" fmla="*/ 411378 h 687476"/>
                <a:gd name="connsiteX16" fmla="*/ 471557 w 943140"/>
                <a:gd name="connsiteY16" fmla="*/ 687476 h 687476"/>
                <a:gd name="connsiteX17" fmla="*/ 134334 w 943140"/>
                <a:gd name="connsiteY17" fmla="*/ 411378 h 687476"/>
                <a:gd name="connsiteX18" fmla="*/ 124809 w 943140"/>
                <a:gd name="connsiteY18" fmla="*/ 391324 h 687476"/>
                <a:gd name="connsiteX19" fmla="*/ 103130 w 943140"/>
                <a:gd name="connsiteY19" fmla="*/ 386537 h 687476"/>
                <a:gd name="connsiteX20" fmla="*/ 10560 w 943140"/>
                <a:gd name="connsiteY20" fmla="*/ 291045 h 687476"/>
                <a:gd name="connsiteX21" fmla="*/ 793 w 943140"/>
                <a:gd name="connsiteY21" fmla="*/ 218973 h 687476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  <a:cxn ang="15">
                  <a:pos x="connsiteX15" y="connsiteY15"/>
                </a:cxn>
                <a:cxn ang="16">
                  <a:pos x="connsiteX16" y="connsiteY16"/>
                </a:cxn>
                <a:cxn ang="17">
                  <a:pos x="connsiteX17" y="connsiteY17"/>
                </a:cxn>
                <a:cxn ang="18">
                  <a:pos x="connsiteX18" y="connsiteY18"/>
                </a:cxn>
                <a:cxn ang="19">
                  <a:pos x="connsiteX19" y="connsiteY19"/>
                </a:cxn>
                <a:cxn ang="20">
                  <a:pos x="connsiteX20" y="connsiteY20"/>
                </a:cxn>
                <a:cxn ang="21">
                  <a:pos x="connsiteX21" y="connsiteY21"/>
                </a:cxn>
              </a:cxnLst>
              <a:rect l="l" t="t" r="r" b="b"/>
              <a:pathLst>
                <a:path w="943140" h="687476">
                  <a:moveTo>
                    <a:pt x="793" y="218973"/>
                  </a:moveTo>
                  <a:cubicBezTo>
                    <a:pt x="2686" y="209664"/>
                    <a:pt x="7892" y="193230"/>
                    <a:pt x="21126" y="187528"/>
                  </a:cubicBezTo>
                  <a:cubicBezTo>
                    <a:pt x="22282" y="186994"/>
                    <a:pt x="24733" y="186372"/>
                    <a:pt x="29647" y="186042"/>
                  </a:cubicBezTo>
                  <a:lnTo>
                    <a:pt x="70885" y="183616"/>
                  </a:lnTo>
                  <a:lnTo>
                    <a:pt x="72370" y="142290"/>
                  </a:lnTo>
                  <a:cubicBezTo>
                    <a:pt x="74275" y="91820"/>
                    <a:pt x="85083" y="43929"/>
                    <a:pt x="103079" y="0"/>
                  </a:cubicBezTo>
                  <a:lnTo>
                    <a:pt x="840047" y="0"/>
                  </a:lnTo>
                  <a:cubicBezTo>
                    <a:pt x="858043" y="43929"/>
                    <a:pt x="868851" y="91820"/>
                    <a:pt x="870756" y="142290"/>
                  </a:cubicBezTo>
                  <a:lnTo>
                    <a:pt x="872242" y="183616"/>
                  </a:lnTo>
                  <a:lnTo>
                    <a:pt x="913479" y="186042"/>
                  </a:lnTo>
                  <a:cubicBezTo>
                    <a:pt x="918394" y="186372"/>
                    <a:pt x="920883" y="186994"/>
                    <a:pt x="922102" y="187528"/>
                  </a:cubicBezTo>
                  <a:cubicBezTo>
                    <a:pt x="935246" y="193230"/>
                    <a:pt x="940390" y="209664"/>
                    <a:pt x="942384" y="218973"/>
                  </a:cubicBezTo>
                  <a:cubicBezTo>
                    <a:pt x="946804" y="240372"/>
                    <a:pt x="943235" y="266662"/>
                    <a:pt x="932618" y="291045"/>
                  </a:cubicBezTo>
                  <a:cubicBezTo>
                    <a:pt x="911942" y="338493"/>
                    <a:pt x="866692" y="380631"/>
                    <a:pt x="840009" y="386537"/>
                  </a:cubicBezTo>
                  <a:lnTo>
                    <a:pt x="818330" y="391324"/>
                  </a:lnTo>
                  <a:lnTo>
                    <a:pt x="808805" y="411378"/>
                  </a:lnTo>
                  <a:cubicBezTo>
                    <a:pt x="745077" y="544868"/>
                    <a:pt x="623119" y="687476"/>
                    <a:pt x="471557" y="687476"/>
                  </a:cubicBezTo>
                  <a:cubicBezTo>
                    <a:pt x="320020" y="687476"/>
                    <a:pt x="198037" y="544868"/>
                    <a:pt x="134334" y="411378"/>
                  </a:cubicBezTo>
                  <a:lnTo>
                    <a:pt x="124809" y="391324"/>
                  </a:lnTo>
                  <a:lnTo>
                    <a:pt x="103130" y="386537"/>
                  </a:lnTo>
                  <a:cubicBezTo>
                    <a:pt x="76434" y="380631"/>
                    <a:pt x="31197" y="338493"/>
                    <a:pt x="10560" y="291045"/>
                  </a:cubicBezTo>
                  <a:cubicBezTo>
                    <a:pt x="-107" y="266611"/>
                    <a:pt x="-3676" y="240372"/>
                    <a:pt x="793" y="218973"/>
                  </a:cubicBezTo>
                </a:path>
              </a:pathLst>
            </a:custGeom>
            <a:solidFill>
              <a:srgbClr val="483F2B"/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7" name="Freeform 3"/>
            <p:cNvSpPr/>
            <p:nvPr/>
          </p:nvSpPr>
          <p:spPr>
            <a:xfrm>
              <a:off x="2550" y="5810"/>
              <a:ext cx="2477" cy="1566"/>
            </a:xfrm>
            <a:custGeom>
              <a:avLst/>
              <a:gdLst>
                <a:gd name="connsiteX0" fmla="*/ 1146098 w 1572920"/>
                <a:gd name="connsiteY0" fmla="*/ 0 h 994143"/>
                <a:gd name="connsiteX1" fmla="*/ 962799 w 1572920"/>
                <a:gd name="connsiteY1" fmla="*/ 681837 h 994143"/>
                <a:gd name="connsiteX2" fmla="*/ 888657 w 1572920"/>
                <a:gd name="connsiteY2" fmla="*/ 681837 h 994143"/>
                <a:gd name="connsiteX3" fmla="*/ 847064 w 1572920"/>
                <a:gd name="connsiteY3" fmla="*/ 140208 h 994143"/>
                <a:gd name="connsiteX4" fmla="*/ 786460 w 1572920"/>
                <a:gd name="connsiteY4" fmla="*/ 84035 h 994143"/>
                <a:gd name="connsiteX5" fmla="*/ 725855 w 1572920"/>
                <a:gd name="connsiteY5" fmla="*/ 140208 h 994143"/>
                <a:gd name="connsiteX6" fmla="*/ 684275 w 1572920"/>
                <a:gd name="connsiteY6" fmla="*/ 681837 h 994143"/>
                <a:gd name="connsiteX7" fmla="*/ 610120 w 1572920"/>
                <a:gd name="connsiteY7" fmla="*/ 681837 h 994143"/>
                <a:gd name="connsiteX8" fmla="*/ 426821 w 1572920"/>
                <a:gd name="connsiteY8" fmla="*/ 0 h 994143"/>
                <a:gd name="connsiteX9" fmla="*/ 0 w 1572920"/>
                <a:gd name="connsiteY9" fmla="*/ 547268 h 994143"/>
                <a:gd name="connsiteX10" fmla="*/ 0 w 1572920"/>
                <a:gd name="connsiteY10" fmla="*/ 994143 h 994143"/>
                <a:gd name="connsiteX11" fmla="*/ 1572920 w 1572920"/>
                <a:gd name="connsiteY11" fmla="*/ 994143 h 994143"/>
                <a:gd name="connsiteX12" fmla="*/ 1572920 w 1572920"/>
                <a:gd name="connsiteY12" fmla="*/ 547268 h 994143"/>
                <a:gd name="connsiteX13" fmla="*/ 1146098 w 1572920"/>
                <a:gd name="connsiteY13" fmla="*/ 0 h 994143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</a:cxnLst>
              <a:rect l="l" t="t" r="r" b="b"/>
              <a:pathLst>
                <a:path w="1572920" h="994143">
                  <a:moveTo>
                    <a:pt x="1146098" y="0"/>
                  </a:moveTo>
                  <a:lnTo>
                    <a:pt x="962799" y="681837"/>
                  </a:lnTo>
                  <a:lnTo>
                    <a:pt x="888657" y="681837"/>
                  </a:lnTo>
                  <a:lnTo>
                    <a:pt x="847064" y="140208"/>
                  </a:lnTo>
                  <a:cubicBezTo>
                    <a:pt x="844575" y="108559"/>
                    <a:pt x="818261" y="84035"/>
                    <a:pt x="786460" y="84035"/>
                  </a:cubicBezTo>
                  <a:cubicBezTo>
                    <a:pt x="754672" y="84035"/>
                    <a:pt x="728332" y="108559"/>
                    <a:pt x="725855" y="140208"/>
                  </a:cubicBezTo>
                  <a:lnTo>
                    <a:pt x="684275" y="681837"/>
                  </a:lnTo>
                  <a:lnTo>
                    <a:pt x="610120" y="681837"/>
                  </a:lnTo>
                  <a:lnTo>
                    <a:pt x="426821" y="0"/>
                  </a:lnTo>
                  <a:cubicBezTo>
                    <a:pt x="182384" y="61772"/>
                    <a:pt x="0" y="284226"/>
                    <a:pt x="0" y="547268"/>
                  </a:cubicBezTo>
                  <a:lnTo>
                    <a:pt x="0" y="994143"/>
                  </a:lnTo>
                  <a:lnTo>
                    <a:pt x="1572920" y="994143"/>
                  </a:lnTo>
                  <a:lnTo>
                    <a:pt x="1572920" y="547268"/>
                  </a:lnTo>
                  <a:cubicBezTo>
                    <a:pt x="1572920" y="284226"/>
                    <a:pt x="1390573" y="61772"/>
                    <a:pt x="1146098" y="0"/>
                  </a:cubicBezTo>
                </a:path>
              </a:pathLst>
            </a:custGeom>
            <a:solidFill>
              <a:srgbClr val="CFD8D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</p:grpSp>
      <p:sp>
        <p:nvSpPr>
          <p:cNvPr id="46" name="TextBox 1"/>
          <p:cNvSpPr txBox="1"/>
          <p:nvPr/>
        </p:nvSpPr>
        <p:spPr>
          <a:xfrm>
            <a:off x="871866" y="458724"/>
            <a:ext cx="5986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1.4 </a:t>
            </a:r>
            <a:r>
              <a:rPr lang="zh-CN" altLang="en-US" dirty="0">
                <a:sym typeface="+mn-lt"/>
              </a:rPr>
              <a:t>项目愿景</a:t>
            </a:r>
            <a:endParaRPr lang="zh-CN" altLang="en-US" dirty="0">
              <a:sym typeface="+mn-lt"/>
            </a:endParaRPr>
          </a:p>
        </p:txBody>
      </p:sp>
      <p:sp>
        <p:nvSpPr>
          <p:cNvPr id="47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 animBg="1"/>
      <p:bldP spid="47" grpId="1" animBg="1"/>
      <p:bldP spid="48" grpId="0" animBg="1"/>
      <p:bldP spid="4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/>
        </p:nvSpPr>
        <p:spPr>
          <a:xfrm>
            <a:off x="871866" y="458724"/>
            <a:ext cx="5696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1.5 </a:t>
            </a:r>
            <a:r>
              <a:rPr lang="zh-CN" altLang="en-US" dirty="0">
                <a:sym typeface="+mn-lt"/>
              </a:rPr>
              <a:t>公司简介</a:t>
            </a:r>
            <a:endParaRPr lang="zh-CN" altLang="en-US" dirty="0">
              <a:sym typeface="+mn-lt"/>
            </a:endParaRPr>
          </a:p>
        </p:txBody>
      </p:sp>
      <p:sp>
        <p:nvSpPr>
          <p:cNvPr id="4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6" name="Picture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267" y="1809099"/>
            <a:ext cx="3739632" cy="2918047"/>
          </a:xfrm>
          <a:prstGeom prst="rect">
            <a:avLst/>
          </a:prstGeom>
        </p:spPr>
      </p:pic>
      <p:pic>
        <p:nvPicPr>
          <p:cNvPr id="27" name="图片占位符 10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" b="604"/>
          <a:stretch>
            <a:fillRect/>
          </a:stretch>
        </p:blipFill>
        <p:spPr>
          <a:xfrm>
            <a:off x="4879058" y="1964285"/>
            <a:ext cx="3448050" cy="1916112"/>
          </a:xfrm>
        </p:spPr>
      </p:pic>
      <p:sp>
        <p:nvSpPr>
          <p:cNvPr id="28" name="TextBox 14"/>
          <p:cNvSpPr txBox="1"/>
          <p:nvPr/>
        </p:nvSpPr>
        <p:spPr>
          <a:xfrm>
            <a:off x="1419062" y="2055043"/>
            <a:ext cx="197323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40" b="1" dirty="0">
                <a:solidFill>
                  <a:srgbClr val="D5A356"/>
                </a:solidFill>
                <a:cs typeface="+mn-ea"/>
                <a:sym typeface="+mn-lt"/>
              </a:rPr>
              <a:t>Fit Size</a:t>
            </a:r>
            <a:endParaRPr lang="en-US" sz="945" b="1" dirty="0">
              <a:solidFill>
                <a:srgbClr val="D5A356"/>
              </a:solidFill>
              <a:cs typeface="+mn-ea"/>
              <a:sym typeface="+mn-lt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1088803" y="2322470"/>
            <a:ext cx="2305667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 algn="r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1088801" y="3383949"/>
            <a:ext cx="2309592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 algn="r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TextBox 17"/>
          <p:cNvSpPr txBox="1"/>
          <p:nvPr/>
        </p:nvSpPr>
        <p:spPr>
          <a:xfrm>
            <a:off x="1423474" y="3116523"/>
            <a:ext cx="197323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40" b="1" dirty="0">
                <a:solidFill>
                  <a:srgbClr val="D5A356"/>
                </a:solidFill>
                <a:cs typeface="+mn-ea"/>
                <a:sym typeface="+mn-lt"/>
              </a:rPr>
              <a:t>Nice Transition</a:t>
            </a:r>
            <a:endParaRPr lang="en-US" sz="945" b="1" dirty="0">
              <a:solidFill>
                <a:srgbClr val="D5A356"/>
              </a:solidFill>
              <a:cs typeface="+mn-ea"/>
              <a:sym typeface="+mn-lt"/>
            </a:endParaRPr>
          </a:p>
        </p:txBody>
      </p:sp>
      <p:sp>
        <p:nvSpPr>
          <p:cNvPr id="32" name="TextBox 18"/>
          <p:cNvSpPr txBox="1"/>
          <p:nvPr/>
        </p:nvSpPr>
        <p:spPr>
          <a:xfrm>
            <a:off x="8835441" y="2322798"/>
            <a:ext cx="2267800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3" name="TextBox 19"/>
          <p:cNvSpPr txBox="1"/>
          <p:nvPr/>
        </p:nvSpPr>
        <p:spPr>
          <a:xfrm>
            <a:off x="8835441" y="2055371"/>
            <a:ext cx="197323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0" b="1" dirty="0">
                <a:solidFill>
                  <a:srgbClr val="D5A356"/>
                </a:solidFill>
                <a:cs typeface="+mn-ea"/>
                <a:sym typeface="+mn-lt"/>
              </a:rPr>
              <a:t>Customable</a:t>
            </a:r>
            <a:endParaRPr lang="en-US" sz="945" b="1" dirty="0">
              <a:solidFill>
                <a:srgbClr val="D5A356"/>
              </a:solidFill>
              <a:cs typeface="+mn-ea"/>
              <a:sym typeface="+mn-lt"/>
            </a:endParaRPr>
          </a:p>
        </p:txBody>
      </p:sp>
      <p:sp>
        <p:nvSpPr>
          <p:cNvPr id="34" name="TextBox 20"/>
          <p:cNvSpPr txBox="1"/>
          <p:nvPr/>
        </p:nvSpPr>
        <p:spPr>
          <a:xfrm>
            <a:off x="8835441" y="3383949"/>
            <a:ext cx="2267800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5" name="TextBox 21"/>
          <p:cNvSpPr txBox="1"/>
          <p:nvPr/>
        </p:nvSpPr>
        <p:spPr>
          <a:xfrm>
            <a:off x="8835441" y="3116523"/>
            <a:ext cx="197323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440" b="1" dirty="0">
                <a:solidFill>
                  <a:srgbClr val="D5A356"/>
                </a:solidFill>
                <a:cs typeface="+mn-ea"/>
                <a:sym typeface="+mn-lt"/>
              </a:rPr>
              <a:t>Good Profile</a:t>
            </a:r>
            <a:endParaRPr lang="en-US" sz="945" b="1" dirty="0">
              <a:solidFill>
                <a:srgbClr val="D5A356"/>
              </a:solidFill>
              <a:cs typeface="+mn-ea"/>
              <a:sym typeface="+mn-lt"/>
            </a:endParaRPr>
          </a:p>
        </p:txBody>
      </p:sp>
      <p:sp>
        <p:nvSpPr>
          <p:cNvPr id="36" name="Content Placeholder 11"/>
          <p:cNvSpPr txBox="1"/>
          <p:nvPr/>
        </p:nvSpPr>
        <p:spPr>
          <a:xfrm>
            <a:off x="1568213" y="4809121"/>
            <a:ext cx="9052560" cy="97896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id-ID" sz="99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88092" y="2813823"/>
            <a:ext cx="3225845" cy="2007272"/>
            <a:chOff x="3188092" y="2813823"/>
            <a:chExt cx="3225845" cy="2007272"/>
          </a:xfrm>
        </p:grpSpPr>
        <p:pic>
          <p:nvPicPr>
            <p:cNvPr id="38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8092" y="2813823"/>
              <a:ext cx="3225845" cy="2007272"/>
            </a:xfrm>
            <a:prstGeom prst="rect">
              <a:avLst/>
            </a:prstGeom>
          </p:spPr>
        </p:pic>
        <p:pic>
          <p:nvPicPr>
            <p:cNvPr id="39" name="图片占位符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69" t="6346" r="2677"/>
            <a:stretch>
              <a:fillRect/>
            </a:stretch>
          </p:blipFill>
          <p:spPr>
            <a:xfrm>
              <a:off x="3611880" y="2962656"/>
              <a:ext cx="2340864" cy="1494755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7611629" y="2928529"/>
            <a:ext cx="1229407" cy="1823982"/>
            <a:chOff x="7611629" y="2928529"/>
            <a:chExt cx="1229407" cy="1823982"/>
          </a:xfrm>
        </p:grpSpPr>
        <p:pic>
          <p:nvPicPr>
            <p:cNvPr id="37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1629" y="2928529"/>
              <a:ext cx="1229407" cy="1823982"/>
            </a:xfrm>
            <a:prstGeom prst="rect">
              <a:avLst/>
            </a:prstGeom>
          </p:spPr>
        </p:pic>
        <p:pic>
          <p:nvPicPr>
            <p:cNvPr id="40" name="图片占位符 2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34" r="25034"/>
            <a:stretch>
              <a:fillRect/>
            </a:stretch>
          </p:blipFill>
          <p:spPr>
            <a:xfrm>
              <a:off x="7687291" y="3092206"/>
              <a:ext cx="1069052" cy="1428299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7267823" y="3552569"/>
            <a:ext cx="568097" cy="1184340"/>
            <a:chOff x="7267823" y="3552569"/>
            <a:chExt cx="568097" cy="1184340"/>
          </a:xfrm>
        </p:grpSpPr>
        <p:grpSp>
          <p:nvGrpSpPr>
            <p:cNvPr id="41" name="Group 7"/>
            <p:cNvGrpSpPr/>
            <p:nvPr/>
          </p:nvGrpSpPr>
          <p:grpSpPr>
            <a:xfrm>
              <a:off x="7267823" y="3552569"/>
              <a:ext cx="568097" cy="1184340"/>
              <a:chOff x="2628106" y="2780307"/>
              <a:chExt cx="1685925" cy="3514725"/>
            </a:xfrm>
          </p:grpSpPr>
          <p:pic>
            <p:nvPicPr>
              <p:cNvPr id="42" name="Picture 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28106" y="2780307"/>
                <a:ext cx="1685925" cy="3514725"/>
              </a:xfrm>
              <a:prstGeom prst="rect">
                <a:avLst/>
              </a:prstGeom>
            </p:spPr>
          </p:pic>
          <p:sp>
            <p:nvSpPr>
              <p:cNvPr id="43" name="Rectangle 9"/>
              <p:cNvSpPr/>
              <p:nvPr/>
            </p:nvSpPr>
            <p:spPr>
              <a:xfrm>
                <a:off x="2807243" y="3289572"/>
                <a:ext cx="1335024" cy="2368296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65">
                  <a:cs typeface="+mn-ea"/>
                  <a:sym typeface="+mn-lt"/>
                </a:endParaRPr>
              </a:p>
            </p:txBody>
          </p:sp>
        </p:grpSp>
        <p:pic>
          <p:nvPicPr>
            <p:cNvPr id="44" name="图片占位符 2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83" r="33783"/>
            <a:stretch>
              <a:fillRect/>
            </a:stretch>
          </p:blipFill>
          <p:spPr>
            <a:xfrm>
              <a:off x="7324167" y="3728919"/>
              <a:ext cx="453876" cy="78710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82000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 p14:presetBounceEnd="82000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82000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4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56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57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60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61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64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65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6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69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72" dur="1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73" dur="1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 animBg="1"/>
          <p:bldP spid="4" grpId="1" animBg="1"/>
          <p:bldP spid="5" grpId="0" animBg="1"/>
          <p:bldP spid="5" grpId="1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2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 animBg="1"/>
          <p:bldP spid="4" grpId="1" animBg="1"/>
          <p:bldP spid="5" grpId="0" animBg="1"/>
          <p:bldP spid="5" grpId="1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55387" y="1"/>
            <a:ext cx="5337035" cy="6857812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793734" y="2437201"/>
            <a:ext cx="123110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35"/>
              </a:lnSpc>
            </a:pPr>
            <a:r>
              <a:rPr lang="zh-CN" altLang="en-US" sz="240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标题内容</a:t>
            </a:r>
            <a:endParaRPr lang="en-US" altLang="zh-CN" sz="2400" b="1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766853" y="2916583"/>
            <a:ext cx="263040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35"/>
              </a:lnSpc>
            </a:pPr>
            <a:r>
              <a:rPr lang="en-US" altLang="zh-CN" sz="240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ADD</a:t>
            </a:r>
            <a:r>
              <a:rPr lang="zh-CN" altLang="en-US" sz="240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240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YOUR</a:t>
            </a:r>
            <a:r>
              <a:rPr lang="zh-CN" altLang="en-US" sz="240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240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TITLE</a:t>
            </a:r>
            <a:endParaRPr lang="en-US" altLang="zh-CN" sz="2400" b="1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93735" y="3521403"/>
            <a:ext cx="5302265" cy="803938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此处文字替换成具体内容。此处文字替换成具体内容。此处文字替换成具体内容。此处文字替换成具体内容。此处文字替换成具体内容。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793734" y="4529439"/>
            <a:ext cx="5302266" cy="82176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此处文字替换成具体内容。此处文字替换成具体内容。此处文字替换成具体内容。此处文字替换成具体内容。此处文字替换成具体内容。</a:t>
            </a:r>
            <a:endParaRPr lang="en-US" altLang="zh-CN" sz="1400" dirty="0">
              <a:solidFill>
                <a:prstClr val="white">
                  <a:lumMod val="95000"/>
                </a:prst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1.5 </a:t>
            </a:r>
            <a:r>
              <a:rPr lang="zh-CN" altLang="en-US" dirty="0">
                <a:sym typeface="+mn-lt"/>
              </a:rPr>
              <a:t>公司简介</a:t>
            </a:r>
            <a:endParaRPr lang="zh-CN" altLang="en-US" dirty="0">
              <a:sym typeface="+mn-lt"/>
            </a:endParaRPr>
          </a:p>
        </p:txBody>
      </p:sp>
      <p:sp>
        <p:nvSpPr>
          <p:cNvPr id="12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2" grpId="1" animBg="1"/>
      <p:bldP spid="13" grpId="0" animBg="1"/>
      <p:bldP spid="1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24127" y="2610164"/>
            <a:ext cx="65132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6000" dirty="0">
                <a:solidFill>
                  <a:srgbClr val="D5A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TWO</a:t>
            </a:r>
            <a:endParaRPr lang="bg-BG" altLang="zh-CN" sz="6000" dirty="0">
              <a:solidFill>
                <a:srgbClr val="D5A3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34785" y="1825743"/>
            <a:ext cx="2937418" cy="2937416"/>
          </a:xfrm>
          <a:prstGeom prst="rect">
            <a:avLst/>
          </a:prstGeom>
          <a:noFill/>
          <a:ln>
            <a:solidFill>
              <a:srgbClr val="D5A356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45335" y="1545534"/>
            <a:ext cx="2791606" cy="450892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7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</a:t>
            </a:r>
            <a:endParaRPr lang="zh-CN" altLang="en-US" dirty="0"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24127" y="3552093"/>
            <a:ext cx="6861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85950" algn="l"/>
              </a:tabLst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  <a:sym typeface="+mn-lt"/>
              </a:rPr>
              <a:t>市场透视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62169" y="3603552"/>
            <a:ext cx="4623545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你需要知道你的市场，客户需求，客户在那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You need to know your market, customer needs, where customers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75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8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animScale>
                                          <p:cBhvr>
                                            <p:cTn id="13" dur="9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5" grpId="0"/>
          <p:bldP spid="5" grpId="1"/>
          <p:bldP spid="6" grpId="0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75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8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animScale>
                                          <p:cBhvr>
                                            <p:cTn id="13" dur="9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5" grpId="0"/>
          <p:bldP spid="5" grpId="1"/>
          <p:bldP spid="6" grpId="0"/>
          <p:bldP spid="2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767414" y="2271029"/>
            <a:ext cx="2387967" cy="3017703"/>
            <a:chOff x="767414" y="2271029"/>
            <a:chExt cx="2387967" cy="3017703"/>
          </a:xfrm>
        </p:grpSpPr>
        <p:sp>
          <p:nvSpPr>
            <p:cNvPr id="12" name="Freeform 3"/>
            <p:cNvSpPr/>
            <p:nvPr/>
          </p:nvSpPr>
          <p:spPr>
            <a:xfrm>
              <a:off x="767414" y="2271029"/>
              <a:ext cx="2387967" cy="2422510"/>
            </a:xfrm>
            <a:custGeom>
              <a:avLst/>
              <a:gdLst>
                <a:gd name="connsiteX0" fmla="*/ 1515148 w 2256408"/>
                <a:gd name="connsiteY0" fmla="*/ 0 h 2289048"/>
                <a:gd name="connsiteX1" fmla="*/ 771207 w 2256408"/>
                <a:gd name="connsiteY1" fmla="*/ 0 h 2289048"/>
                <a:gd name="connsiteX2" fmla="*/ 741260 w 2256408"/>
                <a:gd name="connsiteY2" fmla="*/ 0 h 2289048"/>
                <a:gd name="connsiteX3" fmla="*/ 0 w 2256408"/>
                <a:gd name="connsiteY3" fmla="*/ 741209 h 2289048"/>
                <a:gd name="connsiteX4" fmla="*/ 0 w 2256408"/>
                <a:gd name="connsiteY4" fmla="*/ 1223517 h 2289048"/>
                <a:gd name="connsiteX5" fmla="*/ 0 w 2256408"/>
                <a:gd name="connsiteY5" fmla="*/ 1547799 h 2289048"/>
                <a:gd name="connsiteX6" fmla="*/ 0 w 2256408"/>
                <a:gd name="connsiteY6" fmla="*/ 2289048 h 2289048"/>
                <a:gd name="connsiteX7" fmla="*/ 741260 w 2256408"/>
                <a:gd name="connsiteY7" fmla="*/ 2289048 h 2289048"/>
                <a:gd name="connsiteX8" fmla="*/ 1485188 w 2256408"/>
                <a:gd name="connsiteY8" fmla="*/ 2289048 h 2289048"/>
                <a:gd name="connsiteX9" fmla="*/ 1515148 w 2256408"/>
                <a:gd name="connsiteY9" fmla="*/ 2289048 h 2289048"/>
                <a:gd name="connsiteX10" fmla="*/ 2256409 w 2256408"/>
                <a:gd name="connsiteY10" fmla="*/ 1547799 h 2289048"/>
                <a:gd name="connsiteX11" fmla="*/ 2256409 w 2256408"/>
                <a:gd name="connsiteY11" fmla="*/ 1065529 h 2289048"/>
                <a:gd name="connsiteX12" fmla="*/ 2256409 w 2256408"/>
                <a:gd name="connsiteY12" fmla="*/ 741209 h 2289048"/>
                <a:gd name="connsiteX13" fmla="*/ 2256409 w 2256408"/>
                <a:gd name="connsiteY13" fmla="*/ 0 h 2289048"/>
                <a:gd name="connsiteX14" fmla="*/ 1515148 w 2256408"/>
                <a:gd name="connsiteY14" fmla="*/ 0 h 228904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</a:cxnLst>
              <a:rect l="l" t="t" r="r" b="b"/>
              <a:pathLst>
                <a:path w="2256408" h="2289048">
                  <a:moveTo>
                    <a:pt x="1515148" y="0"/>
                  </a:moveTo>
                  <a:lnTo>
                    <a:pt x="771207" y="0"/>
                  </a:lnTo>
                  <a:lnTo>
                    <a:pt x="741260" y="0"/>
                  </a:lnTo>
                  <a:cubicBezTo>
                    <a:pt x="331914" y="0"/>
                    <a:pt x="0" y="331876"/>
                    <a:pt x="0" y="741209"/>
                  </a:cubicBezTo>
                  <a:lnTo>
                    <a:pt x="0" y="1223517"/>
                  </a:lnTo>
                  <a:lnTo>
                    <a:pt x="0" y="1547799"/>
                  </a:lnTo>
                  <a:lnTo>
                    <a:pt x="0" y="2289048"/>
                  </a:lnTo>
                  <a:lnTo>
                    <a:pt x="741260" y="2289048"/>
                  </a:lnTo>
                  <a:lnTo>
                    <a:pt x="1485188" y="2289048"/>
                  </a:lnTo>
                  <a:lnTo>
                    <a:pt x="1515148" y="2289048"/>
                  </a:lnTo>
                  <a:cubicBezTo>
                    <a:pt x="1924545" y="2289048"/>
                    <a:pt x="2256409" y="1957184"/>
                    <a:pt x="2256409" y="1547799"/>
                  </a:cubicBezTo>
                  <a:lnTo>
                    <a:pt x="2256409" y="1065529"/>
                  </a:lnTo>
                  <a:lnTo>
                    <a:pt x="2256409" y="741209"/>
                  </a:lnTo>
                  <a:lnTo>
                    <a:pt x="2256409" y="0"/>
                  </a:lnTo>
                  <a:lnTo>
                    <a:pt x="1515148" y="0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2" name="Freeform 3"/>
            <p:cNvSpPr/>
            <p:nvPr/>
          </p:nvSpPr>
          <p:spPr>
            <a:xfrm>
              <a:off x="767414" y="2271029"/>
              <a:ext cx="2387967" cy="2422510"/>
            </a:xfrm>
            <a:custGeom>
              <a:avLst/>
              <a:gdLst>
                <a:gd name="connsiteX0" fmla="*/ 1515148 w 2256408"/>
                <a:gd name="connsiteY0" fmla="*/ 0 h 2289048"/>
                <a:gd name="connsiteX1" fmla="*/ 771207 w 2256408"/>
                <a:gd name="connsiteY1" fmla="*/ 0 h 2289048"/>
                <a:gd name="connsiteX2" fmla="*/ 741260 w 2256408"/>
                <a:gd name="connsiteY2" fmla="*/ 0 h 2289048"/>
                <a:gd name="connsiteX3" fmla="*/ 0 w 2256408"/>
                <a:gd name="connsiteY3" fmla="*/ 741209 h 2289048"/>
                <a:gd name="connsiteX4" fmla="*/ 0 w 2256408"/>
                <a:gd name="connsiteY4" fmla="*/ 1223517 h 2289048"/>
                <a:gd name="connsiteX5" fmla="*/ 0 w 2256408"/>
                <a:gd name="connsiteY5" fmla="*/ 1547799 h 2289048"/>
                <a:gd name="connsiteX6" fmla="*/ 0 w 2256408"/>
                <a:gd name="connsiteY6" fmla="*/ 2289048 h 2289048"/>
                <a:gd name="connsiteX7" fmla="*/ 741260 w 2256408"/>
                <a:gd name="connsiteY7" fmla="*/ 2289048 h 2289048"/>
                <a:gd name="connsiteX8" fmla="*/ 1485188 w 2256408"/>
                <a:gd name="connsiteY8" fmla="*/ 2289048 h 2289048"/>
                <a:gd name="connsiteX9" fmla="*/ 1515148 w 2256408"/>
                <a:gd name="connsiteY9" fmla="*/ 2289048 h 2289048"/>
                <a:gd name="connsiteX10" fmla="*/ 2256409 w 2256408"/>
                <a:gd name="connsiteY10" fmla="*/ 1547799 h 2289048"/>
                <a:gd name="connsiteX11" fmla="*/ 2256409 w 2256408"/>
                <a:gd name="connsiteY11" fmla="*/ 1065529 h 2289048"/>
                <a:gd name="connsiteX12" fmla="*/ 2256409 w 2256408"/>
                <a:gd name="connsiteY12" fmla="*/ 741209 h 2289048"/>
                <a:gd name="connsiteX13" fmla="*/ 2256409 w 2256408"/>
                <a:gd name="connsiteY13" fmla="*/ 0 h 2289048"/>
                <a:gd name="connsiteX14" fmla="*/ 1515148 w 2256408"/>
                <a:gd name="connsiteY14" fmla="*/ 0 h 228904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</a:cxnLst>
              <a:rect l="l" t="t" r="r" b="b"/>
              <a:pathLst>
                <a:path w="2256408" h="2289048">
                  <a:moveTo>
                    <a:pt x="1515148" y="0"/>
                  </a:moveTo>
                  <a:lnTo>
                    <a:pt x="771207" y="0"/>
                  </a:lnTo>
                  <a:lnTo>
                    <a:pt x="741260" y="0"/>
                  </a:lnTo>
                  <a:cubicBezTo>
                    <a:pt x="331914" y="0"/>
                    <a:pt x="0" y="331876"/>
                    <a:pt x="0" y="741209"/>
                  </a:cubicBezTo>
                  <a:lnTo>
                    <a:pt x="0" y="1223517"/>
                  </a:lnTo>
                  <a:lnTo>
                    <a:pt x="0" y="1547799"/>
                  </a:lnTo>
                  <a:lnTo>
                    <a:pt x="0" y="2289048"/>
                  </a:lnTo>
                  <a:lnTo>
                    <a:pt x="741260" y="2289048"/>
                  </a:lnTo>
                  <a:lnTo>
                    <a:pt x="1485188" y="2289048"/>
                  </a:lnTo>
                  <a:lnTo>
                    <a:pt x="1515148" y="2289048"/>
                  </a:lnTo>
                  <a:cubicBezTo>
                    <a:pt x="1924545" y="2289048"/>
                    <a:pt x="2256409" y="1957184"/>
                    <a:pt x="2256409" y="1547799"/>
                  </a:cubicBezTo>
                  <a:lnTo>
                    <a:pt x="2256409" y="1065529"/>
                  </a:lnTo>
                  <a:lnTo>
                    <a:pt x="2256409" y="741209"/>
                  </a:lnTo>
                  <a:lnTo>
                    <a:pt x="2256409" y="0"/>
                  </a:lnTo>
                  <a:lnTo>
                    <a:pt x="1515148" y="0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8" name="TextBox 1"/>
            <p:cNvSpPr txBox="1"/>
            <p:nvPr/>
          </p:nvSpPr>
          <p:spPr>
            <a:xfrm>
              <a:off x="992654" y="2532185"/>
              <a:ext cx="1567737" cy="1020792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7620"/>
                </a:lnSpc>
                <a:tabLst>
                  <a:tab pos="201295" algn="l"/>
                </a:tabLst>
              </a:pPr>
              <a:r>
                <a:rPr lang="en-US" altLang="zh-CN" sz="5925" dirty="0">
                  <a:solidFill>
                    <a:srgbClr val="120E0D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75%</a:t>
              </a:r>
              <a:endParaRPr lang="en-US" altLang="zh-CN" sz="1270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" name="TextBox 1"/>
            <p:cNvSpPr txBox="1"/>
            <p:nvPr/>
          </p:nvSpPr>
          <p:spPr>
            <a:xfrm>
              <a:off x="1048593" y="5026737"/>
              <a:ext cx="1347548" cy="26199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800"/>
                </a:lnSpc>
                <a:tabLst>
                  <a:tab pos="201295" algn="l"/>
                </a:tabLst>
              </a:pPr>
              <a:r>
                <a:rPr lang="en-US" altLang="zh-CN" sz="1400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MARKET</a:t>
              </a:r>
              <a:r>
                <a:rPr lang="en-US" altLang="zh-CN" sz="1400" dirty="0"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 </a:t>
              </a:r>
              <a:r>
                <a:rPr lang="en-US" altLang="zh-CN" sz="1400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VALUE</a:t>
              </a:r>
              <a:endParaRPr lang="en-US" altLang="zh-CN" sz="1400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8" name="TextBox 1"/>
            <p:cNvSpPr txBox="1"/>
            <p:nvPr/>
          </p:nvSpPr>
          <p:spPr>
            <a:xfrm>
              <a:off x="975181" y="3438073"/>
              <a:ext cx="2125582" cy="120340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rgbClr val="3E3A39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有利于投资或现有资源的合</a:t>
              </a:r>
              <a:endParaRPr lang="en-US" altLang="zh-CN" sz="1270" dirty="0">
                <a:solidFill>
                  <a:srgbClr val="3E3A3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rgbClr val="3E3A39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理分配，决策者可以根据各</a:t>
              </a:r>
              <a:endParaRPr lang="en-US" altLang="zh-CN" sz="1270" dirty="0">
                <a:solidFill>
                  <a:srgbClr val="3E3A3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rgbClr val="3E3A39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种产品的总市场潜力--分配</a:t>
              </a:r>
              <a:endParaRPr lang="en-US" altLang="zh-CN" sz="1270" dirty="0">
                <a:solidFill>
                  <a:srgbClr val="3E3A3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rgbClr val="3E3A39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资源，而不只依靠销售水平。</a:t>
              </a:r>
              <a:endParaRPr lang="en-US" altLang="zh-CN" sz="1270" dirty="0">
                <a:solidFill>
                  <a:srgbClr val="3E3A3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60"/>
                </a:lnSpc>
              </a:pPr>
              <a:endParaRPr lang="en-US" altLang="zh-CN" sz="1270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24207" y="2271029"/>
            <a:ext cx="2387967" cy="3032707"/>
            <a:chOff x="3524207" y="2271029"/>
            <a:chExt cx="2387967" cy="3032707"/>
          </a:xfrm>
        </p:grpSpPr>
        <p:sp>
          <p:nvSpPr>
            <p:cNvPr id="13" name="Freeform 3"/>
            <p:cNvSpPr/>
            <p:nvPr/>
          </p:nvSpPr>
          <p:spPr>
            <a:xfrm>
              <a:off x="3524207" y="2271029"/>
              <a:ext cx="2387967" cy="2422510"/>
            </a:xfrm>
            <a:custGeom>
              <a:avLst/>
              <a:gdLst>
                <a:gd name="connsiteX0" fmla="*/ 1515147 w 2256408"/>
                <a:gd name="connsiteY0" fmla="*/ 0 h 2289048"/>
                <a:gd name="connsiteX1" fmla="*/ 771207 w 2256408"/>
                <a:gd name="connsiteY1" fmla="*/ 0 h 2289048"/>
                <a:gd name="connsiteX2" fmla="*/ 741260 w 2256408"/>
                <a:gd name="connsiteY2" fmla="*/ 0 h 2289048"/>
                <a:gd name="connsiteX3" fmla="*/ 0 w 2256408"/>
                <a:gd name="connsiteY3" fmla="*/ 741209 h 2289048"/>
                <a:gd name="connsiteX4" fmla="*/ 0 w 2256408"/>
                <a:gd name="connsiteY4" fmla="*/ 1223517 h 2289048"/>
                <a:gd name="connsiteX5" fmla="*/ 0 w 2256408"/>
                <a:gd name="connsiteY5" fmla="*/ 1547799 h 2289048"/>
                <a:gd name="connsiteX6" fmla="*/ 0 w 2256408"/>
                <a:gd name="connsiteY6" fmla="*/ 2289048 h 2289048"/>
                <a:gd name="connsiteX7" fmla="*/ 741260 w 2256408"/>
                <a:gd name="connsiteY7" fmla="*/ 2289048 h 2289048"/>
                <a:gd name="connsiteX8" fmla="*/ 1485188 w 2256408"/>
                <a:gd name="connsiteY8" fmla="*/ 2289048 h 2289048"/>
                <a:gd name="connsiteX9" fmla="*/ 1515147 w 2256408"/>
                <a:gd name="connsiteY9" fmla="*/ 2289048 h 2289048"/>
                <a:gd name="connsiteX10" fmla="*/ 2256408 w 2256408"/>
                <a:gd name="connsiteY10" fmla="*/ 1547799 h 2289048"/>
                <a:gd name="connsiteX11" fmla="*/ 2256408 w 2256408"/>
                <a:gd name="connsiteY11" fmla="*/ 1065529 h 2289048"/>
                <a:gd name="connsiteX12" fmla="*/ 2256408 w 2256408"/>
                <a:gd name="connsiteY12" fmla="*/ 741209 h 2289048"/>
                <a:gd name="connsiteX13" fmla="*/ 2256408 w 2256408"/>
                <a:gd name="connsiteY13" fmla="*/ 0 h 2289048"/>
                <a:gd name="connsiteX14" fmla="*/ 1515147 w 2256408"/>
                <a:gd name="connsiteY14" fmla="*/ 0 h 228904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</a:cxnLst>
              <a:rect l="l" t="t" r="r" b="b"/>
              <a:pathLst>
                <a:path w="2256408" h="2289048">
                  <a:moveTo>
                    <a:pt x="1515147" y="0"/>
                  </a:moveTo>
                  <a:lnTo>
                    <a:pt x="771207" y="0"/>
                  </a:lnTo>
                  <a:lnTo>
                    <a:pt x="741260" y="0"/>
                  </a:lnTo>
                  <a:cubicBezTo>
                    <a:pt x="331914" y="0"/>
                    <a:pt x="0" y="331876"/>
                    <a:pt x="0" y="741209"/>
                  </a:cubicBezTo>
                  <a:lnTo>
                    <a:pt x="0" y="1223517"/>
                  </a:lnTo>
                  <a:lnTo>
                    <a:pt x="0" y="1547799"/>
                  </a:lnTo>
                  <a:lnTo>
                    <a:pt x="0" y="2289048"/>
                  </a:lnTo>
                  <a:lnTo>
                    <a:pt x="741260" y="2289048"/>
                  </a:lnTo>
                  <a:lnTo>
                    <a:pt x="1485188" y="2289048"/>
                  </a:lnTo>
                  <a:lnTo>
                    <a:pt x="1515147" y="2289048"/>
                  </a:lnTo>
                  <a:cubicBezTo>
                    <a:pt x="1924545" y="2289048"/>
                    <a:pt x="2256408" y="1957184"/>
                    <a:pt x="2256408" y="1547799"/>
                  </a:cubicBezTo>
                  <a:lnTo>
                    <a:pt x="2256408" y="1065529"/>
                  </a:lnTo>
                  <a:lnTo>
                    <a:pt x="2256408" y="741209"/>
                  </a:lnTo>
                  <a:lnTo>
                    <a:pt x="2256408" y="0"/>
                  </a:lnTo>
                  <a:lnTo>
                    <a:pt x="1515147" y="0"/>
                  </a:lnTo>
                </a:path>
              </a:pathLst>
            </a:custGeom>
            <a:solidFill>
              <a:srgbClr val="B3B3B3">
                <a:alpha val="3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4" name="TextBox 1"/>
            <p:cNvSpPr txBox="1"/>
            <p:nvPr/>
          </p:nvSpPr>
          <p:spPr>
            <a:xfrm>
              <a:off x="4098715" y="5026737"/>
              <a:ext cx="1347548" cy="27699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800"/>
                </a:lnSpc>
                <a:tabLst>
                  <a:tab pos="201295" algn="l"/>
                </a:tabLst>
              </a:pPr>
              <a:r>
                <a:rPr lang="en-US" altLang="zh-CN" sz="1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MARKET VALUE</a:t>
              </a:r>
              <a:endPara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9" name="TextBox 1"/>
            <p:cNvSpPr txBox="1"/>
            <p:nvPr/>
          </p:nvSpPr>
          <p:spPr>
            <a:xfrm>
              <a:off x="3749966" y="2532185"/>
              <a:ext cx="1567737" cy="1020792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7620"/>
                </a:lnSpc>
                <a:tabLst>
                  <a:tab pos="201295" algn="l"/>
                </a:tabLst>
              </a:pPr>
              <a:r>
                <a:rPr lang="en-US" altLang="zh-CN" sz="592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70%</a:t>
              </a:r>
              <a:endParaRPr lang="en-US" altLang="zh-CN" sz="592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0" name="TextBox 1"/>
            <p:cNvSpPr txBox="1"/>
            <p:nvPr/>
          </p:nvSpPr>
          <p:spPr>
            <a:xfrm>
              <a:off x="3732493" y="3438073"/>
              <a:ext cx="2125582" cy="120340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有利于投资或现有资源的合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理分配，决策者可以根据各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种产品的总市场潜力--分配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资源，而不只依靠销售水平。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60"/>
                </a:lnSpc>
              </a:pP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80999" y="2271029"/>
            <a:ext cx="2387967" cy="3034402"/>
            <a:chOff x="6280999" y="2271029"/>
            <a:chExt cx="2387967" cy="3034402"/>
          </a:xfrm>
        </p:grpSpPr>
        <p:sp>
          <p:nvSpPr>
            <p:cNvPr id="14" name="Freeform 3"/>
            <p:cNvSpPr/>
            <p:nvPr/>
          </p:nvSpPr>
          <p:spPr>
            <a:xfrm>
              <a:off x="6280999" y="2271029"/>
              <a:ext cx="2387967" cy="2422510"/>
            </a:xfrm>
            <a:custGeom>
              <a:avLst/>
              <a:gdLst>
                <a:gd name="connsiteX0" fmla="*/ 1515147 w 2256408"/>
                <a:gd name="connsiteY0" fmla="*/ 0 h 2289048"/>
                <a:gd name="connsiteX1" fmla="*/ 771207 w 2256408"/>
                <a:gd name="connsiteY1" fmla="*/ 0 h 2289048"/>
                <a:gd name="connsiteX2" fmla="*/ 741260 w 2256408"/>
                <a:gd name="connsiteY2" fmla="*/ 0 h 2289048"/>
                <a:gd name="connsiteX3" fmla="*/ 0 w 2256408"/>
                <a:gd name="connsiteY3" fmla="*/ 741209 h 2289048"/>
                <a:gd name="connsiteX4" fmla="*/ 0 w 2256408"/>
                <a:gd name="connsiteY4" fmla="*/ 1223517 h 2289048"/>
                <a:gd name="connsiteX5" fmla="*/ 0 w 2256408"/>
                <a:gd name="connsiteY5" fmla="*/ 1547799 h 2289048"/>
                <a:gd name="connsiteX6" fmla="*/ 0 w 2256408"/>
                <a:gd name="connsiteY6" fmla="*/ 2289048 h 2289048"/>
                <a:gd name="connsiteX7" fmla="*/ 741260 w 2256408"/>
                <a:gd name="connsiteY7" fmla="*/ 2289048 h 2289048"/>
                <a:gd name="connsiteX8" fmla="*/ 1485188 w 2256408"/>
                <a:gd name="connsiteY8" fmla="*/ 2289048 h 2289048"/>
                <a:gd name="connsiteX9" fmla="*/ 1515147 w 2256408"/>
                <a:gd name="connsiteY9" fmla="*/ 2289048 h 2289048"/>
                <a:gd name="connsiteX10" fmla="*/ 2256408 w 2256408"/>
                <a:gd name="connsiteY10" fmla="*/ 1547799 h 2289048"/>
                <a:gd name="connsiteX11" fmla="*/ 2256408 w 2256408"/>
                <a:gd name="connsiteY11" fmla="*/ 1065529 h 2289048"/>
                <a:gd name="connsiteX12" fmla="*/ 2256408 w 2256408"/>
                <a:gd name="connsiteY12" fmla="*/ 741209 h 2289048"/>
                <a:gd name="connsiteX13" fmla="*/ 2256408 w 2256408"/>
                <a:gd name="connsiteY13" fmla="*/ 0 h 2289048"/>
                <a:gd name="connsiteX14" fmla="*/ 1515147 w 2256408"/>
                <a:gd name="connsiteY14" fmla="*/ 0 h 228904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</a:cxnLst>
              <a:rect l="l" t="t" r="r" b="b"/>
              <a:pathLst>
                <a:path w="2256408" h="2289048">
                  <a:moveTo>
                    <a:pt x="1515147" y="0"/>
                  </a:moveTo>
                  <a:lnTo>
                    <a:pt x="771207" y="0"/>
                  </a:lnTo>
                  <a:lnTo>
                    <a:pt x="741260" y="0"/>
                  </a:lnTo>
                  <a:cubicBezTo>
                    <a:pt x="331914" y="0"/>
                    <a:pt x="0" y="331876"/>
                    <a:pt x="0" y="741209"/>
                  </a:cubicBezTo>
                  <a:lnTo>
                    <a:pt x="0" y="1223517"/>
                  </a:lnTo>
                  <a:lnTo>
                    <a:pt x="0" y="1547799"/>
                  </a:lnTo>
                  <a:lnTo>
                    <a:pt x="0" y="2289048"/>
                  </a:lnTo>
                  <a:lnTo>
                    <a:pt x="741260" y="2289048"/>
                  </a:lnTo>
                  <a:lnTo>
                    <a:pt x="1485188" y="2289048"/>
                  </a:lnTo>
                  <a:lnTo>
                    <a:pt x="1515147" y="2289048"/>
                  </a:lnTo>
                  <a:cubicBezTo>
                    <a:pt x="1924545" y="2289048"/>
                    <a:pt x="2256408" y="1957184"/>
                    <a:pt x="2256408" y="1547799"/>
                  </a:cubicBezTo>
                  <a:lnTo>
                    <a:pt x="2256408" y="1065529"/>
                  </a:lnTo>
                  <a:lnTo>
                    <a:pt x="2256408" y="741209"/>
                  </a:lnTo>
                  <a:lnTo>
                    <a:pt x="2256408" y="0"/>
                  </a:lnTo>
                  <a:lnTo>
                    <a:pt x="1515147" y="0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5" name="Freeform 3"/>
            <p:cNvSpPr/>
            <p:nvPr/>
          </p:nvSpPr>
          <p:spPr>
            <a:xfrm>
              <a:off x="6280999" y="2271029"/>
              <a:ext cx="2387967" cy="2422510"/>
            </a:xfrm>
            <a:custGeom>
              <a:avLst/>
              <a:gdLst>
                <a:gd name="connsiteX0" fmla="*/ 1515147 w 2256408"/>
                <a:gd name="connsiteY0" fmla="*/ 0 h 2289048"/>
                <a:gd name="connsiteX1" fmla="*/ 771207 w 2256408"/>
                <a:gd name="connsiteY1" fmla="*/ 0 h 2289048"/>
                <a:gd name="connsiteX2" fmla="*/ 741260 w 2256408"/>
                <a:gd name="connsiteY2" fmla="*/ 0 h 2289048"/>
                <a:gd name="connsiteX3" fmla="*/ 0 w 2256408"/>
                <a:gd name="connsiteY3" fmla="*/ 741209 h 2289048"/>
                <a:gd name="connsiteX4" fmla="*/ 0 w 2256408"/>
                <a:gd name="connsiteY4" fmla="*/ 1223517 h 2289048"/>
                <a:gd name="connsiteX5" fmla="*/ 0 w 2256408"/>
                <a:gd name="connsiteY5" fmla="*/ 1547799 h 2289048"/>
                <a:gd name="connsiteX6" fmla="*/ 0 w 2256408"/>
                <a:gd name="connsiteY6" fmla="*/ 2289048 h 2289048"/>
                <a:gd name="connsiteX7" fmla="*/ 741260 w 2256408"/>
                <a:gd name="connsiteY7" fmla="*/ 2289048 h 2289048"/>
                <a:gd name="connsiteX8" fmla="*/ 1485188 w 2256408"/>
                <a:gd name="connsiteY8" fmla="*/ 2289048 h 2289048"/>
                <a:gd name="connsiteX9" fmla="*/ 1515147 w 2256408"/>
                <a:gd name="connsiteY9" fmla="*/ 2289048 h 2289048"/>
                <a:gd name="connsiteX10" fmla="*/ 2256408 w 2256408"/>
                <a:gd name="connsiteY10" fmla="*/ 1547799 h 2289048"/>
                <a:gd name="connsiteX11" fmla="*/ 2256408 w 2256408"/>
                <a:gd name="connsiteY11" fmla="*/ 1065529 h 2289048"/>
                <a:gd name="connsiteX12" fmla="*/ 2256408 w 2256408"/>
                <a:gd name="connsiteY12" fmla="*/ 741209 h 2289048"/>
                <a:gd name="connsiteX13" fmla="*/ 2256408 w 2256408"/>
                <a:gd name="connsiteY13" fmla="*/ 0 h 2289048"/>
                <a:gd name="connsiteX14" fmla="*/ 1515147 w 2256408"/>
                <a:gd name="connsiteY14" fmla="*/ 0 h 228904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</a:cxnLst>
              <a:rect l="l" t="t" r="r" b="b"/>
              <a:pathLst>
                <a:path w="2256408" h="2289048">
                  <a:moveTo>
                    <a:pt x="1515147" y="0"/>
                  </a:moveTo>
                  <a:lnTo>
                    <a:pt x="771207" y="0"/>
                  </a:lnTo>
                  <a:lnTo>
                    <a:pt x="741260" y="0"/>
                  </a:lnTo>
                  <a:cubicBezTo>
                    <a:pt x="331914" y="0"/>
                    <a:pt x="0" y="331876"/>
                    <a:pt x="0" y="741209"/>
                  </a:cubicBezTo>
                  <a:lnTo>
                    <a:pt x="0" y="1223517"/>
                  </a:lnTo>
                  <a:lnTo>
                    <a:pt x="0" y="1547799"/>
                  </a:lnTo>
                  <a:lnTo>
                    <a:pt x="0" y="2289048"/>
                  </a:lnTo>
                  <a:lnTo>
                    <a:pt x="741260" y="2289048"/>
                  </a:lnTo>
                  <a:lnTo>
                    <a:pt x="1485188" y="2289048"/>
                  </a:lnTo>
                  <a:lnTo>
                    <a:pt x="1515147" y="2289048"/>
                  </a:lnTo>
                  <a:cubicBezTo>
                    <a:pt x="1924545" y="2289048"/>
                    <a:pt x="2256408" y="1957184"/>
                    <a:pt x="2256408" y="1547799"/>
                  </a:cubicBezTo>
                  <a:lnTo>
                    <a:pt x="2256408" y="1065529"/>
                  </a:lnTo>
                  <a:lnTo>
                    <a:pt x="2256408" y="741209"/>
                  </a:lnTo>
                  <a:lnTo>
                    <a:pt x="2256408" y="0"/>
                  </a:lnTo>
                  <a:lnTo>
                    <a:pt x="1515147" y="0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6" name="TextBox 1"/>
            <p:cNvSpPr txBox="1"/>
            <p:nvPr/>
          </p:nvSpPr>
          <p:spPr>
            <a:xfrm>
              <a:off x="6568068" y="5043436"/>
              <a:ext cx="1347548" cy="26199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800"/>
                </a:lnSpc>
                <a:tabLst>
                  <a:tab pos="201295" algn="l"/>
                </a:tabLst>
              </a:pPr>
              <a:r>
                <a:rPr lang="en-US" altLang="zh-CN" sz="1400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MARKET</a:t>
              </a:r>
              <a:r>
                <a:rPr lang="en-US" altLang="zh-CN" sz="1400" dirty="0"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 </a:t>
              </a:r>
              <a:r>
                <a:rPr lang="en-US" altLang="zh-CN" sz="1400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VALUE</a:t>
              </a:r>
              <a:endParaRPr lang="en-US" altLang="zh-CN" sz="1400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1" name="TextBox 1"/>
            <p:cNvSpPr txBox="1"/>
            <p:nvPr/>
          </p:nvSpPr>
          <p:spPr>
            <a:xfrm>
              <a:off x="6503247" y="2532185"/>
              <a:ext cx="1567737" cy="1020792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7620"/>
                </a:lnSpc>
                <a:tabLst>
                  <a:tab pos="201295" algn="l"/>
                </a:tabLst>
              </a:pPr>
              <a:r>
                <a:rPr lang="en-US" altLang="zh-CN" sz="5925" dirty="0">
                  <a:solidFill>
                    <a:srgbClr val="120E0D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83%</a:t>
              </a:r>
              <a:endParaRPr lang="en-US" altLang="zh-CN" sz="1270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2" name="TextBox 1"/>
            <p:cNvSpPr txBox="1"/>
            <p:nvPr/>
          </p:nvSpPr>
          <p:spPr>
            <a:xfrm>
              <a:off x="6485773" y="3438073"/>
              <a:ext cx="2125582" cy="120340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rgbClr val="3E3A39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有利于投资或现有资源的合</a:t>
              </a:r>
              <a:endParaRPr lang="en-US" altLang="zh-CN" sz="1270" dirty="0">
                <a:solidFill>
                  <a:srgbClr val="3E3A3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rgbClr val="3E3A39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理分配，决策者可以根据各</a:t>
              </a:r>
              <a:endParaRPr lang="en-US" altLang="zh-CN" sz="1270" dirty="0">
                <a:solidFill>
                  <a:srgbClr val="3E3A3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rgbClr val="3E3A39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种产品的总市场潜力--分配</a:t>
              </a:r>
              <a:endParaRPr lang="en-US" altLang="zh-CN" sz="1270" dirty="0">
                <a:solidFill>
                  <a:srgbClr val="3E3A3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rgbClr val="3E3A39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资源，而不只依靠销售水平。</a:t>
              </a:r>
              <a:endParaRPr lang="en-US" altLang="zh-CN" sz="1270" dirty="0">
                <a:solidFill>
                  <a:srgbClr val="3E3A3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60"/>
                </a:lnSpc>
              </a:pPr>
              <a:endParaRPr lang="en-US" altLang="zh-CN" sz="1270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037793" y="2271029"/>
            <a:ext cx="2387968" cy="3032707"/>
            <a:chOff x="9037793" y="2271029"/>
            <a:chExt cx="2387968" cy="3032707"/>
          </a:xfrm>
        </p:grpSpPr>
        <p:sp>
          <p:nvSpPr>
            <p:cNvPr id="15" name="Freeform 3"/>
            <p:cNvSpPr/>
            <p:nvPr/>
          </p:nvSpPr>
          <p:spPr>
            <a:xfrm>
              <a:off x="9037793" y="2271029"/>
              <a:ext cx="2387968" cy="2422510"/>
            </a:xfrm>
            <a:custGeom>
              <a:avLst/>
              <a:gdLst>
                <a:gd name="connsiteX0" fmla="*/ 1515148 w 2256409"/>
                <a:gd name="connsiteY0" fmla="*/ 0 h 2289048"/>
                <a:gd name="connsiteX1" fmla="*/ 771207 w 2256409"/>
                <a:gd name="connsiteY1" fmla="*/ 0 h 2289048"/>
                <a:gd name="connsiteX2" fmla="*/ 741260 w 2256409"/>
                <a:gd name="connsiteY2" fmla="*/ 0 h 2289048"/>
                <a:gd name="connsiteX3" fmla="*/ 0 w 2256409"/>
                <a:gd name="connsiteY3" fmla="*/ 741209 h 2289048"/>
                <a:gd name="connsiteX4" fmla="*/ 0 w 2256409"/>
                <a:gd name="connsiteY4" fmla="*/ 1223517 h 2289048"/>
                <a:gd name="connsiteX5" fmla="*/ 0 w 2256409"/>
                <a:gd name="connsiteY5" fmla="*/ 1547799 h 2289048"/>
                <a:gd name="connsiteX6" fmla="*/ 0 w 2256409"/>
                <a:gd name="connsiteY6" fmla="*/ 2289048 h 2289048"/>
                <a:gd name="connsiteX7" fmla="*/ 741260 w 2256409"/>
                <a:gd name="connsiteY7" fmla="*/ 2289048 h 2289048"/>
                <a:gd name="connsiteX8" fmla="*/ 1485189 w 2256409"/>
                <a:gd name="connsiteY8" fmla="*/ 2289048 h 2289048"/>
                <a:gd name="connsiteX9" fmla="*/ 1515148 w 2256409"/>
                <a:gd name="connsiteY9" fmla="*/ 2289048 h 2289048"/>
                <a:gd name="connsiteX10" fmla="*/ 2256409 w 2256409"/>
                <a:gd name="connsiteY10" fmla="*/ 1547799 h 2289048"/>
                <a:gd name="connsiteX11" fmla="*/ 2256409 w 2256409"/>
                <a:gd name="connsiteY11" fmla="*/ 1065529 h 2289048"/>
                <a:gd name="connsiteX12" fmla="*/ 2256409 w 2256409"/>
                <a:gd name="connsiteY12" fmla="*/ 741209 h 2289048"/>
                <a:gd name="connsiteX13" fmla="*/ 2256409 w 2256409"/>
                <a:gd name="connsiteY13" fmla="*/ 0 h 2289048"/>
                <a:gd name="connsiteX14" fmla="*/ 1515148 w 2256409"/>
                <a:gd name="connsiteY14" fmla="*/ 0 h 228904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  <a:cxn ang="12">
                  <a:pos x="connsiteX12" y="connsiteY12"/>
                </a:cxn>
                <a:cxn ang="13">
                  <a:pos x="connsiteX13" y="connsiteY13"/>
                </a:cxn>
                <a:cxn ang="14">
                  <a:pos x="connsiteX14" y="connsiteY14"/>
                </a:cxn>
              </a:cxnLst>
              <a:rect l="l" t="t" r="r" b="b"/>
              <a:pathLst>
                <a:path w="2256409" h="2289048">
                  <a:moveTo>
                    <a:pt x="1515148" y="0"/>
                  </a:moveTo>
                  <a:lnTo>
                    <a:pt x="771207" y="0"/>
                  </a:lnTo>
                  <a:lnTo>
                    <a:pt x="741260" y="0"/>
                  </a:lnTo>
                  <a:cubicBezTo>
                    <a:pt x="331914" y="0"/>
                    <a:pt x="0" y="331876"/>
                    <a:pt x="0" y="741209"/>
                  </a:cubicBezTo>
                  <a:lnTo>
                    <a:pt x="0" y="1223517"/>
                  </a:lnTo>
                  <a:lnTo>
                    <a:pt x="0" y="1547799"/>
                  </a:lnTo>
                  <a:lnTo>
                    <a:pt x="0" y="2289048"/>
                  </a:lnTo>
                  <a:lnTo>
                    <a:pt x="741260" y="2289048"/>
                  </a:lnTo>
                  <a:lnTo>
                    <a:pt x="1485189" y="2289048"/>
                  </a:lnTo>
                  <a:lnTo>
                    <a:pt x="1515148" y="2289048"/>
                  </a:lnTo>
                  <a:cubicBezTo>
                    <a:pt x="1924545" y="2289048"/>
                    <a:pt x="2256409" y="1957184"/>
                    <a:pt x="2256409" y="1547799"/>
                  </a:cubicBezTo>
                  <a:lnTo>
                    <a:pt x="2256409" y="1065529"/>
                  </a:lnTo>
                  <a:lnTo>
                    <a:pt x="2256409" y="741209"/>
                  </a:lnTo>
                  <a:lnTo>
                    <a:pt x="2256409" y="0"/>
                  </a:lnTo>
                  <a:lnTo>
                    <a:pt x="1515148" y="0"/>
                  </a:lnTo>
                </a:path>
              </a:pathLst>
            </a:custGeom>
            <a:solidFill>
              <a:srgbClr val="B3B3B3">
                <a:alpha val="3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9336380" y="5026737"/>
              <a:ext cx="1347548" cy="27699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800"/>
                </a:lnSpc>
                <a:tabLst>
                  <a:tab pos="201295" algn="l"/>
                </a:tabLst>
              </a:pPr>
              <a:r>
                <a:rPr lang="en-US" altLang="zh-CN" sz="1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MARKET VALUE</a:t>
              </a:r>
              <a:endPara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3" name="TextBox 1"/>
            <p:cNvSpPr txBox="1"/>
            <p:nvPr/>
          </p:nvSpPr>
          <p:spPr>
            <a:xfrm>
              <a:off x="9226286" y="2532185"/>
              <a:ext cx="1567737" cy="1020792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7620"/>
                </a:lnSpc>
                <a:tabLst>
                  <a:tab pos="201295" algn="l"/>
                </a:tabLst>
              </a:pPr>
              <a:r>
                <a:rPr lang="en-US" altLang="zh-CN" sz="5925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45%</a:t>
              </a:r>
              <a:endParaRPr lang="en-US" altLang="zh-CN" sz="5925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4" name="TextBox 1"/>
            <p:cNvSpPr txBox="1"/>
            <p:nvPr/>
          </p:nvSpPr>
          <p:spPr>
            <a:xfrm>
              <a:off x="9208813" y="3438073"/>
              <a:ext cx="2125582" cy="120340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有利于投资或现有资源的合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理分配，决策者可以根据各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种产品的总市场潜力--分配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ct val="130000"/>
                </a:lnSpc>
                <a:tabLst>
                  <a:tab pos="201295" algn="l"/>
                </a:tabLst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资源，而不只依靠销售水平。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60"/>
                </a:lnSpc>
              </a:pP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sp>
        <p:nvSpPr>
          <p:cNvPr id="26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2.1 </a:t>
            </a:r>
            <a:r>
              <a:rPr lang="zh-CN" altLang="en-US" dirty="0">
                <a:sym typeface="+mn-lt"/>
              </a:rPr>
              <a:t>市场潜力</a:t>
            </a:r>
            <a:endParaRPr lang="zh-CN" altLang="en-US" dirty="0">
              <a:sym typeface="+mn-lt"/>
            </a:endParaRPr>
          </a:p>
        </p:txBody>
      </p:sp>
      <p:sp>
        <p:nvSpPr>
          <p:cNvPr id="27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7" grpId="1" animBg="1"/>
      <p:bldP spid="28" grpId="0" animBg="1"/>
      <p:bldP spid="2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3"/>
          <p:cNvSpPr/>
          <p:nvPr/>
        </p:nvSpPr>
        <p:spPr>
          <a:xfrm>
            <a:off x="6178336" y="3977345"/>
            <a:ext cx="2364729" cy="1975749"/>
          </a:xfrm>
          <a:custGeom>
            <a:avLst/>
            <a:gdLst>
              <a:gd name="connsiteX0" fmla="*/ 0 w 2234450"/>
              <a:gd name="connsiteY0" fmla="*/ 0 h 1866900"/>
              <a:gd name="connsiteX1" fmla="*/ 2234450 w 2234450"/>
              <a:gd name="connsiteY1" fmla="*/ 0 h 1866900"/>
              <a:gd name="connsiteX2" fmla="*/ 2234450 w 2234450"/>
              <a:gd name="connsiteY2" fmla="*/ 1866900 h 1866900"/>
              <a:gd name="connsiteX3" fmla="*/ 0 w 2234450"/>
              <a:gd name="connsiteY3" fmla="*/ 1866900 h 1866900"/>
              <a:gd name="connsiteX4" fmla="*/ 0 w 2234450"/>
              <a:gd name="connsiteY4" fmla="*/ 0 h 1866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34450" h="1866900">
                <a:moveTo>
                  <a:pt x="0" y="0"/>
                </a:moveTo>
                <a:lnTo>
                  <a:pt x="2234450" y="0"/>
                </a:lnTo>
                <a:lnTo>
                  <a:pt x="2234450" y="1866900"/>
                </a:lnTo>
                <a:lnTo>
                  <a:pt x="0" y="1866900"/>
                </a:lnTo>
                <a:lnTo>
                  <a:pt x="0" y="0"/>
                </a:lnTo>
              </a:path>
            </a:pathLst>
          </a:custGeom>
          <a:solidFill>
            <a:srgbClr val="E1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51" name="Freeform 3"/>
          <p:cNvSpPr/>
          <p:nvPr/>
        </p:nvSpPr>
        <p:spPr>
          <a:xfrm>
            <a:off x="6171603" y="3957184"/>
            <a:ext cx="2378183" cy="2009646"/>
          </a:xfrm>
          <a:custGeom>
            <a:avLst/>
            <a:gdLst>
              <a:gd name="connsiteX0" fmla="*/ 2240813 w 2247163"/>
              <a:gd name="connsiteY0" fmla="*/ 1892579 h 1898929"/>
              <a:gd name="connsiteX1" fmla="*/ 6350 w 2247163"/>
              <a:gd name="connsiteY1" fmla="*/ 1892579 h 1898929"/>
              <a:gd name="connsiteX2" fmla="*/ 6350 w 2247163"/>
              <a:gd name="connsiteY2" fmla="*/ 6350 h 1898929"/>
              <a:gd name="connsiteX3" fmla="*/ 2240813 w 2247163"/>
              <a:gd name="connsiteY3" fmla="*/ 6350 h 1898929"/>
              <a:gd name="connsiteX4" fmla="*/ 2240813 w 2247163"/>
              <a:gd name="connsiteY4" fmla="*/ 1892579 h 18989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47163" h="1898929">
                <a:moveTo>
                  <a:pt x="2240813" y="1892579"/>
                </a:moveTo>
                <a:lnTo>
                  <a:pt x="6350" y="1892579"/>
                </a:lnTo>
                <a:lnTo>
                  <a:pt x="6350" y="6350"/>
                </a:lnTo>
                <a:lnTo>
                  <a:pt x="2240813" y="6350"/>
                </a:lnTo>
                <a:lnTo>
                  <a:pt x="2240813" y="1892579"/>
                </a:lnTo>
              </a:path>
            </a:pathLst>
          </a:custGeom>
          <a:solidFill>
            <a:srgbClr val="000000">
              <a:alpha val="85000"/>
            </a:srgbClr>
          </a:solidFill>
          <a:ln w="12700">
            <a:solidFill>
              <a:srgbClr val="DAB96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45" name="Freeform 3"/>
          <p:cNvSpPr/>
          <p:nvPr/>
        </p:nvSpPr>
        <p:spPr>
          <a:xfrm>
            <a:off x="8679326" y="1843240"/>
            <a:ext cx="2364743" cy="1996205"/>
          </a:xfrm>
          <a:custGeom>
            <a:avLst/>
            <a:gdLst>
              <a:gd name="connsiteX0" fmla="*/ 2234463 w 2234463"/>
              <a:gd name="connsiteY0" fmla="*/ 1886229 h 1886229"/>
              <a:gd name="connsiteX1" fmla="*/ 0 w 2234463"/>
              <a:gd name="connsiteY1" fmla="*/ 1886229 h 1886229"/>
              <a:gd name="connsiteX2" fmla="*/ 0 w 2234463"/>
              <a:gd name="connsiteY2" fmla="*/ 0 h 1886229"/>
              <a:gd name="connsiteX3" fmla="*/ 2234463 w 2234463"/>
              <a:gd name="connsiteY3" fmla="*/ 0 h 1886229"/>
              <a:gd name="connsiteX4" fmla="*/ 2234463 w 2234463"/>
              <a:gd name="connsiteY4" fmla="*/ 1886229 h 18862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34463" h="1886229">
                <a:moveTo>
                  <a:pt x="2234463" y="1886229"/>
                </a:moveTo>
                <a:lnTo>
                  <a:pt x="0" y="1886229"/>
                </a:lnTo>
                <a:lnTo>
                  <a:pt x="0" y="0"/>
                </a:lnTo>
                <a:lnTo>
                  <a:pt x="2234463" y="0"/>
                </a:lnTo>
                <a:lnTo>
                  <a:pt x="2234463" y="1886229"/>
                </a:lnTo>
              </a:path>
            </a:pathLst>
          </a:custGeom>
          <a:solidFill>
            <a:srgbClr val="E1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49" name="Freeform 3"/>
          <p:cNvSpPr/>
          <p:nvPr/>
        </p:nvSpPr>
        <p:spPr>
          <a:xfrm>
            <a:off x="8684084" y="1829799"/>
            <a:ext cx="2378183" cy="2009646"/>
          </a:xfrm>
          <a:custGeom>
            <a:avLst/>
            <a:gdLst>
              <a:gd name="connsiteX0" fmla="*/ 2240813 w 2247163"/>
              <a:gd name="connsiteY0" fmla="*/ 1892579 h 1898929"/>
              <a:gd name="connsiteX1" fmla="*/ 6350 w 2247163"/>
              <a:gd name="connsiteY1" fmla="*/ 1892579 h 1898929"/>
              <a:gd name="connsiteX2" fmla="*/ 6350 w 2247163"/>
              <a:gd name="connsiteY2" fmla="*/ 6350 h 1898929"/>
              <a:gd name="connsiteX3" fmla="*/ 2240813 w 2247163"/>
              <a:gd name="connsiteY3" fmla="*/ 6350 h 1898929"/>
              <a:gd name="connsiteX4" fmla="*/ 2240813 w 2247163"/>
              <a:gd name="connsiteY4" fmla="*/ 1892579 h 18989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47163" h="1898929">
                <a:moveTo>
                  <a:pt x="2240813" y="1892579"/>
                </a:moveTo>
                <a:lnTo>
                  <a:pt x="6350" y="1892579"/>
                </a:lnTo>
                <a:lnTo>
                  <a:pt x="6350" y="6350"/>
                </a:lnTo>
                <a:lnTo>
                  <a:pt x="2240813" y="6350"/>
                </a:lnTo>
                <a:lnTo>
                  <a:pt x="2240813" y="1892579"/>
                </a:lnTo>
              </a:path>
            </a:pathLst>
          </a:custGeom>
          <a:solidFill>
            <a:srgbClr val="000000">
              <a:alpha val="85000"/>
            </a:srgbClr>
          </a:solidFill>
          <a:ln w="12700">
            <a:solidFill>
              <a:srgbClr val="DAB96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44" name="Freeform 3"/>
          <p:cNvSpPr/>
          <p:nvPr/>
        </p:nvSpPr>
        <p:spPr>
          <a:xfrm>
            <a:off x="3677414" y="1843240"/>
            <a:ext cx="2364743" cy="1996205"/>
          </a:xfrm>
          <a:custGeom>
            <a:avLst/>
            <a:gdLst>
              <a:gd name="connsiteX0" fmla="*/ 2234463 w 2234463"/>
              <a:gd name="connsiteY0" fmla="*/ 1886229 h 1886229"/>
              <a:gd name="connsiteX1" fmla="*/ 0 w 2234463"/>
              <a:gd name="connsiteY1" fmla="*/ 1886229 h 1886229"/>
              <a:gd name="connsiteX2" fmla="*/ 0 w 2234463"/>
              <a:gd name="connsiteY2" fmla="*/ 0 h 1886229"/>
              <a:gd name="connsiteX3" fmla="*/ 2234463 w 2234463"/>
              <a:gd name="connsiteY3" fmla="*/ 0 h 1886229"/>
              <a:gd name="connsiteX4" fmla="*/ 2234463 w 2234463"/>
              <a:gd name="connsiteY4" fmla="*/ 1886229 h 18862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34463" h="1886229">
                <a:moveTo>
                  <a:pt x="2234463" y="1886229"/>
                </a:moveTo>
                <a:lnTo>
                  <a:pt x="0" y="1886229"/>
                </a:lnTo>
                <a:lnTo>
                  <a:pt x="0" y="0"/>
                </a:lnTo>
                <a:lnTo>
                  <a:pt x="2234463" y="0"/>
                </a:lnTo>
                <a:lnTo>
                  <a:pt x="2234463" y="1886229"/>
                </a:lnTo>
              </a:path>
            </a:pathLst>
          </a:custGeom>
          <a:solidFill>
            <a:srgbClr val="E1E1E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48" name="Freeform 3"/>
          <p:cNvSpPr/>
          <p:nvPr/>
        </p:nvSpPr>
        <p:spPr>
          <a:xfrm>
            <a:off x="3670694" y="1836519"/>
            <a:ext cx="2378183" cy="2009646"/>
          </a:xfrm>
          <a:custGeom>
            <a:avLst/>
            <a:gdLst>
              <a:gd name="connsiteX0" fmla="*/ 2240813 w 2247163"/>
              <a:gd name="connsiteY0" fmla="*/ 1892579 h 1898929"/>
              <a:gd name="connsiteX1" fmla="*/ 6350 w 2247163"/>
              <a:gd name="connsiteY1" fmla="*/ 1892579 h 1898929"/>
              <a:gd name="connsiteX2" fmla="*/ 6350 w 2247163"/>
              <a:gd name="connsiteY2" fmla="*/ 6350 h 1898929"/>
              <a:gd name="connsiteX3" fmla="*/ 2240813 w 2247163"/>
              <a:gd name="connsiteY3" fmla="*/ 6350 h 1898929"/>
              <a:gd name="connsiteX4" fmla="*/ 2240813 w 2247163"/>
              <a:gd name="connsiteY4" fmla="*/ 1892579 h 18989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47163" h="1898929">
                <a:moveTo>
                  <a:pt x="2240813" y="1892579"/>
                </a:moveTo>
                <a:lnTo>
                  <a:pt x="6350" y="1892579"/>
                </a:lnTo>
                <a:lnTo>
                  <a:pt x="6350" y="6350"/>
                </a:lnTo>
                <a:lnTo>
                  <a:pt x="2240813" y="6350"/>
                </a:lnTo>
                <a:lnTo>
                  <a:pt x="2240813" y="1892579"/>
                </a:lnTo>
              </a:path>
            </a:pathLst>
          </a:custGeom>
          <a:solidFill>
            <a:srgbClr val="000000">
              <a:alpha val="85000"/>
            </a:srgbClr>
          </a:solidFill>
          <a:ln w="12700">
            <a:solidFill>
              <a:srgbClr val="DAB96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50" name="Freeform 3"/>
          <p:cNvSpPr/>
          <p:nvPr/>
        </p:nvSpPr>
        <p:spPr>
          <a:xfrm>
            <a:off x="1175700" y="3957184"/>
            <a:ext cx="2378183" cy="2009646"/>
          </a:xfrm>
          <a:custGeom>
            <a:avLst/>
            <a:gdLst>
              <a:gd name="connsiteX0" fmla="*/ 2240813 w 2247163"/>
              <a:gd name="connsiteY0" fmla="*/ 1892579 h 1898929"/>
              <a:gd name="connsiteX1" fmla="*/ 6350 w 2247163"/>
              <a:gd name="connsiteY1" fmla="*/ 1892579 h 1898929"/>
              <a:gd name="connsiteX2" fmla="*/ 6350 w 2247163"/>
              <a:gd name="connsiteY2" fmla="*/ 6350 h 1898929"/>
              <a:gd name="connsiteX3" fmla="*/ 2240813 w 2247163"/>
              <a:gd name="connsiteY3" fmla="*/ 6350 h 1898929"/>
              <a:gd name="connsiteX4" fmla="*/ 2240813 w 2247163"/>
              <a:gd name="connsiteY4" fmla="*/ 1892579 h 18989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47163" h="1898929">
                <a:moveTo>
                  <a:pt x="2240813" y="1892579"/>
                </a:moveTo>
                <a:lnTo>
                  <a:pt x="6350" y="1892579"/>
                </a:lnTo>
                <a:lnTo>
                  <a:pt x="6350" y="6350"/>
                </a:lnTo>
                <a:lnTo>
                  <a:pt x="2240813" y="6350"/>
                </a:lnTo>
                <a:lnTo>
                  <a:pt x="2240813" y="1892579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DAB96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5" name="Freeform 3"/>
          <p:cNvSpPr/>
          <p:nvPr/>
        </p:nvSpPr>
        <p:spPr>
          <a:xfrm>
            <a:off x="1169717" y="3971969"/>
            <a:ext cx="2364729" cy="1975749"/>
          </a:xfrm>
          <a:custGeom>
            <a:avLst/>
            <a:gdLst>
              <a:gd name="connsiteX0" fmla="*/ 0 w 2234450"/>
              <a:gd name="connsiteY0" fmla="*/ 0 h 1866900"/>
              <a:gd name="connsiteX1" fmla="*/ 2234450 w 2234450"/>
              <a:gd name="connsiteY1" fmla="*/ 0 h 1866900"/>
              <a:gd name="connsiteX2" fmla="*/ 2234450 w 2234450"/>
              <a:gd name="connsiteY2" fmla="*/ 1866900 h 1866900"/>
              <a:gd name="connsiteX3" fmla="*/ 0 w 2234450"/>
              <a:gd name="connsiteY3" fmla="*/ 1866900 h 1866900"/>
              <a:gd name="connsiteX4" fmla="*/ 0 w 2234450"/>
              <a:gd name="connsiteY4" fmla="*/ 0 h 1866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34450" h="1866900">
                <a:moveTo>
                  <a:pt x="0" y="0"/>
                </a:moveTo>
                <a:lnTo>
                  <a:pt x="2234450" y="0"/>
                </a:lnTo>
                <a:lnTo>
                  <a:pt x="2234450" y="1866900"/>
                </a:lnTo>
                <a:lnTo>
                  <a:pt x="0" y="1866900"/>
                </a:lnTo>
                <a:lnTo>
                  <a:pt x="0" y="0"/>
                </a:lnTo>
              </a:path>
            </a:pathLst>
          </a:custGeom>
          <a:solidFill>
            <a:srgbClr val="E1E1E1">
              <a:alpha val="1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3965686" y="2311762"/>
            <a:ext cx="1827423" cy="102245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altLang="zh-CN" sz="148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国内市场透析</a:t>
            </a:r>
            <a:endParaRPr lang="en-US" altLang="zh-CN" sz="1480" b="1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33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</a:rPr>
              <a:t>此处文字替换成具体内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</a:rPr>
              <a:t>容。市场分析的主要目的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</a:rPr>
              <a:t>是研究商品的潜在销售量</a:t>
            </a:r>
            <a:r>
              <a:rPr lang="en-US" altLang="zh-CN" sz="1185" dirty="0">
                <a:solidFill>
                  <a:srgbClr val="89898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。</a:t>
            </a:r>
            <a:endParaRPr lang="en-US" altLang="zh-CN" sz="1185" dirty="0">
              <a:solidFill>
                <a:srgbClr val="898989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1411997" y="4421916"/>
            <a:ext cx="1827423" cy="102245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altLang="zh-CN" sz="148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区域市场透析</a:t>
            </a:r>
            <a:endParaRPr lang="en-US" altLang="zh-CN" sz="1480" b="1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33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</a:rPr>
              <a:t>此处文字替换成具体内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</a:rPr>
              <a:t>容。市场分析的主要目的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</a:rPr>
              <a:t>是研究商品的潜在销售量。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6479053" y="4421916"/>
            <a:ext cx="1846721" cy="1022459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altLang="zh-CN" sz="148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本地市场透析</a:t>
            </a:r>
            <a:endParaRPr lang="en-US" altLang="zh-CN" sz="1480" b="1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33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</a:rPr>
              <a:t>此处文字替换成具体内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</a:rPr>
              <a:t>容。市场分析的主要目的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</a:rPr>
              <a:t>是研究商品的潜在销售量。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8978982" y="2311762"/>
            <a:ext cx="1827423" cy="102245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altLang="zh-CN" sz="1480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国外市场透析</a:t>
            </a:r>
            <a:endParaRPr lang="en-US" altLang="zh-CN" sz="1480" b="1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33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此处文字替换成具体内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容。市场分析的主要目的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1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是研究商品的潜在销售量。</a:t>
            </a:r>
            <a:endParaRPr lang="en-US" altLang="zh-CN" sz="1185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40" name="Freeform 3"/>
          <p:cNvSpPr/>
          <p:nvPr/>
        </p:nvSpPr>
        <p:spPr>
          <a:xfrm>
            <a:off x="6171603" y="1836519"/>
            <a:ext cx="2378183" cy="2009646"/>
          </a:xfrm>
          <a:custGeom>
            <a:avLst/>
            <a:gdLst>
              <a:gd name="connsiteX0" fmla="*/ 2240813 w 2247163"/>
              <a:gd name="connsiteY0" fmla="*/ 1892579 h 1898929"/>
              <a:gd name="connsiteX1" fmla="*/ 6350 w 2247163"/>
              <a:gd name="connsiteY1" fmla="*/ 1892579 h 1898929"/>
              <a:gd name="connsiteX2" fmla="*/ 6350 w 2247163"/>
              <a:gd name="connsiteY2" fmla="*/ 6350 h 1898929"/>
              <a:gd name="connsiteX3" fmla="*/ 2240813 w 2247163"/>
              <a:gd name="connsiteY3" fmla="*/ 6350 h 1898929"/>
              <a:gd name="connsiteX4" fmla="*/ 2240813 w 2247163"/>
              <a:gd name="connsiteY4" fmla="*/ 1892579 h 18989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47163" h="1898929">
                <a:moveTo>
                  <a:pt x="2240813" y="1892579"/>
                </a:moveTo>
                <a:lnTo>
                  <a:pt x="6350" y="1892579"/>
                </a:lnTo>
                <a:lnTo>
                  <a:pt x="6350" y="6350"/>
                </a:lnTo>
                <a:lnTo>
                  <a:pt x="2240813" y="6350"/>
                </a:lnTo>
                <a:lnTo>
                  <a:pt x="2240813" y="1892579"/>
                </a:lnTo>
              </a:path>
            </a:pathLst>
          </a:custGeom>
          <a:blipFill rotWithShape="1">
            <a:blip r:embed="rId1"/>
            <a:stretch>
              <a:fillRect/>
            </a:stretch>
          </a:blipFill>
          <a:ln w="12700">
            <a:solidFill>
              <a:srgbClr val="DAB96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41" name="Freeform 3"/>
          <p:cNvSpPr/>
          <p:nvPr/>
        </p:nvSpPr>
        <p:spPr>
          <a:xfrm>
            <a:off x="1169718" y="1836519"/>
            <a:ext cx="2378183" cy="2009646"/>
          </a:xfrm>
          <a:custGeom>
            <a:avLst/>
            <a:gdLst>
              <a:gd name="connsiteX0" fmla="*/ 2240813 w 2247163"/>
              <a:gd name="connsiteY0" fmla="*/ 1892579 h 1898929"/>
              <a:gd name="connsiteX1" fmla="*/ 6350 w 2247163"/>
              <a:gd name="connsiteY1" fmla="*/ 1892579 h 1898929"/>
              <a:gd name="connsiteX2" fmla="*/ 6350 w 2247163"/>
              <a:gd name="connsiteY2" fmla="*/ 6350 h 1898929"/>
              <a:gd name="connsiteX3" fmla="*/ 2240813 w 2247163"/>
              <a:gd name="connsiteY3" fmla="*/ 6350 h 1898929"/>
              <a:gd name="connsiteX4" fmla="*/ 2240813 w 2247163"/>
              <a:gd name="connsiteY4" fmla="*/ 1892579 h 18989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47163" h="1898929">
                <a:moveTo>
                  <a:pt x="2240813" y="1892579"/>
                </a:moveTo>
                <a:lnTo>
                  <a:pt x="6350" y="1892579"/>
                </a:lnTo>
                <a:lnTo>
                  <a:pt x="6350" y="6350"/>
                </a:lnTo>
                <a:lnTo>
                  <a:pt x="2240813" y="6350"/>
                </a:lnTo>
                <a:lnTo>
                  <a:pt x="2240813" y="1892579"/>
                </a:lnTo>
              </a:path>
            </a:pathLst>
          </a:custGeom>
          <a:blipFill rotWithShape="1">
            <a:blip r:embed="rId2"/>
            <a:stretch>
              <a:fillRect/>
            </a:stretch>
          </a:blipFill>
          <a:ln w="12700">
            <a:solidFill>
              <a:srgbClr val="DAB96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42" name="Freeform 3"/>
          <p:cNvSpPr/>
          <p:nvPr/>
        </p:nvSpPr>
        <p:spPr>
          <a:xfrm>
            <a:off x="3684417" y="3977345"/>
            <a:ext cx="2364743" cy="1975749"/>
          </a:xfrm>
          <a:custGeom>
            <a:avLst/>
            <a:gdLst>
              <a:gd name="connsiteX0" fmla="*/ 0 w 2234463"/>
              <a:gd name="connsiteY0" fmla="*/ 0 h 1866900"/>
              <a:gd name="connsiteX1" fmla="*/ 2234463 w 2234463"/>
              <a:gd name="connsiteY1" fmla="*/ 0 h 1866900"/>
              <a:gd name="connsiteX2" fmla="*/ 2234463 w 2234463"/>
              <a:gd name="connsiteY2" fmla="*/ 1866900 h 1866900"/>
              <a:gd name="connsiteX3" fmla="*/ 0 w 2234463"/>
              <a:gd name="connsiteY3" fmla="*/ 1866900 h 1866900"/>
              <a:gd name="connsiteX4" fmla="*/ 0 w 2234463"/>
              <a:gd name="connsiteY4" fmla="*/ 0 h 1866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34463" h="1866900">
                <a:moveTo>
                  <a:pt x="0" y="0"/>
                </a:moveTo>
                <a:lnTo>
                  <a:pt x="2234463" y="0"/>
                </a:lnTo>
                <a:lnTo>
                  <a:pt x="2234463" y="1866900"/>
                </a:lnTo>
                <a:lnTo>
                  <a:pt x="0" y="1866900"/>
                </a:lnTo>
                <a:lnTo>
                  <a:pt x="0" y="0"/>
                </a:lnTo>
              </a:path>
            </a:pathLst>
          </a:custGeom>
          <a:blipFill rotWithShape="1">
            <a:blip r:embed="rId3"/>
            <a:stretch>
              <a:fillRect/>
            </a:stretch>
          </a:blipFill>
          <a:ln w="12700">
            <a:solidFill>
              <a:srgbClr val="DAB96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43" name="Freeform 3"/>
          <p:cNvSpPr/>
          <p:nvPr/>
        </p:nvSpPr>
        <p:spPr>
          <a:xfrm>
            <a:off x="8672606" y="3957184"/>
            <a:ext cx="2378183" cy="2009646"/>
          </a:xfrm>
          <a:custGeom>
            <a:avLst/>
            <a:gdLst>
              <a:gd name="connsiteX0" fmla="*/ 2240813 w 2247163"/>
              <a:gd name="connsiteY0" fmla="*/ 1892579 h 1898929"/>
              <a:gd name="connsiteX1" fmla="*/ 6350 w 2247163"/>
              <a:gd name="connsiteY1" fmla="*/ 1892579 h 1898929"/>
              <a:gd name="connsiteX2" fmla="*/ 6350 w 2247163"/>
              <a:gd name="connsiteY2" fmla="*/ 6350 h 1898929"/>
              <a:gd name="connsiteX3" fmla="*/ 2240813 w 2247163"/>
              <a:gd name="connsiteY3" fmla="*/ 6350 h 1898929"/>
              <a:gd name="connsiteX4" fmla="*/ 2240813 w 2247163"/>
              <a:gd name="connsiteY4" fmla="*/ 1892579 h 18989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47163" h="1898929">
                <a:moveTo>
                  <a:pt x="2240813" y="1892579"/>
                </a:moveTo>
                <a:lnTo>
                  <a:pt x="6350" y="1892579"/>
                </a:lnTo>
                <a:lnTo>
                  <a:pt x="6350" y="6350"/>
                </a:lnTo>
                <a:lnTo>
                  <a:pt x="2240813" y="6350"/>
                </a:lnTo>
                <a:lnTo>
                  <a:pt x="2240813" y="1892579"/>
                </a:lnTo>
              </a:path>
            </a:pathLst>
          </a:custGeom>
          <a:blipFill rotWithShape="1">
            <a:blip r:embed="rId4"/>
            <a:stretch>
              <a:fillRect/>
            </a:stretch>
          </a:blipFill>
          <a:ln w="12700">
            <a:solidFill>
              <a:srgbClr val="DAB96E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20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2.2 </a:t>
            </a:r>
            <a:r>
              <a:rPr lang="zh-CN" altLang="en-US" dirty="0">
                <a:sym typeface="+mn-lt"/>
              </a:rPr>
              <a:t>市场透视</a:t>
            </a:r>
            <a:endParaRPr lang="zh-CN" altLang="en-US" dirty="0">
              <a:sym typeface="+mn-lt"/>
            </a:endParaRPr>
          </a:p>
        </p:txBody>
      </p:sp>
      <p:sp>
        <p:nvSpPr>
          <p:cNvPr id="21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1" grpId="0" animBg="1"/>
      <p:bldP spid="45" grpId="0" animBg="1"/>
      <p:bldP spid="49" grpId="0" animBg="1"/>
      <p:bldP spid="44" grpId="0" animBg="1"/>
      <p:bldP spid="48" grpId="0" animBg="1"/>
      <p:bldP spid="50" grpId="0" animBg="1"/>
      <p:bldP spid="5" grpId="0" animBg="1"/>
      <p:bldP spid="24" grpId="0"/>
      <p:bldP spid="25" grpId="0"/>
      <p:bldP spid="26" grpId="0"/>
      <p:bldP spid="27" grpId="0"/>
      <p:bldP spid="40" grpId="0" animBg="1"/>
      <p:bldP spid="41" grpId="0" animBg="1"/>
      <p:bldP spid="42" grpId="0" animBg="1"/>
      <p:bldP spid="43" grpId="0" animBg="1"/>
      <p:bldP spid="20" grpId="0"/>
      <p:bldP spid="21" grpId="0" animBg="1"/>
      <p:bldP spid="21" grpId="1" animBg="1"/>
      <p:bldP spid="22" grpId="0" animBg="1"/>
      <p:bldP spid="2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2.2 </a:t>
            </a:r>
            <a:r>
              <a:rPr lang="zh-CN" altLang="en-US" dirty="0">
                <a:sym typeface="+mn-lt"/>
              </a:rPr>
              <a:t>市场透视</a:t>
            </a:r>
            <a:endParaRPr lang="zh-CN" altLang="en-US" dirty="0">
              <a:sym typeface="+mn-lt"/>
            </a:endParaRPr>
          </a:p>
        </p:txBody>
      </p:sp>
      <p:sp>
        <p:nvSpPr>
          <p:cNvPr id="5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8" name="Group 50"/>
          <p:cNvGrpSpPr/>
          <p:nvPr/>
        </p:nvGrpSpPr>
        <p:grpSpPr>
          <a:xfrm>
            <a:off x="1677731" y="2456031"/>
            <a:ext cx="1296169" cy="1296168"/>
            <a:chOff x="1400541" y="1592431"/>
            <a:chExt cx="1296169" cy="1296168"/>
          </a:xfrm>
        </p:grpSpPr>
        <p:sp>
          <p:nvSpPr>
            <p:cNvPr id="49" name="Oval 34"/>
            <p:cNvSpPr/>
            <p:nvPr/>
          </p:nvSpPr>
          <p:spPr>
            <a:xfrm>
              <a:off x="1533041" y="1693149"/>
              <a:ext cx="1094733" cy="1094733"/>
            </a:xfrm>
            <a:prstGeom prst="ellipse">
              <a:avLst/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0" name="Pie 35"/>
            <p:cNvSpPr/>
            <p:nvPr/>
          </p:nvSpPr>
          <p:spPr>
            <a:xfrm>
              <a:off x="1400541" y="1592431"/>
              <a:ext cx="1296169" cy="1296168"/>
            </a:xfrm>
            <a:prstGeom prst="pie">
              <a:avLst>
                <a:gd name="adj1" fmla="val 27111"/>
                <a:gd name="adj2" fmla="val 16200000"/>
              </a:avLst>
            </a:prstGeom>
            <a:solidFill>
              <a:srgbClr val="D8A85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1" name="TextBox 67"/>
            <p:cNvSpPr txBox="1"/>
            <p:nvPr/>
          </p:nvSpPr>
          <p:spPr>
            <a:xfrm>
              <a:off x="1520277" y="2119522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75%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681852" y="2456031"/>
            <a:ext cx="1296169" cy="1296168"/>
            <a:chOff x="3099936" y="1592431"/>
            <a:chExt cx="1296169" cy="1296168"/>
          </a:xfrm>
        </p:grpSpPr>
        <p:sp>
          <p:nvSpPr>
            <p:cNvPr id="53" name="Oval 36"/>
            <p:cNvSpPr/>
            <p:nvPr/>
          </p:nvSpPr>
          <p:spPr>
            <a:xfrm>
              <a:off x="3232436" y="1693149"/>
              <a:ext cx="1094733" cy="1094733"/>
            </a:xfrm>
            <a:prstGeom prst="ellipse">
              <a:avLst/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4" name="Pie 37"/>
            <p:cNvSpPr/>
            <p:nvPr/>
          </p:nvSpPr>
          <p:spPr>
            <a:xfrm>
              <a:off x="3099936" y="1592431"/>
              <a:ext cx="1296169" cy="1296168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rgbClr val="DEB36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5" name="TextBox 38"/>
            <p:cNvSpPr txBox="1"/>
            <p:nvPr/>
          </p:nvSpPr>
          <p:spPr>
            <a:xfrm>
              <a:off x="3219672" y="2085624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50%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56" name="Group 60"/>
          <p:cNvGrpSpPr/>
          <p:nvPr/>
        </p:nvGrpSpPr>
        <p:grpSpPr>
          <a:xfrm>
            <a:off x="5658091" y="2456031"/>
            <a:ext cx="1296169" cy="1296168"/>
            <a:chOff x="4834295" y="1592431"/>
            <a:chExt cx="1296169" cy="1296168"/>
          </a:xfrm>
        </p:grpSpPr>
        <p:sp>
          <p:nvSpPr>
            <p:cNvPr id="57" name="Oval 39"/>
            <p:cNvSpPr/>
            <p:nvPr/>
          </p:nvSpPr>
          <p:spPr>
            <a:xfrm>
              <a:off x="4966795" y="1693149"/>
              <a:ext cx="1094733" cy="1094733"/>
            </a:xfrm>
            <a:prstGeom prst="ellipse">
              <a:avLst/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8" name="Pie 40"/>
            <p:cNvSpPr/>
            <p:nvPr/>
          </p:nvSpPr>
          <p:spPr>
            <a:xfrm>
              <a:off x="4834295" y="1592431"/>
              <a:ext cx="1296169" cy="1296168"/>
            </a:xfrm>
            <a:prstGeom prst="pie">
              <a:avLst>
                <a:gd name="adj1" fmla="val 19548649"/>
                <a:gd name="adj2" fmla="val 16200000"/>
              </a:avLst>
            </a:prstGeom>
            <a:solidFill>
              <a:srgbClr val="DAAB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9" name="TextBox 41"/>
            <p:cNvSpPr txBox="1"/>
            <p:nvPr/>
          </p:nvSpPr>
          <p:spPr>
            <a:xfrm>
              <a:off x="4954031" y="2085624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85%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60" name="Group 61"/>
          <p:cNvGrpSpPr/>
          <p:nvPr/>
        </p:nvGrpSpPr>
        <p:grpSpPr>
          <a:xfrm>
            <a:off x="7674446" y="2456031"/>
            <a:ext cx="1296169" cy="1296168"/>
            <a:chOff x="6447291" y="1592431"/>
            <a:chExt cx="1296169" cy="1296168"/>
          </a:xfrm>
        </p:grpSpPr>
        <p:sp>
          <p:nvSpPr>
            <p:cNvPr id="61" name="Oval 42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62" name="Pie 43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17910010"/>
                <a:gd name="adj2" fmla="val 5351067"/>
              </a:avLst>
            </a:prstGeom>
            <a:solidFill>
              <a:srgbClr val="DAAC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63" name="TextBox 44"/>
            <p:cNvSpPr txBox="1"/>
            <p:nvPr/>
          </p:nvSpPr>
          <p:spPr>
            <a:xfrm>
              <a:off x="7151229" y="2134506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75%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64" name="TextBox 46"/>
          <p:cNvSpPr txBox="1"/>
          <p:nvPr/>
        </p:nvSpPr>
        <p:spPr>
          <a:xfrm>
            <a:off x="2128222" y="3881549"/>
            <a:ext cx="42479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D8A85A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2001</a:t>
            </a:r>
            <a:endParaRPr lang="en-US" sz="1400" b="1" dirty="0">
              <a:solidFill>
                <a:srgbClr val="D8A85A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65" name="TextBox 47"/>
          <p:cNvSpPr txBox="1"/>
          <p:nvPr/>
        </p:nvSpPr>
        <p:spPr>
          <a:xfrm>
            <a:off x="4096345" y="3881549"/>
            <a:ext cx="48109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DEB362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2005</a:t>
            </a:r>
            <a:endParaRPr lang="en-US" sz="1400" b="1" dirty="0">
              <a:solidFill>
                <a:srgbClr val="DEB362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66" name="TextBox 48"/>
          <p:cNvSpPr txBox="1"/>
          <p:nvPr/>
        </p:nvSpPr>
        <p:spPr>
          <a:xfrm>
            <a:off x="6083793" y="3881549"/>
            <a:ext cx="42479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DAAB5C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2010</a:t>
            </a:r>
            <a:endParaRPr lang="en-US" sz="1400" b="1" dirty="0">
              <a:solidFill>
                <a:srgbClr val="DAAB5C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67" name="TextBox 49"/>
          <p:cNvSpPr txBox="1"/>
          <p:nvPr/>
        </p:nvSpPr>
        <p:spPr>
          <a:xfrm>
            <a:off x="8100045" y="3881549"/>
            <a:ext cx="43018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DAAC5D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2013</a:t>
            </a:r>
            <a:endParaRPr lang="en-US" sz="1400" b="1" dirty="0">
              <a:solidFill>
                <a:srgbClr val="DAAC5D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grpSp>
        <p:nvGrpSpPr>
          <p:cNvPr id="68" name="Group 52"/>
          <p:cNvGrpSpPr/>
          <p:nvPr/>
        </p:nvGrpSpPr>
        <p:grpSpPr>
          <a:xfrm>
            <a:off x="9644207" y="2456031"/>
            <a:ext cx="1296169" cy="1296168"/>
            <a:chOff x="6447291" y="1592431"/>
            <a:chExt cx="1296169" cy="1296168"/>
          </a:xfrm>
        </p:grpSpPr>
        <p:sp>
          <p:nvSpPr>
            <p:cNvPr id="69" name="Oval 53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rgbClr val="FFFFFF">
                <a:lumMod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70" name="Pie 54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93326"/>
                <a:gd name="adj2" fmla="val 13706274"/>
              </a:avLst>
            </a:prstGeom>
            <a:solidFill>
              <a:srgbClr val="DAAC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71" name="TextBox 55"/>
            <p:cNvSpPr txBox="1"/>
            <p:nvPr/>
          </p:nvSpPr>
          <p:spPr>
            <a:xfrm>
              <a:off x="6511163" y="2085624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65%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72" name="TextBox 56"/>
          <p:cNvSpPr txBox="1"/>
          <p:nvPr/>
        </p:nvSpPr>
        <p:spPr>
          <a:xfrm>
            <a:off x="10098705" y="3881549"/>
            <a:ext cx="41678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DAAC5D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2017</a:t>
            </a:r>
            <a:endParaRPr lang="en-US" sz="1400" b="1" dirty="0">
              <a:solidFill>
                <a:srgbClr val="DAAC5D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grpSp>
        <p:nvGrpSpPr>
          <p:cNvPr id="73" name="Group 59"/>
          <p:cNvGrpSpPr/>
          <p:nvPr/>
        </p:nvGrpSpPr>
        <p:grpSpPr>
          <a:xfrm>
            <a:off x="1677731" y="4268143"/>
            <a:ext cx="1296168" cy="558403"/>
            <a:chOff x="654725" y="3050273"/>
            <a:chExt cx="1296168" cy="558403"/>
          </a:xfrm>
        </p:grpSpPr>
        <p:sp>
          <p:nvSpPr>
            <p:cNvPr id="74" name="Isosceles Triangle 58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rgbClr val="D8A85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75" name="Round Same Side Corner Rectangle 57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rgbClr val="D8A85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/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+mn-ea"/>
                  <a:sym typeface="+mn-lt"/>
                </a:rPr>
                <a:t>具体内容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76" name="Group 78"/>
          <p:cNvGrpSpPr/>
          <p:nvPr/>
        </p:nvGrpSpPr>
        <p:grpSpPr>
          <a:xfrm>
            <a:off x="3681852" y="4268143"/>
            <a:ext cx="1296168" cy="558403"/>
            <a:chOff x="654725" y="3050273"/>
            <a:chExt cx="1296168" cy="558403"/>
          </a:xfrm>
        </p:grpSpPr>
        <p:sp>
          <p:nvSpPr>
            <p:cNvPr id="77" name="Isosceles Triangle 79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rgbClr val="DEB36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78" name="Round Same Side Corner Rectangle 80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rgbClr val="DEB36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/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+mn-ea"/>
                  <a:sym typeface="+mn-lt"/>
                </a:rPr>
                <a:t>具体内容</a:t>
              </a:r>
              <a:endParaRPr lang="en-US" altLang="zh-CN" b="1" kern="0" dirty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sym typeface="+mn-lt"/>
              </a:endParaRPr>
            </a:p>
          </p:txBody>
        </p:sp>
      </p:grpSp>
      <p:grpSp>
        <p:nvGrpSpPr>
          <p:cNvPr id="79" name="Group 81"/>
          <p:cNvGrpSpPr/>
          <p:nvPr/>
        </p:nvGrpSpPr>
        <p:grpSpPr>
          <a:xfrm>
            <a:off x="5658091" y="4268143"/>
            <a:ext cx="1296168" cy="558403"/>
            <a:chOff x="654725" y="3050273"/>
            <a:chExt cx="1296168" cy="558403"/>
          </a:xfrm>
        </p:grpSpPr>
        <p:sp>
          <p:nvSpPr>
            <p:cNvPr id="80" name="Isosceles Triangle 82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rgbClr val="DAAB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81" name="Round Same Side Corner Rectangle 83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rgbClr val="DAAB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/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+mn-ea"/>
                  <a:sym typeface="+mn-lt"/>
                </a:rPr>
                <a:t>具体内容</a:t>
              </a:r>
              <a:endParaRPr lang="en-US" altLang="zh-CN" b="1" kern="0" dirty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sym typeface="+mn-lt"/>
              </a:endParaRPr>
            </a:p>
          </p:txBody>
        </p:sp>
      </p:grpSp>
      <p:grpSp>
        <p:nvGrpSpPr>
          <p:cNvPr id="82" name="Group 84"/>
          <p:cNvGrpSpPr/>
          <p:nvPr/>
        </p:nvGrpSpPr>
        <p:grpSpPr>
          <a:xfrm>
            <a:off x="7674446" y="4268143"/>
            <a:ext cx="1296168" cy="558403"/>
            <a:chOff x="654725" y="3050273"/>
            <a:chExt cx="1296168" cy="558403"/>
          </a:xfrm>
        </p:grpSpPr>
        <p:sp>
          <p:nvSpPr>
            <p:cNvPr id="83" name="Isosceles Triangle 85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rgbClr val="DAAC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84" name="Round Same Side Corner Rectangle 86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rgbClr val="DAAC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/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+mn-ea"/>
                  <a:sym typeface="+mn-lt"/>
                </a:rPr>
                <a:t>具体内容</a:t>
              </a:r>
              <a:endParaRPr lang="en-US" altLang="zh-CN" b="1" kern="0" dirty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sym typeface="+mn-lt"/>
              </a:endParaRPr>
            </a:p>
          </p:txBody>
        </p:sp>
      </p:grpSp>
      <p:grpSp>
        <p:nvGrpSpPr>
          <p:cNvPr id="85" name="Group 87"/>
          <p:cNvGrpSpPr/>
          <p:nvPr/>
        </p:nvGrpSpPr>
        <p:grpSpPr>
          <a:xfrm>
            <a:off x="9644207" y="4268143"/>
            <a:ext cx="1296168" cy="558403"/>
            <a:chOff x="654725" y="3050273"/>
            <a:chExt cx="1296168" cy="558403"/>
          </a:xfrm>
        </p:grpSpPr>
        <p:sp>
          <p:nvSpPr>
            <p:cNvPr id="86" name="Isosceles Triangle 88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rgbClr val="DAAC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87" name="Round Same Side Corner Rectangle 89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rgbClr val="DAAC5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/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+mn-ea"/>
                  <a:sym typeface="+mn-lt"/>
                </a:rPr>
                <a:t>具体内容</a:t>
              </a:r>
              <a:endParaRPr lang="en-US" altLang="zh-CN" b="1" kern="0" dirty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sym typeface="+mn-lt"/>
              </a:endParaRPr>
            </a:p>
          </p:txBody>
        </p:sp>
      </p:grpSp>
      <p:sp>
        <p:nvSpPr>
          <p:cNvPr id="88" name="Content Placeholder 2"/>
          <p:cNvSpPr txBox="1"/>
          <p:nvPr/>
        </p:nvSpPr>
        <p:spPr>
          <a:xfrm>
            <a:off x="1745621" y="5134335"/>
            <a:ext cx="9101138" cy="11271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</a:t>
            </a:r>
            <a:endParaRPr lang="en-US" altLang="zh-CN" sz="1400" dirty="0">
              <a:solidFill>
                <a:prstClr val="white">
                  <a:lumMod val="95000"/>
                </a:prst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zh-CN" sz="1400" dirty="0">
              <a:solidFill>
                <a:prstClr val="white">
                  <a:lumMod val="95000"/>
                </a:prst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2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3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4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5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6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74" dur="1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75" dur="1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5" grpId="1" animBg="1"/>
          <p:bldP spid="6" grpId="0" animBg="1"/>
          <p:bldP spid="6" grpId="1" animBg="1"/>
          <p:bldP spid="64" grpId="0"/>
          <p:bldP spid="65" grpId="0"/>
          <p:bldP spid="66" grpId="0"/>
          <p:bldP spid="67" grpId="0"/>
          <p:bldP spid="72" grpId="0"/>
          <p:bldP spid="8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2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3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3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4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5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5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6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Bottom)">
                                          <p:cBhvr>
                                            <p:cTn id="6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1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1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5" grpId="1" animBg="1"/>
          <p:bldP spid="6" grpId="0" animBg="1"/>
          <p:bldP spid="6" grpId="1" animBg="1"/>
          <p:bldP spid="64" grpId="0"/>
          <p:bldP spid="65" grpId="0"/>
          <p:bldP spid="66" grpId="0"/>
          <p:bldP spid="67" grpId="0"/>
          <p:bldP spid="72" grpId="0"/>
          <p:bldP spid="8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/>
          <p:nvPr/>
        </p:nvSpPr>
        <p:spPr>
          <a:xfrm>
            <a:off x="4275840" y="2526378"/>
            <a:ext cx="26881" cy="2758817"/>
          </a:xfrm>
          <a:custGeom>
            <a:avLst/>
            <a:gdLst>
              <a:gd name="connsiteX0" fmla="*/ 6350 w 25400"/>
              <a:gd name="connsiteY0" fmla="*/ 6350 h 2606827"/>
              <a:gd name="connsiteX1" fmla="*/ 6350 w 25400"/>
              <a:gd name="connsiteY1" fmla="*/ 2600477 h 26068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2606827">
                <a:moveTo>
                  <a:pt x="6350" y="6350"/>
                </a:moveTo>
                <a:lnTo>
                  <a:pt x="6350" y="2600477"/>
                </a:lnTo>
              </a:path>
            </a:pathLst>
          </a:custGeom>
          <a:ln w="12700">
            <a:solidFill>
              <a:srgbClr val="757575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5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903874" y="2526378"/>
            <a:ext cx="26881" cy="2758817"/>
          </a:xfrm>
          <a:custGeom>
            <a:avLst/>
            <a:gdLst>
              <a:gd name="connsiteX0" fmla="*/ 6350 w 25400"/>
              <a:gd name="connsiteY0" fmla="*/ 6350 h 2606827"/>
              <a:gd name="connsiteX1" fmla="*/ 6350 w 25400"/>
              <a:gd name="connsiteY1" fmla="*/ 2600477 h 26068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2606827">
                <a:moveTo>
                  <a:pt x="6350" y="6350"/>
                </a:moveTo>
                <a:lnTo>
                  <a:pt x="6350" y="2600477"/>
                </a:lnTo>
              </a:path>
            </a:pathLst>
          </a:custGeom>
          <a:ln w="12700">
            <a:solidFill>
              <a:srgbClr val="757575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5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4275840" y="2526378"/>
            <a:ext cx="26881" cy="2758817"/>
          </a:xfrm>
          <a:custGeom>
            <a:avLst/>
            <a:gdLst>
              <a:gd name="connsiteX0" fmla="*/ 6350 w 25400"/>
              <a:gd name="connsiteY0" fmla="*/ 6350 h 2606827"/>
              <a:gd name="connsiteX1" fmla="*/ 6350 w 25400"/>
              <a:gd name="connsiteY1" fmla="*/ 2600477 h 26068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2606827">
                <a:moveTo>
                  <a:pt x="6350" y="6350"/>
                </a:moveTo>
                <a:lnTo>
                  <a:pt x="6350" y="2600477"/>
                </a:lnTo>
              </a:path>
            </a:pathLst>
          </a:custGeom>
          <a:ln w="12700">
            <a:solidFill>
              <a:srgbClr val="757575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sp>
        <p:nvSpPr>
          <p:cNvPr id="16" name="Freeform 3"/>
          <p:cNvSpPr/>
          <p:nvPr/>
        </p:nvSpPr>
        <p:spPr>
          <a:xfrm>
            <a:off x="7903874" y="2496809"/>
            <a:ext cx="26881" cy="2758817"/>
          </a:xfrm>
          <a:custGeom>
            <a:avLst/>
            <a:gdLst>
              <a:gd name="connsiteX0" fmla="*/ 6350 w 25400"/>
              <a:gd name="connsiteY0" fmla="*/ 6350 h 2606827"/>
              <a:gd name="connsiteX1" fmla="*/ 6350 w 25400"/>
              <a:gd name="connsiteY1" fmla="*/ 2600477 h 26068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5400" h="2606827">
                <a:moveTo>
                  <a:pt x="6350" y="6350"/>
                </a:moveTo>
                <a:lnTo>
                  <a:pt x="6350" y="2600477"/>
                </a:lnTo>
              </a:path>
            </a:pathLst>
          </a:custGeom>
          <a:ln w="12700">
            <a:solidFill>
              <a:srgbClr val="757575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905"/>
          </a:p>
        </p:txBody>
      </p:sp>
      <p:grpSp>
        <p:nvGrpSpPr>
          <p:cNvPr id="5" name="组合 4"/>
          <p:cNvGrpSpPr/>
          <p:nvPr/>
        </p:nvGrpSpPr>
        <p:grpSpPr>
          <a:xfrm>
            <a:off x="5045725" y="2405412"/>
            <a:ext cx="2087110" cy="2874160"/>
            <a:chOff x="5045725" y="2405412"/>
            <a:chExt cx="2087110" cy="2874160"/>
          </a:xfrm>
        </p:grpSpPr>
        <p:sp>
          <p:nvSpPr>
            <p:cNvPr id="17" name="Freeform 3"/>
            <p:cNvSpPr/>
            <p:nvPr/>
          </p:nvSpPr>
          <p:spPr>
            <a:xfrm>
              <a:off x="5281665" y="2405412"/>
              <a:ext cx="1629817" cy="1629818"/>
            </a:xfrm>
            <a:custGeom>
              <a:avLst/>
              <a:gdLst>
                <a:gd name="connsiteX0" fmla="*/ 1533677 w 1540026"/>
                <a:gd name="connsiteY0" fmla="*/ 770013 h 1540027"/>
                <a:gd name="connsiteX1" fmla="*/ 770013 w 1540026"/>
                <a:gd name="connsiteY1" fmla="*/ 1533677 h 1540027"/>
                <a:gd name="connsiteX2" fmla="*/ 6350 w 1540026"/>
                <a:gd name="connsiteY2" fmla="*/ 770013 h 1540027"/>
                <a:gd name="connsiteX3" fmla="*/ 770013 w 1540026"/>
                <a:gd name="connsiteY3" fmla="*/ 6350 h 1540027"/>
                <a:gd name="connsiteX4" fmla="*/ 1533677 w 1540026"/>
                <a:gd name="connsiteY4" fmla="*/ 770013 h 1540027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1540026" h="1540027">
                  <a:moveTo>
                    <a:pt x="1533677" y="770013"/>
                  </a:moveTo>
                  <a:cubicBezTo>
                    <a:pt x="1533677" y="1191767"/>
                    <a:pt x="1191780" y="1533677"/>
                    <a:pt x="770013" y="1533677"/>
                  </a:cubicBezTo>
                  <a:cubicBezTo>
                    <a:pt x="348259" y="1533677"/>
                    <a:pt x="6350" y="1191767"/>
                    <a:pt x="6350" y="770013"/>
                  </a:cubicBezTo>
                  <a:cubicBezTo>
                    <a:pt x="6350" y="348246"/>
                    <a:pt x="348259" y="6350"/>
                    <a:pt x="770013" y="6350"/>
                  </a:cubicBezTo>
                  <a:cubicBezTo>
                    <a:pt x="1191780" y="6350"/>
                    <a:pt x="1533677" y="348246"/>
                    <a:pt x="1533677" y="770013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 w="127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3" name="TextBox 1"/>
            <p:cNvSpPr txBox="1"/>
            <p:nvPr/>
          </p:nvSpPr>
          <p:spPr>
            <a:xfrm>
              <a:off x="5045725" y="4220308"/>
              <a:ext cx="2087110" cy="1059264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algn="ctr">
                <a:lnSpc>
                  <a:spcPts val="2010"/>
                </a:lnSpc>
                <a:tabLst>
                  <a:tab pos="429895" algn="l"/>
                </a:tabLst>
              </a:pPr>
              <a:r>
                <a:rPr lang="en-US" altLang="zh-CN" sz="158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市场潜力模型</a:t>
              </a:r>
              <a:endParaRPr lang="en-US" altLang="zh-CN" sz="15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>
                <a:lnSpc>
                  <a:spcPts val="2330"/>
                </a:lnSpc>
                <a:tabLst>
                  <a:tab pos="429895" algn="l"/>
                </a:tabLst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此处文字替换成具体内容。一个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>
                <a:lnSpc>
                  <a:spcPts val="1800"/>
                </a:lnSpc>
                <a:tabLst>
                  <a:tab pos="429895" algn="l"/>
                </a:tabLst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是产品，一个是环境。通过研究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>
                <a:lnSpc>
                  <a:spcPts val="1800"/>
                </a:lnSpc>
                <a:tabLst>
                  <a:tab pos="429895" algn="l"/>
                </a:tabLst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可以让我们更好掌握市场情况。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809718" y="2739841"/>
              <a:ext cx="557780" cy="960322"/>
              <a:chOff x="7260" y="4070"/>
              <a:chExt cx="1220" cy="2100"/>
            </a:xfrm>
          </p:grpSpPr>
          <p:sp>
            <p:nvSpPr>
              <p:cNvPr id="25" name="Freeform 3"/>
              <p:cNvSpPr/>
              <p:nvPr/>
            </p:nvSpPr>
            <p:spPr>
              <a:xfrm>
                <a:off x="7260" y="4070"/>
                <a:ext cx="1221" cy="2101"/>
              </a:xfrm>
              <a:custGeom>
                <a:avLst/>
                <a:gdLst>
                  <a:gd name="connsiteX0" fmla="*/ 708139 w 775639"/>
                  <a:gd name="connsiteY0" fmla="*/ 0 h 1333957"/>
                  <a:gd name="connsiteX1" fmla="*/ 67411 w 775639"/>
                  <a:gd name="connsiteY1" fmla="*/ 0 h 1333957"/>
                  <a:gd name="connsiteX2" fmla="*/ 0 w 775639"/>
                  <a:gd name="connsiteY2" fmla="*/ 67449 h 1333957"/>
                  <a:gd name="connsiteX3" fmla="*/ 0 w 775639"/>
                  <a:gd name="connsiteY3" fmla="*/ 1266494 h 1333957"/>
                  <a:gd name="connsiteX4" fmla="*/ 67411 w 775639"/>
                  <a:gd name="connsiteY4" fmla="*/ 1333956 h 1333957"/>
                  <a:gd name="connsiteX5" fmla="*/ 708139 w 775639"/>
                  <a:gd name="connsiteY5" fmla="*/ 1333956 h 1333957"/>
                  <a:gd name="connsiteX6" fmla="*/ 775639 w 775639"/>
                  <a:gd name="connsiteY6" fmla="*/ 1266494 h 1333957"/>
                  <a:gd name="connsiteX7" fmla="*/ 775639 w 775639"/>
                  <a:gd name="connsiteY7" fmla="*/ 67449 h 1333957"/>
                  <a:gd name="connsiteX8" fmla="*/ 708139 w 775639"/>
                  <a:gd name="connsiteY8" fmla="*/ 0 h 1333957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</a:cxnLst>
                <a:rect l="l" t="t" r="r" b="b"/>
                <a:pathLst>
                  <a:path w="775639" h="1333957">
                    <a:moveTo>
                      <a:pt x="708139" y="0"/>
                    </a:moveTo>
                    <a:lnTo>
                      <a:pt x="67411" y="0"/>
                    </a:lnTo>
                    <a:cubicBezTo>
                      <a:pt x="30429" y="0"/>
                      <a:pt x="0" y="30124"/>
                      <a:pt x="0" y="67449"/>
                    </a:cubicBezTo>
                    <a:lnTo>
                      <a:pt x="0" y="1266494"/>
                    </a:lnTo>
                    <a:cubicBezTo>
                      <a:pt x="0" y="1303794"/>
                      <a:pt x="30429" y="1333956"/>
                      <a:pt x="67411" y="1333956"/>
                    </a:cubicBezTo>
                    <a:lnTo>
                      <a:pt x="708139" y="1333956"/>
                    </a:lnTo>
                    <a:cubicBezTo>
                      <a:pt x="745464" y="1333956"/>
                      <a:pt x="775639" y="1303794"/>
                      <a:pt x="775639" y="1266494"/>
                    </a:cubicBezTo>
                    <a:lnTo>
                      <a:pt x="775639" y="67449"/>
                    </a:lnTo>
                    <a:cubicBezTo>
                      <a:pt x="775639" y="30124"/>
                      <a:pt x="745464" y="0"/>
                      <a:pt x="708139" y="0"/>
                    </a:cubicBez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26" name="Freeform 3"/>
              <p:cNvSpPr/>
              <p:nvPr/>
            </p:nvSpPr>
            <p:spPr>
              <a:xfrm>
                <a:off x="7554" y="4167"/>
                <a:ext cx="684" cy="49"/>
              </a:xfrm>
              <a:custGeom>
                <a:avLst/>
                <a:gdLst>
                  <a:gd name="connsiteX0" fmla="*/ 0 w 434098"/>
                  <a:gd name="connsiteY0" fmla="*/ 15627 h 31254"/>
                  <a:gd name="connsiteX1" fmla="*/ 434098 w 434098"/>
                  <a:gd name="connsiteY1" fmla="*/ 15627 h 31254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434098" h="31254">
                    <a:moveTo>
                      <a:pt x="0" y="15627"/>
                    </a:moveTo>
                    <a:lnTo>
                      <a:pt x="434098" y="15627"/>
                    </a:lnTo>
                  </a:path>
                </a:pathLst>
              </a:custGeom>
              <a:solidFill>
                <a:srgbClr val="3C3D40"/>
              </a:solidFill>
              <a:ln w="25400">
                <a:solidFill>
                  <a:srgbClr val="3C3D40">
                    <a:alpha val="100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27" name="Freeform 3"/>
              <p:cNvSpPr/>
              <p:nvPr/>
            </p:nvSpPr>
            <p:spPr>
              <a:xfrm>
                <a:off x="7774" y="5841"/>
                <a:ext cx="230" cy="230"/>
              </a:xfrm>
              <a:custGeom>
                <a:avLst/>
                <a:gdLst>
                  <a:gd name="connsiteX0" fmla="*/ 72974 w 146215"/>
                  <a:gd name="connsiteY0" fmla="*/ 146227 h 146227"/>
                  <a:gd name="connsiteX1" fmla="*/ 0 w 146215"/>
                  <a:gd name="connsiteY1" fmla="*/ 73202 h 146227"/>
                  <a:gd name="connsiteX2" fmla="*/ 72974 w 146215"/>
                  <a:gd name="connsiteY2" fmla="*/ 0 h 146227"/>
                  <a:gd name="connsiteX3" fmla="*/ 146215 w 146215"/>
                  <a:gd name="connsiteY3" fmla="*/ 73202 h 146227"/>
                  <a:gd name="connsiteX4" fmla="*/ 72974 w 146215"/>
                  <a:gd name="connsiteY4" fmla="*/ 146227 h 146227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46215" h="146227">
                    <a:moveTo>
                      <a:pt x="72974" y="146227"/>
                    </a:moveTo>
                    <a:cubicBezTo>
                      <a:pt x="32918" y="146227"/>
                      <a:pt x="0" y="113690"/>
                      <a:pt x="0" y="73202"/>
                    </a:cubicBezTo>
                    <a:cubicBezTo>
                      <a:pt x="0" y="32918"/>
                      <a:pt x="32918" y="0"/>
                      <a:pt x="72974" y="0"/>
                    </a:cubicBezTo>
                    <a:cubicBezTo>
                      <a:pt x="113448" y="0"/>
                      <a:pt x="146215" y="32918"/>
                      <a:pt x="146215" y="73202"/>
                    </a:cubicBezTo>
                    <a:cubicBezTo>
                      <a:pt x="146215" y="113690"/>
                      <a:pt x="113448" y="146227"/>
                      <a:pt x="72974" y="146227"/>
                    </a:cubicBezTo>
                  </a:path>
                </a:pathLst>
              </a:custGeom>
              <a:solidFill>
                <a:srgbClr val="3C3D40"/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28" name="Freeform 3"/>
              <p:cNvSpPr/>
              <p:nvPr/>
            </p:nvSpPr>
            <p:spPr>
              <a:xfrm>
                <a:off x="7372" y="4334"/>
                <a:ext cx="999" cy="1426"/>
              </a:xfrm>
              <a:custGeom>
                <a:avLst/>
                <a:gdLst>
                  <a:gd name="connsiteX0" fmla="*/ 634174 w 634174"/>
                  <a:gd name="connsiteY0" fmla="*/ 905649 h 905649"/>
                  <a:gd name="connsiteX1" fmla="*/ 0 w 634174"/>
                  <a:gd name="connsiteY1" fmla="*/ 905649 h 905649"/>
                  <a:gd name="connsiteX2" fmla="*/ 0 w 634174"/>
                  <a:gd name="connsiteY2" fmla="*/ 0 h 905649"/>
                  <a:gd name="connsiteX3" fmla="*/ 634174 w 634174"/>
                  <a:gd name="connsiteY3" fmla="*/ 0 h 905649"/>
                  <a:gd name="connsiteX4" fmla="*/ 634174 w 634174"/>
                  <a:gd name="connsiteY4" fmla="*/ 905649 h 905649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634174" h="905649">
                    <a:moveTo>
                      <a:pt x="634174" y="905649"/>
                    </a:moveTo>
                    <a:lnTo>
                      <a:pt x="0" y="905649"/>
                    </a:lnTo>
                    <a:lnTo>
                      <a:pt x="0" y="0"/>
                    </a:lnTo>
                    <a:lnTo>
                      <a:pt x="634174" y="0"/>
                    </a:lnTo>
                    <a:lnTo>
                      <a:pt x="634174" y="905649"/>
                    </a:lnTo>
                  </a:path>
                </a:pathLst>
              </a:custGeom>
              <a:solidFill>
                <a:srgbClr val="3C3D40"/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553688" y="2405412"/>
            <a:ext cx="2087110" cy="2874160"/>
            <a:chOff x="8553688" y="2405412"/>
            <a:chExt cx="2087110" cy="2874160"/>
          </a:xfrm>
        </p:grpSpPr>
        <p:sp>
          <p:nvSpPr>
            <p:cNvPr id="18" name="Freeform 3"/>
            <p:cNvSpPr/>
            <p:nvPr/>
          </p:nvSpPr>
          <p:spPr>
            <a:xfrm>
              <a:off x="8793198" y="2405412"/>
              <a:ext cx="1629832" cy="1629818"/>
            </a:xfrm>
            <a:custGeom>
              <a:avLst/>
              <a:gdLst>
                <a:gd name="connsiteX0" fmla="*/ 1533690 w 1540040"/>
                <a:gd name="connsiteY0" fmla="*/ 770013 h 1540027"/>
                <a:gd name="connsiteX1" fmla="*/ 770013 w 1540040"/>
                <a:gd name="connsiteY1" fmla="*/ 1533677 h 1540027"/>
                <a:gd name="connsiteX2" fmla="*/ 6350 w 1540040"/>
                <a:gd name="connsiteY2" fmla="*/ 770013 h 1540027"/>
                <a:gd name="connsiteX3" fmla="*/ 770013 w 1540040"/>
                <a:gd name="connsiteY3" fmla="*/ 6350 h 1540027"/>
                <a:gd name="connsiteX4" fmla="*/ 1533690 w 1540040"/>
                <a:gd name="connsiteY4" fmla="*/ 770013 h 1540027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1540040" h="1540027">
                  <a:moveTo>
                    <a:pt x="1533690" y="770013"/>
                  </a:moveTo>
                  <a:cubicBezTo>
                    <a:pt x="1533690" y="1191767"/>
                    <a:pt x="1191779" y="1533677"/>
                    <a:pt x="770013" y="1533677"/>
                  </a:cubicBezTo>
                  <a:cubicBezTo>
                    <a:pt x="348259" y="1533677"/>
                    <a:pt x="6350" y="1191767"/>
                    <a:pt x="6350" y="770013"/>
                  </a:cubicBezTo>
                  <a:cubicBezTo>
                    <a:pt x="6350" y="348246"/>
                    <a:pt x="348259" y="6350"/>
                    <a:pt x="770013" y="6350"/>
                  </a:cubicBezTo>
                  <a:cubicBezTo>
                    <a:pt x="1191779" y="6350"/>
                    <a:pt x="1533690" y="348246"/>
                    <a:pt x="1533690" y="770013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 w="127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4" name="TextBox 1"/>
            <p:cNvSpPr txBox="1"/>
            <p:nvPr/>
          </p:nvSpPr>
          <p:spPr>
            <a:xfrm>
              <a:off x="8553688" y="4220308"/>
              <a:ext cx="2087110" cy="1059264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algn="ctr">
                <a:lnSpc>
                  <a:spcPts val="2010"/>
                </a:lnSpc>
                <a:tabLst>
                  <a:tab pos="429895" algn="l"/>
                </a:tabLst>
              </a:pPr>
              <a:r>
                <a:rPr lang="en-US" altLang="zh-CN" sz="158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市场潜力模型</a:t>
              </a:r>
              <a:endParaRPr lang="en-US" altLang="zh-CN" sz="15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>
                <a:lnSpc>
                  <a:spcPts val="2330"/>
                </a:lnSpc>
                <a:tabLst>
                  <a:tab pos="429895" algn="l"/>
                </a:tabLst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此处文字替换成具体内容。一个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>
                <a:lnSpc>
                  <a:spcPts val="1800"/>
                </a:lnSpc>
                <a:tabLst>
                  <a:tab pos="429895" algn="l"/>
                </a:tabLst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是产品，一个是环境。通过研究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>
                <a:lnSpc>
                  <a:spcPts val="1800"/>
                </a:lnSpc>
                <a:tabLst>
                  <a:tab pos="429895" algn="l"/>
                </a:tabLst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可以让我们更好掌握市场情况。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150347" y="2806371"/>
              <a:ext cx="973090" cy="848094"/>
              <a:chOff x="9590" y="4196"/>
              <a:chExt cx="2121" cy="1848"/>
            </a:xfrm>
          </p:grpSpPr>
          <p:sp>
            <p:nvSpPr>
              <p:cNvPr id="30" name="Freeform 3"/>
              <p:cNvSpPr/>
              <p:nvPr/>
            </p:nvSpPr>
            <p:spPr>
              <a:xfrm>
                <a:off x="10367" y="4710"/>
                <a:ext cx="1345" cy="1335"/>
              </a:xfrm>
              <a:custGeom>
                <a:avLst/>
                <a:gdLst>
                  <a:gd name="connsiteX0" fmla="*/ 854176 w 854176"/>
                  <a:gd name="connsiteY0" fmla="*/ 357187 h 847877"/>
                  <a:gd name="connsiteX1" fmla="*/ 853973 w 854176"/>
                  <a:gd name="connsiteY1" fmla="*/ 355739 h 847877"/>
                  <a:gd name="connsiteX2" fmla="*/ 853351 w 854176"/>
                  <a:gd name="connsiteY2" fmla="*/ 351612 h 847877"/>
                  <a:gd name="connsiteX3" fmla="*/ 850759 w 854176"/>
                  <a:gd name="connsiteY3" fmla="*/ 336969 h 847877"/>
                  <a:gd name="connsiteX4" fmla="*/ 846277 w 854176"/>
                  <a:gd name="connsiteY4" fmla="*/ 316446 h 847877"/>
                  <a:gd name="connsiteX5" fmla="*/ 839939 w 854176"/>
                  <a:gd name="connsiteY5" fmla="*/ 293166 h 847877"/>
                  <a:gd name="connsiteX6" fmla="*/ 832218 w 854176"/>
                  <a:gd name="connsiteY6" fmla="*/ 270294 h 847877"/>
                  <a:gd name="connsiteX7" fmla="*/ 824458 w 854176"/>
                  <a:gd name="connsiteY7" fmla="*/ 250710 h 847877"/>
                  <a:gd name="connsiteX8" fmla="*/ 818374 w 854176"/>
                  <a:gd name="connsiteY8" fmla="*/ 237096 h 847877"/>
                  <a:gd name="connsiteX9" fmla="*/ 815961 w 854176"/>
                  <a:gd name="connsiteY9" fmla="*/ 231991 h 847877"/>
                  <a:gd name="connsiteX10" fmla="*/ 803516 w 854176"/>
                  <a:gd name="connsiteY10" fmla="*/ 217957 h 847877"/>
                  <a:gd name="connsiteX11" fmla="*/ 788809 w 854176"/>
                  <a:gd name="connsiteY11" fmla="*/ 215988 h 847877"/>
                  <a:gd name="connsiteX12" fmla="*/ 764019 w 854176"/>
                  <a:gd name="connsiteY12" fmla="*/ 221500 h 847877"/>
                  <a:gd name="connsiteX13" fmla="*/ 712584 w 854176"/>
                  <a:gd name="connsiteY13" fmla="*/ 236143 h 847877"/>
                  <a:gd name="connsiteX14" fmla="*/ 676858 w 854176"/>
                  <a:gd name="connsiteY14" fmla="*/ 190055 h 847877"/>
                  <a:gd name="connsiteX15" fmla="*/ 633780 w 854176"/>
                  <a:gd name="connsiteY15" fmla="*/ 150774 h 847877"/>
                  <a:gd name="connsiteX16" fmla="*/ 652436 w 854176"/>
                  <a:gd name="connsiteY16" fmla="*/ 100672 h 847877"/>
                  <a:gd name="connsiteX17" fmla="*/ 659929 w 854176"/>
                  <a:gd name="connsiteY17" fmla="*/ 76403 h 847877"/>
                  <a:gd name="connsiteX18" fmla="*/ 659129 w 854176"/>
                  <a:gd name="connsiteY18" fmla="*/ 61582 h 847877"/>
                  <a:gd name="connsiteX19" fmla="*/ 646124 w 854176"/>
                  <a:gd name="connsiteY19" fmla="*/ 48056 h 847877"/>
                  <a:gd name="connsiteX20" fmla="*/ 641235 w 854176"/>
                  <a:gd name="connsiteY20" fmla="*/ 45237 h 847877"/>
                  <a:gd name="connsiteX21" fmla="*/ 628154 w 854176"/>
                  <a:gd name="connsiteY21" fmla="*/ 38100 h 847877"/>
                  <a:gd name="connsiteX22" fmla="*/ 609244 w 854176"/>
                  <a:gd name="connsiteY22" fmla="*/ 28816 h 847877"/>
                  <a:gd name="connsiteX23" fmla="*/ 587069 w 854176"/>
                  <a:gd name="connsiteY23" fmla="*/ 19291 h 847877"/>
                  <a:gd name="connsiteX24" fmla="*/ 564374 w 854176"/>
                  <a:gd name="connsiteY24" fmla="*/ 11112 h 847877"/>
                  <a:gd name="connsiteX25" fmla="*/ 544245 w 854176"/>
                  <a:gd name="connsiteY25" fmla="*/ 5003 h 847877"/>
                  <a:gd name="connsiteX26" fmla="*/ 529856 w 854176"/>
                  <a:gd name="connsiteY26" fmla="*/ 1257 h 847877"/>
                  <a:gd name="connsiteX27" fmla="*/ 525817 w 854176"/>
                  <a:gd name="connsiteY27" fmla="*/ 304 h 847877"/>
                  <a:gd name="connsiteX28" fmla="*/ 524370 w 854176"/>
                  <a:gd name="connsiteY28" fmla="*/ 0 h 847877"/>
                  <a:gd name="connsiteX29" fmla="*/ 505714 w 854176"/>
                  <a:gd name="connsiteY29" fmla="*/ 1003 h 847877"/>
                  <a:gd name="connsiteX30" fmla="*/ 495020 w 854176"/>
                  <a:gd name="connsiteY30" fmla="*/ 11265 h 847877"/>
                  <a:gd name="connsiteX31" fmla="*/ 483882 w 854176"/>
                  <a:gd name="connsiteY31" fmla="*/ 34061 h 847877"/>
                  <a:gd name="connsiteX32" fmla="*/ 463232 w 854176"/>
                  <a:gd name="connsiteY32" fmla="*/ 83413 h 847877"/>
                  <a:gd name="connsiteX33" fmla="*/ 347370 w 854176"/>
                  <a:gd name="connsiteY33" fmla="*/ 91757 h 847877"/>
                  <a:gd name="connsiteX34" fmla="*/ 319811 w 854176"/>
                  <a:gd name="connsiteY34" fmla="*/ 45923 h 847877"/>
                  <a:gd name="connsiteX35" fmla="*/ 305485 w 854176"/>
                  <a:gd name="connsiteY35" fmla="*/ 24917 h 847877"/>
                  <a:gd name="connsiteX36" fmla="*/ 293420 w 854176"/>
                  <a:gd name="connsiteY36" fmla="*/ 16408 h 847877"/>
                  <a:gd name="connsiteX37" fmla="*/ 284441 w 854176"/>
                  <a:gd name="connsiteY37" fmla="*/ 15748 h 847877"/>
                  <a:gd name="connsiteX38" fmla="*/ 274751 w 854176"/>
                  <a:gd name="connsiteY38" fmla="*/ 18097 h 847877"/>
                  <a:gd name="connsiteX39" fmla="*/ 269493 w 854176"/>
                  <a:gd name="connsiteY39" fmla="*/ 20154 h 847877"/>
                  <a:gd name="connsiteX40" fmla="*/ 255765 w 854176"/>
                  <a:gd name="connsiteY40" fmla="*/ 25946 h 847877"/>
                  <a:gd name="connsiteX41" fmla="*/ 236715 w 854176"/>
                  <a:gd name="connsiteY41" fmla="*/ 34937 h 847877"/>
                  <a:gd name="connsiteX42" fmla="*/ 226135 w 854176"/>
                  <a:gd name="connsiteY42" fmla="*/ 40335 h 847877"/>
                  <a:gd name="connsiteX43" fmla="*/ 215455 w 854176"/>
                  <a:gd name="connsiteY43" fmla="*/ 46367 h 847877"/>
                  <a:gd name="connsiteX44" fmla="*/ 177571 w 854176"/>
                  <a:gd name="connsiteY44" fmla="*/ 70916 h 847877"/>
                  <a:gd name="connsiteX45" fmla="*/ 165696 w 854176"/>
                  <a:gd name="connsiteY45" fmla="*/ 79844 h 847877"/>
                  <a:gd name="connsiteX46" fmla="*/ 161276 w 854176"/>
                  <a:gd name="connsiteY46" fmla="*/ 83337 h 847877"/>
                  <a:gd name="connsiteX47" fmla="*/ 150494 w 854176"/>
                  <a:gd name="connsiteY47" fmla="*/ 98552 h 847877"/>
                  <a:gd name="connsiteX48" fmla="*/ 151789 w 854176"/>
                  <a:gd name="connsiteY48" fmla="*/ 113207 h 847877"/>
                  <a:gd name="connsiteX49" fmla="*/ 162724 w 854176"/>
                  <a:gd name="connsiteY49" fmla="*/ 136156 h 847877"/>
                  <a:gd name="connsiteX50" fmla="*/ 188366 w 854176"/>
                  <a:gd name="connsiteY50" fmla="*/ 183045 h 847877"/>
                  <a:gd name="connsiteX51" fmla="*/ 122580 w 854176"/>
                  <a:gd name="connsiteY51" fmla="*/ 278892 h 847877"/>
                  <a:gd name="connsiteX52" fmla="*/ 69557 w 854176"/>
                  <a:gd name="connsiteY52" fmla="*/ 271957 h 847877"/>
                  <a:gd name="connsiteX53" fmla="*/ 44221 w 854176"/>
                  <a:gd name="connsiteY53" fmla="*/ 270103 h 847877"/>
                  <a:gd name="connsiteX54" fmla="*/ 30035 w 854176"/>
                  <a:gd name="connsiteY54" fmla="*/ 274205 h 847877"/>
                  <a:gd name="connsiteX55" fmla="*/ 23938 w 854176"/>
                  <a:gd name="connsiteY55" fmla="*/ 280847 h 847877"/>
                  <a:gd name="connsiteX56" fmla="*/ 19760 w 854176"/>
                  <a:gd name="connsiteY56" fmla="*/ 289864 h 847877"/>
                  <a:gd name="connsiteX57" fmla="*/ 18084 w 854176"/>
                  <a:gd name="connsiteY57" fmla="*/ 295249 h 847877"/>
                  <a:gd name="connsiteX58" fmla="*/ 14096 w 854176"/>
                  <a:gd name="connsiteY58" fmla="*/ 309575 h 847877"/>
                  <a:gd name="connsiteX59" fmla="*/ 11607 w 854176"/>
                  <a:gd name="connsiteY59" fmla="*/ 319189 h 847877"/>
                  <a:gd name="connsiteX60" fmla="*/ 9270 w 854176"/>
                  <a:gd name="connsiteY60" fmla="*/ 330009 h 847877"/>
                  <a:gd name="connsiteX61" fmla="*/ 6921 w 854176"/>
                  <a:gd name="connsiteY61" fmla="*/ 341617 h 847877"/>
                  <a:gd name="connsiteX62" fmla="*/ 4952 w 854176"/>
                  <a:gd name="connsiteY62" fmla="*/ 353707 h 847877"/>
                  <a:gd name="connsiteX63" fmla="*/ 1955 w 854176"/>
                  <a:gd name="connsiteY63" fmla="*/ 377558 h 847877"/>
                  <a:gd name="connsiteX64" fmla="*/ 469 w 854176"/>
                  <a:gd name="connsiteY64" fmla="*/ 398500 h 847877"/>
                  <a:gd name="connsiteX65" fmla="*/ 75 w 854176"/>
                  <a:gd name="connsiteY65" fmla="*/ 413321 h 847877"/>
                  <a:gd name="connsiteX66" fmla="*/ 0 w 854176"/>
                  <a:gd name="connsiteY66" fmla="*/ 418947 h 847877"/>
                  <a:gd name="connsiteX67" fmla="*/ 17449 w 854176"/>
                  <a:gd name="connsiteY67" fmla="*/ 445084 h 847877"/>
                  <a:gd name="connsiteX68" fmla="*/ 42226 w 854176"/>
                  <a:gd name="connsiteY68" fmla="*/ 450875 h 847877"/>
                  <a:gd name="connsiteX69" fmla="*/ 67564 w 854176"/>
                  <a:gd name="connsiteY69" fmla="*/ 455879 h 847877"/>
                  <a:gd name="connsiteX70" fmla="*/ 94881 w 854176"/>
                  <a:gd name="connsiteY70" fmla="*/ 460095 h 847877"/>
                  <a:gd name="connsiteX71" fmla="*/ 128816 w 854176"/>
                  <a:gd name="connsiteY71" fmla="*/ 571322 h 847877"/>
                  <a:gd name="connsiteX72" fmla="*/ 108571 w 854176"/>
                  <a:gd name="connsiteY72" fmla="*/ 590105 h 847877"/>
                  <a:gd name="connsiteX73" fmla="*/ 90347 w 854176"/>
                  <a:gd name="connsiteY73" fmla="*/ 608431 h 847877"/>
                  <a:gd name="connsiteX74" fmla="*/ 73088 w 854176"/>
                  <a:gd name="connsiteY74" fmla="*/ 627088 h 847877"/>
                  <a:gd name="connsiteX75" fmla="*/ 67423 w 854176"/>
                  <a:gd name="connsiteY75" fmla="*/ 640765 h 847877"/>
                  <a:gd name="connsiteX76" fmla="*/ 73240 w 854176"/>
                  <a:gd name="connsiteY76" fmla="*/ 658596 h 847877"/>
                  <a:gd name="connsiteX77" fmla="*/ 85114 w 854176"/>
                  <a:gd name="connsiteY77" fmla="*/ 675322 h 847877"/>
                  <a:gd name="connsiteX78" fmla="*/ 98081 w 854176"/>
                  <a:gd name="connsiteY78" fmla="*/ 691807 h 847877"/>
                  <a:gd name="connsiteX79" fmla="*/ 113855 w 854176"/>
                  <a:gd name="connsiteY79" fmla="*/ 709891 h 847877"/>
                  <a:gd name="connsiteX80" fmla="*/ 130619 w 854176"/>
                  <a:gd name="connsiteY80" fmla="*/ 727037 h 847877"/>
                  <a:gd name="connsiteX81" fmla="*/ 146024 w 854176"/>
                  <a:gd name="connsiteY81" fmla="*/ 741273 h 847877"/>
                  <a:gd name="connsiteX82" fmla="*/ 161734 w 854176"/>
                  <a:gd name="connsiteY82" fmla="*/ 754456 h 847877"/>
                  <a:gd name="connsiteX83" fmla="*/ 179044 w 854176"/>
                  <a:gd name="connsiteY83" fmla="*/ 761657 h 847877"/>
                  <a:gd name="connsiteX84" fmla="*/ 193128 w 854176"/>
                  <a:gd name="connsiteY84" fmla="*/ 757110 h 847877"/>
                  <a:gd name="connsiteX85" fmla="*/ 213105 w 854176"/>
                  <a:gd name="connsiteY85" fmla="*/ 741400 h 847877"/>
                  <a:gd name="connsiteX86" fmla="*/ 232841 w 854176"/>
                  <a:gd name="connsiteY86" fmla="*/ 724687 h 847877"/>
                  <a:gd name="connsiteX87" fmla="*/ 253174 w 854176"/>
                  <a:gd name="connsiteY87" fmla="*/ 705992 h 847877"/>
                  <a:gd name="connsiteX88" fmla="*/ 361339 w 854176"/>
                  <a:gd name="connsiteY88" fmla="*/ 748677 h 847877"/>
                  <a:gd name="connsiteX89" fmla="*/ 363372 w 854176"/>
                  <a:gd name="connsiteY89" fmla="*/ 776236 h 847877"/>
                  <a:gd name="connsiteX90" fmla="*/ 366331 w 854176"/>
                  <a:gd name="connsiteY90" fmla="*/ 801903 h 847877"/>
                  <a:gd name="connsiteX91" fmla="*/ 370140 w 854176"/>
                  <a:gd name="connsiteY91" fmla="*/ 827062 h 847877"/>
                  <a:gd name="connsiteX92" fmla="*/ 394779 w 854176"/>
                  <a:gd name="connsiteY92" fmla="*/ 846544 h 847877"/>
                  <a:gd name="connsiteX93" fmla="*/ 400405 w 854176"/>
                  <a:gd name="connsiteY93" fmla="*/ 846925 h 847877"/>
                  <a:gd name="connsiteX94" fmla="*/ 415226 w 854176"/>
                  <a:gd name="connsiteY94" fmla="*/ 847699 h 847877"/>
                  <a:gd name="connsiteX95" fmla="*/ 436206 w 854176"/>
                  <a:gd name="connsiteY95" fmla="*/ 847877 h 847877"/>
                  <a:gd name="connsiteX96" fmla="*/ 460234 w 854176"/>
                  <a:gd name="connsiteY96" fmla="*/ 846797 h 847877"/>
                  <a:gd name="connsiteX97" fmla="*/ 472414 w 854176"/>
                  <a:gd name="connsiteY97" fmla="*/ 845807 h 847877"/>
                  <a:gd name="connsiteX98" fmla="*/ 484199 w 854176"/>
                  <a:gd name="connsiteY98" fmla="*/ 844397 h 847877"/>
                  <a:gd name="connsiteX99" fmla="*/ 495159 w 854176"/>
                  <a:gd name="connsiteY99" fmla="*/ 842898 h 847877"/>
                  <a:gd name="connsiteX100" fmla="*/ 504951 w 854176"/>
                  <a:gd name="connsiteY100" fmla="*/ 841197 h 847877"/>
                  <a:gd name="connsiteX101" fmla="*/ 519544 w 854176"/>
                  <a:gd name="connsiteY101" fmla="*/ 838377 h 847877"/>
                  <a:gd name="connsiteX102" fmla="*/ 525043 w 854176"/>
                  <a:gd name="connsiteY102" fmla="*/ 837133 h 847877"/>
                  <a:gd name="connsiteX103" fmla="*/ 534365 w 854176"/>
                  <a:gd name="connsiteY103" fmla="*/ 833666 h 847877"/>
                  <a:gd name="connsiteX104" fmla="*/ 541463 w 854176"/>
                  <a:gd name="connsiteY104" fmla="*/ 828103 h 847877"/>
                  <a:gd name="connsiteX105" fmla="*/ 546709 w 854176"/>
                  <a:gd name="connsiteY105" fmla="*/ 814311 h 847877"/>
                  <a:gd name="connsiteX106" fmla="*/ 546861 w 854176"/>
                  <a:gd name="connsiteY106" fmla="*/ 788898 h 847877"/>
                  <a:gd name="connsiteX107" fmla="*/ 544156 w 854176"/>
                  <a:gd name="connsiteY107" fmla="*/ 735495 h 847877"/>
                  <a:gd name="connsiteX108" fmla="*/ 644931 w 854176"/>
                  <a:gd name="connsiteY108" fmla="*/ 677557 h 847877"/>
                  <a:gd name="connsiteX109" fmla="*/ 689660 w 854176"/>
                  <a:gd name="connsiteY109" fmla="*/ 706844 h 847877"/>
                  <a:gd name="connsiteX110" fmla="*/ 711644 w 854176"/>
                  <a:gd name="connsiteY110" fmla="*/ 719569 h 847877"/>
                  <a:gd name="connsiteX111" fmla="*/ 726160 w 854176"/>
                  <a:gd name="connsiteY111" fmla="*/ 722045 h 847877"/>
                  <a:gd name="connsiteX112" fmla="*/ 742188 w 854176"/>
                  <a:gd name="connsiteY112" fmla="*/ 712495 h 847877"/>
                  <a:gd name="connsiteX113" fmla="*/ 746023 w 854176"/>
                  <a:gd name="connsiteY113" fmla="*/ 708368 h 847877"/>
                  <a:gd name="connsiteX114" fmla="*/ 755865 w 854176"/>
                  <a:gd name="connsiteY114" fmla="*/ 697242 h 847877"/>
                  <a:gd name="connsiteX115" fmla="*/ 783335 w 854176"/>
                  <a:gd name="connsiteY115" fmla="*/ 661428 h 847877"/>
                  <a:gd name="connsiteX116" fmla="*/ 790206 w 854176"/>
                  <a:gd name="connsiteY116" fmla="*/ 651281 h 847877"/>
                  <a:gd name="connsiteX117" fmla="*/ 796429 w 854176"/>
                  <a:gd name="connsiteY117" fmla="*/ 641159 h 847877"/>
                  <a:gd name="connsiteX118" fmla="*/ 806919 w 854176"/>
                  <a:gd name="connsiteY118" fmla="*/ 622871 h 847877"/>
                  <a:gd name="connsiteX119" fmla="*/ 813790 w 854176"/>
                  <a:gd name="connsiteY119" fmla="*/ 609650 h 847877"/>
                  <a:gd name="connsiteX120" fmla="*/ 816254 w 854176"/>
                  <a:gd name="connsiteY120" fmla="*/ 604570 h 847877"/>
                  <a:gd name="connsiteX121" fmla="*/ 819365 w 854176"/>
                  <a:gd name="connsiteY121" fmla="*/ 595109 h 847877"/>
                  <a:gd name="connsiteX122" fmla="*/ 819441 w 854176"/>
                  <a:gd name="connsiteY122" fmla="*/ 586092 h 847877"/>
                  <a:gd name="connsiteX123" fmla="*/ 811897 w 854176"/>
                  <a:gd name="connsiteY123" fmla="*/ 573404 h 847877"/>
                  <a:gd name="connsiteX124" fmla="*/ 792098 w 854176"/>
                  <a:gd name="connsiteY124" fmla="*/ 557466 h 847877"/>
                  <a:gd name="connsiteX125" fmla="*/ 748613 w 854176"/>
                  <a:gd name="connsiteY125" fmla="*/ 526326 h 847877"/>
                  <a:gd name="connsiteX126" fmla="*/ 766152 w 854176"/>
                  <a:gd name="connsiteY126" fmla="*/ 411479 h 847877"/>
                  <a:gd name="connsiteX127" fmla="*/ 816990 w 854176"/>
                  <a:gd name="connsiteY127" fmla="*/ 394817 h 847877"/>
                  <a:gd name="connsiteX128" fmla="*/ 840599 w 854176"/>
                  <a:gd name="connsiteY128" fmla="*/ 385546 h 847877"/>
                  <a:gd name="connsiteX129" fmla="*/ 851686 w 854176"/>
                  <a:gd name="connsiteY129" fmla="*/ 375729 h 847877"/>
                  <a:gd name="connsiteX130" fmla="*/ 854176 w 854176"/>
                  <a:gd name="connsiteY130" fmla="*/ 357187 h 847877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  <a:cxn ang="11">
                    <a:pos x="connsiteX11" y="connsiteY11"/>
                  </a:cxn>
                  <a:cxn ang="12">
                    <a:pos x="connsiteX12" y="connsiteY12"/>
                  </a:cxn>
                  <a:cxn ang="13">
                    <a:pos x="connsiteX13" y="connsiteY13"/>
                  </a:cxn>
                  <a:cxn ang="14">
                    <a:pos x="connsiteX14" y="connsiteY14"/>
                  </a:cxn>
                  <a:cxn ang="15">
                    <a:pos x="connsiteX15" y="connsiteY15"/>
                  </a:cxn>
                  <a:cxn ang="16">
                    <a:pos x="connsiteX16" y="connsiteY16"/>
                  </a:cxn>
                  <a:cxn ang="17">
                    <a:pos x="connsiteX17" y="connsiteY17"/>
                  </a:cxn>
                  <a:cxn ang="18">
                    <a:pos x="connsiteX18" y="connsiteY18"/>
                  </a:cxn>
                  <a:cxn ang="19">
                    <a:pos x="connsiteX19" y="connsiteY19"/>
                  </a:cxn>
                  <a:cxn ang="20">
                    <a:pos x="connsiteX20" y="connsiteY20"/>
                  </a:cxn>
                  <a:cxn ang="21">
                    <a:pos x="connsiteX21" y="connsiteY21"/>
                  </a:cxn>
                  <a:cxn ang="22">
                    <a:pos x="connsiteX22" y="connsiteY22"/>
                  </a:cxn>
                  <a:cxn ang="23">
                    <a:pos x="connsiteX23" y="connsiteY23"/>
                  </a:cxn>
                  <a:cxn ang="24">
                    <a:pos x="connsiteX24" y="connsiteY24"/>
                  </a:cxn>
                  <a:cxn ang="25">
                    <a:pos x="connsiteX25" y="connsiteY25"/>
                  </a:cxn>
                  <a:cxn ang="26">
                    <a:pos x="connsiteX26" y="connsiteY26"/>
                  </a:cxn>
                  <a:cxn ang="27">
                    <a:pos x="connsiteX27" y="connsiteY27"/>
                  </a:cxn>
                  <a:cxn ang="28">
                    <a:pos x="connsiteX28" y="connsiteY28"/>
                  </a:cxn>
                  <a:cxn ang="29">
                    <a:pos x="connsiteX29" y="connsiteY29"/>
                  </a:cxn>
                  <a:cxn ang="30">
                    <a:pos x="connsiteX30" y="connsiteY30"/>
                  </a:cxn>
                  <a:cxn ang="31">
                    <a:pos x="connsiteX31" y="connsiteY31"/>
                  </a:cxn>
                  <a:cxn ang="32">
                    <a:pos x="connsiteX32" y="connsiteY32"/>
                  </a:cxn>
                  <a:cxn ang="33">
                    <a:pos x="connsiteX33" y="connsiteY33"/>
                  </a:cxn>
                  <a:cxn ang="34">
                    <a:pos x="connsiteX34" y="connsiteY34"/>
                  </a:cxn>
                  <a:cxn ang="35">
                    <a:pos x="connsiteX35" y="connsiteY35"/>
                  </a:cxn>
                  <a:cxn ang="36">
                    <a:pos x="connsiteX36" y="connsiteY36"/>
                  </a:cxn>
                  <a:cxn ang="37">
                    <a:pos x="connsiteX37" y="connsiteY37"/>
                  </a:cxn>
                  <a:cxn ang="38">
                    <a:pos x="connsiteX38" y="connsiteY38"/>
                  </a:cxn>
                  <a:cxn ang="39">
                    <a:pos x="connsiteX39" y="connsiteY39"/>
                  </a:cxn>
                  <a:cxn ang="40">
                    <a:pos x="connsiteX40" y="connsiteY40"/>
                  </a:cxn>
                  <a:cxn ang="41">
                    <a:pos x="connsiteX41" y="connsiteY41"/>
                  </a:cxn>
                  <a:cxn ang="42">
                    <a:pos x="connsiteX42" y="connsiteY42"/>
                  </a:cxn>
                  <a:cxn ang="43">
                    <a:pos x="connsiteX43" y="connsiteY43"/>
                  </a:cxn>
                  <a:cxn ang="44">
                    <a:pos x="connsiteX44" y="connsiteY44"/>
                  </a:cxn>
                  <a:cxn ang="45">
                    <a:pos x="connsiteX45" y="connsiteY45"/>
                  </a:cxn>
                  <a:cxn ang="46">
                    <a:pos x="connsiteX46" y="connsiteY46"/>
                  </a:cxn>
                  <a:cxn ang="47">
                    <a:pos x="connsiteX47" y="connsiteY47"/>
                  </a:cxn>
                  <a:cxn ang="48">
                    <a:pos x="connsiteX48" y="connsiteY48"/>
                  </a:cxn>
                  <a:cxn ang="49">
                    <a:pos x="connsiteX49" y="connsiteY49"/>
                  </a:cxn>
                  <a:cxn ang="50">
                    <a:pos x="connsiteX50" y="connsiteY50"/>
                  </a:cxn>
                  <a:cxn ang="51">
                    <a:pos x="connsiteX51" y="connsiteY51"/>
                  </a:cxn>
                  <a:cxn ang="52">
                    <a:pos x="connsiteX52" y="connsiteY52"/>
                  </a:cxn>
                  <a:cxn ang="53">
                    <a:pos x="connsiteX53" y="connsiteY53"/>
                  </a:cxn>
                  <a:cxn ang="54">
                    <a:pos x="connsiteX54" y="connsiteY54"/>
                  </a:cxn>
                  <a:cxn ang="55">
                    <a:pos x="connsiteX55" y="connsiteY55"/>
                  </a:cxn>
                  <a:cxn ang="56">
                    <a:pos x="connsiteX56" y="connsiteY56"/>
                  </a:cxn>
                  <a:cxn ang="57">
                    <a:pos x="connsiteX57" y="connsiteY57"/>
                  </a:cxn>
                  <a:cxn ang="58">
                    <a:pos x="connsiteX58" y="connsiteY58"/>
                  </a:cxn>
                  <a:cxn ang="59">
                    <a:pos x="connsiteX59" y="connsiteY59"/>
                  </a:cxn>
                  <a:cxn ang="60">
                    <a:pos x="connsiteX60" y="connsiteY60"/>
                  </a:cxn>
                  <a:cxn ang="61">
                    <a:pos x="connsiteX61" y="connsiteY61"/>
                  </a:cxn>
                  <a:cxn ang="62">
                    <a:pos x="connsiteX62" y="connsiteY62"/>
                  </a:cxn>
                  <a:cxn ang="63">
                    <a:pos x="connsiteX63" y="connsiteY63"/>
                  </a:cxn>
                  <a:cxn ang="64">
                    <a:pos x="connsiteX64" y="connsiteY64"/>
                  </a:cxn>
                  <a:cxn ang="65">
                    <a:pos x="connsiteX65" y="connsiteY65"/>
                  </a:cxn>
                  <a:cxn ang="66">
                    <a:pos x="connsiteX66" y="connsiteY66"/>
                  </a:cxn>
                  <a:cxn ang="67">
                    <a:pos x="connsiteX67" y="connsiteY67"/>
                  </a:cxn>
                  <a:cxn ang="68">
                    <a:pos x="connsiteX68" y="connsiteY68"/>
                  </a:cxn>
                  <a:cxn ang="69">
                    <a:pos x="connsiteX69" y="connsiteY69"/>
                  </a:cxn>
                  <a:cxn ang="70">
                    <a:pos x="connsiteX70" y="connsiteY70"/>
                  </a:cxn>
                  <a:cxn ang="71">
                    <a:pos x="connsiteX71" y="connsiteY71"/>
                  </a:cxn>
                  <a:cxn ang="72">
                    <a:pos x="connsiteX72" y="connsiteY72"/>
                  </a:cxn>
                  <a:cxn ang="73">
                    <a:pos x="connsiteX73" y="connsiteY73"/>
                  </a:cxn>
                  <a:cxn ang="74">
                    <a:pos x="connsiteX74" y="connsiteY74"/>
                  </a:cxn>
                  <a:cxn ang="75">
                    <a:pos x="connsiteX75" y="connsiteY75"/>
                  </a:cxn>
                  <a:cxn ang="76">
                    <a:pos x="connsiteX76" y="connsiteY76"/>
                  </a:cxn>
                  <a:cxn ang="77">
                    <a:pos x="connsiteX77" y="connsiteY77"/>
                  </a:cxn>
                  <a:cxn ang="78">
                    <a:pos x="connsiteX78" y="connsiteY78"/>
                  </a:cxn>
                  <a:cxn ang="79">
                    <a:pos x="connsiteX79" y="connsiteY79"/>
                  </a:cxn>
                  <a:cxn ang="80">
                    <a:pos x="connsiteX80" y="connsiteY80"/>
                  </a:cxn>
                  <a:cxn ang="81">
                    <a:pos x="connsiteX81" y="connsiteY81"/>
                  </a:cxn>
                  <a:cxn ang="82">
                    <a:pos x="connsiteX82" y="connsiteY82"/>
                  </a:cxn>
                  <a:cxn ang="83">
                    <a:pos x="connsiteX83" y="connsiteY83"/>
                  </a:cxn>
                  <a:cxn ang="84">
                    <a:pos x="connsiteX84" y="connsiteY84"/>
                  </a:cxn>
                  <a:cxn ang="85">
                    <a:pos x="connsiteX85" y="connsiteY85"/>
                  </a:cxn>
                  <a:cxn ang="86">
                    <a:pos x="connsiteX86" y="connsiteY86"/>
                  </a:cxn>
                  <a:cxn ang="87">
                    <a:pos x="connsiteX87" y="connsiteY87"/>
                  </a:cxn>
                  <a:cxn ang="88">
                    <a:pos x="connsiteX88" y="connsiteY88"/>
                  </a:cxn>
                  <a:cxn ang="89">
                    <a:pos x="connsiteX89" y="connsiteY89"/>
                  </a:cxn>
                  <a:cxn ang="90">
                    <a:pos x="connsiteX90" y="connsiteY90"/>
                  </a:cxn>
                  <a:cxn ang="91">
                    <a:pos x="connsiteX91" y="connsiteY91"/>
                  </a:cxn>
                  <a:cxn ang="92">
                    <a:pos x="connsiteX92" y="connsiteY92"/>
                  </a:cxn>
                  <a:cxn ang="93">
                    <a:pos x="connsiteX93" y="connsiteY93"/>
                  </a:cxn>
                  <a:cxn ang="94">
                    <a:pos x="connsiteX94" y="connsiteY94"/>
                  </a:cxn>
                  <a:cxn ang="95">
                    <a:pos x="connsiteX95" y="connsiteY95"/>
                  </a:cxn>
                  <a:cxn ang="96">
                    <a:pos x="connsiteX96" y="connsiteY96"/>
                  </a:cxn>
                  <a:cxn ang="97">
                    <a:pos x="connsiteX97" y="connsiteY97"/>
                  </a:cxn>
                  <a:cxn ang="98">
                    <a:pos x="connsiteX98" y="connsiteY98"/>
                  </a:cxn>
                  <a:cxn ang="99">
                    <a:pos x="connsiteX99" y="connsiteY99"/>
                  </a:cxn>
                  <a:cxn ang="100">
                    <a:pos x="connsiteX100" y="connsiteY100"/>
                  </a:cxn>
                  <a:cxn ang="101">
                    <a:pos x="connsiteX101" y="connsiteY101"/>
                  </a:cxn>
                  <a:cxn ang="102">
                    <a:pos x="connsiteX102" y="connsiteY102"/>
                  </a:cxn>
                  <a:cxn ang="103">
                    <a:pos x="connsiteX103" y="connsiteY103"/>
                  </a:cxn>
                  <a:cxn ang="104">
                    <a:pos x="connsiteX104" y="connsiteY104"/>
                  </a:cxn>
                  <a:cxn ang="105">
                    <a:pos x="connsiteX105" y="connsiteY105"/>
                  </a:cxn>
                  <a:cxn ang="106">
                    <a:pos x="connsiteX106" y="connsiteY106"/>
                  </a:cxn>
                  <a:cxn ang="107">
                    <a:pos x="connsiteX107" y="connsiteY107"/>
                  </a:cxn>
                  <a:cxn ang="108">
                    <a:pos x="connsiteX108" y="connsiteY108"/>
                  </a:cxn>
                  <a:cxn ang="109">
                    <a:pos x="connsiteX109" y="connsiteY109"/>
                  </a:cxn>
                  <a:cxn ang="110">
                    <a:pos x="connsiteX110" y="connsiteY110"/>
                  </a:cxn>
                  <a:cxn ang="111">
                    <a:pos x="connsiteX111" y="connsiteY111"/>
                  </a:cxn>
                  <a:cxn ang="112">
                    <a:pos x="connsiteX112" y="connsiteY112"/>
                  </a:cxn>
                  <a:cxn ang="113">
                    <a:pos x="connsiteX113" y="connsiteY113"/>
                  </a:cxn>
                  <a:cxn ang="114">
                    <a:pos x="connsiteX114" y="connsiteY114"/>
                  </a:cxn>
                  <a:cxn ang="115">
                    <a:pos x="connsiteX115" y="connsiteY115"/>
                  </a:cxn>
                  <a:cxn ang="116">
                    <a:pos x="connsiteX116" y="connsiteY116"/>
                  </a:cxn>
                  <a:cxn ang="117">
                    <a:pos x="connsiteX117" y="connsiteY117"/>
                  </a:cxn>
                  <a:cxn ang="118">
                    <a:pos x="connsiteX118" y="connsiteY118"/>
                  </a:cxn>
                  <a:cxn ang="119">
                    <a:pos x="connsiteX119" y="connsiteY119"/>
                  </a:cxn>
                  <a:cxn ang="120">
                    <a:pos x="connsiteX120" y="connsiteY120"/>
                  </a:cxn>
                  <a:cxn ang="121">
                    <a:pos x="connsiteX121" y="connsiteY121"/>
                  </a:cxn>
                  <a:cxn ang="122">
                    <a:pos x="connsiteX122" y="connsiteY122"/>
                  </a:cxn>
                  <a:cxn ang="123">
                    <a:pos x="connsiteX123" y="connsiteY123"/>
                  </a:cxn>
                  <a:cxn ang="124">
                    <a:pos x="connsiteX124" y="connsiteY124"/>
                  </a:cxn>
                  <a:cxn ang="125">
                    <a:pos x="connsiteX125" y="connsiteY125"/>
                  </a:cxn>
                  <a:cxn ang="126">
                    <a:pos x="connsiteX126" y="connsiteY126"/>
                  </a:cxn>
                  <a:cxn ang="127">
                    <a:pos x="connsiteX127" y="connsiteY127"/>
                  </a:cxn>
                  <a:cxn ang="128">
                    <a:pos x="connsiteX128" y="connsiteY128"/>
                  </a:cxn>
                  <a:cxn ang="129">
                    <a:pos x="connsiteX129" y="connsiteY129"/>
                  </a:cxn>
                  <a:cxn ang="130">
                    <a:pos x="connsiteX130" y="connsiteY130"/>
                  </a:cxn>
                </a:cxnLst>
                <a:rect l="l" t="t" r="r" b="b"/>
                <a:pathLst>
                  <a:path w="854176" h="847877">
                    <a:moveTo>
                      <a:pt x="854176" y="357187"/>
                    </a:moveTo>
                    <a:cubicBezTo>
                      <a:pt x="854176" y="357187"/>
                      <a:pt x="854099" y="356679"/>
                      <a:pt x="853973" y="355739"/>
                    </a:cubicBezTo>
                    <a:cubicBezTo>
                      <a:pt x="853858" y="354787"/>
                      <a:pt x="853668" y="353377"/>
                      <a:pt x="853351" y="351612"/>
                    </a:cubicBezTo>
                    <a:cubicBezTo>
                      <a:pt x="852728" y="348081"/>
                      <a:pt x="851827" y="343027"/>
                      <a:pt x="850759" y="336969"/>
                    </a:cubicBezTo>
                    <a:cubicBezTo>
                      <a:pt x="849706" y="330923"/>
                      <a:pt x="847978" y="323951"/>
                      <a:pt x="846277" y="316446"/>
                    </a:cubicBezTo>
                    <a:cubicBezTo>
                      <a:pt x="844512" y="308940"/>
                      <a:pt x="842149" y="301078"/>
                      <a:pt x="839939" y="293166"/>
                    </a:cubicBezTo>
                    <a:cubicBezTo>
                      <a:pt x="837374" y="285356"/>
                      <a:pt x="834897" y="277533"/>
                      <a:pt x="832218" y="270294"/>
                    </a:cubicBezTo>
                    <a:cubicBezTo>
                      <a:pt x="829411" y="263118"/>
                      <a:pt x="826922" y="256362"/>
                      <a:pt x="824458" y="250710"/>
                    </a:cubicBezTo>
                    <a:cubicBezTo>
                      <a:pt x="821943" y="245084"/>
                      <a:pt x="819835" y="240398"/>
                      <a:pt x="818374" y="237096"/>
                    </a:cubicBezTo>
                    <a:cubicBezTo>
                      <a:pt x="816926" y="233807"/>
                      <a:pt x="815961" y="231991"/>
                      <a:pt x="815961" y="231991"/>
                    </a:cubicBezTo>
                    <a:cubicBezTo>
                      <a:pt x="812863" y="225768"/>
                      <a:pt x="808328" y="220840"/>
                      <a:pt x="803516" y="217957"/>
                    </a:cubicBezTo>
                    <a:cubicBezTo>
                      <a:pt x="798576" y="215138"/>
                      <a:pt x="793318" y="214350"/>
                      <a:pt x="788809" y="215988"/>
                    </a:cubicBezTo>
                    <a:cubicBezTo>
                      <a:pt x="788809" y="215988"/>
                      <a:pt x="778764" y="217957"/>
                      <a:pt x="764019" y="221500"/>
                    </a:cubicBezTo>
                    <a:cubicBezTo>
                      <a:pt x="749845" y="224878"/>
                      <a:pt x="730960" y="230136"/>
                      <a:pt x="712584" y="236143"/>
                    </a:cubicBezTo>
                    <a:cubicBezTo>
                      <a:pt x="702195" y="220053"/>
                      <a:pt x="690295" y="204609"/>
                      <a:pt x="676858" y="190055"/>
                    </a:cubicBezTo>
                    <a:cubicBezTo>
                      <a:pt x="663422" y="175501"/>
                      <a:pt x="648982" y="162407"/>
                      <a:pt x="633780" y="150774"/>
                    </a:cubicBezTo>
                    <a:cubicBezTo>
                      <a:pt x="641222" y="132918"/>
                      <a:pt x="647966" y="114528"/>
                      <a:pt x="652436" y="100672"/>
                    </a:cubicBezTo>
                    <a:cubicBezTo>
                      <a:pt x="657161" y="86245"/>
                      <a:pt x="659929" y="76403"/>
                      <a:pt x="659929" y="76403"/>
                    </a:cubicBezTo>
                    <a:cubicBezTo>
                      <a:pt x="661910" y="72034"/>
                      <a:pt x="661555" y="66738"/>
                      <a:pt x="659129" y="61582"/>
                    </a:cubicBezTo>
                    <a:cubicBezTo>
                      <a:pt x="656640" y="56540"/>
                      <a:pt x="652094" y="51650"/>
                      <a:pt x="646124" y="48056"/>
                    </a:cubicBezTo>
                    <a:cubicBezTo>
                      <a:pt x="646124" y="48056"/>
                      <a:pt x="644397" y="46951"/>
                      <a:pt x="641235" y="45237"/>
                    </a:cubicBezTo>
                    <a:cubicBezTo>
                      <a:pt x="638085" y="43510"/>
                      <a:pt x="633552" y="41046"/>
                      <a:pt x="628154" y="38100"/>
                    </a:cubicBezTo>
                    <a:cubicBezTo>
                      <a:pt x="622718" y="35179"/>
                      <a:pt x="616165" y="32156"/>
                      <a:pt x="609244" y="28816"/>
                    </a:cubicBezTo>
                    <a:cubicBezTo>
                      <a:pt x="602271" y="25552"/>
                      <a:pt x="594638" y="22466"/>
                      <a:pt x="587069" y="19291"/>
                    </a:cubicBezTo>
                    <a:cubicBezTo>
                      <a:pt x="579360" y="16459"/>
                      <a:pt x="571703" y="13462"/>
                      <a:pt x="564374" y="11112"/>
                    </a:cubicBezTo>
                    <a:cubicBezTo>
                      <a:pt x="557021" y="8826"/>
                      <a:pt x="550202" y="6540"/>
                      <a:pt x="544245" y="5003"/>
                    </a:cubicBezTo>
                    <a:cubicBezTo>
                      <a:pt x="538302" y="3441"/>
                      <a:pt x="533336" y="2146"/>
                      <a:pt x="529856" y="1257"/>
                    </a:cubicBezTo>
                    <a:cubicBezTo>
                      <a:pt x="528129" y="800"/>
                      <a:pt x="526757" y="508"/>
                      <a:pt x="525817" y="304"/>
                    </a:cubicBezTo>
                    <a:cubicBezTo>
                      <a:pt x="524878" y="114"/>
                      <a:pt x="524370" y="0"/>
                      <a:pt x="524370" y="0"/>
                    </a:cubicBezTo>
                    <a:cubicBezTo>
                      <a:pt x="517575" y="-1447"/>
                      <a:pt x="510958" y="-1041"/>
                      <a:pt x="505714" y="1003"/>
                    </a:cubicBezTo>
                    <a:cubicBezTo>
                      <a:pt x="500430" y="3124"/>
                      <a:pt x="496544" y="6718"/>
                      <a:pt x="495020" y="11265"/>
                    </a:cubicBezTo>
                    <a:cubicBezTo>
                      <a:pt x="495020" y="11265"/>
                      <a:pt x="490308" y="20332"/>
                      <a:pt x="483882" y="34061"/>
                    </a:cubicBezTo>
                    <a:cubicBezTo>
                      <a:pt x="477684" y="47358"/>
                      <a:pt x="470013" y="65316"/>
                      <a:pt x="463232" y="83413"/>
                    </a:cubicBezTo>
                    <a:cubicBezTo>
                      <a:pt x="424586" y="79527"/>
                      <a:pt x="385330" y="82270"/>
                      <a:pt x="347370" y="91757"/>
                    </a:cubicBezTo>
                    <a:cubicBezTo>
                      <a:pt x="338022" y="74726"/>
                      <a:pt x="327914" y="58293"/>
                      <a:pt x="319811" y="45923"/>
                    </a:cubicBezTo>
                    <a:cubicBezTo>
                      <a:pt x="311416" y="33121"/>
                      <a:pt x="305485" y="24917"/>
                      <a:pt x="305485" y="24917"/>
                    </a:cubicBezTo>
                    <a:cubicBezTo>
                      <a:pt x="303314" y="20637"/>
                      <a:pt x="298957" y="17691"/>
                      <a:pt x="293420" y="16408"/>
                    </a:cubicBezTo>
                    <a:cubicBezTo>
                      <a:pt x="290664" y="15748"/>
                      <a:pt x="287616" y="15519"/>
                      <a:pt x="284441" y="15748"/>
                    </a:cubicBezTo>
                    <a:cubicBezTo>
                      <a:pt x="281292" y="16065"/>
                      <a:pt x="278002" y="16827"/>
                      <a:pt x="274751" y="18097"/>
                    </a:cubicBezTo>
                    <a:cubicBezTo>
                      <a:pt x="274751" y="18097"/>
                      <a:pt x="272846" y="18834"/>
                      <a:pt x="269493" y="20154"/>
                    </a:cubicBezTo>
                    <a:cubicBezTo>
                      <a:pt x="266115" y="21399"/>
                      <a:pt x="261391" y="23393"/>
                      <a:pt x="255765" y="25946"/>
                    </a:cubicBezTo>
                    <a:cubicBezTo>
                      <a:pt x="250126" y="28422"/>
                      <a:pt x="243547" y="31369"/>
                      <a:pt x="236715" y="34937"/>
                    </a:cubicBezTo>
                    <a:cubicBezTo>
                      <a:pt x="233273" y="36690"/>
                      <a:pt x="229742" y="38493"/>
                      <a:pt x="226135" y="40335"/>
                    </a:cubicBezTo>
                    <a:cubicBezTo>
                      <a:pt x="222605" y="42329"/>
                      <a:pt x="219023" y="44348"/>
                      <a:pt x="215455" y="46367"/>
                    </a:cubicBezTo>
                    <a:cubicBezTo>
                      <a:pt x="201141" y="54495"/>
                      <a:pt x="187502" y="63690"/>
                      <a:pt x="177571" y="70916"/>
                    </a:cubicBezTo>
                    <a:cubicBezTo>
                      <a:pt x="172516" y="74447"/>
                      <a:pt x="168490" y="77609"/>
                      <a:pt x="165696" y="79844"/>
                    </a:cubicBezTo>
                    <a:cubicBezTo>
                      <a:pt x="162890" y="82067"/>
                      <a:pt x="161276" y="83337"/>
                      <a:pt x="161276" y="83337"/>
                    </a:cubicBezTo>
                    <a:cubicBezTo>
                      <a:pt x="155803" y="87579"/>
                      <a:pt x="152120" y="93141"/>
                      <a:pt x="150494" y="98552"/>
                    </a:cubicBezTo>
                    <a:cubicBezTo>
                      <a:pt x="148831" y="103949"/>
                      <a:pt x="149199" y="109169"/>
                      <a:pt x="151789" y="113207"/>
                    </a:cubicBezTo>
                    <a:cubicBezTo>
                      <a:pt x="151789" y="113207"/>
                      <a:pt x="155866" y="122466"/>
                      <a:pt x="162724" y="136156"/>
                    </a:cubicBezTo>
                    <a:cubicBezTo>
                      <a:pt x="169303" y="149377"/>
                      <a:pt x="178447" y="166446"/>
                      <a:pt x="188366" y="183045"/>
                    </a:cubicBezTo>
                    <a:cubicBezTo>
                      <a:pt x="160324" y="211683"/>
                      <a:pt x="138379" y="244208"/>
                      <a:pt x="122580" y="278892"/>
                    </a:cubicBezTo>
                    <a:cubicBezTo>
                      <a:pt x="103478" y="275615"/>
                      <a:pt x="84289" y="273316"/>
                      <a:pt x="69557" y="271957"/>
                    </a:cubicBezTo>
                    <a:cubicBezTo>
                      <a:pt x="54317" y="270535"/>
                      <a:pt x="44221" y="270103"/>
                      <a:pt x="44221" y="270103"/>
                    </a:cubicBezTo>
                    <a:cubicBezTo>
                      <a:pt x="39509" y="269113"/>
                      <a:pt x="34493" y="270687"/>
                      <a:pt x="30035" y="274205"/>
                    </a:cubicBezTo>
                    <a:cubicBezTo>
                      <a:pt x="27825" y="275971"/>
                      <a:pt x="25730" y="278206"/>
                      <a:pt x="23938" y="280847"/>
                    </a:cubicBezTo>
                    <a:cubicBezTo>
                      <a:pt x="22237" y="283489"/>
                      <a:pt x="20789" y="286550"/>
                      <a:pt x="19760" y="289864"/>
                    </a:cubicBezTo>
                    <a:cubicBezTo>
                      <a:pt x="19760" y="289864"/>
                      <a:pt x="19151" y="291833"/>
                      <a:pt x="18084" y="295249"/>
                    </a:cubicBezTo>
                    <a:cubicBezTo>
                      <a:pt x="16967" y="298665"/>
                      <a:pt x="15633" y="303606"/>
                      <a:pt x="14096" y="309575"/>
                    </a:cubicBezTo>
                    <a:cubicBezTo>
                      <a:pt x="13321" y="312547"/>
                      <a:pt x="12496" y="315772"/>
                      <a:pt x="11607" y="319189"/>
                    </a:cubicBezTo>
                    <a:cubicBezTo>
                      <a:pt x="10794" y="322605"/>
                      <a:pt x="10083" y="326250"/>
                      <a:pt x="9270" y="330009"/>
                    </a:cubicBezTo>
                    <a:cubicBezTo>
                      <a:pt x="8496" y="333768"/>
                      <a:pt x="7619" y="337654"/>
                      <a:pt x="6921" y="341617"/>
                    </a:cubicBezTo>
                    <a:cubicBezTo>
                      <a:pt x="6273" y="345605"/>
                      <a:pt x="5626" y="349643"/>
                      <a:pt x="4952" y="353707"/>
                    </a:cubicBezTo>
                    <a:cubicBezTo>
                      <a:pt x="3543" y="361759"/>
                      <a:pt x="2869" y="369938"/>
                      <a:pt x="1955" y="377558"/>
                    </a:cubicBezTo>
                    <a:cubicBezTo>
                      <a:pt x="1168" y="385216"/>
                      <a:pt x="889" y="392379"/>
                      <a:pt x="469" y="398500"/>
                    </a:cubicBezTo>
                    <a:cubicBezTo>
                      <a:pt x="101" y="404634"/>
                      <a:pt x="177" y="409765"/>
                      <a:pt x="75" y="413321"/>
                    </a:cubicBezTo>
                    <a:cubicBezTo>
                      <a:pt x="12" y="416915"/>
                      <a:pt x="0" y="418947"/>
                      <a:pt x="0" y="418947"/>
                    </a:cubicBezTo>
                    <a:cubicBezTo>
                      <a:pt x="113" y="432917"/>
                      <a:pt x="7784" y="444208"/>
                      <a:pt x="17449" y="445084"/>
                    </a:cubicBezTo>
                    <a:cubicBezTo>
                      <a:pt x="17449" y="445084"/>
                      <a:pt x="27368" y="447662"/>
                      <a:pt x="42226" y="450875"/>
                    </a:cubicBezTo>
                    <a:cubicBezTo>
                      <a:pt x="49644" y="452475"/>
                      <a:pt x="58318" y="454215"/>
                      <a:pt x="67564" y="455879"/>
                    </a:cubicBezTo>
                    <a:cubicBezTo>
                      <a:pt x="76288" y="457403"/>
                      <a:pt x="85584" y="458851"/>
                      <a:pt x="94881" y="460095"/>
                    </a:cubicBezTo>
                    <a:cubicBezTo>
                      <a:pt x="99580" y="498373"/>
                      <a:pt x="110870" y="536067"/>
                      <a:pt x="128816" y="571322"/>
                    </a:cubicBezTo>
                    <a:cubicBezTo>
                      <a:pt x="121818" y="577558"/>
                      <a:pt x="114947" y="583933"/>
                      <a:pt x="108571" y="590105"/>
                    </a:cubicBezTo>
                    <a:cubicBezTo>
                      <a:pt x="101765" y="596658"/>
                      <a:pt x="95618" y="602945"/>
                      <a:pt x="90347" y="608431"/>
                    </a:cubicBezTo>
                    <a:cubicBezTo>
                      <a:pt x="79857" y="619391"/>
                      <a:pt x="73088" y="627088"/>
                      <a:pt x="73088" y="627088"/>
                    </a:cubicBezTo>
                    <a:cubicBezTo>
                      <a:pt x="69430" y="630135"/>
                      <a:pt x="67335" y="635177"/>
                      <a:pt x="67423" y="640765"/>
                    </a:cubicBezTo>
                    <a:cubicBezTo>
                      <a:pt x="67487" y="646391"/>
                      <a:pt x="69430" y="652767"/>
                      <a:pt x="73240" y="658596"/>
                    </a:cubicBezTo>
                    <a:cubicBezTo>
                      <a:pt x="73240" y="658596"/>
                      <a:pt x="77977" y="665289"/>
                      <a:pt x="85114" y="675322"/>
                    </a:cubicBezTo>
                    <a:cubicBezTo>
                      <a:pt x="88810" y="680211"/>
                      <a:pt x="93306" y="685800"/>
                      <a:pt x="98081" y="691807"/>
                    </a:cubicBezTo>
                    <a:cubicBezTo>
                      <a:pt x="102996" y="697700"/>
                      <a:pt x="108445" y="703783"/>
                      <a:pt x="113855" y="709891"/>
                    </a:cubicBezTo>
                    <a:cubicBezTo>
                      <a:pt x="119506" y="715772"/>
                      <a:pt x="125145" y="721690"/>
                      <a:pt x="130619" y="727037"/>
                    </a:cubicBezTo>
                    <a:cubicBezTo>
                      <a:pt x="136207" y="732294"/>
                      <a:pt x="141439" y="737196"/>
                      <a:pt x="146024" y="741273"/>
                    </a:cubicBezTo>
                    <a:cubicBezTo>
                      <a:pt x="155460" y="749185"/>
                      <a:pt x="161734" y="754456"/>
                      <a:pt x="161734" y="754456"/>
                    </a:cubicBezTo>
                    <a:cubicBezTo>
                      <a:pt x="167233" y="758710"/>
                      <a:pt x="173456" y="761162"/>
                      <a:pt x="179044" y="761657"/>
                    </a:cubicBezTo>
                    <a:cubicBezTo>
                      <a:pt x="184619" y="762190"/>
                      <a:pt x="189801" y="760514"/>
                      <a:pt x="193128" y="757110"/>
                    </a:cubicBezTo>
                    <a:cubicBezTo>
                      <a:pt x="193128" y="757110"/>
                      <a:pt x="201358" y="750976"/>
                      <a:pt x="213105" y="741400"/>
                    </a:cubicBezTo>
                    <a:cubicBezTo>
                      <a:pt x="219011" y="736587"/>
                      <a:pt x="225742" y="730961"/>
                      <a:pt x="232841" y="724687"/>
                    </a:cubicBezTo>
                    <a:cubicBezTo>
                      <a:pt x="239483" y="718820"/>
                      <a:pt x="246392" y="712470"/>
                      <a:pt x="253174" y="705992"/>
                    </a:cubicBezTo>
                    <a:cubicBezTo>
                      <a:pt x="286880" y="726706"/>
                      <a:pt x="323544" y="740943"/>
                      <a:pt x="361339" y="748677"/>
                    </a:cubicBezTo>
                    <a:cubicBezTo>
                      <a:pt x="361848" y="758037"/>
                      <a:pt x="362546" y="767435"/>
                      <a:pt x="363372" y="776236"/>
                    </a:cubicBezTo>
                    <a:cubicBezTo>
                      <a:pt x="364286" y="785596"/>
                      <a:pt x="365328" y="794372"/>
                      <a:pt x="366331" y="801903"/>
                    </a:cubicBezTo>
                    <a:cubicBezTo>
                      <a:pt x="368363" y="816965"/>
                      <a:pt x="370140" y="827062"/>
                      <a:pt x="370140" y="827062"/>
                    </a:cubicBezTo>
                    <a:cubicBezTo>
                      <a:pt x="370255" y="836764"/>
                      <a:pt x="380885" y="845299"/>
                      <a:pt x="394779" y="846544"/>
                    </a:cubicBezTo>
                    <a:cubicBezTo>
                      <a:pt x="394779" y="846544"/>
                      <a:pt x="396811" y="846683"/>
                      <a:pt x="400405" y="846925"/>
                    </a:cubicBezTo>
                    <a:cubicBezTo>
                      <a:pt x="403973" y="847102"/>
                      <a:pt x="409079" y="847559"/>
                      <a:pt x="415226" y="847699"/>
                    </a:cubicBezTo>
                    <a:cubicBezTo>
                      <a:pt x="421360" y="847788"/>
                      <a:pt x="428523" y="848055"/>
                      <a:pt x="436206" y="847877"/>
                    </a:cubicBezTo>
                    <a:cubicBezTo>
                      <a:pt x="443889" y="847598"/>
                      <a:pt x="452069" y="847547"/>
                      <a:pt x="460234" y="846797"/>
                    </a:cubicBezTo>
                    <a:cubicBezTo>
                      <a:pt x="464324" y="846442"/>
                      <a:pt x="468414" y="846124"/>
                      <a:pt x="472414" y="845807"/>
                    </a:cubicBezTo>
                    <a:cubicBezTo>
                      <a:pt x="476439" y="845401"/>
                      <a:pt x="480364" y="844855"/>
                      <a:pt x="484199" y="844397"/>
                    </a:cubicBezTo>
                    <a:cubicBezTo>
                      <a:pt x="487997" y="843889"/>
                      <a:pt x="491680" y="843432"/>
                      <a:pt x="495159" y="842898"/>
                    </a:cubicBezTo>
                    <a:cubicBezTo>
                      <a:pt x="498640" y="842302"/>
                      <a:pt x="501929" y="841718"/>
                      <a:pt x="504951" y="841197"/>
                    </a:cubicBezTo>
                    <a:cubicBezTo>
                      <a:pt x="511009" y="840130"/>
                      <a:pt x="516039" y="839216"/>
                      <a:pt x="519544" y="838377"/>
                    </a:cubicBezTo>
                    <a:cubicBezTo>
                      <a:pt x="523036" y="837577"/>
                      <a:pt x="525043" y="837133"/>
                      <a:pt x="525043" y="837133"/>
                    </a:cubicBezTo>
                    <a:cubicBezTo>
                      <a:pt x="528434" y="836345"/>
                      <a:pt x="531596" y="835164"/>
                      <a:pt x="534365" y="833666"/>
                    </a:cubicBezTo>
                    <a:cubicBezTo>
                      <a:pt x="537146" y="832104"/>
                      <a:pt x="539546" y="830186"/>
                      <a:pt x="541463" y="828103"/>
                    </a:cubicBezTo>
                    <a:cubicBezTo>
                      <a:pt x="545338" y="823963"/>
                      <a:pt x="547293" y="819074"/>
                      <a:pt x="546709" y="814311"/>
                    </a:cubicBezTo>
                    <a:cubicBezTo>
                      <a:pt x="546709" y="814311"/>
                      <a:pt x="547065" y="804214"/>
                      <a:pt x="546861" y="788898"/>
                    </a:cubicBezTo>
                    <a:cubicBezTo>
                      <a:pt x="546683" y="774115"/>
                      <a:pt x="545909" y="754799"/>
                      <a:pt x="544156" y="735495"/>
                    </a:cubicBezTo>
                    <a:cubicBezTo>
                      <a:pt x="580008" y="722515"/>
                      <a:pt x="614171" y="703237"/>
                      <a:pt x="644931" y="677557"/>
                    </a:cubicBezTo>
                    <a:cubicBezTo>
                      <a:pt x="660704" y="688746"/>
                      <a:pt x="676998" y="699236"/>
                      <a:pt x="689660" y="706844"/>
                    </a:cubicBezTo>
                    <a:cubicBezTo>
                      <a:pt x="702754" y="714755"/>
                      <a:pt x="711644" y="719569"/>
                      <a:pt x="711644" y="719569"/>
                    </a:cubicBezTo>
                    <a:cubicBezTo>
                      <a:pt x="715467" y="722477"/>
                      <a:pt x="720648" y="723277"/>
                      <a:pt x="726160" y="722045"/>
                    </a:cubicBezTo>
                    <a:cubicBezTo>
                      <a:pt x="731684" y="720852"/>
                      <a:pt x="737501" y="717626"/>
                      <a:pt x="742188" y="712495"/>
                    </a:cubicBezTo>
                    <a:cubicBezTo>
                      <a:pt x="742188" y="712495"/>
                      <a:pt x="743584" y="710984"/>
                      <a:pt x="746023" y="708368"/>
                    </a:cubicBezTo>
                    <a:cubicBezTo>
                      <a:pt x="748474" y="705764"/>
                      <a:pt x="751954" y="702005"/>
                      <a:pt x="755865" y="697242"/>
                    </a:cubicBezTo>
                    <a:cubicBezTo>
                      <a:pt x="763878" y="687921"/>
                      <a:pt x="774115" y="675043"/>
                      <a:pt x="783335" y="661428"/>
                    </a:cubicBezTo>
                    <a:cubicBezTo>
                      <a:pt x="785647" y="658037"/>
                      <a:pt x="787933" y="654634"/>
                      <a:pt x="790206" y="651281"/>
                    </a:cubicBezTo>
                    <a:cubicBezTo>
                      <a:pt x="792340" y="647839"/>
                      <a:pt x="794410" y="644449"/>
                      <a:pt x="796429" y="641159"/>
                    </a:cubicBezTo>
                    <a:cubicBezTo>
                      <a:pt x="800544" y="634631"/>
                      <a:pt x="803985" y="628307"/>
                      <a:pt x="806919" y="622871"/>
                    </a:cubicBezTo>
                    <a:cubicBezTo>
                      <a:pt x="809904" y="617486"/>
                      <a:pt x="812266" y="612914"/>
                      <a:pt x="813790" y="609650"/>
                    </a:cubicBezTo>
                    <a:cubicBezTo>
                      <a:pt x="815364" y="606425"/>
                      <a:pt x="816254" y="604570"/>
                      <a:pt x="816254" y="604570"/>
                    </a:cubicBezTo>
                    <a:cubicBezTo>
                      <a:pt x="817765" y="601421"/>
                      <a:pt x="818806" y="598233"/>
                      <a:pt x="819365" y="595109"/>
                    </a:cubicBezTo>
                    <a:cubicBezTo>
                      <a:pt x="819835" y="591959"/>
                      <a:pt x="819860" y="588898"/>
                      <a:pt x="819441" y="586092"/>
                    </a:cubicBezTo>
                    <a:cubicBezTo>
                      <a:pt x="818591" y="580478"/>
                      <a:pt x="815999" y="575919"/>
                      <a:pt x="811897" y="573404"/>
                    </a:cubicBezTo>
                    <a:cubicBezTo>
                      <a:pt x="811897" y="573404"/>
                      <a:pt x="804202" y="566826"/>
                      <a:pt x="792098" y="557466"/>
                    </a:cubicBezTo>
                    <a:cubicBezTo>
                      <a:pt x="780414" y="548398"/>
                      <a:pt x="764844" y="536994"/>
                      <a:pt x="748613" y="526326"/>
                    </a:cubicBezTo>
                    <a:cubicBezTo>
                      <a:pt x="761097" y="489229"/>
                      <a:pt x="766965" y="450329"/>
                      <a:pt x="766152" y="411479"/>
                    </a:cubicBezTo>
                    <a:cubicBezTo>
                      <a:pt x="784745" y="406184"/>
                      <a:pt x="803261" y="399961"/>
                      <a:pt x="816990" y="394817"/>
                    </a:cubicBezTo>
                    <a:cubicBezTo>
                      <a:pt x="831176" y="389534"/>
                      <a:pt x="840599" y="385546"/>
                      <a:pt x="840599" y="385546"/>
                    </a:cubicBezTo>
                    <a:cubicBezTo>
                      <a:pt x="845260" y="384403"/>
                      <a:pt x="849147" y="380809"/>
                      <a:pt x="851686" y="375729"/>
                    </a:cubicBezTo>
                    <a:cubicBezTo>
                      <a:pt x="854138" y="370662"/>
                      <a:pt x="855078" y="364071"/>
                      <a:pt x="854176" y="357187"/>
                    </a:cubicBez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31" name="Freeform 3"/>
              <p:cNvSpPr/>
              <p:nvPr/>
            </p:nvSpPr>
            <p:spPr>
              <a:xfrm>
                <a:off x="10667" y="5011"/>
                <a:ext cx="733" cy="733"/>
              </a:xfrm>
              <a:custGeom>
                <a:avLst/>
                <a:gdLst>
                  <a:gd name="connsiteX0" fmla="*/ 390912 w 465674"/>
                  <a:gd name="connsiteY0" fmla="*/ 404058 h 465686"/>
                  <a:gd name="connsiteX1" fmla="*/ 61639 w 465674"/>
                  <a:gd name="connsiteY1" fmla="*/ 390926 h 465686"/>
                  <a:gd name="connsiteX2" fmla="*/ 74759 w 465674"/>
                  <a:gd name="connsiteY2" fmla="*/ 61628 h 465686"/>
                  <a:gd name="connsiteX3" fmla="*/ 404056 w 465674"/>
                  <a:gd name="connsiteY3" fmla="*/ 74759 h 465686"/>
                  <a:gd name="connsiteX4" fmla="*/ 390912 w 465674"/>
                  <a:gd name="connsiteY4" fmla="*/ 404058 h 465686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465674" h="465686">
                    <a:moveTo>
                      <a:pt x="390912" y="404058"/>
                    </a:moveTo>
                    <a:cubicBezTo>
                      <a:pt x="296360" y="491345"/>
                      <a:pt x="148938" y="485490"/>
                      <a:pt x="61639" y="390926"/>
                    </a:cubicBezTo>
                    <a:cubicBezTo>
                      <a:pt x="-25672" y="296362"/>
                      <a:pt x="-19792" y="148940"/>
                      <a:pt x="74759" y="61628"/>
                    </a:cubicBezTo>
                    <a:cubicBezTo>
                      <a:pt x="169322" y="-25671"/>
                      <a:pt x="316757" y="-19791"/>
                      <a:pt x="404056" y="74759"/>
                    </a:cubicBezTo>
                    <a:cubicBezTo>
                      <a:pt x="491344" y="169324"/>
                      <a:pt x="485464" y="316745"/>
                      <a:pt x="390912" y="404058"/>
                    </a:cubicBezTo>
                  </a:path>
                </a:pathLst>
              </a:custGeom>
              <a:solidFill>
                <a:srgbClr val="3C3D40"/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32" name="Freeform 3"/>
              <p:cNvSpPr/>
              <p:nvPr/>
            </p:nvSpPr>
            <p:spPr>
              <a:xfrm>
                <a:off x="9590" y="4196"/>
                <a:ext cx="941" cy="934"/>
              </a:xfrm>
              <a:custGeom>
                <a:avLst/>
                <a:gdLst>
                  <a:gd name="connsiteX0" fmla="*/ 508165 w 597751"/>
                  <a:gd name="connsiteY0" fmla="*/ 505256 h 593318"/>
                  <a:gd name="connsiteX1" fmla="*/ 519379 w 597751"/>
                  <a:gd name="connsiteY1" fmla="*/ 498589 h 593318"/>
                  <a:gd name="connsiteX2" fmla="*/ 522058 w 597751"/>
                  <a:gd name="connsiteY2" fmla="*/ 495693 h 593318"/>
                  <a:gd name="connsiteX3" fmla="*/ 528942 w 597751"/>
                  <a:gd name="connsiteY3" fmla="*/ 487908 h 593318"/>
                  <a:gd name="connsiteX4" fmla="*/ 548170 w 597751"/>
                  <a:gd name="connsiteY4" fmla="*/ 462851 h 593318"/>
                  <a:gd name="connsiteX5" fmla="*/ 552983 w 597751"/>
                  <a:gd name="connsiteY5" fmla="*/ 455752 h 593318"/>
                  <a:gd name="connsiteX6" fmla="*/ 557352 w 597751"/>
                  <a:gd name="connsiteY6" fmla="*/ 448665 h 593318"/>
                  <a:gd name="connsiteX7" fmla="*/ 564667 w 597751"/>
                  <a:gd name="connsiteY7" fmla="*/ 435876 h 593318"/>
                  <a:gd name="connsiteX8" fmla="*/ 569480 w 597751"/>
                  <a:gd name="connsiteY8" fmla="*/ 426630 h 593318"/>
                  <a:gd name="connsiteX9" fmla="*/ 571220 w 597751"/>
                  <a:gd name="connsiteY9" fmla="*/ 423049 h 593318"/>
                  <a:gd name="connsiteX10" fmla="*/ 573379 w 597751"/>
                  <a:gd name="connsiteY10" fmla="*/ 416432 h 593318"/>
                  <a:gd name="connsiteX11" fmla="*/ 573430 w 597751"/>
                  <a:gd name="connsiteY11" fmla="*/ 410121 h 593318"/>
                  <a:gd name="connsiteX12" fmla="*/ 568173 w 597751"/>
                  <a:gd name="connsiteY12" fmla="*/ 401256 h 593318"/>
                  <a:gd name="connsiteX13" fmla="*/ 554317 w 597751"/>
                  <a:gd name="connsiteY13" fmla="*/ 390093 h 593318"/>
                  <a:gd name="connsiteX14" fmla="*/ 523875 w 597751"/>
                  <a:gd name="connsiteY14" fmla="*/ 368325 h 593318"/>
                  <a:gd name="connsiteX15" fmla="*/ 536143 w 597751"/>
                  <a:gd name="connsiteY15" fmla="*/ 287934 h 593318"/>
                  <a:gd name="connsiteX16" fmla="*/ 571716 w 597751"/>
                  <a:gd name="connsiteY16" fmla="*/ 276288 h 593318"/>
                  <a:gd name="connsiteX17" fmla="*/ 588238 w 597751"/>
                  <a:gd name="connsiteY17" fmla="*/ 269798 h 593318"/>
                  <a:gd name="connsiteX18" fmla="*/ 596010 w 597751"/>
                  <a:gd name="connsiteY18" fmla="*/ 262927 h 593318"/>
                  <a:gd name="connsiteX19" fmla="*/ 597751 w 597751"/>
                  <a:gd name="connsiteY19" fmla="*/ 249935 h 593318"/>
                  <a:gd name="connsiteX20" fmla="*/ 597598 w 597751"/>
                  <a:gd name="connsiteY20" fmla="*/ 248919 h 593318"/>
                  <a:gd name="connsiteX21" fmla="*/ 597166 w 597751"/>
                  <a:gd name="connsiteY21" fmla="*/ 246036 h 593318"/>
                  <a:gd name="connsiteX22" fmla="*/ 595363 w 597751"/>
                  <a:gd name="connsiteY22" fmla="*/ 235800 h 593318"/>
                  <a:gd name="connsiteX23" fmla="*/ 592226 w 597751"/>
                  <a:gd name="connsiteY23" fmla="*/ 221424 h 593318"/>
                  <a:gd name="connsiteX24" fmla="*/ 587794 w 597751"/>
                  <a:gd name="connsiteY24" fmla="*/ 205143 h 593318"/>
                  <a:gd name="connsiteX25" fmla="*/ 582383 w 597751"/>
                  <a:gd name="connsiteY25" fmla="*/ 189140 h 593318"/>
                  <a:gd name="connsiteX26" fmla="*/ 576948 w 597751"/>
                  <a:gd name="connsiteY26" fmla="*/ 175437 h 593318"/>
                  <a:gd name="connsiteX27" fmla="*/ 572693 w 597751"/>
                  <a:gd name="connsiteY27" fmla="*/ 165912 h 593318"/>
                  <a:gd name="connsiteX28" fmla="*/ 571004 w 597751"/>
                  <a:gd name="connsiteY28" fmla="*/ 162331 h 593318"/>
                  <a:gd name="connsiteX29" fmla="*/ 562292 w 597751"/>
                  <a:gd name="connsiteY29" fmla="*/ 152514 h 593318"/>
                  <a:gd name="connsiteX30" fmla="*/ 551992 w 597751"/>
                  <a:gd name="connsiteY30" fmla="*/ 151142 h 593318"/>
                  <a:gd name="connsiteX31" fmla="*/ 534657 w 597751"/>
                  <a:gd name="connsiteY31" fmla="*/ 155003 h 593318"/>
                  <a:gd name="connsiteX32" fmla="*/ 498665 w 597751"/>
                  <a:gd name="connsiteY32" fmla="*/ 165226 h 593318"/>
                  <a:gd name="connsiteX33" fmla="*/ 473671 w 597751"/>
                  <a:gd name="connsiteY33" fmla="*/ 132994 h 593318"/>
                  <a:gd name="connsiteX34" fmla="*/ 443509 w 597751"/>
                  <a:gd name="connsiteY34" fmla="*/ 105498 h 593318"/>
                  <a:gd name="connsiteX35" fmla="*/ 456577 w 597751"/>
                  <a:gd name="connsiteY35" fmla="*/ 70434 h 593318"/>
                  <a:gd name="connsiteX36" fmla="*/ 461797 w 597751"/>
                  <a:gd name="connsiteY36" fmla="*/ 53454 h 593318"/>
                  <a:gd name="connsiteX37" fmla="*/ 461264 w 597751"/>
                  <a:gd name="connsiteY37" fmla="*/ 43078 h 593318"/>
                  <a:gd name="connsiteX38" fmla="*/ 452170 w 597751"/>
                  <a:gd name="connsiteY38" fmla="*/ 33604 h 593318"/>
                  <a:gd name="connsiteX39" fmla="*/ 448729 w 597751"/>
                  <a:gd name="connsiteY39" fmla="*/ 31648 h 593318"/>
                  <a:gd name="connsiteX40" fmla="*/ 439585 w 597751"/>
                  <a:gd name="connsiteY40" fmla="*/ 26644 h 593318"/>
                  <a:gd name="connsiteX41" fmla="*/ 426339 w 597751"/>
                  <a:gd name="connsiteY41" fmla="*/ 20154 h 593318"/>
                  <a:gd name="connsiteX42" fmla="*/ 410807 w 597751"/>
                  <a:gd name="connsiteY42" fmla="*/ 13487 h 593318"/>
                  <a:gd name="connsiteX43" fmla="*/ 394944 w 597751"/>
                  <a:gd name="connsiteY43" fmla="*/ 7772 h 593318"/>
                  <a:gd name="connsiteX44" fmla="*/ 380860 w 597751"/>
                  <a:gd name="connsiteY44" fmla="*/ 3492 h 593318"/>
                  <a:gd name="connsiteX45" fmla="*/ 370802 w 597751"/>
                  <a:gd name="connsiteY45" fmla="*/ 876 h 593318"/>
                  <a:gd name="connsiteX46" fmla="*/ 367957 w 597751"/>
                  <a:gd name="connsiteY46" fmla="*/ 203 h 593318"/>
                  <a:gd name="connsiteX47" fmla="*/ 366953 w 597751"/>
                  <a:gd name="connsiteY47" fmla="*/ 0 h 593318"/>
                  <a:gd name="connsiteX48" fmla="*/ 353898 w 597751"/>
                  <a:gd name="connsiteY48" fmla="*/ 698 h 593318"/>
                  <a:gd name="connsiteX49" fmla="*/ 346418 w 597751"/>
                  <a:gd name="connsiteY49" fmla="*/ 7873 h 593318"/>
                  <a:gd name="connsiteX50" fmla="*/ 338632 w 597751"/>
                  <a:gd name="connsiteY50" fmla="*/ 23825 h 593318"/>
                  <a:gd name="connsiteX51" fmla="*/ 324180 w 597751"/>
                  <a:gd name="connsiteY51" fmla="*/ 58369 h 593318"/>
                  <a:gd name="connsiteX52" fmla="*/ 243065 w 597751"/>
                  <a:gd name="connsiteY52" fmla="*/ 64198 h 593318"/>
                  <a:gd name="connsiteX53" fmla="*/ 223786 w 597751"/>
                  <a:gd name="connsiteY53" fmla="*/ 32130 h 593318"/>
                  <a:gd name="connsiteX54" fmla="*/ 213779 w 597751"/>
                  <a:gd name="connsiteY54" fmla="*/ 17411 h 593318"/>
                  <a:gd name="connsiteX55" fmla="*/ 205346 w 597751"/>
                  <a:gd name="connsiteY55" fmla="*/ 11468 h 593318"/>
                  <a:gd name="connsiteX56" fmla="*/ 199047 w 597751"/>
                  <a:gd name="connsiteY56" fmla="*/ 11010 h 593318"/>
                  <a:gd name="connsiteX57" fmla="*/ 192290 w 597751"/>
                  <a:gd name="connsiteY57" fmla="*/ 12649 h 593318"/>
                  <a:gd name="connsiteX58" fmla="*/ 188582 w 597751"/>
                  <a:gd name="connsiteY58" fmla="*/ 14096 h 593318"/>
                  <a:gd name="connsiteX59" fmla="*/ 178994 w 597751"/>
                  <a:gd name="connsiteY59" fmla="*/ 18160 h 593318"/>
                  <a:gd name="connsiteX60" fmla="*/ 165646 w 597751"/>
                  <a:gd name="connsiteY60" fmla="*/ 24434 h 593318"/>
                  <a:gd name="connsiteX61" fmla="*/ 158255 w 597751"/>
                  <a:gd name="connsiteY61" fmla="*/ 28219 h 593318"/>
                  <a:gd name="connsiteX62" fmla="*/ 150774 w 597751"/>
                  <a:gd name="connsiteY62" fmla="*/ 32448 h 593318"/>
                  <a:gd name="connsiteX63" fmla="*/ 124257 w 597751"/>
                  <a:gd name="connsiteY63" fmla="*/ 49631 h 593318"/>
                  <a:gd name="connsiteX64" fmla="*/ 115963 w 597751"/>
                  <a:gd name="connsiteY64" fmla="*/ 55867 h 593318"/>
                  <a:gd name="connsiteX65" fmla="*/ 112877 w 597751"/>
                  <a:gd name="connsiteY65" fmla="*/ 58318 h 593318"/>
                  <a:gd name="connsiteX66" fmla="*/ 105321 w 597751"/>
                  <a:gd name="connsiteY66" fmla="*/ 68960 h 593318"/>
                  <a:gd name="connsiteX67" fmla="*/ 106222 w 597751"/>
                  <a:gd name="connsiteY67" fmla="*/ 79222 h 593318"/>
                  <a:gd name="connsiteX68" fmla="*/ 113868 w 597751"/>
                  <a:gd name="connsiteY68" fmla="*/ 95275 h 593318"/>
                  <a:gd name="connsiteX69" fmla="*/ 131838 w 597751"/>
                  <a:gd name="connsiteY69" fmla="*/ 128092 h 593318"/>
                  <a:gd name="connsiteX70" fmla="*/ 85788 w 597751"/>
                  <a:gd name="connsiteY70" fmla="*/ 195160 h 593318"/>
                  <a:gd name="connsiteX71" fmla="*/ 48691 w 597751"/>
                  <a:gd name="connsiteY71" fmla="*/ 190296 h 593318"/>
                  <a:gd name="connsiteX72" fmla="*/ 30950 w 597751"/>
                  <a:gd name="connsiteY72" fmla="*/ 189001 h 593318"/>
                  <a:gd name="connsiteX73" fmla="*/ 21031 w 597751"/>
                  <a:gd name="connsiteY73" fmla="*/ 191884 h 593318"/>
                  <a:gd name="connsiteX74" fmla="*/ 16776 w 597751"/>
                  <a:gd name="connsiteY74" fmla="*/ 196519 h 593318"/>
                  <a:gd name="connsiteX75" fmla="*/ 13830 w 597751"/>
                  <a:gd name="connsiteY75" fmla="*/ 202831 h 593318"/>
                  <a:gd name="connsiteX76" fmla="*/ 12662 w 597751"/>
                  <a:gd name="connsiteY76" fmla="*/ 206590 h 593318"/>
                  <a:gd name="connsiteX77" fmla="*/ 9868 w 597751"/>
                  <a:gd name="connsiteY77" fmla="*/ 216623 h 593318"/>
                  <a:gd name="connsiteX78" fmla="*/ 8128 w 597751"/>
                  <a:gd name="connsiteY78" fmla="*/ 223354 h 593318"/>
                  <a:gd name="connsiteX79" fmla="*/ 6502 w 597751"/>
                  <a:gd name="connsiteY79" fmla="*/ 230924 h 593318"/>
                  <a:gd name="connsiteX80" fmla="*/ 4851 w 597751"/>
                  <a:gd name="connsiteY80" fmla="*/ 239039 h 593318"/>
                  <a:gd name="connsiteX81" fmla="*/ 3480 w 597751"/>
                  <a:gd name="connsiteY81" fmla="*/ 247497 h 593318"/>
                  <a:gd name="connsiteX82" fmla="*/ 1397 w 597751"/>
                  <a:gd name="connsiteY82" fmla="*/ 264210 h 593318"/>
                  <a:gd name="connsiteX83" fmla="*/ 343 w 597751"/>
                  <a:gd name="connsiteY83" fmla="*/ 278853 h 593318"/>
                  <a:gd name="connsiteX84" fmla="*/ 51 w 597751"/>
                  <a:gd name="connsiteY84" fmla="*/ 289229 h 593318"/>
                  <a:gd name="connsiteX85" fmla="*/ 0 w 597751"/>
                  <a:gd name="connsiteY85" fmla="*/ 293166 h 593318"/>
                  <a:gd name="connsiteX86" fmla="*/ 12230 w 597751"/>
                  <a:gd name="connsiteY86" fmla="*/ 311454 h 593318"/>
                  <a:gd name="connsiteX87" fmla="*/ 29553 w 597751"/>
                  <a:gd name="connsiteY87" fmla="*/ 315518 h 593318"/>
                  <a:gd name="connsiteX88" fmla="*/ 47282 w 597751"/>
                  <a:gd name="connsiteY88" fmla="*/ 318985 h 593318"/>
                  <a:gd name="connsiteX89" fmla="*/ 66408 w 597751"/>
                  <a:gd name="connsiteY89" fmla="*/ 321944 h 593318"/>
                  <a:gd name="connsiteX90" fmla="*/ 90157 w 597751"/>
                  <a:gd name="connsiteY90" fmla="*/ 399783 h 593318"/>
                  <a:gd name="connsiteX91" fmla="*/ 75984 w 597751"/>
                  <a:gd name="connsiteY91" fmla="*/ 412927 h 593318"/>
                  <a:gd name="connsiteX92" fmla="*/ 63233 w 597751"/>
                  <a:gd name="connsiteY92" fmla="*/ 425754 h 593318"/>
                  <a:gd name="connsiteX93" fmla="*/ 51143 w 597751"/>
                  <a:gd name="connsiteY93" fmla="*/ 438823 h 593318"/>
                  <a:gd name="connsiteX94" fmla="*/ 47206 w 597751"/>
                  <a:gd name="connsiteY94" fmla="*/ 448386 h 593318"/>
                  <a:gd name="connsiteX95" fmla="*/ 51257 w 597751"/>
                  <a:gd name="connsiteY95" fmla="*/ 460870 h 593318"/>
                  <a:gd name="connsiteX96" fmla="*/ 59575 w 597751"/>
                  <a:gd name="connsiteY96" fmla="*/ 472554 h 593318"/>
                  <a:gd name="connsiteX97" fmla="*/ 68656 w 597751"/>
                  <a:gd name="connsiteY97" fmla="*/ 484098 h 593318"/>
                  <a:gd name="connsiteX98" fmla="*/ 79680 w 597751"/>
                  <a:gd name="connsiteY98" fmla="*/ 496760 h 593318"/>
                  <a:gd name="connsiteX99" fmla="*/ 91427 w 597751"/>
                  <a:gd name="connsiteY99" fmla="*/ 508749 h 593318"/>
                  <a:gd name="connsiteX100" fmla="*/ 102209 w 597751"/>
                  <a:gd name="connsiteY100" fmla="*/ 518731 h 593318"/>
                  <a:gd name="connsiteX101" fmla="*/ 113182 w 597751"/>
                  <a:gd name="connsiteY101" fmla="*/ 527938 h 593318"/>
                  <a:gd name="connsiteX102" fmla="*/ 125310 w 597751"/>
                  <a:gd name="connsiteY102" fmla="*/ 532980 h 593318"/>
                  <a:gd name="connsiteX103" fmla="*/ 135166 w 597751"/>
                  <a:gd name="connsiteY103" fmla="*/ 529805 h 593318"/>
                  <a:gd name="connsiteX104" fmla="*/ 149149 w 597751"/>
                  <a:gd name="connsiteY104" fmla="*/ 518794 h 593318"/>
                  <a:gd name="connsiteX105" fmla="*/ 162941 w 597751"/>
                  <a:gd name="connsiteY105" fmla="*/ 507110 h 593318"/>
                  <a:gd name="connsiteX106" fmla="*/ 177177 w 597751"/>
                  <a:gd name="connsiteY106" fmla="*/ 494042 h 593318"/>
                  <a:gd name="connsiteX107" fmla="*/ 252869 w 597751"/>
                  <a:gd name="connsiteY107" fmla="*/ 523900 h 593318"/>
                  <a:gd name="connsiteX108" fmla="*/ 254292 w 597751"/>
                  <a:gd name="connsiteY108" fmla="*/ 543178 h 593318"/>
                  <a:gd name="connsiteX109" fmla="*/ 256362 w 597751"/>
                  <a:gd name="connsiteY109" fmla="*/ 561136 h 593318"/>
                  <a:gd name="connsiteX110" fmla="*/ 259016 w 597751"/>
                  <a:gd name="connsiteY110" fmla="*/ 578751 h 593318"/>
                  <a:gd name="connsiteX111" fmla="*/ 276276 w 597751"/>
                  <a:gd name="connsiteY111" fmla="*/ 592378 h 593318"/>
                  <a:gd name="connsiteX112" fmla="*/ 280213 w 597751"/>
                  <a:gd name="connsiteY112" fmla="*/ 592658 h 593318"/>
                  <a:gd name="connsiteX113" fmla="*/ 290576 w 597751"/>
                  <a:gd name="connsiteY113" fmla="*/ 593191 h 593318"/>
                  <a:gd name="connsiteX114" fmla="*/ 305257 w 597751"/>
                  <a:gd name="connsiteY114" fmla="*/ 593318 h 593318"/>
                  <a:gd name="connsiteX115" fmla="*/ 322072 w 597751"/>
                  <a:gd name="connsiteY115" fmla="*/ 592569 h 593318"/>
                  <a:gd name="connsiteX116" fmla="*/ 330593 w 597751"/>
                  <a:gd name="connsiteY116" fmla="*/ 591857 h 593318"/>
                  <a:gd name="connsiteX117" fmla="*/ 338836 w 597751"/>
                  <a:gd name="connsiteY117" fmla="*/ 590867 h 593318"/>
                  <a:gd name="connsiteX118" fmla="*/ 346519 w 597751"/>
                  <a:gd name="connsiteY118" fmla="*/ 589838 h 593318"/>
                  <a:gd name="connsiteX119" fmla="*/ 353364 w 597751"/>
                  <a:gd name="connsiteY119" fmla="*/ 588644 h 593318"/>
                  <a:gd name="connsiteX120" fmla="*/ 363588 w 597751"/>
                  <a:gd name="connsiteY120" fmla="*/ 586663 h 593318"/>
                  <a:gd name="connsiteX121" fmla="*/ 367423 w 597751"/>
                  <a:gd name="connsiteY121" fmla="*/ 585787 h 593318"/>
                  <a:gd name="connsiteX122" fmla="*/ 373951 w 597751"/>
                  <a:gd name="connsiteY122" fmla="*/ 583361 h 593318"/>
                  <a:gd name="connsiteX123" fmla="*/ 378917 w 597751"/>
                  <a:gd name="connsiteY123" fmla="*/ 579488 h 593318"/>
                  <a:gd name="connsiteX124" fmla="*/ 382587 w 597751"/>
                  <a:gd name="connsiteY124" fmla="*/ 569836 h 593318"/>
                  <a:gd name="connsiteX125" fmla="*/ 382701 w 597751"/>
                  <a:gd name="connsiteY125" fmla="*/ 552056 h 593318"/>
                  <a:gd name="connsiteX126" fmla="*/ 380809 w 597751"/>
                  <a:gd name="connsiteY126" fmla="*/ 514667 h 593318"/>
                  <a:gd name="connsiteX127" fmla="*/ 451319 w 597751"/>
                  <a:gd name="connsiteY127" fmla="*/ 474129 h 593318"/>
                  <a:gd name="connsiteX128" fmla="*/ 482613 w 597751"/>
                  <a:gd name="connsiteY128" fmla="*/ 494639 h 593318"/>
                  <a:gd name="connsiteX129" fmla="*/ 498017 w 597751"/>
                  <a:gd name="connsiteY129" fmla="*/ 503542 h 593318"/>
                  <a:gd name="connsiteX130" fmla="*/ 508165 w 597751"/>
                  <a:gd name="connsiteY130" fmla="*/ 505256 h 593318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  <a:cxn ang="11">
                    <a:pos x="connsiteX11" y="connsiteY11"/>
                  </a:cxn>
                  <a:cxn ang="12">
                    <a:pos x="connsiteX12" y="connsiteY12"/>
                  </a:cxn>
                  <a:cxn ang="13">
                    <a:pos x="connsiteX13" y="connsiteY13"/>
                  </a:cxn>
                  <a:cxn ang="14">
                    <a:pos x="connsiteX14" y="connsiteY14"/>
                  </a:cxn>
                  <a:cxn ang="15">
                    <a:pos x="connsiteX15" y="connsiteY15"/>
                  </a:cxn>
                  <a:cxn ang="16">
                    <a:pos x="connsiteX16" y="connsiteY16"/>
                  </a:cxn>
                  <a:cxn ang="17">
                    <a:pos x="connsiteX17" y="connsiteY17"/>
                  </a:cxn>
                  <a:cxn ang="18">
                    <a:pos x="connsiteX18" y="connsiteY18"/>
                  </a:cxn>
                  <a:cxn ang="19">
                    <a:pos x="connsiteX19" y="connsiteY19"/>
                  </a:cxn>
                  <a:cxn ang="20">
                    <a:pos x="connsiteX20" y="connsiteY20"/>
                  </a:cxn>
                  <a:cxn ang="21">
                    <a:pos x="connsiteX21" y="connsiteY21"/>
                  </a:cxn>
                  <a:cxn ang="22">
                    <a:pos x="connsiteX22" y="connsiteY22"/>
                  </a:cxn>
                  <a:cxn ang="23">
                    <a:pos x="connsiteX23" y="connsiteY23"/>
                  </a:cxn>
                  <a:cxn ang="24">
                    <a:pos x="connsiteX24" y="connsiteY24"/>
                  </a:cxn>
                  <a:cxn ang="25">
                    <a:pos x="connsiteX25" y="connsiteY25"/>
                  </a:cxn>
                  <a:cxn ang="26">
                    <a:pos x="connsiteX26" y="connsiteY26"/>
                  </a:cxn>
                  <a:cxn ang="27">
                    <a:pos x="connsiteX27" y="connsiteY27"/>
                  </a:cxn>
                  <a:cxn ang="28">
                    <a:pos x="connsiteX28" y="connsiteY28"/>
                  </a:cxn>
                  <a:cxn ang="29">
                    <a:pos x="connsiteX29" y="connsiteY29"/>
                  </a:cxn>
                  <a:cxn ang="30">
                    <a:pos x="connsiteX30" y="connsiteY30"/>
                  </a:cxn>
                  <a:cxn ang="31">
                    <a:pos x="connsiteX31" y="connsiteY31"/>
                  </a:cxn>
                  <a:cxn ang="32">
                    <a:pos x="connsiteX32" y="connsiteY32"/>
                  </a:cxn>
                  <a:cxn ang="33">
                    <a:pos x="connsiteX33" y="connsiteY33"/>
                  </a:cxn>
                  <a:cxn ang="34">
                    <a:pos x="connsiteX34" y="connsiteY34"/>
                  </a:cxn>
                  <a:cxn ang="35">
                    <a:pos x="connsiteX35" y="connsiteY35"/>
                  </a:cxn>
                  <a:cxn ang="36">
                    <a:pos x="connsiteX36" y="connsiteY36"/>
                  </a:cxn>
                  <a:cxn ang="37">
                    <a:pos x="connsiteX37" y="connsiteY37"/>
                  </a:cxn>
                  <a:cxn ang="38">
                    <a:pos x="connsiteX38" y="connsiteY38"/>
                  </a:cxn>
                  <a:cxn ang="39">
                    <a:pos x="connsiteX39" y="connsiteY39"/>
                  </a:cxn>
                  <a:cxn ang="40">
                    <a:pos x="connsiteX40" y="connsiteY40"/>
                  </a:cxn>
                  <a:cxn ang="41">
                    <a:pos x="connsiteX41" y="connsiteY41"/>
                  </a:cxn>
                  <a:cxn ang="42">
                    <a:pos x="connsiteX42" y="connsiteY42"/>
                  </a:cxn>
                  <a:cxn ang="43">
                    <a:pos x="connsiteX43" y="connsiteY43"/>
                  </a:cxn>
                  <a:cxn ang="44">
                    <a:pos x="connsiteX44" y="connsiteY44"/>
                  </a:cxn>
                  <a:cxn ang="45">
                    <a:pos x="connsiteX45" y="connsiteY45"/>
                  </a:cxn>
                  <a:cxn ang="46">
                    <a:pos x="connsiteX46" y="connsiteY46"/>
                  </a:cxn>
                  <a:cxn ang="47">
                    <a:pos x="connsiteX47" y="connsiteY47"/>
                  </a:cxn>
                  <a:cxn ang="48">
                    <a:pos x="connsiteX48" y="connsiteY48"/>
                  </a:cxn>
                  <a:cxn ang="49">
                    <a:pos x="connsiteX49" y="connsiteY49"/>
                  </a:cxn>
                  <a:cxn ang="50">
                    <a:pos x="connsiteX50" y="connsiteY50"/>
                  </a:cxn>
                  <a:cxn ang="51">
                    <a:pos x="connsiteX51" y="connsiteY51"/>
                  </a:cxn>
                  <a:cxn ang="52">
                    <a:pos x="connsiteX52" y="connsiteY52"/>
                  </a:cxn>
                  <a:cxn ang="53">
                    <a:pos x="connsiteX53" y="connsiteY53"/>
                  </a:cxn>
                  <a:cxn ang="54">
                    <a:pos x="connsiteX54" y="connsiteY54"/>
                  </a:cxn>
                  <a:cxn ang="55">
                    <a:pos x="connsiteX55" y="connsiteY55"/>
                  </a:cxn>
                  <a:cxn ang="56">
                    <a:pos x="connsiteX56" y="connsiteY56"/>
                  </a:cxn>
                  <a:cxn ang="57">
                    <a:pos x="connsiteX57" y="connsiteY57"/>
                  </a:cxn>
                  <a:cxn ang="58">
                    <a:pos x="connsiteX58" y="connsiteY58"/>
                  </a:cxn>
                  <a:cxn ang="59">
                    <a:pos x="connsiteX59" y="connsiteY59"/>
                  </a:cxn>
                  <a:cxn ang="60">
                    <a:pos x="connsiteX60" y="connsiteY60"/>
                  </a:cxn>
                  <a:cxn ang="61">
                    <a:pos x="connsiteX61" y="connsiteY61"/>
                  </a:cxn>
                  <a:cxn ang="62">
                    <a:pos x="connsiteX62" y="connsiteY62"/>
                  </a:cxn>
                  <a:cxn ang="63">
                    <a:pos x="connsiteX63" y="connsiteY63"/>
                  </a:cxn>
                  <a:cxn ang="64">
                    <a:pos x="connsiteX64" y="connsiteY64"/>
                  </a:cxn>
                  <a:cxn ang="65">
                    <a:pos x="connsiteX65" y="connsiteY65"/>
                  </a:cxn>
                  <a:cxn ang="66">
                    <a:pos x="connsiteX66" y="connsiteY66"/>
                  </a:cxn>
                  <a:cxn ang="67">
                    <a:pos x="connsiteX67" y="connsiteY67"/>
                  </a:cxn>
                  <a:cxn ang="68">
                    <a:pos x="connsiteX68" y="connsiteY68"/>
                  </a:cxn>
                  <a:cxn ang="69">
                    <a:pos x="connsiteX69" y="connsiteY69"/>
                  </a:cxn>
                  <a:cxn ang="70">
                    <a:pos x="connsiteX70" y="connsiteY70"/>
                  </a:cxn>
                  <a:cxn ang="71">
                    <a:pos x="connsiteX71" y="connsiteY71"/>
                  </a:cxn>
                  <a:cxn ang="72">
                    <a:pos x="connsiteX72" y="connsiteY72"/>
                  </a:cxn>
                  <a:cxn ang="73">
                    <a:pos x="connsiteX73" y="connsiteY73"/>
                  </a:cxn>
                  <a:cxn ang="74">
                    <a:pos x="connsiteX74" y="connsiteY74"/>
                  </a:cxn>
                  <a:cxn ang="75">
                    <a:pos x="connsiteX75" y="connsiteY75"/>
                  </a:cxn>
                  <a:cxn ang="76">
                    <a:pos x="connsiteX76" y="connsiteY76"/>
                  </a:cxn>
                  <a:cxn ang="77">
                    <a:pos x="connsiteX77" y="connsiteY77"/>
                  </a:cxn>
                  <a:cxn ang="78">
                    <a:pos x="connsiteX78" y="connsiteY78"/>
                  </a:cxn>
                  <a:cxn ang="79">
                    <a:pos x="connsiteX79" y="connsiteY79"/>
                  </a:cxn>
                  <a:cxn ang="80">
                    <a:pos x="connsiteX80" y="connsiteY80"/>
                  </a:cxn>
                  <a:cxn ang="81">
                    <a:pos x="connsiteX81" y="connsiteY81"/>
                  </a:cxn>
                  <a:cxn ang="82">
                    <a:pos x="connsiteX82" y="connsiteY82"/>
                  </a:cxn>
                  <a:cxn ang="83">
                    <a:pos x="connsiteX83" y="connsiteY83"/>
                  </a:cxn>
                  <a:cxn ang="84">
                    <a:pos x="connsiteX84" y="connsiteY84"/>
                  </a:cxn>
                  <a:cxn ang="85">
                    <a:pos x="connsiteX85" y="connsiteY85"/>
                  </a:cxn>
                  <a:cxn ang="86">
                    <a:pos x="connsiteX86" y="connsiteY86"/>
                  </a:cxn>
                  <a:cxn ang="87">
                    <a:pos x="connsiteX87" y="connsiteY87"/>
                  </a:cxn>
                  <a:cxn ang="88">
                    <a:pos x="connsiteX88" y="connsiteY88"/>
                  </a:cxn>
                  <a:cxn ang="89">
                    <a:pos x="connsiteX89" y="connsiteY89"/>
                  </a:cxn>
                  <a:cxn ang="90">
                    <a:pos x="connsiteX90" y="connsiteY90"/>
                  </a:cxn>
                  <a:cxn ang="91">
                    <a:pos x="connsiteX91" y="connsiteY91"/>
                  </a:cxn>
                  <a:cxn ang="92">
                    <a:pos x="connsiteX92" y="connsiteY92"/>
                  </a:cxn>
                  <a:cxn ang="93">
                    <a:pos x="connsiteX93" y="connsiteY93"/>
                  </a:cxn>
                  <a:cxn ang="94">
                    <a:pos x="connsiteX94" y="connsiteY94"/>
                  </a:cxn>
                  <a:cxn ang="95">
                    <a:pos x="connsiteX95" y="connsiteY95"/>
                  </a:cxn>
                  <a:cxn ang="96">
                    <a:pos x="connsiteX96" y="connsiteY96"/>
                  </a:cxn>
                  <a:cxn ang="97">
                    <a:pos x="connsiteX97" y="connsiteY97"/>
                  </a:cxn>
                  <a:cxn ang="98">
                    <a:pos x="connsiteX98" y="connsiteY98"/>
                  </a:cxn>
                  <a:cxn ang="99">
                    <a:pos x="connsiteX99" y="connsiteY99"/>
                  </a:cxn>
                  <a:cxn ang="100">
                    <a:pos x="connsiteX100" y="connsiteY100"/>
                  </a:cxn>
                  <a:cxn ang="101">
                    <a:pos x="connsiteX101" y="connsiteY101"/>
                  </a:cxn>
                  <a:cxn ang="102">
                    <a:pos x="connsiteX102" y="connsiteY102"/>
                  </a:cxn>
                  <a:cxn ang="103">
                    <a:pos x="connsiteX103" y="connsiteY103"/>
                  </a:cxn>
                  <a:cxn ang="104">
                    <a:pos x="connsiteX104" y="connsiteY104"/>
                  </a:cxn>
                  <a:cxn ang="105">
                    <a:pos x="connsiteX105" y="connsiteY105"/>
                  </a:cxn>
                  <a:cxn ang="106">
                    <a:pos x="connsiteX106" y="connsiteY106"/>
                  </a:cxn>
                  <a:cxn ang="107">
                    <a:pos x="connsiteX107" y="connsiteY107"/>
                  </a:cxn>
                  <a:cxn ang="108">
                    <a:pos x="connsiteX108" y="connsiteY108"/>
                  </a:cxn>
                  <a:cxn ang="109">
                    <a:pos x="connsiteX109" y="connsiteY109"/>
                  </a:cxn>
                  <a:cxn ang="110">
                    <a:pos x="connsiteX110" y="connsiteY110"/>
                  </a:cxn>
                  <a:cxn ang="111">
                    <a:pos x="connsiteX111" y="connsiteY111"/>
                  </a:cxn>
                  <a:cxn ang="112">
                    <a:pos x="connsiteX112" y="connsiteY112"/>
                  </a:cxn>
                  <a:cxn ang="113">
                    <a:pos x="connsiteX113" y="connsiteY113"/>
                  </a:cxn>
                  <a:cxn ang="114">
                    <a:pos x="connsiteX114" y="connsiteY114"/>
                  </a:cxn>
                  <a:cxn ang="115">
                    <a:pos x="connsiteX115" y="connsiteY115"/>
                  </a:cxn>
                  <a:cxn ang="116">
                    <a:pos x="connsiteX116" y="connsiteY116"/>
                  </a:cxn>
                  <a:cxn ang="117">
                    <a:pos x="connsiteX117" y="connsiteY117"/>
                  </a:cxn>
                  <a:cxn ang="118">
                    <a:pos x="connsiteX118" y="connsiteY118"/>
                  </a:cxn>
                  <a:cxn ang="119">
                    <a:pos x="connsiteX119" y="connsiteY119"/>
                  </a:cxn>
                  <a:cxn ang="120">
                    <a:pos x="connsiteX120" y="connsiteY120"/>
                  </a:cxn>
                  <a:cxn ang="121">
                    <a:pos x="connsiteX121" y="connsiteY121"/>
                  </a:cxn>
                  <a:cxn ang="122">
                    <a:pos x="connsiteX122" y="connsiteY122"/>
                  </a:cxn>
                  <a:cxn ang="123">
                    <a:pos x="connsiteX123" y="connsiteY123"/>
                  </a:cxn>
                  <a:cxn ang="124">
                    <a:pos x="connsiteX124" y="connsiteY124"/>
                  </a:cxn>
                  <a:cxn ang="125">
                    <a:pos x="connsiteX125" y="connsiteY125"/>
                  </a:cxn>
                  <a:cxn ang="126">
                    <a:pos x="connsiteX126" y="connsiteY126"/>
                  </a:cxn>
                  <a:cxn ang="127">
                    <a:pos x="connsiteX127" y="connsiteY127"/>
                  </a:cxn>
                  <a:cxn ang="128">
                    <a:pos x="connsiteX128" y="connsiteY128"/>
                  </a:cxn>
                  <a:cxn ang="129">
                    <a:pos x="connsiteX129" y="connsiteY129"/>
                  </a:cxn>
                  <a:cxn ang="130">
                    <a:pos x="connsiteX130" y="connsiteY130"/>
                  </a:cxn>
                </a:cxnLst>
                <a:rect l="l" t="t" r="r" b="b"/>
                <a:pathLst>
                  <a:path w="597751" h="593318">
                    <a:moveTo>
                      <a:pt x="508165" y="505256"/>
                    </a:moveTo>
                    <a:cubicBezTo>
                      <a:pt x="512026" y="504431"/>
                      <a:pt x="516102" y="502170"/>
                      <a:pt x="519379" y="498589"/>
                    </a:cubicBezTo>
                    <a:cubicBezTo>
                      <a:pt x="519379" y="498589"/>
                      <a:pt x="520357" y="497535"/>
                      <a:pt x="522058" y="495693"/>
                    </a:cubicBezTo>
                    <a:cubicBezTo>
                      <a:pt x="523773" y="493864"/>
                      <a:pt x="526199" y="491235"/>
                      <a:pt x="528942" y="487908"/>
                    </a:cubicBezTo>
                    <a:cubicBezTo>
                      <a:pt x="534555" y="481380"/>
                      <a:pt x="541718" y="472376"/>
                      <a:pt x="548170" y="462851"/>
                    </a:cubicBezTo>
                    <a:cubicBezTo>
                      <a:pt x="549795" y="460476"/>
                      <a:pt x="551395" y="458088"/>
                      <a:pt x="552983" y="455752"/>
                    </a:cubicBezTo>
                    <a:cubicBezTo>
                      <a:pt x="554469" y="453339"/>
                      <a:pt x="555917" y="450951"/>
                      <a:pt x="557352" y="448665"/>
                    </a:cubicBezTo>
                    <a:cubicBezTo>
                      <a:pt x="560222" y="444080"/>
                      <a:pt x="562635" y="439661"/>
                      <a:pt x="564667" y="435876"/>
                    </a:cubicBezTo>
                    <a:cubicBezTo>
                      <a:pt x="566763" y="432092"/>
                      <a:pt x="568426" y="428891"/>
                      <a:pt x="569480" y="426630"/>
                    </a:cubicBezTo>
                    <a:cubicBezTo>
                      <a:pt x="570586" y="424357"/>
                      <a:pt x="571220" y="423049"/>
                      <a:pt x="571220" y="423049"/>
                    </a:cubicBezTo>
                    <a:cubicBezTo>
                      <a:pt x="572261" y="420865"/>
                      <a:pt x="572999" y="418617"/>
                      <a:pt x="573379" y="416432"/>
                    </a:cubicBezTo>
                    <a:cubicBezTo>
                      <a:pt x="573722" y="414235"/>
                      <a:pt x="573722" y="412089"/>
                      <a:pt x="573430" y="410121"/>
                    </a:cubicBezTo>
                    <a:cubicBezTo>
                      <a:pt x="572834" y="406209"/>
                      <a:pt x="571030" y="402996"/>
                      <a:pt x="568173" y="401256"/>
                    </a:cubicBezTo>
                    <a:cubicBezTo>
                      <a:pt x="568173" y="401256"/>
                      <a:pt x="562774" y="396646"/>
                      <a:pt x="554317" y="390093"/>
                    </a:cubicBezTo>
                    <a:cubicBezTo>
                      <a:pt x="546125" y="383743"/>
                      <a:pt x="535241" y="375767"/>
                      <a:pt x="523875" y="368325"/>
                    </a:cubicBezTo>
                    <a:cubicBezTo>
                      <a:pt x="532600" y="342353"/>
                      <a:pt x="536714" y="315137"/>
                      <a:pt x="536143" y="287934"/>
                    </a:cubicBezTo>
                    <a:cubicBezTo>
                      <a:pt x="549161" y="284225"/>
                      <a:pt x="562114" y="279869"/>
                      <a:pt x="571716" y="276288"/>
                    </a:cubicBezTo>
                    <a:cubicBezTo>
                      <a:pt x="581659" y="272567"/>
                      <a:pt x="588238" y="269798"/>
                      <a:pt x="588238" y="269798"/>
                    </a:cubicBezTo>
                    <a:cubicBezTo>
                      <a:pt x="591502" y="268985"/>
                      <a:pt x="594233" y="266471"/>
                      <a:pt x="596010" y="262927"/>
                    </a:cubicBezTo>
                    <a:cubicBezTo>
                      <a:pt x="597725" y="259371"/>
                      <a:pt x="598373" y="254761"/>
                      <a:pt x="597751" y="249935"/>
                    </a:cubicBezTo>
                    <a:cubicBezTo>
                      <a:pt x="597751" y="249935"/>
                      <a:pt x="597687" y="249605"/>
                      <a:pt x="597598" y="248919"/>
                    </a:cubicBezTo>
                    <a:cubicBezTo>
                      <a:pt x="597534" y="248259"/>
                      <a:pt x="597382" y="247294"/>
                      <a:pt x="597166" y="246036"/>
                    </a:cubicBezTo>
                    <a:cubicBezTo>
                      <a:pt x="596734" y="243573"/>
                      <a:pt x="596100" y="240029"/>
                      <a:pt x="595363" y="235800"/>
                    </a:cubicBezTo>
                    <a:cubicBezTo>
                      <a:pt x="594627" y="231558"/>
                      <a:pt x="593394" y="226669"/>
                      <a:pt x="592226" y="221424"/>
                    </a:cubicBezTo>
                    <a:cubicBezTo>
                      <a:pt x="590981" y="216179"/>
                      <a:pt x="589318" y="210680"/>
                      <a:pt x="587794" y="205143"/>
                    </a:cubicBezTo>
                    <a:cubicBezTo>
                      <a:pt x="585978" y="199669"/>
                      <a:pt x="584251" y="194208"/>
                      <a:pt x="582383" y="189140"/>
                    </a:cubicBezTo>
                    <a:cubicBezTo>
                      <a:pt x="580415" y="184111"/>
                      <a:pt x="578688" y="179387"/>
                      <a:pt x="576948" y="175437"/>
                    </a:cubicBezTo>
                    <a:cubicBezTo>
                      <a:pt x="575183" y="171487"/>
                      <a:pt x="573722" y="168198"/>
                      <a:pt x="572693" y="165912"/>
                    </a:cubicBezTo>
                    <a:cubicBezTo>
                      <a:pt x="571678" y="163614"/>
                      <a:pt x="571004" y="162331"/>
                      <a:pt x="571004" y="162331"/>
                    </a:cubicBezTo>
                    <a:cubicBezTo>
                      <a:pt x="568820" y="157975"/>
                      <a:pt x="565683" y="154533"/>
                      <a:pt x="562292" y="152514"/>
                    </a:cubicBezTo>
                    <a:cubicBezTo>
                      <a:pt x="558825" y="150545"/>
                      <a:pt x="555142" y="149986"/>
                      <a:pt x="551992" y="151142"/>
                    </a:cubicBezTo>
                    <a:cubicBezTo>
                      <a:pt x="551992" y="151142"/>
                      <a:pt x="544969" y="152514"/>
                      <a:pt x="534657" y="155003"/>
                    </a:cubicBezTo>
                    <a:cubicBezTo>
                      <a:pt x="524738" y="157340"/>
                      <a:pt x="511518" y="161035"/>
                      <a:pt x="498665" y="165226"/>
                    </a:cubicBezTo>
                    <a:cubicBezTo>
                      <a:pt x="491401" y="153974"/>
                      <a:pt x="483057" y="143167"/>
                      <a:pt x="473671" y="132994"/>
                    </a:cubicBezTo>
                    <a:cubicBezTo>
                      <a:pt x="464248" y="122808"/>
                      <a:pt x="454152" y="113652"/>
                      <a:pt x="443509" y="105498"/>
                    </a:cubicBezTo>
                    <a:cubicBezTo>
                      <a:pt x="448729" y="93014"/>
                      <a:pt x="453428" y="80136"/>
                      <a:pt x="456577" y="70434"/>
                    </a:cubicBezTo>
                    <a:cubicBezTo>
                      <a:pt x="459867" y="60362"/>
                      <a:pt x="461797" y="53454"/>
                      <a:pt x="461797" y="53454"/>
                    </a:cubicBezTo>
                    <a:cubicBezTo>
                      <a:pt x="463207" y="50406"/>
                      <a:pt x="462953" y="46685"/>
                      <a:pt x="461264" y="43078"/>
                    </a:cubicBezTo>
                    <a:cubicBezTo>
                      <a:pt x="459511" y="39560"/>
                      <a:pt x="456336" y="36144"/>
                      <a:pt x="452170" y="33604"/>
                    </a:cubicBezTo>
                    <a:cubicBezTo>
                      <a:pt x="452170" y="33604"/>
                      <a:pt x="450939" y="32842"/>
                      <a:pt x="448729" y="31648"/>
                    </a:cubicBezTo>
                    <a:cubicBezTo>
                      <a:pt x="446519" y="30429"/>
                      <a:pt x="443369" y="28727"/>
                      <a:pt x="439585" y="26644"/>
                    </a:cubicBezTo>
                    <a:cubicBezTo>
                      <a:pt x="435774" y="24612"/>
                      <a:pt x="431190" y="22504"/>
                      <a:pt x="426339" y="20154"/>
                    </a:cubicBezTo>
                    <a:cubicBezTo>
                      <a:pt x="421449" y="17868"/>
                      <a:pt x="416115" y="15697"/>
                      <a:pt x="410807" y="13487"/>
                    </a:cubicBezTo>
                    <a:cubicBezTo>
                      <a:pt x="405447" y="11506"/>
                      <a:pt x="400062" y="9410"/>
                      <a:pt x="394944" y="7772"/>
                    </a:cubicBezTo>
                    <a:cubicBezTo>
                      <a:pt x="389801" y="6184"/>
                      <a:pt x="385038" y="4559"/>
                      <a:pt x="380860" y="3492"/>
                    </a:cubicBezTo>
                    <a:cubicBezTo>
                      <a:pt x="376694" y="2412"/>
                      <a:pt x="373227" y="1511"/>
                      <a:pt x="370802" y="876"/>
                    </a:cubicBezTo>
                    <a:cubicBezTo>
                      <a:pt x="369582" y="558"/>
                      <a:pt x="368617" y="330"/>
                      <a:pt x="367957" y="203"/>
                    </a:cubicBezTo>
                    <a:cubicBezTo>
                      <a:pt x="367296" y="63"/>
                      <a:pt x="366953" y="0"/>
                      <a:pt x="366953" y="0"/>
                    </a:cubicBezTo>
                    <a:cubicBezTo>
                      <a:pt x="362191" y="-1016"/>
                      <a:pt x="357556" y="-749"/>
                      <a:pt x="353898" y="698"/>
                    </a:cubicBezTo>
                    <a:cubicBezTo>
                      <a:pt x="350202" y="2184"/>
                      <a:pt x="347472" y="4686"/>
                      <a:pt x="346418" y="7873"/>
                    </a:cubicBezTo>
                    <a:cubicBezTo>
                      <a:pt x="346418" y="7873"/>
                      <a:pt x="343116" y="14223"/>
                      <a:pt x="338632" y="23825"/>
                    </a:cubicBezTo>
                    <a:cubicBezTo>
                      <a:pt x="334276" y="33121"/>
                      <a:pt x="328917" y="45694"/>
                      <a:pt x="324180" y="58369"/>
                    </a:cubicBezTo>
                    <a:cubicBezTo>
                      <a:pt x="297129" y="55638"/>
                      <a:pt x="269659" y="57556"/>
                      <a:pt x="243065" y="64198"/>
                    </a:cubicBezTo>
                    <a:cubicBezTo>
                      <a:pt x="236563" y="52273"/>
                      <a:pt x="229476" y="40792"/>
                      <a:pt x="223786" y="32130"/>
                    </a:cubicBezTo>
                    <a:cubicBezTo>
                      <a:pt x="217932" y="23164"/>
                      <a:pt x="213779" y="17411"/>
                      <a:pt x="213779" y="17411"/>
                    </a:cubicBezTo>
                    <a:cubicBezTo>
                      <a:pt x="212255" y="14427"/>
                      <a:pt x="209220" y="12356"/>
                      <a:pt x="205346" y="11468"/>
                    </a:cubicBezTo>
                    <a:cubicBezTo>
                      <a:pt x="203416" y="11010"/>
                      <a:pt x="201282" y="10845"/>
                      <a:pt x="199047" y="11010"/>
                    </a:cubicBezTo>
                    <a:cubicBezTo>
                      <a:pt x="196850" y="11239"/>
                      <a:pt x="194564" y="11772"/>
                      <a:pt x="192290" y="12649"/>
                    </a:cubicBezTo>
                    <a:cubicBezTo>
                      <a:pt x="192290" y="12649"/>
                      <a:pt x="190932" y="13182"/>
                      <a:pt x="188582" y="14096"/>
                    </a:cubicBezTo>
                    <a:cubicBezTo>
                      <a:pt x="186220" y="14973"/>
                      <a:pt x="182931" y="16370"/>
                      <a:pt x="178994" y="18160"/>
                    </a:cubicBezTo>
                    <a:cubicBezTo>
                      <a:pt x="175044" y="19888"/>
                      <a:pt x="170446" y="21945"/>
                      <a:pt x="165646" y="24434"/>
                    </a:cubicBezTo>
                    <a:cubicBezTo>
                      <a:pt x="163245" y="25653"/>
                      <a:pt x="160769" y="26936"/>
                      <a:pt x="158255" y="28219"/>
                    </a:cubicBezTo>
                    <a:cubicBezTo>
                      <a:pt x="155778" y="29603"/>
                      <a:pt x="153276" y="31026"/>
                      <a:pt x="150774" y="32448"/>
                    </a:cubicBezTo>
                    <a:cubicBezTo>
                      <a:pt x="140766" y="38125"/>
                      <a:pt x="131216" y="44564"/>
                      <a:pt x="124257" y="49631"/>
                    </a:cubicBezTo>
                    <a:cubicBezTo>
                      <a:pt x="120726" y="52069"/>
                      <a:pt x="117907" y="54292"/>
                      <a:pt x="115963" y="55867"/>
                    </a:cubicBezTo>
                    <a:cubicBezTo>
                      <a:pt x="113995" y="57416"/>
                      <a:pt x="112877" y="58318"/>
                      <a:pt x="112877" y="58318"/>
                    </a:cubicBezTo>
                    <a:cubicBezTo>
                      <a:pt x="109016" y="61277"/>
                      <a:pt x="106464" y="65176"/>
                      <a:pt x="105321" y="68960"/>
                    </a:cubicBezTo>
                    <a:cubicBezTo>
                      <a:pt x="104152" y="72720"/>
                      <a:pt x="104406" y="76390"/>
                      <a:pt x="106222" y="79222"/>
                    </a:cubicBezTo>
                    <a:cubicBezTo>
                      <a:pt x="106222" y="79222"/>
                      <a:pt x="109093" y="85674"/>
                      <a:pt x="113868" y="95275"/>
                    </a:cubicBezTo>
                    <a:cubicBezTo>
                      <a:pt x="118491" y="104520"/>
                      <a:pt x="124891" y="116484"/>
                      <a:pt x="131838" y="128092"/>
                    </a:cubicBezTo>
                    <a:cubicBezTo>
                      <a:pt x="112191" y="148107"/>
                      <a:pt x="96850" y="170878"/>
                      <a:pt x="85788" y="195160"/>
                    </a:cubicBezTo>
                    <a:cubicBezTo>
                      <a:pt x="72428" y="192849"/>
                      <a:pt x="58991" y="191249"/>
                      <a:pt x="48691" y="190296"/>
                    </a:cubicBezTo>
                    <a:cubicBezTo>
                      <a:pt x="38011" y="189306"/>
                      <a:pt x="30950" y="189001"/>
                      <a:pt x="30950" y="189001"/>
                    </a:cubicBezTo>
                    <a:cubicBezTo>
                      <a:pt x="27673" y="188315"/>
                      <a:pt x="24155" y="189407"/>
                      <a:pt x="21031" y="191884"/>
                    </a:cubicBezTo>
                    <a:cubicBezTo>
                      <a:pt x="19482" y="193116"/>
                      <a:pt x="18021" y="194678"/>
                      <a:pt x="16776" y="196519"/>
                    </a:cubicBezTo>
                    <a:cubicBezTo>
                      <a:pt x="15557" y="198373"/>
                      <a:pt x="14566" y="200507"/>
                      <a:pt x="13830" y="202831"/>
                    </a:cubicBezTo>
                    <a:cubicBezTo>
                      <a:pt x="13830" y="202831"/>
                      <a:pt x="13411" y="204203"/>
                      <a:pt x="12662" y="206590"/>
                    </a:cubicBezTo>
                    <a:cubicBezTo>
                      <a:pt x="11887" y="208978"/>
                      <a:pt x="10947" y="212458"/>
                      <a:pt x="9868" y="216623"/>
                    </a:cubicBezTo>
                    <a:cubicBezTo>
                      <a:pt x="9347" y="218706"/>
                      <a:pt x="8750" y="220954"/>
                      <a:pt x="8128" y="223354"/>
                    </a:cubicBezTo>
                    <a:cubicBezTo>
                      <a:pt x="7569" y="225755"/>
                      <a:pt x="7048" y="228295"/>
                      <a:pt x="6502" y="230924"/>
                    </a:cubicBezTo>
                    <a:cubicBezTo>
                      <a:pt x="5956" y="233552"/>
                      <a:pt x="5334" y="236283"/>
                      <a:pt x="4851" y="239039"/>
                    </a:cubicBezTo>
                    <a:cubicBezTo>
                      <a:pt x="4394" y="241846"/>
                      <a:pt x="3937" y="244665"/>
                      <a:pt x="3480" y="247497"/>
                    </a:cubicBezTo>
                    <a:cubicBezTo>
                      <a:pt x="2489" y="253149"/>
                      <a:pt x="2006" y="258864"/>
                      <a:pt x="1397" y="264210"/>
                    </a:cubicBezTo>
                    <a:cubicBezTo>
                      <a:pt x="825" y="269531"/>
                      <a:pt x="635" y="274573"/>
                      <a:pt x="343" y="278853"/>
                    </a:cubicBezTo>
                    <a:cubicBezTo>
                      <a:pt x="89" y="283146"/>
                      <a:pt x="127" y="286727"/>
                      <a:pt x="51" y="289229"/>
                    </a:cubicBezTo>
                    <a:cubicBezTo>
                      <a:pt x="12" y="291744"/>
                      <a:pt x="0" y="293166"/>
                      <a:pt x="0" y="293166"/>
                    </a:cubicBezTo>
                    <a:cubicBezTo>
                      <a:pt x="89" y="302945"/>
                      <a:pt x="5461" y="310819"/>
                      <a:pt x="12230" y="311454"/>
                    </a:cubicBezTo>
                    <a:cubicBezTo>
                      <a:pt x="12230" y="311454"/>
                      <a:pt x="19177" y="313258"/>
                      <a:pt x="29553" y="315518"/>
                    </a:cubicBezTo>
                    <a:cubicBezTo>
                      <a:pt x="34759" y="316623"/>
                      <a:pt x="40818" y="317842"/>
                      <a:pt x="47282" y="318985"/>
                    </a:cubicBezTo>
                    <a:cubicBezTo>
                      <a:pt x="53378" y="320077"/>
                      <a:pt x="59893" y="321068"/>
                      <a:pt x="66408" y="321944"/>
                    </a:cubicBezTo>
                    <a:cubicBezTo>
                      <a:pt x="69710" y="348754"/>
                      <a:pt x="77609" y="375119"/>
                      <a:pt x="90157" y="399783"/>
                    </a:cubicBezTo>
                    <a:cubicBezTo>
                      <a:pt x="85255" y="404152"/>
                      <a:pt x="80454" y="408635"/>
                      <a:pt x="75984" y="412927"/>
                    </a:cubicBezTo>
                    <a:cubicBezTo>
                      <a:pt x="71221" y="417537"/>
                      <a:pt x="66903" y="421919"/>
                      <a:pt x="63233" y="425754"/>
                    </a:cubicBezTo>
                    <a:cubicBezTo>
                      <a:pt x="55892" y="433425"/>
                      <a:pt x="51143" y="438823"/>
                      <a:pt x="51143" y="438823"/>
                    </a:cubicBezTo>
                    <a:cubicBezTo>
                      <a:pt x="48603" y="440969"/>
                      <a:pt x="47130" y="444461"/>
                      <a:pt x="47206" y="448386"/>
                    </a:cubicBezTo>
                    <a:cubicBezTo>
                      <a:pt x="47231" y="452323"/>
                      <a:pt x="48603" y="456806"/>
                      <a:pt x="51257" y="460870"/>
                    </a:cubicBezTo>
                    <a:cubicBezTo>
                      <a:pt x="51257" y="460870"/>
                      <a:pt x="54572" y="465543"/>
                      <a:pt x="59575" y="472554"/>
                    </a:cubicBezTo>
                    <a:cubicBezTo>
                      <a:pt x="62166" y="475983"/>
                      <a:pt x="65303" y="479894"/>
                      <a:pt x="68656" y="484098"/>
                    </a:cubicBezTo>
                    <a:cubicBezTo>
                      <a:pt x="72072" y="488226"/>
                      <a:pt x="75895" y="492467"/>
                      <a:pt x="79680" y="496760"/>
                    </a:cubicBezTo>
                    <a:cubicBezTo>
                      <a:pt x="83642" y="500875"/>
                      <a:pt x="87579" y="505002"/>
                      <a:pt x="91427" y="508749"/>
                    </a:cubicBezTo>
                    <a:cubicBezTo>
                      <a:pt x="95339" y="512432"/>
                      <a:pt x="98996" y="515861"/>
                      <a:pt x="102209" y="518731"/>
                    </a:cubicBezTo>
                    <a:cubicBezTo>
                      <a:pt x="108788" y="524268"/>
                      <a:pt x="113182" y="527938"/>
                      <a:pt x="113182" y="527938"/>
                    </a:cubicBezTo>
                    <a:cubicBezTo>
                      <a:pt x="117043" y="530923"/>
                      <a:pt x="121386" y="532625"/>
                      <a:pt x="125310" y="532980"/>
                    </a:cubicBezTo>
                    <a:cubicBezTo>
                      <a:pt x="129209" y="533349"/>
                      <a:pt x="132829" y="532180"/>
                      <a:pt x="135166" y="529805"/>
                    </a:cubicBezTo>
                    <a:cubicBezTo>
                      <a:pt x="135166" y="529805"/>
                      <a:pt x="140906" y="525513"/>
                      <a:pt x="149149" y="518794"/>
                    </a:cubicBezTo>
                    <a:cubicBezTo>
                      <a:pt x="153263" y="515429"/>
                      <a:pt x="157988" y="511492"/>
                      <a:pt x="162941" y="507110"/>
                    </a:cubicBezTo>
                    <a:cubicBezTo>
                      <a:pt x="167602" y="502996"/>
                      <a:pt x="172428" y="498563"/>
                      <a:pt x="177177" y="494042"/>
                    </a:cubicBezTo>
                    <a:cubicBezTo>
                      <a:pt x="200761" y="508520"/>
                      <a:pt x="226428" y="518490"/>
                      <a:pt x="252869" y="523900"/>
                    </a:cubicBezTo>
                    <a:cubicBezTo>
                      <a:pt x="253225" y="530440"/>
                      <a:pt x="253708" y="537032"/>
                      <a:pt x="254292" y="543178"/>
                    </a:cubicBezTo>
                    <a:cubicBezTo>
                      <a:pt x="254927" y="549744"/>
                      <a:pt x="255663" y="555878"/>
                      <a:pt x="256362" y="561136"/>
                    </a:cubicBezTo>
                    <a:cubicBezTo>
                      <a:pt x="257772" y="571677"/>
                      <a:pt x="259016" y="578751"/>
                      <a:pt x="259016" y="578751"/>
                    </a:cubicBezTo>
                    <a:cubicBezTo>
                      <a:pt x="259105" y="585546"/>
                      <a:pt x="266560" y="591515"/>
                      <a:pt x="276276" y="592378"/>
                    </a:cubicBezTo>
                    <a:cubicBezTo>
                      <a:pt x="276276" y="592378"/>
                      <a:pt x="277698" y="592467"/>
                      <a:pt x="280213" y="592658"/>
                    </a:cubicBezTo>
                    <a:cubicBezTo>
                      <a:pt x="282702" y="592784"/>
                      <a:pt x="286283" y="593102"/>
                      <a:pt x="290576" y="593191"/>
                    </a:cubicBezTo>
                    <a:cubicBezTo>
                      <a:pt x="294868" y="593255"/>
                      <a:pt x="299885" y="593445"/>
                      <a:pt x="305257" y="593318"/>
                    </a:cubicBezTo>
                    <a:cubicBezTo>
                      <a:pt x="310629" y="593115"/>
                      <a:pt x="316369" y="593089"/>
                      <a:pt x="322072" y="592569"/>
                    </a:cubicBezTo>
                    <a:cubicBezTo>
                      <a:pt x="324929" y="592327"/>
                      <a:pt x="327787" y="592086"/>
                      <a:pt x="330593" y="591857"/>
                    </a:cubicBezTo>
                    <a:cubicBezTo>
                      <a:pt x="333413" y="591591"/>
                      <a:pt x="336169" y="591197"/>
                      <a:pt x="338836" y="590867"/>
                    </a:cubicBezTo>
                    <a:cubicBezTo>
                      <a:pt x="341503" y="590524"/>
                      <a:pt x="344094" y="590219"/>
                      <a:pt x="346519" y="589838"/>
                    </a:cubicBezTo>
                    <a:cubicBezTo>
                      <a:pt x="348932" y="589419"/>
                      <a:pt x="351244" y="589013"/>
                      <a:pt x="353364" y="588644"/>
                    </a:cubicBezTo>
                    <a:cubicBezTo>
                      <a:pt x="357619" y="587908"/>
                      <a:pt x="361124" y="587260"/>
                      <a:pt x="363588" y="586663"/>
                    </a:cubicBezTo>
                    <a:cubicBezTo>
                      <a:pt x="366039" y="586104"/>
                      <a:pt x="367423" y="585787"/>
                      <a:pt x="367423" y="585787"/>
                    </a:cubicBezTo>
                    <a:cubicBezTo>
                      <a:pt x="369798" y="585241"/>
                      <a:pt x="372008" y="584403"/>
                      <a:pt x="373951" y="583361"/>
                    </a:cubicBezTo>
                    <a:cubicBezTo>
                      <a:pt x="375882" y="582256"/>
                      <a:pt x="377558" y="580923"/>
                      <a:pt x="378917" y="579488"/>
                    </a:cubicBezTo>
                    <a:cubicBezTo>
                      <a:pt x="381622" y="576579"/>
                      <a:pt x="382994" y="573163"/>
                      <a:pt x="382587" y="569836"/>
                    </a:cubicBezTo>
                    <a:cubicBezTo>
                      <a:pt x="382587" y="569836"/>
                      <a:pt x="382841" y="562749"/>
                      <a:pt x="382701" y="552056"/>
                    </a:cubicBezTo>
                    <a:cubicBezTo>
                      <a:pt x="382575" y="541705"/>
                      <a:pt x="382029" y="528180"/>
                      <a:pt x="380809" y="514667"/>
                    </a:cubicBezTo>
                    <a:cubicBezTo>
                      <a:pt x="405892" y="505599"/>
                      <a:pt x="429793" y="492086"/>
                      <a:pt x="451319" y="474129"/>
                    </a:cubicBezTo>
                    <a:cubicBezTo>
                      <a:pt x="462356" y="481977"/>
                      <a:pt x="473761" y="489292"/>
                      <a:pt x="482613" y="494639"/>
                    </a:cubicBezTo>
                    <a:cubicBezTo>
                      <a:pt x="491782" y="500176"/>
                      <a:pt x="498017" y="503542"/>
                      <a:pt x="498017" y="503542"/>
                    </a:cubicBezTo>
                    <a:cubicBezTo>
                      <a:pt x="500684" y="505561"/>
                      <a:pt x="504304" y="506120"/>
                      <a:pt x="508165" y="505256"/>
                    </a:cubicBez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33" name="Freeform 3"/>
              <p:cNvSpPr/>
              <p:nvPr/>
            </p:nvSpPr>
            <p:spPr>
              <a:xfrm>
                <a:off x="9799" y="4407"/>
                <a:ext cx="513" cy="513"/>
              </a:xfrm>
              <a:custGeom>
                <a:avLst/>
                <a:gdLst>
                  <a:gd name="connsiteX0" fmla="*/ 273562 w 325874"/>
                  <a:gd name="connsiteY0" fmla="*/ 282746 h 325875"/>
                  <a:gd name="connsiteX1" fmla="*/ 43134 w 325874"/>
                  <a:gd name="connsiteY1" fmla="*/ 273564 h 325875"/>
                  <a:gd name="connsiteX2" fmla="*/ 52316 w 325874"/>
                  <a:gd name="connsiteY2" fmla="*/ 43135 h 325875"/>
                  <a:gd name="connsiteX3" fmla="*/ 282745 w 325874"/>
                  <a:gd name="connsiteY3" fmla="*/ 52304 h 325875"/>
                  <a:gd name="connsiteX4" fmla="*/ 273562 w 325874"/>
                  <a:gd name="connsiteY4" fmla="*/ 282746 h 325875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325874" h="325875">
                    <a:moveTo>
                      <a:pt x="273562" y="282746"/>
                    </a:moveTo>
                    <a:cubicBezTo>
                      <a:pt x="207383" y="343846"/>
                      <a:pt x="104221" y="339718"/>
                      <a:pt x="43134" y="273564"/>
                    </a:cubicBezTo>
                    <a:cubicBezTo>
                      <a:pt x="-17965" y="207397"/>
                      <a:pt x="-13850" y="104209"/>
                      <a:pt x="52316" y="43135"/>
                    </a:cubicBezTo>
                    <a:cubicBezTo>
                      <a:pt x="118483" y="-17964"/>
                      <a:pt x="221645" y="-13849"/>
                      <a:pt x="282745" y="52304"/>
                    </a:cubicBezTo>
                    <a:cubicBezTo>
                      <a:pt x="343844" y="118484"/>
                      <a:pt x="339716" y="221659"/>
                      <a:pt x="273562" y="282746"/>
                    </a:cubicBezTo>
                  </a:path>
                </a:pathLst>
              </a:custGeom>
              <a:solidFill>
                <a:srgbClr val="3C3D40"/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537763" y="2405412"/>
            <a:ext cx="2087110" cy="2874160"/>
            <a:chOff x="1537763" y="2405412"/>
            <a:chExt cx="2087110" cy="2874160"/>
          </a:xfrm>
        </p:grpSpPr>
        <p:sp>
          <p:nvSpPr>
            <p:cNvPr id="19" name="Freeform 3"/>
            <p:cNvSpPr/>
            <p:nvPr/>
          </p:nvSpPr>
          <p:spPr>
            <a:xfrm>
              <a:off x="1770133" y="2405412"/>
              <a:ext cx="1629818" cy="1629818"/>
            </a:xfrm>
            <a:custGeom>
              <a:avLst/>
              <a:gdLst>
                <a:gd name="connsiteX0" fmla="*/ 1533677 w 1540027"/>
                <a:gd name="connsiteY0" fmla="*/ 770013 h 1540027"/>
                <a:gd name="connsiteX1" fmla="*/ 770013 w 1540027"/>
                <a:gd name="connsiteY1" fmla="*/ 1533677 h 1540027"/>
                <a:gd name="connsiteX2" fmla="*/ 6350 w 1540027"/>
                <a:gd name="connsiteY2" fmla="*/ 770013 h 1540027"/>
                <a:gd name="connsiteX3" fmla="*/ 770013 w 1540027"/>
                <a:gd name="connsiteY3" fmla="*/ 6350 h 1540027"/>
                <a:gd name="connsiteX4" fmla="*/ 1533677 w 1540027"/>
                <a:gd name="connsiteY4" fmla="*/ 770013 h 1540027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1540027" h="1540027">
                  <a:moveTo>
                    <a:pt x="1533677" y="770013"/>
                  </a:moveTo>
                  <a:cubicBezTo>
                    <a:pt x="1533677" y="1191767"/>
                    <a:pt x="1191768" y="1533677"/>
                    <a:pt x="770013" y="1533677"/>
                  </a:cubicBezTo>
                  <a:cubicBezTo>
                    <a:pt x="348246" y="1533677"/>
                    <a:pt x="6350" y="1191767"/>
                    <a:pt x="6350" y="770013"/>
                  </a:cubicBezTo>
                  <a:cubicBezTo>
                    <a:pt x="6350" y="348246"/>
                    <a:pt x="348246" y="6350"/>
                    <a:pt x="770013" y="6350"/>
                  </a:cubicBezTo>
                  <a:cubicBezTo>
                    <a:pt x="1191768" y="6350"/>
                    <a:pt x="1533677" y="348246"/>
                    <a:pt x="1533677" y="770013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 w="127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2" name="TextBox 1"/>
            <p:cNvSpPr txBox="1"/>
            <p:nvPr/>
          </p:nvSpPr>
          <p:spPr>
            <a:xfrm>
              <a:off x="1537763" y="4220308"/>
              <a:ext cx="2087110" cy="1059264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algn="ctr">
                <a:lnSpc>
                  <a:spcPts val="2010"/>
                </a:lnSpc>
                <a:tabLst>
                  <a:tab pos="429895" algn="l"/>
                </a:tabLst>
              </a:pPr>
              <a:r>
                <a:rPr lang="en-US" altLang="zh-CN" sz="158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市场潜力模型</a:t>
              </a:r>
              <a:endParaRPr lang="en-US" altLang="zh-CN" sz="158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>
                <a:lnSpc>
                  <a:spcPts val="2330"/>
                </a:lnSpc>
                <a:tabLst>
                  <a:tab pos="429895" algn="l"/>
                </a:tabLst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此处文字替换成具体内容。一个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>
                <a:lnSpc>
                  <a:spcPts val="1800"/>
                </a:lnSpc>
                <a:tabLst>
                  <a:tab pos="429895" algn="l"/>
                </a:tabLst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是产品，一个是环境。通过研究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>
                <a:lnSpc>
                  <a:spcPts val="1800"/>
                </a:lnSpc>
                <a:tabLst>
                  <a:tab pos="429895" algn="l"/>
                </a:tabLst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可以让我们更好掌握市场情况。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108885" y="2874918"/>
              <a:ext cx="981826" cy="676728"/>
              <a:chOff x="3644" y="4337"/>
              <a:chExt cx="2272" cy="1565"/>
            </a:xfrm>
          </p:grpSpPr>
          <p:sp>
            <p:nvSpPr>
              <p:cNvPr id="35" name="Freeform 3"/>
              <p:cNvSpPr/>
              <p:nvPr/>
            </p:nvSpPr>
            <p:spPr>
              <a:xfrm>
                <a:off x="3859" y="4337"/>
                <a:ext cx="1843" cy="1294"/>
              </a:xfrm>
              <a:custGeom>
                <a:avLst/>
                <a:gdLst>
                  <a:gd name="connsiteX0" fmla="*/ 62585 w 1170228"/>
                  <a:gd name="connsiteY0" fmla="*/ 821398 h 821398"/>
                  <a:gd name="connsiteX1" fmla="*/ 1107668 w 1170228"/>
                  <a:gd name="connsiteY1" fmla="*/ 821398 h 821398"/>
                  <a:gd name="connsiteX2" fmla="*/ 1170228 w 1170228"/>
                  <a:gd name="connsiteY2" fmla="*/ 758850 h 821398"/>
                  <a:gd name="connsiteX3" fmla="*/ 1170228 w 1170228"/>
                  <a:gd name="connsiteY3" fmla="*/ 62560 h 821398"/>
                  <a:gd name="connsiteX4" fmla="*/ 1107668 w 1170228"/>
                  <a:gd name="connsiteY4" fmla="*/ 0 h 821398"/>
                  <a:gd name="connsiteX5" fmla="*/ 62585 w 1170228"/>
                  <a:gd name="connsiteY5" fmla="*/ 0 h 821398"/>
                  <a:gd name="connsiteX6" fmla="*/ 0 w 1170228"/>
                  <a:gd name="connsiteY6" fmla="*/ 62560 h 821398"/>
                  <a:gd name="connsiteX7" fmla="*/ 0 w 1170228"/>
                  <a:gd name="connsiteY7" fmla="*/ 758850 h 821398"/>
                  <a:gd name="connsiteX8" fmla="*/ 62585 w 1170228"/>
                  <a:gd name="connsiteY8" fmla="*/ 821398 h 821398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</a:cxnLst>
                <a:rect l="l" t="t" r="r" b="b"/>
                <a:pathLst>
                  <a:path w="1170228" h="821398">
                    <a:moveTo>
                      <a:pt x="62585" y="821398"/>
                    </a:moveTo>
                    <a:lnTo>
                      <a:pt x="1107668" y="821398"/>
                    </a:lnTo>
                    <a:cubicBezTo>
                      <a:pt x="1142161" y="821398"/>
                      <a:pt x="1170228" y="793330"/>
                      <a:pt x="1170228" y="758850"/>
                    </a:cubicBezTo>
                    <a:lnTo>
                      <a:pt x="1170228" y="62560"/>
                    </a:lnTo>
                    <a:cubicBezTo>
                      <a:pt x="1170228" y="28067"/>
                      <a:pt x="1142161" y="0"/>
                      <a:pt x="1107668" y="0"/>
                    </a:cubicBezTo>
                    <a:lnTo>
                      <a:pt x="62585" y="0"/>
                    </a:lnTo>
                    <a:cubicBezTo>
                      <a:pt x="28079" y="0"/>
                      <a:pt x="0" y="28067"/>
                      <a:pt x="0" y="62560"/>
                    </a:cubicBezTo>
                    <a:lnTo>
                      <a:pt x="0" y="758850"/>
                    </a:lnTo>
                    <a:cubicBezTo>
                      <a:pt x="0" y="793330"/>
                      <a:pt x="28079" y="821398"/>
                      <a:pt x="62585" y="821398"/>
                    </a:cubicBez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36" name="Freeform 3"/>
              <p:cNvSpPr/>
              <p:nvPr/>
            </p:nvSpPr>
            <p:spPr>
              <a:xfrm>
                <a:off x="3944" y="4574"/>
                <a:ext cx="1673" cy="971"/>
              </a:xfrm>
              <a:custGeom>
                <a:avLst/>
                <a:gdLst>
                  <a:gd name="connsiteX0" fmla="*/ 1053643 w 1062190"/>
                  <a:gd name="connsiteY0" fmla="*/ 616762 h 616762"/>
                  <a:gd name="connsiteX1" fmla="*/ 8559 w 1062190"/>
                  <a:gd name="connsiteY1" fmla="*/ 616762 h 616762"/>
                  <a:gd name="connsiteX2" fmla="*/ 0 w 1062190"/>
                  <a:gd name="connsiteY2" fmla="*/ 608241 h 616762"/>
                  <a:gd name="connsiteX3" fmla="*/ 0 w 1062190"/>
                  <a:gd name="connsiteY3" fmla="*/ 0 h 616762"/>
                  <a:gd name="connsiteX4" fmla="*/ 1062189 w 1062190"/>
                  <a:gd name="connsiteY4" fmla="*/ 0 h 616762"/>
                  <a:gd name="connsiteX5" fmla="*/ 1062189 w 1062190"/>
                  <a:gd name="connsiteY5" fmla="*/ 608241 h 616762"/>
                  <a:gd name="connsiteX6" fmla="*/ 1053643 w 1062190"/>
                  <a:gd name="connsiteY6" fmla="*/ 616762 h 616762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</a:cxnLst>
                <a:rect l="l" t="t" r="r" b="b"/>
                <a:pathLst>
                  <a:path w="1062190" h="616762">
                    <a:moveTo>
                      <a:pt x="1053643" y="616762"/>
                    </a:moveTo>
                    <a:lnTo>
                      <a:pt x="8559" y="616762"/>
                    </a:lnTo>
                    <a:cubicBezTo>
                      <a:pt x="3835" y="616762"/>
                      <a:pt x="0" y="612940"/>
                      <a:pt x="0" y="608241"/>
                    </a:cubicBezTo>
                    <a:lnTo>
                      <a:pt x="0" y="0"/>
                    </a:lnTo>
                    <a:lnTo>
                      <a:pt x="1062189" y="0"/>
                    </a:lnTo>
                    <a:lnTo>
                      <a:pt x="1062189" y="608241"/>
                    </a:lnTo>
                    <a:cubicBezTo>
                      <a:pt x="1062189" y="612940"/>
                      <a:pt x="1058354" y="616762"/>
                      <a:pt x="1053643" y="616762"/>
                    </a:cubicBezTo>
                  </a:path>
                </a:pathLst>
              </a:custGeom>
              <a:solidFill>
                <a:srgbClr val="3C3D40"/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37" name="Freeform 3"/>
              <p:cNvSpPr/>
              <p:nvPr/>
            </p:nvSpPr>
            <p:spPr>
              <a:xfrm>
                <a:off x="3644" y="5724"/>
                <a:ext cx="2273" cy="179"/>
              </a:xfrm>
              <a:custGeom>
                <a:avLst/>
                <a:gdLst>
                  <a:gd name="connsiteX0" fmla="*/ 1404061 w 1443621"/>
                  <a:gd name="connsiteY0" fmla="*/ 0 h 113741"/>
                  <a:gd name="connsiteX1" fmla="*/ 39585 w 1443621"/>
                  <a:gd name="connsiteY1" fmla="*/ 0 h 113741"/>
                  <a:gd name="connsiteX2" fmla="*/ 0 w 1443621"/>
                  <a:gd name="connsiteY2" fmla="*/ 39573 h 113741"/>
                  <a:gd name="connsiteX3" fmla="*/ 0 w 1443621"/>
                  <a:gd name="connsiteY3" fmla="*/ 74155 h 113741"/>
                  <a:gd name="connsiteX4" fmla="*/ 39585 w 1443621"/>
                  <a:gd name="connsiteY4" fmla="*/ 113741 h 113741"/>
                  <a:gd name="connsiteX5" fmla="*/ 1404061 w 1443621"/>
                  <a:gd name="connsiteY5" fmla="*/ 113741 h 113741"/>
                  <a:gd name="connsiteX6" fmla="*/ 1443621 w 1443621"/>
                  <a:gd name="connsiteY6" fmla="*/ 74155 h 113741"/>
                  <a:gd name="connsiteX7" fmla="*/ 1443621 w 1443621"/>
                  <a:gd name="connsiteY7" fmla="*/ 39573 h 113741"/>
                  <a:gd name="connsiteX8" fmla="*/ 1404061 w 1443621"/>
                  <a:gd name="connsiteY8" fmla="*/ 0 h 113741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</a:cxnLst>
                <a:rect l="l" t="t" r="r" b="b"/>
                <a:pathLst>
                  <a:path w="1443621" h="113741">
                    <a:moveTo>
                      <a:pt x="1404061" y="0"/>
                    </a:moveTo>
                    <a:lnTo>
                      <a:pt x="39585" y="0"/>
                    </a:lnTo>
                    <a:cubicBezTo>
                      <a:pt x="17729" y="0"/>
                      <a:pt x="0" y="17716"/>
                      <a:pt x="0" y="39573"/>
                    </a:cubicBezTo>
                    <a:lnTo>
                      <a:pt x="0" y="74155"/>
                    </a:lnTo>
                    <a:cubicBezTo>
                      <a:pt x="0" y="96024"/>
                      <a:pt x="17729" y="113741"/>
                      <a:pt x="39585" y="113741"/>
                    </a:cubicBezTo>
                    <a:lnTo>
                      <a:pt x="1404061" y="113741"/>
                    </a:lnTo>
                    <a:cubicBezTo>
                      <a:pt x="1425917" y="113741"/>
                      <a:pt x="1443621" y="96024"/>
                      <a:pt x="1443621" y="74155"/>
                    </a:cubicBezTo>
                    <a:lnTo>
                      <a:pt x="1443621" y="39573"/>
                    </a:lnTo>
                    <a:cubicBezTo>
                      <a:pt x="1443621" y="17716"/>
                      <a:pt x="1425917" y="0"/>
                      <a:pt x="1404061" y="0"/>
                    </a:cubicBez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38" name="Freeform 3"/>
              <p:cNvSpPr/>
              <p:nvPr/>
            </p:nvSpPr>
            <p:spPr>
              <a:xfrm>
                <a:off x="5047" y="4850"/>
                <a:ext cx="264" cy="376"/>
              </a:xfrm>
              <a:custGeom>
                <a:avLst/>
                <a:gdLst>
                  <a:gd name="connsiteX0" fmla="*/ 21247 w 167624"/>
                  <a:gd name="connsiteY0" fmla="*/ 1076 h 239048"/>
                  <a:gd name="connsiteX1" fmla="*/ 0 w 167624"/>
                  <a:gd name="connsiteY1" fmla="*/ 13801 h 239048"/>
                  <a:gd name="connsiteX2" fmla="*/ 34823 w 167624"/>
                  <a:gd name="connsiteY2" fmla="*/ 193989 h 239048"/>
                  <a:gd name="connsiteX3" fmla="*/ 59613 w 167624"/>
                  <a:gd name="connsiteY3" fmla="*/ 197278 h 239048"/>
                  <a:gd name="connsiteX4" fmla="*/ 77355 w 167624"/>
                  <a:gd name="connsiteY4" fmla="*/ 160994 h 239048"/>
                  <a:gd name="connsiteX5" fmla="*/ 117792 w 167624"/>
                  <a:gd name="connsiteY5" fmla="*/ 228558 h 239048"/>
                  <a:gd name="connsiteX6" fmla="*/ 136347 w 167624"/>
                  <a:gd name="connsiteY6" fmla="*/ 239048 h 239048"/>
                  <a:gd name="connsiteX7" fmla="*/ 147421 w 167624"/>
                  <a:gd name="connsiteY7" fmla="*/ 235988 h 239048"/>
                  <a:gd name="connsiteX8" fmla="*/ 154863 w 167624"/>
                  <a:gd name="connsiteY8" fmla="*/ 206346 h 239048"/>
                  <a:gd name="connsiteX9" fmla="*/ 114427 w 167624"/>
                  <a:gd name="connsiteY9" fmla="*/ 138795 h 239048"/>
                  <a:gd name="connsiteX10" fmla="*/ 154813 w 167624"/>
                  <a:gd name="connsiteY10" fmla="*/ 140280 h 239048"/>
                  <a:gd name="connsiteX11" fmla="*/ 163614 w 167624"/>
                  <a:gd name="connsiteY11" fmla="*/ 116913 h 239048"/>
                  <a:gd name="connsiteX12" fmla="*/ 21247 w 167624"/>
                  <a:gd name="connsiteY12" fmla="*/ 1076 h 239048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  <a:cxn ang="11">
                    <a:pos x="connsiteX11" y="connsiteY11"/>
                  </a:cxn>
                  <a:cxn ang="12">
                    <a:pos x="connsiteX12" y="connsiteY12"/>
                  </a:cxn>
                </a:cxnLst>
                <a:rect l="l" t="t" r="r" b="b"/>
                <a:pathLst>
                  <a:path w="167624" h="239048">
                    <a:moveTo>
                      <a:pt x="21247" y="1076"/>
                    </a:moveTo>
                    <a:cubicBezTo>
                      <a:pt x="11709" y="-6683"/>
                      <a:pt x="-2336" y="1723"/>
                      <a:pt x="0" y="13801"/>
                    </a:cubicBezTo>
                    <a:lnTo>
                      <a:pt x="34823" y="193989"/>
                    </a:lnTo>
                    <a:cubicBezTo>
                      <a:pt x="37223" y="206422"/>
                      <a:pt x="54051" y="208632"/>
                      <a:pt x="59613" y="197278"/>
                    </a:cubicBezTo>
                    <a:lnTo>
                      <a:pt x="77355" y="160994"/>
                    </a:lnTo>
                    <a:lnTo>
                      <a:pt x="117792" y="228558"/>
                    </a:lnTo>
                    <a:cubicBezTo>
                      <a:pt x="121831" y="235315"/>
                      <a:pt x="129006" y="239048"/>
                      <a:pt x="136347" y="239048"/>
                    </a:cubicBezTo>
                    <a:cubicBezTo>
                      <a:pt x="140118" y="239048"/>
                      <a:pt x="143941" y="238058"/>
                      <a:pt x="147421" y="235988"/>
                    </a:cubicBezTo>
                    <a:cubicBezTo>
                      <a:pt x="157657" y="229841"/>
                      <a:pt x="160997" y="216595"/>
                      <a:pt x="154863" y="206346"/>
                    </a:cubicBezTo>
                    <a:lnTo>
                      <a:pt x="114427" y="138795"/>
                    </a:lnTo>
                    <a:lnTo>
                      <a:pt x="154813" y="140280"/>
                    </a:lnTo>
                    <a:cubicBezTo>
                      <a:pt x="167436" y="140776"/>
                      <a:pt x="173418" y="124888"/>
                      <a:pt x="163614" y="116913"/>
                    </a:cubicBezTo>
                    <a:lnTo>
                      <a:pt x="21247" y="1076"/>
                    </a:ln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sp>
        <p:nvSpPr>
          <p:cNvPr id="39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2.3 </a:t>
            </a:r>
            <a:r>
              <a:rPr lang="zh-CN" altLang="en-US" dirty="0">
                <a:sym typeface="+mn-lt"/>
              </a:rPr>
              <a:t>行业痛点</a:t>
            </a:r>
            <a:endParaRPr lang="zh-CN" altLang="en-US" dirty="0">
              <a:sym typeface="+mn-lt"/>
            </a:endParaRPr>
          </a:p>
        </p:txBody>
      </p:sp>
      <p:sp>
        <p:nvSpPr>
          <p:cNvPr id="40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9" grpId="0"/>
      <p:bldP spid="40" grpId="0" animBg="1"/>
      <p:bldP spid="40" grpId="1" animBg="1"/>
      <p:bldP spid="41" grpId="0" animBg="1"/>
      <p:bldP spid="4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2.3 </a:t>
            </a:r>
            <a:r>
              <a:rPr lang="zh-CN" altLang="en-US" dirty="0">
                <a:sym typeface="+mn-lt"/>
              </a:rPr>
              <a:t>解决方案</a:t>
            </a:r>
            <a:endParaRPr lang="zh-CN" altLang="en-US" dirty="0">
              <a:sym typeface="+mn-lt"/>
            </a:endParaRPr>
          </a:p>
        </p:txBody>
      </p:sp>
      <p:sp>
        <p:nvSpPr>
          <p:cNvPr id="5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3" name="Picture 86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803" y="1774012"/>
            <a:ext cx="1415257" cy="3013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图片占位符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620" y="2217831"/>
            <a:ext cx="1205189" cy="2198458"/>
          </a:xfrm>
          <a:prstGeom prst="rect">
            <a:avLst/>
          </a:prstGeom>
        </p:spPr>
      </p:pic>
      <p:pic>
        <p:nvPicPr>
          <p:cNvPr id="35" name="Picture 87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66" y="1774012"/>
            <a:ext cx="1415257" cy="3013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图片占位符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52" y="2217831"/>
            <a:ext cx="1174832" cy="2198458"/>
          </a:xfrm>
          <a:prstGeom prst="rect">
            <a:avLst/>
          </a:prstGeom>
        </p:spPr>
      </p:pic>
      <p:pic>
        <p:nvPicPr>
          <p:cNvPr id="37" name="Picture 8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291" y="1408094"/>
            <a:ext cx="1835150" cy="390683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Freeform 7"/>
          <p:cNvSpPr>
            <a:spLocks noEditPoints="1"/>
          </p:cNvSpPr>
          <p:nvPr/>
        </p:nvSpPr>
        <p:spPr bwMode="auto">
          <a:xfrm>
            <a:off x="5554321" y="2278822"/>
            <a:ext cx="836837" cy="837055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rgbClr val="DEB362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grpSp>
        <p:nvGrpSpPr>
          <p:cNvPr id="39" name="Group 69"/>
          <p:cNvGrpSpPr/>
          <p:nvPr/>
        </p:nvGrpSpPr>
        <p:grpSpPr>
          <a:xfrm>
            <a:off x="5772800" y="2489956"/>
            <a:ext cx="393952" cy="395329"/>
            <a:chOff x="3206750" y="1381125"/>
            <a:chExt cx="490538" cy="492125"/>
          </a:xfrm>
          <a:solidFill>
            <a:srgbClr val="DEB362"/>
          </a:solidFill>
        </p:grpSpPr>
        <p:sp>
          <p:nvSpPr>
            <p:cNvPr id="40" name="Freeform 10"/>
            <p:cNvSpPr>
              <a:spLocks noEditPoints="1"/>
            </p:cNvSpPr>
            <p:nvPr/>
          </p:nvSpPr>
          <p:spPr bwMode="auto">
            <a:xfrm>
              <a:off x="3206750" y="1381125"/>
              <a:ext cx="490538" cy="492125"/>
            </a:xfrm>
            <a:custGeom>
              <a:avLst/>
              <a:gdLst>
                <a:gd name="T0" fmla="*/ 80 w 128"/>
                <a:gd name="T1" fmla="*/ 0 h 128"/>
                <a:gd name="T2" fmla="*/ 32 w 128"/>
                <a:gd name="T3" fmla="*/ 48 h 128"/>
                <a:gd name="T4" fmla="*/ 38 w 128"/>
                <a:gd name="T5" fmla="*/ 70 h 128"/>
                <a:gd name="T6" fmla="*/ 4 w 128"/>
                <a:gd name="T7" fmla="*/ 104 h 128"/>
                <a:gd name="T8" fmla="*/ 4 w 128"/>
                <a:gd name="T9" fmla="*/ 104 h 128"/>
                <a:gd name="T10" fmla="*/ 0 w 128"/>
                <a:gd name="T11" fmla="*/ 114 h 128"/>
                <a:gd name="T12" fmla="*/ 14 w 128"/>
                <a:gd name="T13" fmla="*/ 128 h 128"/>
                <a:gd name="T14" fmla="*/ 24 w 128"/>
                <a:gd name="T15" fmla="*/ 124 h 128"/>
                <a:gd name="T16" fmla="*/ 24 w 128"/>
                <a:gd name="T17" fmla="*/ 124 h 128"/>
                <a:gd name="T18" fmla="*/ 58 w 128"/>
                <a:gd name="T19" fmla="*/ 90 h 128"/>
                <a:gd name="T20" fmla="*/ 80 w 128"/>
                <a:gd name="T21" fmla="*/ 96 h 128"/>
                <a:gd name="T22" fmla="*/ 128 w 128"/>
                <a:gd name="T23" fmla="*/ 48 h 128"/>
                <a:gd name="T24" fmla="*/ 80 w 128"/>
                <a:gd name="T25" fmla="*/ 0 h 128"/>
                <a:gd name="T26" fmla="*/ 19 w 128"/>
                <a:gd name="T27" fmla="*/ 119 h 128"/>
                <a:gd name="T28" fmla="*/ 14 w 128"/>
                <a:gd name="T29" fmla="*/ 121 h 128"/>
                <a:gd name="T30" fmla="*/ 7 w 128"/>
                <a:gd name="T31" fmla="*/ 114 h 128"/>
                <a:gd name="T32" fmla="*/ 9 w 128"/>
                <a:gd name="T33" fmla="*/ 109 h 128"/>
                <a:gd name="T34" fmla="*/ 9 w 128"/>
                <a:gd name="T35" fmla="*/ 109 h 128"/>
                <a:gd name="T36" fmla="*/ 41 w 128"/>
                <a:gd name="T37" fmla="*/ 77 h 128"/>
                <a:gd name="T38" fmla="*/ 51 w 128"/>
                <a:gd name="T39" fmla="*/ 87 h 128"/>
                <a:gd name="T40" fmla="*/ 19 w 128"/>
                <a:gd name="T41" fmla="*/ 119 h 128"/>
                <a:gd name="T42" fmla="*/ 80 w 128"/>
                <a:gd name="T43" fmla="*/ 88 h 128"/>
                <a:gd name="T44" fmla="*/ 40 w 128"/>
                <a:gd name="T45" fmla="*/ 48 h 128"/>
                <a:gd name="T46" fmla="*/ 80 w 128"/>
                <a:gd name="T47" fmla="*/ 8 h 128"/>
                <a:gd name="T48" fmla="*/ 120 w 128"/>
                <a:gd name="T49" fmla="*/ 48 h 128"/>
                <a:gd name="T50" fmla="*/ 80 w 128"/>
                <a:gd name="T51" fmla="*/ 8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128">
                  <a:moveTo>
                    <a:pt x="80" y="0"/>
                  </a:moveTo>
                  <a:cubicBezTo>
                    <a:pt x="53" y="0"/>
                    <a:pt x="32" y="21"/>
                    <a:pt x="32" y="48"/>
                  </a:cubicBezTo>
                  <a:cubicBezTo>
                    <a:pt x="32" y="56"/>
                    <a:pt x="34" y="64"/>
                    <a:pt x="38" y="70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2" y="106"/>
                    <a:pt x="0" y="110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8" y="128"/>
                    <a:pt x="22" y="126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64" y="94"/>
                    <a:pt x="72" y="96"/>
                    <a:pt x="80" y="96"/>
                  </a:cubicBezTo>
                  <a:cubicBezTo>
                    <a:pt x="107" y="96"/>
                    <a:pt x="128" y="75"/>
                    <a:pt x="128" y="48"/>
                  </a:cubicBezTo>
                  <a:cubicBezTo>
                    <a:pt x="128" y="21"/>
                    <a:pt x="107" y="0"/>
                    <a:pt x="80" y="0"/>
                  </a:cubicBezTo>
                  <a:close/>
                  <a:moveTo>
                    <a:pt x="19" y="119"/>
                  </a:moveTo>
                  <a:cubicBezTo>
                    <a:pt x="18" y="120"/>
                    <a:pt x="16" y="121"/>
                    <a:pt x="14" y="121"/>
                  </a:cubicBezTo>
                  <a:cubicBezTo>
                    <a:pt x="10" y="121"/>
                    <a:pt x="7" y="118"/>
                    <a:pt x="7" y="114"/>
                  </a:cubicBezTo>
                  <a:cubicBezTo>
                    <a:pt x="7" y="112"/>
                    <a:pt x="8" y="110"/>
                    <a:pt x="9" y="109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4" y="80"/>
                    <a:pt x="48" y="84"/>
                    <a:pt x="51" y="87"/>
                  </a:cubicBezTo>
                  <a:lnTo>
                    <a:pt x="19" y="119"/>
                  </a:lnTo>
                  <a:close/>
                  <a:moveTo>
                    <a:pt x="80" y="88"/>
                  </a:moveTo>
                  <a:cubicBezTo>
                    <a:pt x="58" y="88"/>
                    <a:pt x="40" y="70"/>
                    <a:pt x="40" y="48"/>
                  </a:cubicBezTo>
                  <a:cubicBezTo>
                    <a:pt x="40" y="26"/>
                    <a:pt x="58" y="8"/>
                    <a:pt x="80" y="8"/>
                  </a:cubicBezTo>
                  <a:cubicBezTo>
                    <a:pt x="102" y="8"/>
                    <a:pt x="120" y="26"/>
                    <a:pt x="120" y="48"/>
                  </a:cubicBezTo>
                  <a:cubicBezTo>
                    <a:pt x="120" y="70"/>
                    <a:pt x="102" y="88"/>
                    <a:pt x="80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41" name="Freeform 11"/>
            <p:cNvSpPr/>
            <p:nvPr/>
          </p:nvSpPr>
          <p:spPr bwMode="auto">
            <a:xfrm>
              <a:off x="3406775" y="1458913"/>
              <a:ext cx="114300" cy="114300"/>
            </a:xfrm>
            <a:custGeom>
              <a:avLst/>
              <a:gdLst>
                <a:gd name="T0" fmla="*/ 28 w 30"/>
                <a:gd name="T1" fmla="*/ 0 h 30"/>
                <a:gd name="T2" fmla="*/ 0 w 30"/>
                <a:gd name="T3" fmla="*/ 28 h 30"/>
                <a:gd name="T4" fmla="*/ 2 w 30"/>
                <a:gd name="T5" fmla="*/ 30 h 30"/>
                <a:gd name="T6" fmla="*/ 4 w 30"/>
                <a:gd name="T7" fmla="*/ 28 h 30"/>
                <a:gd name="T8" fmla="*/ 28 w 30"/>
                <a:gd name="T9" fmla="*/ 4 h 30"/>
                <a:gd name="T10" fmla="*/ 30 w 30"/>
                <a:gd name="T11" fmla="*/ 2 h 30"/>
                <a:gd name="T12" fmla="*/ 28 w 30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0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29" y="4"/>
                    <a:pt x="30" y="3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42" name="Freeform 9"/>
          <p:cNvSpPr>
            <a:spLocks noEditPoints="1"/>
          </p:cNvSpPr>
          <p:nvPr/>
        </p:nvSpPr>
        <p:spPr bwMode="auto">
          <a:xfrm>
            <a:off x="7658571" y="2295905"/>
            <a:ext cx="836837" cy="837055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rgbClr val="D8A85A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grpSp>
        <p:nvGrpSpPr>
          <p:cNvPr id="43" name="Group 73"/>
          <p:cNvGrpSpPr/>
          <p:nvPr/>
        </p:nvGrpSpPr>
        <p:grpSpPr>
          <a:xfrm>
            <a:off x="7910285" y="2484455"/>
            <a:ext cx="320144" cy="458743"/>
            <a:chOff x="3741341" y="1604128"/>
            <a:chExt cx="341313" cy="488950"/>
          </a:xfrm>
          <a:solidFill>
            <a:srgbClr val="D8A85A"/>
          </a:solidFill>
        </p:grpSpPr>
        <p:sp>
          <p:nvSpPr>
            <p:cNvPr id="44" name="Freeform 15"/>
            <p:cNvSpPr>
              <a:spLocks noEditPoints="1"/>
            </p:cNvSpPr>
            <p:nvPr/>
          </p:nvSpPr>
          <p:spPr bwMode="auto">
            <a:xfrm>
              <a:off x="3741341" y="1604128"/>
              <a:ext cx="341313" cy="48895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45" name="Freeform 16"/>
            <p:cNvSpPr/>
            <p:nvPr/>
          </p:nvSpPr>
          <p:spPr bwMode="auto">
            <a:xfrm>
              <a:off x="3819128" y="1680328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46" name="Freeform 6"/>
          <p:cNvSpPr>
            <a:spLocks noEditPoints="1"/>
          </p:cNvSpPr>
          <p:nvPr/>
        </p:nvSpPr>
        <p:spPr bwMode="auto">
          <a:xfrm>
            <a:off x="9810691" y="2292386"/>
            <a:ext cx="836837" cy="838722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rgbClr val="DAAC5D"/>
          </a:solidFill>
          <a:ln>
            <a:noFill/>
          </a:ln>
        </p:spPr>
        <p:txBody>
          <a:bodyPr vert="horz" wrap="square" lIns="91422" tIns="45711" rIns="91422" bIns="45711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grpSp>
        <p:nvGrpSpPr>
          <p:cNvPr id="47" name="Group 77"/>
          <p:cNvGrpSpPr/>
          <p:nvPr/>
        </p:nvGrpSpPr>
        <p:grpSpPr>
          <a:xfrm>
            <a:off x="10049025" y="2541699"/>
            <a:ext cx="380266" cy="358835"/>
            <a:chOff x="3498850" y="1541463"/>
            <a:chExt cx="504825" cy="476250"/>
          </a:xfrm>
          <a:solidFill>
            <a:srgbClr val="DAAC5D"/>
          </a:solidFill>
        </p:grpSpPr>
        <p:sp>
          <p:nvSpPr>
            <p:cNvPr id="48" name="Oval 5"/>
            <p:cNvSpPr>
              <a:spLocks noChangeArrowheads="1"/>
            </p:cNvSpPr>
            <p:nvPr/>
          </p:nvSpPr>
          <p:spPr bwMode="auto">
            <a:xfrm>
              <a:off x="3743325" y="1801813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49" name="Freeform 6"/>
            <p:cNvSpPr>
              <a:spLocks noEditPoints="1"/>
            </p:cNvSpPr>
            <p:nvPr/>
          </p:nvSpPr>
          <p:spPr bwMode="auto">
            <a:xfrm>
              <a:off x="3498850" y="1541463"/>
              <a:ext cx="504825" cy="476250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sp>
        <p:nvSpPr>
          <p:cNvPr id="50" name="Content Placeholder 19"/>
          <p:cNvSpPr txBox="1"/>
          <p:nvPr/>
        </p:nvSpPr>
        <p:spPr>
          <a:xfrm>
            <a:off x="4961896" y="3441598"/>
            <a:ext cx="1988449" cy="623258"/>
          </a:xfrm>
          <a:prstGeom prst="rect">
            <a:avLst/>
          </a:prstGeom>
        </p:spPr>
        <p:txBody>
          <a:bodyPr vert="horz" lIns="91422" tIns="45711" rIns="91422" bIns="4571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1" name="TextBox 82"/>
          <p:cNvSpPr txBox="1"/>
          <p:nvPr/>
        </p:nvSpPr>
        <p:spPr>
          <a:xfrm>
            <a:off x="5242667" y="3156930"/>
            <a:ext cx="1473340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b="1" dirty="0">
                <a:solidFill>
                  <a:srgbClr val="D5A356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KEYWORD</a:t>
            </a:r>
            <a:endParaRPr lang="en-US" b="1" dirty="0">
              <a:solidFill>
                <a:srgbClr val="D5A356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2" name="Content Placeholder 19"/>
          <p:cNvSpPr txBox="1"/>
          <p:nvPr/>
        </p:nvSpPr>
        <p:spPr>
          <a:xfrm>
            <a:off x="7053629" y="3455134"/>
            <a:ext cx="2097856" cy="623258"/>
          </a:xfrm>
          <a:prstGeom prst="rect">
            <a:avLst/>
          </a:prstGeom>
        </p:spPr>
        <p:txBody>
          <a:bodyPr vert="horz" lIns="91422" tIns="45711" rIns="91422" bIns="4571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3" name="TextBox 85"/>
          <p:cNvSpPr txBox="1"/>
          <p:nvPr/>
        </p:nvSpPr>
        <p:spPr>
          <a:xfrm>
            <a:off x="7337821" y="3176856"/>
            <a:ext cx="1465071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D5A356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KEYWORD</a:t>
            </a:r>
            <a:endParaRPr lang="en-US" altLang="zh-CN" b="1" dirty="0">
              <a:solidFill>
                <a:srgbClr val="D5A356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4" name="Content Placeholder 19"/>
          <p:cNvSpPr txBox="1"/>
          <p:nvPr/>
        </p:nvSpPr>
        <p:spPr>
          <a:xfrm>
            <a:off x="9162813" y="3451835"/>
            <a:ext cx="2120536" cy="623258"/>
          </a:xfrm>
          <a:prstGeom prst="rect">
            <a:avLst/>
          </a:prstGeom>
        </p:spPr>
        <p:txBody>
          <a:bodyPr vert="horz" lIns="91422" tIns="45711" rIns="91422" bIns="4571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此处文字替换成具体内容。</a:t>
            </a:r>
            <a:endParaRPr lang="zh-CN" altLang="en-US" sz="1200" dirty="0">
              <a:solidFill>
                <a:prstClr val="white"/>
              </a:solidFill>
              <a:cs typeface="+mn-ea"/>
              <a:sym typeface="+mn-lt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200" dirty="0">
              <a:solidFill>
                <a:srgbClr val="FFFFFF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5" name="TextBox 91"/>
          <p:cNvSpPr txBox="1"/>
          <p:nvPr/>
        </p:nvSpPr>
        <p:spPr>
          <a:xfrm>
            <a:off x="9490726" y="3120526"/>
            <a:ext cx="1464709" cy="369314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D5A356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KEYWORD</a:t>
            </a:r>
            <a:endParaRPr lang="en-US" altLang="zh-CN" b="1" dirty="0">
              <a:solidFill>
                <a:srgbClr val="D5A356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6" name="TextBox 30"/>
          <p:cNvSpPr txBox="1">
            <a:spLocks noChangeArrowheads="1"/>
          </p:cNvSpPr>
          <p:nvPr/>
        </p:nvSpPr>
        <p:spPr bwMode="auto">
          <a:xfrm>
            <a:off x="2556952" y="5716088"/>
            <a:ext cx="9037873" cy="10518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lvl="0" eaLnBrk="1" hangingPunct="1">
              <a:lnSpc>
                <a:spcPct val="12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rPr>
              <a:t>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此处文字替换成具体内容。</a:t>
            </a:r>
            <a:endParaRPr lang="en-US" altLang="zh-CN" sz="1400" dirty="0">
              <a:solidFill>
                <a:prstClr val="white">
                  <a:lumMod val="95000"/>
                </a:prst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just" eaLnBrk="1" hangingPunct="1">
              <a:lnSpc>
                <a:spcPct val="130000"/>
              </a:lnSpc>
            </a:pPr>
            <a:endParaRPr lang="en-US" sz="1000" dirty="0">
              <a:solidFill>
                <a:srgbClr val="000000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7" name="TextBox 31"/>
          <p:cNvSpPr txBox="1">
            <a:spLocks noChangeArrowheads="1"/>
          </p:cNvSpPr>
          <p:nvPr/>
        </p:nvSpPr>
        <p:spPr bwMode="auto">
          <a:xfrm>
            <a:off x="1108384" y="5653669"/>
            <a:ext cx="164222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id-ID" sz="4800" b="1" dirty="0">
                <a:solidFill>
                  <a:srgbClr val="D8A85A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86%</a:t>
            </a:r>
            <a:endParaRPr lang="id-ID" sz="4800" b="1" dirty="0">
              <a:solidFill>
                <a:srgbClr val="D8A85A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pic>
        <p:nvPicPr>
          <p:cNvPr id="58" name="图片占位符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870" y="1948070"/>
            <a:ext cx="1524902" cy="279620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5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5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56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7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7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8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8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8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90" dur="1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91" dur="1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5" grpId="1" animBg="1"/>
          <p:bldP spid="6" grpId="0" animBg="1"/>
          <p:bldP spid="6" grpId="1" animBg="1"/>
          <p:bldP spid="38" grpId="0" animBg="1"/>
          <p:bldP spid="42" grpId="0" animBg="1"/>
          <p:bldP spid="46" grpId="0" animBg="1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5" grpId="1" animBg="1"/>
          <p:bldP spid="6" grpId="0" animBg="1"/>
          <p:bldP spid="6" grpId="1" animBg="1"/>
          <p:bldP spid="38" grpId="0" animBg="1"/>
          <p:bldP spid="42" grpId="0" animBg="1"/>
          <p:bldP spid="46" grpId="0" animBg="1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176"/>
          <p:cNvGrpSpPr/>
          <p:nvPr/>
        </p:nvGrpSpPr>
        <p:grpSpPr>
          <a:xfrm rot="10800000" flipH="1">
            <a:off x="5317234" y="4920454"/>
            <a:ext cx="143299" cy="561602"/>
            <a:chOff x="4514393" y="1036303"/>
            <a:chExt cx="115214" cy="1487365"/>
          </a:xfrm>
        </p:grpSpPr>
        <p:cxnSp>
          <p:nvCxnSpPr>
            <p:cNvPr id="48" name="Straight Connector 177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noFill/>
            <a:ln w="19050" cap="flat" cmpd="sng" algn="ctr">
              <a:solidFill>
                <a:srgbClr val="DAAC5D"/>
              </a:solidFill>
              <a:prstDash val="solid"/>
              <a:miter lim="800000"/>
              <a:headEnd type="none"/>
              <a:tailEnd type="none"/>
            </a:ln>
            <a:effectLst/>
          </p:spPr>
        </p:cxnSp>
        <p:cxnSp>
          <p:nvCxnSpPr>
            <p:cNvPr id="49" name="Straight Connector 178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noFill/>
            <a:ln w="19050" cap="flat" cmpd="sng" algn="ctr">
              <a:solidFill>
                <a:srgbClr val="DAAC5D"/>
              </a:solidFill>
              <a:prstDash val="solid"/>
              <a:miter lim="800000"/>
            </a:ln>
            <a:effectLst/>
          </p:spPr>
        </p:cxnSp>
        <p:cxnSp>
          <p:nvCxnSpPr>
            <p:cNvPr id="50" name="Straight Connector 179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noFill/>
            <a:ln w="19050" cap="flat" cmpd="sng" algn="ctr">
              <a:solidFill>
                <a:srgbClr val="DAAC5D"/>
              </a:solidFill>
              <a:prstDash val="solid"/>
              <a:miter lim="800000"/>
            </a:ln>
            <a:effectLst/>
          </p:spPr>
        </p:cxnSp>
      </p:grpSp>
      <p:grpSp>
        <p:nvGrpSpPr>
          <p:cNvPr id="51" name="Group 172"/>
          <p:cNvGrpSpPr/>
          <p:nvPr/>
        </p:nvGrpSpPr>
        <p:grpSpPr>
          <a:xfrm rot="10800000" flipH="1">
            <a:off x="5317234" y="4122090"/>
            <a:ext cx="143299" cy="561602"/>
            <a:chOff x="4514393" y="1036303"/>
            <a:chExt cx="115214" cy="1487365"/>
          </a:xfrm>
        </p:grpSpPr>
        <p:cxnSp>
          <p:nvCxnSpPr>
            <p:cNvPr id="52" name="Straight Connector 173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noFill/>
            <a:ln w="19050" cap="flat" cmpd="sng" algn="ctr">
              <a:solidFill>
                <a:srgbClr val="DAAB5C"/>
              </a:solidFill>
              <a:prstDash val="solid"/>
              <a:miter lim="800000"/>
              <a:headEnd type="none"/>
              <a:tailEnd type="none"/>
            </a:ln>
            <a:effectLst/>
          </p:spPr>
        </p:cxnSp>
        <p:cxnSp>
          <p:nvCxnSpPr>
            <p:cNvPr id="53" name="Straight Connector 174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noFill/>
            <a:ln w="19050" cap="flat" cmpd="sng" algn="ctr">
              <a:solidFill>
                <a:srgbClr val="DAAB5C"/>
              </a:solidFill>
              <a:prstDash val="solid"/>
              <a:miter lim="800000"/>
            </a:ln>
            <a:effectLst/>
          </p:spPr>
        </p:cxnSp>
        <p:cxnSp>
          <p:nvCxnSpPr>
            <p:cNvPr id="54" name="Straight Connector 175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noFill/>
            <a:ln w="19050" cap="flat" cmpd="sng" algn="ctr">
              <a:solidFill>
                <a:srgbClr val="DAAB5C"/>
              </a:solidFill>
              <a:prstDash val="solid"/>
              <a:miter lim="800000"/>
            </a:ln>
            <a:effectLst/>
          </p:spPr>
        </p:cxnSp>
      </p:grpSp>
      <p:grpSp>
        <p:nvGrpSpPr>
          <p:cNvPr id="55" name="Group 168"/>
          <p:cNvGrpSpPr/>
          <p:nvPr/>
        </p:nvGrpSpPr>
        <p:grpSpPr>
          <a:xfrm rot="10800000" flipH="1">
            <a:off x="5317234" y="3323727"/>
            <a:ext cx="143299" cy="561602"/>
            <a:chOff x="4514393" y="1036303"/>
            <a:chExt cx="115214" cy="1487365"/>
          </a:xfrm>
        </p:grpSpPr>
        <p:cxnSp>
          <p:nvCxnSpPr>
            <p:cNvPr id="56" name="Straight Connector 169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noFill/>
            <a:ln w="19050" cap="flat" cmpd="sng" algn="ctr">
              <a:solidFill>
                <a:srgbClr val="DEB362"/>
              </a:solidFill>
              <a:prstDash val="solid"/>
              <a:miter lim="800000"/>
              <a:headEnd type="none"/>
              <a:tailEnd type="none"/>
            </a:ln>
            <a:effectLst/>
          </p:spPr>
        </p:cxnSp>
        <p:cxnSp>
          <p:nvCxnSpPr>
            <p:cNvPr id="57" name="Straight Connector 17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noFill/>
            <a:ln w="19050" cap="flat" cmpd="sng" algn="ctr">
              <a:solidFill>
                <a:srgbClr val="DEB362"/>
              </a:solidFill>
              <a:prstDash val="solid"/>
              <a:miter lim="800000"/>
            </a:ln>
            <a:effectLst/>
          </p:spPr>
        </p:cxnSp>
        <p:cxnSp>
          <p:nvCxnSpPr>
            <p:cNvPr id="58" name="Straight Connector 17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noFill/>
            <a:ln w="19050" cap="flat" cmpd="sng" algn="ctr">
              <a:solidFill>
                <a:srgbClr val="DEB362"/>
              </a:solidFill>
              <a:prstDash val="solid"/>
              <a:miter lim="800000"/>
            </a:ln>
            <a:effectLst/>
          </p:spPr>
        </p:cxnSp>
      </p:grpSp>
      <p:grpSp>
        <p:nvGrpSpPr>
          <p:cNvPr id="59" name="Group 152"/>
          <p:cNvGrpSpPr/>
          <p:nvPr/>
        </p:nvGrpSpPr>
        <p:grpSpPr>
          <a:xfrm rot="10800000" flipH="1">
            <a:off x="5317234" y="2444084"/>
            <a:ext cx="143299" cy="561602"/>
            <a:chOff x="4514393" y="1036303"/>
            <a:chExt cx="115214" cy="1487365"/>
          </a:xfrm>
        </p:grpSpPr>
        <p:cxnSp>
          <p:nvCxnSpPr>
            <p:cNvPr id="60" name="Straight Connector 153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noFill/>
            <a:ln w="19050" cap="flat" cmpd="sng" algn="ctr">
              <a:solidFill>
                <a:srgbClr val="D8A85A"/>
              </a:solidFill>
              <a:prstDash val="solid"/>
              <a:miter lim="800000"/>
              <a:headEnd type="none"/>
              <a:tailEnd type="none"/>
            </a:ln>
            <a:effectLst/>
          </p:spPr>
        </p:cxnSp>
        <p:cxnSp>
          <p:nvCxnSpPr>
            <p:cNvPr id="61" name="Straight Connector 154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noFill/>
            <a:ln w="19050" cap="flat" cmpd="sng" algn="ctr">
              <a:solidFill>
                <a:srgbClr val="D8A85A"/>
              </a:solidFill>
              <a:prstDash val="solid"/>
              <a:miter lim="800000"/>
            </a:ln>
            <a:effectLst/>
          </p:spPr>
        </p:cxnSp>
        <p:cxnSp>
          <p:nvCxnSpPr>
            <p:cNvPr id="62" name="Straight Connector 155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noFill/>
            <a:ln w="19050" cap="flat" cmpd="sng" algn="ctr">
              <a:solidFill>
                <a:srgbClr val="D8A85A"/>
              </a:solidFill>
              <a:prstDash val="solid"/>
              <a:miter lim="800000"/>
            </a:ln>
            <a:effectLst/>
          </p:spPr>
        </p:cxnSp>
      </p:grpSp>
      <p:sp>
        <p:nvSpPr>
          <p:cNvPr id="63" name="Freeform 66"/>
          <p:cNvSpPr>
            <a:spLocks noEditPoints="1"/>
          </p:cNvSpPr>
          <p:nvPr/>
        </p:nvSpPr>
        <p:spPr bwMode="auto">
          <a:xfrm flipH="1">
            <a:off x="6940725" y="2626110"/>
            <a:ext cx="2828566" cy="2831379"/>
          </a:xfrm>
          <a:custGeom>
            <a:avLst/>
            <a:gdLst/>
            <a:ahLst/>
            <a:cxnLst>
              <a:cxn ang="0">
                <a:pos x="277" y="553"/>
              </a:cxn>
              <a:cxn ang="0">
                <a:pos x="0" y="277"/>
              </a:cxn>
              <a:cxn ang="0">
                <a:pos x="277" y="0"/>
              </a:cxn>
              <a:cxn ang="0">
                <a:pos x="553" y="277"/>
              </a:cxn>
              <a:cxn ang="0">
                <a:pos x="277" y="553"/>
              </a:cxn>
              <a:cxn ang="0">
                <a:pos x="277" y="30"/>
              </a:cxn>
              <a:cxn ang="0">
                <a:pos x="30" y="277"/>
              </a:cxn>
              <a:cxn ang="0">
                <a:pos x="277" y="523"/>
              </a:cxn>
              <a:cxn ang="0">
                <a:pos x="524" y="277"/>
              </a:cxn>
              <a:cxn ang="0">
                <a:pos x="277" y="30"/>
              </a:cxn>
            </a:cxnLst>
            <a:rect l="0" t="0" r="r" b="b"/>
            <a:pathLst>
              <a:path w="553" h="553">
                <a:moveTo>
                  <a:pt x="277" y="553"/>
                </a:moveTo>
                <a:cubicBezTo>
                  <a:pt x="124" y="553"/>
                  <a:pt x="0" y="429"/>
                  <a:pt x="0" y="277"/>
                </a:cubicBezTo>
                <a:cubicBezTo>
                  <a:pt x="0" y="124"/>
                  <a:pt x="124" y="0"/>
                  <a:pt x="277" y="0"/>
                </a:cubicBezTo>
                <a:cubicBezTo>
                  <a:pt x="429" y="0"/>
                  <a:pt x="553" y="124"/>
                  <a:pt x="553" y="277"/>
                </a:cubicBezTo>
                <a:cubicBezTo>
                  <a:pt x="553" y="429"/>
                  <a:pt x="429" y="553"/>
                  <a:pt x="277" y="553"/>
                </a:cubicBezTo>
                <a:close/>
                <a:moveTo>
                  <a:pt x="277" y="30"/>
                </a:moveTo>
                <a:cubicBezTo>
                  <a:pt x="141" y="30"/>
                  <a:pt x="30" y="141"/>
                  <a:pt x="30" y="277"/>
                </a:cubicBezTo>
                <a:cubicBezTo>
                  <a:pt x="30" y="413"/>
                  <a:pt x="141" y="523"/>
                  <a:pt x="277" y="523"/>
                </a:cubicBezTo>
                <a:cubicBezTo>
                  <a:pt x="413" y="523"/>
                  <a:pt x="524" y="413"/>
                  <a:pt x="524" y="277"/>
                </a:cubicBezTo>
                <a:cubicBezTo>
                  <a:pt x="524" y="141"/>
                  <a:pt x="413" y="30"/>
                  <a:pt x="277" y="30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64" name="Freeform 67"/>
          <p:cNvSpPr/>
          <p:nvPr/>
        </p:nvSpPr>
        <p:spPr bwMode="auto">
          <a:xfrm flipH="1">
            <a:off x="8352196" y="2626110"/>
            <a:ext cx="1417095" cy="1417095"/>
          </a:xfrm>
          <a:custGeom>
            <a:avLst/>
            <a:gdLst/>
            <a:ahLst/>
            <a:cxnLst>
              <a:cxn ang="0">
                <a:pos x="30" y="277"/>
              </a:cxn>
              <a:cxn ang="0">
                <a:pos x="0" y="277"/>
              </a:cxn>
              <a:cxn ang="0">
                <a:pos x="277" y="0"/>
              </a:cxn>
              <a:cxn ang="0">
                <a:pos x="277" y="30"/>
              </a:cxn>
              <a:cxn ang="0">
                <a:pos x="30" y="277"/>
              </a:cxn>
            </a:cxnLst>
            <a:rect l="0" t="0" r="r" b="b"/>
            <a:pathLst>
              <a:path w="277" h="277">
                <a:moveTo>
                  <a:pt x="30" y="277"/>
                </a:moveTo>
                <a:cubicBezTo>
                  <a:pt x="0" y="277"/>
                  <a:pt x="0" y="277"/>
                  <a:pt x="0" y="277"/>
                </a:cubicBezTo>
                <a:cubicBezTo>
                  <a:pt x="0" y="124"/>
                  <a:pt x="124" y="0"/>
                  <a:pt x="277" y="0"/>
                </a:cubicBezTo>
                <a:cubicBezTo>
                  <a:pt x="277" y="30"/>
                  <a:pt x="277" y="30"/>
                  <a:pt x="277" y="30"/>
                </a:cubicBezTo>
                <a:cubicBezTo>
                  <a:pt x="141" y="30"/>
                  <a:pt x="30" y="141"/>
                  <a:pt x="30" y="277"/>
                </a:cubicBezTo>
                <a:close/>
              </a:path>
            </a:pathLst>
          </a:custGeom>
          <a:solidFill>
            <a:srgbClr val="D8A85A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65" name="Freeform 68"/>
          <p:cNvSpPr>
            <a:spLocks noEditPoints="1"/>
          </p:cNvSpPr>
          <p:nvPr/>
        </p:nvSpPr>
        <p:spPr bwMode="auto">
          <a:xfrm flipH="1">
            <a:off x="7207835" y="2896033"/>
            <a:ext cx="2291533" cy="2294344"/>
          </a:xfrm>
          <a:custGeom>
            <a:avLst/>
            <a:gdLst/>
            <a:ahLst/>
            <a:cxnLst>
              <a:cxn ang="0">
                <a:pos x="224" y="448"/>
              </a:cxn>
              <a:cxn ang="0">
                <a:pos x="0" y="224"/>
              </a:cxn>
              <a:cxn ang="0">
                <a:pos x="224" y="0"/>
              </a:cxn>
              <a:cxn ang="0">
                <a:pos x="448" y="224"/>
              </a:cxn>
              <a:cxn ang="0">
                <a:pos x="224" y="448"/>
              </a:cxn>
              <a:cxn ang="0">
                <a:pos x="224" y="29"/>
              </a:cxn>
              <a:cxn ang="0">
                <a:pos x="29" y="224"/>
              </a:cxn>
              <a:cxn ang="0">
                <a:pos x="224" y="418"/>
              </a:cxn>
              <a:cxn ang="0">
                <a:pos x="418" y="224"/>
              </a:cxn>
              <a:cxn ang="0">
                <a:pos x="224" y="29"/>
              </a:cxn>
            </a:cxnLst>
            <a:rect l="0" t="0" r="r" b="b"/>
            <a:pathLst>
              <a:path w="448" h="448">
                <a:moveTo>
                  <a:pt x="224" y="448"/>
                </a:moveTo>
                <a:cubicBezTo>
                  <a:pt x="100" y="448"/>
                  <a:pt x="0" y="347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347" y="0"/>
                  <a:pt x="448" y="100"/>
                  <a:pt x="448" y="224"/>
                </a:cubicBezTo>
                <a:cubicBezTo>
                  <a:pt x="448" y="347"/>
                  <a:pt x="347" y="448"/>
                  <a:pt x="224" y="448"/>
                </a:cubicBezTo>
                <a:close/>
                <a:moveTo>
                  <a:pt x="224" y="29"/>
                </a:moveTo>
                <a:cubicBezTo>
                  <a:pt x="116" y="29"/>
                  <a:pt x="29" y="116"/>
                  <a:pt x="29" y="224"/>
                </a:cubicBezTo>
                <a:cubicBezTo>
                  <a:pt x="29" y="331"/>
                  <a:pt x="116" y="418"/>
                  <a:pt x="224" y="418"/>
                </a:cubicBezTo>
                <a:cubicBezTo>
                  <a:pt x="331" y="418"/>
                  <a:pt x="418" y="331"/>
                  <a:pt x="418" y="224"/>
                </a:cubicBezTo>
                <a:cubicBezTo>
                  <a:pt x="418" y="116"/>
                  <a:pt x="331" y="29"/>
                  <a:pt x="224" y="29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66" name="Freeform 69"/>
          <p:cNvSpPr/>
          <p:nvPr/>
        </p:nvSpPr>
        <p:spPr bwMode="auto">
          <a:xfrm flipH="1">
            <a:off x="8352196" y="2896033"/>
            <a:ext cx="1147172" cy="2294344"/>
          </a:xfrm>
          <a:custGeom>
            <a:avLst/>
            <a:gdLst/>
            <a:ahLst/>
            <a:cxnLst>
              <a:cxn ang="0">
                <a:pos x="224" y="448"/>
              </a:cxn>
              <a:cxn ang="0">
                <a:pos x="0" y="224"/>
              </a:cxn>
              <a:cxn ang="0">
                <a:pos x="224" y="0"/>
              </a:cxn>
              <a:cxn ang="0">
                <a:pos x="224" y="29"/>
              </a:cxn>
              <a:cxn ang="0">
                <a:pos x="29" y="224"/>
              </a:cxn>
              <a:cxn ang="0">
                <a:pos x="224" y="418"/>
              </a:cxn>
              <a:cxn ang="0">
                <a:pos x="224" y="448"/>
              </a:cxn>
            </a:cxnLst>
            <a:rect l="0" t="0" r="r" b="b"/>
            <a:pathLst>
              <a:path w="224" h="448">
                <a:moveTo>
                  <a:pt x="224" y="448"/>
                </a:moveTo>
                <a:cubicBezTo>
                  <a:pt x="100" y="448"/>
                  <a:pt x="0" y="347"/>
                  <a:pt x="0" y="224"/>
                </a:cubicBezTo>
                <a:cubicBezTo>
                  <a:pt x="0" y="100"/>
                  <a:pt x="100" y="0"/>
                  <a:pt x="224" y="0"/>
                </a:cubicBezTo>
                <a:cubicBezTo>
                  <a:pt x="224" y="29"/>
                  <a:pt x="224" y="29"/>
                  <a:pt x="224" y="29"/>
                </a:cubicBezTo>
                <a:cubicBezTo>
                  <a:pt x="116" y="29"/>
                  <a:pt x="29" y="116"/>
                  <a:pt x="29" y="224"/>
                </a:cubicBezTo>
                <a:cubicBezTo>
                  <a:pt x="29" y="331"/>
                  <a:pt x="116" y="418"/>
                  <a:pt x="224" y="418"/>
                </a:cubicBezTo>
                <a:lnTo>
                  <a:pt x="224" y="448"/>
                </a:lnTo>
                <a:close/>
              </a:path>
            </a:pathLst>
          </a:custGeom>
          <a:solidFill>
            <a:srgbClr val="DEB36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67" name="Freeform 70"/>
          <p:cNvSpPr>
            <a:spLocks noEditPoints="1"/>
          </p:cNvSpPr>
          <p:nvPr/>
        </p:nvSpPr>
        <p:spPr bwMode="auto">
          <a:xfrm flipH="1">
            <a:off x="7477760" y="3163143"/>
            <a:ext cx="1754498" cy="1757311"/>
          </a:xfrm>
          <a:custGeom>
            <a:avLst/>
            <a:gdLst/>
            <a:ahLst/>
            <a:cxnLst>
              <a:cxn ang="0">
                <a:pos x="172" y="343"/>
              </a:cxn>
              <a:cxn ang="0">
                <a:pos x="0" y="172"/>
              </a:cxn>
              <a:cxn ang="0">
                <a:pos x="172" y="0"/>
              </a:cxn>
              <a:cxn ang="0">
                <a:pos x="343" y="172"/>
              </a:cxn>
              <a:cxn ang="0">
                <a:pos x="172" y="343"/>
              </a:cxn>
              <a:cxn ang="0">
                <a:pos x="172" y="29"/>
              </a:cxn>
              <a:cxn ang="0">
                <a:pos x="30" y="172"/>
              </a:cxn>
              <a:cxn ang="0">
                <a:pos x="172" y="314"/>
              </a:cxn>
              <a:cxn ang="0">
                <a:pos x="314" y="172"/>
              </a:cxn>
              <a:cxn ang="0">
                <a:pos x="172" y="29"/>
              </a:cxn>
            </a:cxnLst>
            <a:rect l="0" t="0" r="r" b="b"/>
            <a:pathLst>
              <a:path w="343" h="343">
                <a:moveTo>
                  <a:pt x="172" y="343"/>
                </a:moveTo>
                <a:cubicBezTo>
                  <a:pt x="77" y="343"/>
                  <a:pt x="0" y="266"/>
                  <a:pt x="0" y="172"/>
                </a:cubicBezTo>
                <a:cubicBezTo>
                  <a:pt x="0" y="77"/>
                  <a:pt x="77" y="0"/>
                  <a:pt x="172" y="0"/>
                </a:cubicBezTo>
                <a:cubicBezTo>
                  <a:pt x="266" y="0"/>
                  <a:pt x="343" y="77"/>
                  <a:pt x="343" y="172"/>
                </a:cubicBezTo>
                <a:cubicBezTo>
                  <a:pt x="343" y="266"/>
                  <a:pt x="266" y="343"/>
                  <a:pt x="172" y="343"/>
                </a:cubicBezTo>
                <a:close/>
                <a:moveTo>
                  <a:pt x="172" y="29"/>
                </a:moveTo>
                <a:cubicBezTo>
                  <a:pt x="93" y="29"/>
                  <a:pt x="30" y="93"/>
                  <a:pt x="30" y="172"/>
                </a:cubicBezTo>
                <a:cubicBezTo>
                  <a:pt x="30" y="250"/>
                  <a:pt x="93" y="314"/>
                  <a:pt x="172" y="314"/>
                </a:cubicBezTo>
                <a:cubicBezTo>
                  <a:pt x="250" y="314"/>
                  <a:pt x="314" y="250"/>
                  <a:pt x="314" y="172"/>
                </a:cubicBezTo>
                <a:cubicBezTo>
                  <a:pt x="314" y="93"/>
                  <a:pt x="250" y="29"/>
                  <a:pt x="172" y="29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68" name="Freeform 71"/>
          <p:cNvSpPr/>
          <p:nvPr/>
        </p:nvSpPr>
        <p:spPr bwMode="auto">
          <a:xfrm flipH="1">
            <a:off x="7477760" y="3163143"/>
            <a:ext cx="1754498" cy="1757311"/>
          </a:xfrm>
          <a:custGeom>
            <a:avLst/>
            <a:gdLst/>
            <a:ahLst/>
            <a:cxnLst>
              <a:cxn ang="0">
                <a:pos x="172" y="343"/>
              </a:cxn>
              <a:cxn ang="0">
                <a:pos x="0" y="172"/>
              </a:cxn>
              <a:cxn ang="0">
                <a:pos x="172" y="0"/>
              </a:cxn>
              <a:cxn ang="0">
                <a:pos x="172" y="29"/>
              </a:cxn>
              <a:cxn ang="0">
                <a:pos x="30" y="172"/>
              </a:cxn>
              <a:cxn ang="0">
                <a:pos x="172" y="314"/>
              </a:cxn>
              <a:cxn ang="0">
                <a:pos x="314" y="172"/>
              </a:cxn>
              <a:cxn ang="0">
                <a:pos x="343" y="172"/>
              </a:cxn>
              <a:cxn ang="0">
                <a:pos x="172" y="343"/>
              </a:cxn>
            </a:cxnLst>
            <a:rect l="0" t="0" r="r" b="b"/>
            <a:pathLst>
              <a:path w="343" h="343">
                <a:moveTo>
                  <a:pt x="172" y="343"/>
                </a:moveTo>
                <a:cubicBezTo>
                  <a:pt x="77" y="343"/>
                  <a:pt x="0" y="266"/>
                  <a:pt x="0" y="172"/>
                </a:cubicBezTo>
                <a:cubicBezTo>
                  <a:pt x="0" y="77"/>
                  <a:pt x="77" y="0"/>
                  <a:pt x="172" y="0"/>
                </a:cubicBezTo>
                <a:cubicBezTo>
                  <a:pt x="172" y="29"/>
                  <a:pt x="172" y="29"/>
                  <a:pt x="172" y="29"/>
                </a:cubicBezTo>
                <a:cubicBezTo>
                  <a:pt x="93" y="29"/>
                  <a:pt x="30" y="93"/>
                  <a:pt x="30" y="172"/>
                </a:cubicBezTo>
                <a:cubicBezTo>
                  <a:pt x="30" y="250"/>
                  <a:pt x="93" y="314"/>
                  <a:pt x="172" y="314"/>
                </a:cubicBezTo>
                <a:cubicBezTo>
                  <a:pt x="250" y="314"/>
                  <a:pt x="314" y="250"/>
                  <a:pt x="314" y="172"/>
                </a:cubicBezTo>
                <a:cubicBezTo>
                  <a:pt x="343" y="172"/>
                  <a:pt x="343" y="172"/>
                  <a:pt x="343" y="172"/>
                </a:cubicBezTo>
                <a:cubicBezTo>
                  <a:pt x="343" y="266"/>
                  <a:pt x="266" y="343"/>
                  <a:pt x="172" y="343"/>
                </a:cubicBezTo>
                <a:close/>
              </a:path>
            </a:pathLst>
          </a:custGeom>
          <a:solidFill>
            <a:srgbClr val="DAAB5C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69" name="Freeform 72"/>
          <p:cNvSpPr>
            <a:spLocks noEditPoints="1"/>
          </p:cNvSpPr>
          <p:nvPr/>
        </p:nvSpPr>
        <p:spPr bwMode="auto">
          <a:xfrm flipH="1">
            <a:off x="7744870" y="3430255"/>
            <a:ext cx="1220276" cy="1223089"/>
          </a:xfrm>
          <a:custGeom>
            <a:avLst/>
            <a:gdLst/>
            <a:ahLst/>
            <a:cxnLst>
              <a:cxn ang="0">
                <a:pos x="120" y="239"/>
              </a:cxn>
              <a:cxn ang="0">
                <a:pos x="0" y="120"/>
              </a:cxn>
              <a:cxn ang="0">
                <a:pos x="120" y="0"/>
              </a:cxn>
              <a:cxn ang="0">
                <a:pos x="239" y="120"/>
              </a:cxn>
              <a:cxn ang="0">
                <a:pos x="120" y="239"/>
              </a:cxn>
              <a:cxn ang="0">
                <a:pos x="120" y="30"/>
              </a:cxn>
              <a:cxn ang="0">
                <a:pos x="30" y="120"/>
              </a:cxn>
              <a:cxn ang="0">
                <a:pos x="120" y="209"/>
              </a:cxn>
              <a:cxn ang="0">
                <a:pos x="210" y="120"/>
              </a:cxn>
              <a:cxn ang="0">
                <a:pos x="120" y="30"/>
              </a:cxn>
            </a:cxnLst>
            <a:rect l="0" t="0" r="r" b="b"/>
            <a:pathLst>
              <a:path w="239" h="239">
                <a:moveTo>
                  <a:pt x="120" y="239"/>
                </a:moveTo>
                <a:cubicBezTo>
                  <a:pt x="54" y="239"/>
                  <a:pt x="0" y="185"/>
                  <a:pt x="0" y="120"/>
                </a:cubicBezTo>
                <a:cubicBezTo>
                  <a:pt x="0" y="54"/>
                  <a:pt x="54" y="0"/>
                  <a:pt x="120" y="0"/>
                </a:cubicBezTo>
                <a:cubicBezTo>
                  <a:pt x="186" y="0"/>
                  <a:pt x="239" y="54"/>
                  <a:pt x="239" y="120"/>
                </a:cubicBezTo>
                <a:cubicBezTo>
                  <a:pt x="239" y="185"/>
                  <a:pt x="186" y="239"/>
                  <a:pt x="120" y="239"/>
                </a:cubicBezTo>
                <a:close/>
                <a:moveTo>
                  <a:pt x="120" y="30"/>
                </a:moveTo>
                <a:cubicBezTo>
                  <a:pt x="70" y="30"/>
                  <a:pt x="30" y="70"/>
                  <a:pt x="30" y="120"/>
                </a:cubicBezTo>
                <a:cubicBezTo>
                  <a:pt x="30" y="169"/>
                  <a:pt x="70" y="209"/>
                  <a:pt x="120" y="209"/>
                </a:cubicBezTo>
                <a:cubicBezTo>
                  <a:pt x="169" y="209"/>
                  <a:pt x="210" y="169"/>
                  <a:pt x="210" y="120"/>
                </a:cubicBezTo>
                <a:cubicBezTo>
                  <a:pt x="210" y="70"/>
                  <a:pt x="169" y="30"/>
                  <a:pt x="120" y="30"/>
                </a:cubicBezTo>
                <a:close/>
              </a:path>
            </a:pathLst>
          </a:custGeom>
          <a:solidFill>
            <a:srgbClr val="DAAC5D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grpSp>
        <p:nvGrpSpPr>
          <p:cNvPr id="70" name="Group 59"/>
          <p:cNvGrpSpPr/>
          <p:nvPr/>
        </p:nvGrpSpPr>
        <p:grpSpPr>
          <a:xfrm>
            <a:off x="2989736" y="4060632"/>
            <a:ext cx="2276194" cy="676703"/>
            <a:chOff x="7009834" y="3206176"/>
            <a:chExt cx="2276194" cy="676703"/>
          </a:xfrm>
        </p:grpSpPr>
        <p:sp>
          <p:nvSpPr>
            <p:cNvPr id="71" name="TextBox 113"/>
            <p:cNvSpPr txBox="1"/>
            <p:nvPr/>
          </p:nvSpPr>
          <p:spPr>
            <a:xfrm>
              <a:off x="7009834" y="3453979"/>
              <a:ext cx="2276194" cy="428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此处文字替换成具体内容。</a:t>
              </a: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此处文字替换成具体内容。</a:t>
              </a: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2" name="Rectangle 114"/>
            <p:cNvSpPr/>
            <p:nvPr/>
          </p:nvSpPr>
          <p:spPr>
            <a:xfrm>
              <a:off x="7009834" y="3206176"/>
              <a:ext cx="1965410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DAAB5C"/>
                  </a:solidFill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Construction &amp; Design</a:t>
              </a:r>
              <a:endParaRPr lang="en-US" sz="1400" b="1" dirty="0">
                <a:solidFill>
                  <a:srgbClr val="DAAB5C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73" name="Group 58"/>
          <p:cNvGrpSpPr/>
          <p:nvPr/>
        </p:nvGrpSpPr>
        <p:grpSpPr>
          <a:xfrm>
            <a:off x="2961650" y="2344882"/>
            <a:ext cx="2276195" cy="676703"/>
            <a:chOff x="7174424" y="1352592"/>
            <a:chExt cx="2276195" cy="676703"/>
          </a:xfrm>
        </p:grpSpPr>
        <p:sp>
          <p:nvSpPr>
            <p:cNvPr id="74" name="TextBox 116"/>
            <p:cNvSpPr txBox="1"/>
            <p:nvPr/>
          </p:nvSpPr>
          <p:spPr>
            <a:xfrm>
              <a:off x="7174424" y="1600395"/>
              <a:ext cx="2276195" cy="428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此处文字替换成具体内容。</a:t>
              </a: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此处文字替换成具体内容。</a:t>
              </a: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5" name="Rectangle 117"/>
            <p:cNvSpPr/>
            <p:nvPr/>
          </p:nvSpPr>
          <p:spPr>
            <a:xfrm>
              <a:off x="7174424" y="1352592"/>
              <a:ext cx="804707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D8A85A"/>
                  </a:solidFill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Go Cloud</a:t>
              </a:r>
              <a:endParaRPr lang="en-US" sz="1400" b="1" dirty="0">
                <a:solidFill>
                  <a:srgbClr val="D8A85A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76" name="Group 58"/>
          <p:cNvGrpSpPr/>
          <p:nvPr/>
        </p:nvGrpSpPr>
        <p:grpSpPr>
          <a:xfrm>
            <a:off x="2961650" y="3228157"/>
            <a:ext cx="2276195" cy="676703"/>
            <a:chOff x="7174424" y="1352592"/>
            <a:chExt cx="2276195" cy="676703"/>
          </a:xfrm>
        </p:grpSpPr>
        <p:sp>
          <p:nvSpPr>
            <p:cNvPr id="77" name="TextBox 119"/>
            <p:cNvSpPr txBox="1"/>
            <p:nvPr/>
          </p:nvSpPr>
          <p:spPr>
            <a:xfrm>
              <a:off x="7174424" y="1600395"/>
              <a:ext cx="2276195" cy="428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此处文字替换成具体内容。</a:t>
              </a: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此处文字替换成具体内容。</a:t>
              </a: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8" name="Rectangle 120"/>
            <p:cNvSpPr/>
            <p:nvPr/>
          </p:nvSpPr>
          <p:spPr>
            <a:xfrm>
              <a:off x="7174424" y="1352592"/>
              <a:ext cx="1701620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DEB362"/>
                  </a:solidFill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Review The Results</a:t>
              </a:r>
              <a:endParaRPr lang="en-US" sz="1400" b="1" dirty="0">
                <a:solidFill>
                  <a:srgbClr val="DEB362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cxnSp>
        <p:nvCxnSpPr>
          <p:cNvPr id="79" name="Straight Connector 126"/>
          <p:cNvCxnSpPr/>
          <p:nvPr/>
        </p:nvCxnSpPr>
        <p:spPr>
          <a:xfrm flipH="1">
            <a:off x="5460532" y="2713721"/>
            <a:ext cx="2891399" cy="0"/>
          </a:xfrm>
          <a:prstGeom prst="line">
            <a:avLst/>
          </a:prstGeom>
          <a:noFill/>
          <a:ln w="19050" cap="flat" cmpd="sng" algn="ctr">
            <a:solidFill>
              <a:srgbClr val="D8A85A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80" name="Text Placeholder 3"/>
          <p:cNvSpPr txBox="1"/>
          <p:nvPr/>
        </p:nvSpPr>
        <p:spPr>
          <a:xfrm>
            <a:off x="1814480" y="2630037"/>
            <a:ext cx="1038267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sz="3200" dirty="0">
                <a:solidFill>
                  <a:srgbClr val="D8A85A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25%</a:t>
            </a:r>
            <a:endParaRPr lang="en-US" sz="3200" dirty="0">
              <a:solidFill>
                <a:srgbClr val="D8A85A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81" name="Text Placeholder 3"/>
          <p:cNvSpPr txBox="1"/>
          <p:nvPr/>
        </p:nvSpPr>
        <p:spPr>
          <a:xfrm>
            <a:off x="1882930" y="5131588"/>
            <a:ext cx="1048364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sz="3200" dirty="0">
                <a:solidFill>
                  <a:srgbClr val="DAAC5D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100%</a:t>
            </a:r>
            <a:endParaRPr lang="en-US" sz="3200" dirty="0">
              <a:solidFill>
                <a:srgbClr val="DAAC5D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82" name="Text Placeholder 3"/>
          <p:cNvSpPr txBox="1"/>
          <p:nvPr/>
        </p:nvSpPr>
        <p:spPr>
          <a:xfrm>
            <a:off x="1882930" y="3490981"/>
            <a:ext cx="969817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sz="3200" dirty="0">
                <a:solidFill>
                  <a:srgbClr val="DEB362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50%</a:t>
            </a:r>
            <a:endParaRPr lang="en-US" sz="3200" dirty="0">
              <a:solidFill>
                <a:srgbClr val="DEB362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83" name="Text Placeholder 3"/>
          <p:cNvSpPr txBox="1"/>
          <p:nvPr/>
        </p:nvSpPr>
        <p:spPr>
          <a:xfrm>
            <a:off x="1882930" y="4311285"/>
            <a:ext cx="969817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en-US" sz="3200" dirty="0">
                <a:solidFill>
                  <a:srgbClr val="DAAB5C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75%</a:t>
            </a:r>
            <a:endParaRPr lang="en-US" sz="3200" dirty="0">
              <a:solidFill>
                <a:srgbClr val="DAAB5C"/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grpSp>
        <p:nvGrpSpPr>
          <p:cNvPr id="84" name="Group 59"/>
          <p:cNvGrpSpPr/>
          <p:nvPr/>
        </p:nvGrpSpPr>
        <p:grpSpPr>
          <a:xfrm>
            <a:off x="2961650" y="4893108"/>
            <a:ext cx="2276195" cy="676703"/>
            <a:chOff x="7154104" y="3206176"/>
            <a:chExt cx="2276195" cy="676703"/>
          </a:xfrm>
        </p:grpSpPr>
        <p:sp>
          <p:nvSpPr>
            <p:cNvPr id="85" name="TextBox 145"/>
            <p:cNvSpPr txBox="1"/>
            <p:nvPr/>
          </p:nvSpPr>
          <p:spPr>
            <a:xfrm>
              <a:off x="7154105" y="3453979"/>
              <a:ext cx="2276194" cy="428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此处文字替换成具体内容。</a:t>
              </a: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此处文字替换成具体内容。</a:t>
              </a: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6" name="Rectangle 146"/>
            <p:cNvSpPr/>
            <p:nvPr/>
          </p:nvSpPr>
          <p:spPr>
            <a:xfrm>
              <a:off x="7154104" y="3206176"/>
              <a:ext cx="1762214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400" b="1" dirty="0">
                  <a:solidFill>
                    <a:srgbClr val="DAAC5D"/>
                  </a:solidFill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Launch Your Project</a:t>
              </a:r>
              <a:endParaRPr lang="en-US" sz="1400" b="1" dirty="0">
                <a:solidFill>
                  <a:srgbClr val="DAAC5D"/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cxnSp>
        <p:nvCxnSpPr>
          <p:cNvPr id="87" name="Elbow Connector 182"/>
          <p:cNvCxnSpPr/>
          <p:nvPr/>
        </p:nvCxnSpPr>
        <p:spPr>
          <a:xfrm rot="10800000" flipV="1">
            <a:off x="5460532" y="2971753"/>
            <a:ext cx="2891666" cy="633676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DEB362"/>
            </a:solidFill>
            <a:prstDash val="solid"/>
            <a:miter lim="800000"/>
            <a:headEnd type="oval"/>
            <a:tailEnd type="oval"/>
          </a:ln>
          <a:effectLst/>
        </p:spPr>
      </p:cxnSp>
      <p:cxnSp>
        <p:nvCxnSpPr>
          <p:cNvPr id="88" name="Elbow Connector 198"/>
          <p:cNvCxnSpPr/>
          <p:nvPr/>
        </p:nvCxnSpPr>
        <p:spPr>
          <a:xfrm rot="10800000" flipV="1">
            <a:off x="5460533" y="3251653"/>
            <a:ext cx="2891398" cy="1160273"/>
          </a:xfrm>
          <a:prstGeom prst="bentConnector3">
            <a:avLst>
              <a:gd name="adj1" fmla="val 43939"/>
            </a:avLst>
          </a:prstGeom>
          <a:noFill/>
          <a:ln w="19050" cap="flat" cmpd="sng" algn="ctr">
            <a:solidFill>
              <a:srgbClr val="DAAB5C"/>
            </a:solidFill>
            <a:prstDash val="solid"/>
            <a:miter lim="800000"/>
            <a:headEnd type="oval"/>
            <a:tailEnd type="oval"/>
          </a:ln>
          <a:effectLst/>
        </p:spPr>
      </p:cxnSp>
      <p:cxnSp>
        <p:nvCxnSpPr>
          <p:cNvPr id="89" name="Elbow Connector 202"/>
          <p:cNvCxnSpPr/>
          <p:nvPr/>
        </p:nvCxnSpPr>
        <p:spPr>
          <a:xfrm rot="10800000" flipV="1">
            <a:off x="5460532" y="3541953"/>
            <a:ext cx="2891400" cy="1648424"/>
          </a:xfrm>
          <a:prstGeom prst="bentConnector3">
            <a:avLst>
              <a:gd name="adj1" fmla="val 36296"/>
            </a:avLst>
          </a:prstGeom>
          <a:noFill/>
          <a:ln w="19050" cap="flat" cmpd="sng" algn="ctr">
            <a:solidFill>
              <a:srgbClr val="DAAC5D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90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2.5 </a:t>
            </a:r>
            <a:r>
              <a:rPr lang="zh-CN" altLang="en-US" dirty="0">
                <a:sym typeface="+mn-lt"/>
              </a:rPr>
              <a:t>竞争分析</a:t>
            </a:r>
            <a:endParaRPr lang="zh-CN" altLang="en-US" dirty="0">
              <a:sym typeface="+mn-lt"/>
            </a:endParaRPr>
          </a:p>
        </p:txBody>
      </p:sp>
      <p:sp>
        <p:nvSpPr>
          <p:cNvPr id="91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4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5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56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67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78" dur="1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79" dur="1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82" dur="1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83" dur="1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8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86" dur="1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87" dur="1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8" fill="hold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90" dur="1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91" dur="1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30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300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3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300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250" tmFilter="0,0; .5, 1; 1, 1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80" grpId="0"/>
          <p:bldP spid="81" grpId="0"/>
          <p:bldP spid="82" grpId="0"/>
          <p:bldP spid="83" grpId="0"/>
          <p:bldP spid="90" grpId="0"/>
          <p:bldP spid="91" grpId="0" animBg="1"/>
          <p:bldP spid="91" grpId="1" animBg="1"/>
          <p:bldP spid="92" grpId="0" animBg="1"/>
          <p:bldP spid="92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4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5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56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67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1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1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30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300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3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300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2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2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2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2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250" tmFilter="0,0; .5, 1; 1, 1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80" grpId="0"/>
          <p:bldP spid="81" grpId="0"/>
          <p:bldP spid="82" grpId="0"/>
          <p:bldP spid="83" grpId="0"/>
          <p:bldP spid="90" grpId="0"/>
          <p:bldP spid="91" grpId="0" animBg="1"/>
          <p:bldP spid="91" grpId="1" animBg="1"/>
          <p:bldP spid="92" grpId="0" animBg="1"/>
          <p:bldP spid="92" grpId="1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34502" y="2787431"/>
            <a:ext cx="4159260" cy="1424205"/>
            <a:chOff x="1634502" y="2787431"/>
            <a:chExt cx="4159260" cy="1424205"/>
          </a:xfrm>
        </p:grpSpPr>
        <p:sp>
          <p:nvSpPr>
            <p:cNvPr id="20" name="Freeform 3"/>
            <p:cNvSpPr/>
            <p:nvPr/>
          </p:nvSpPr>
          <p:spPr>
            <a:xfrm>
              <a:off x="1634502" y="2787431"/>
              <a:ext cx="4159260" cy="1424205"/>
            </a:xfrm>
            <a:custGeom>
              <a:avLst/>
              <a:gdLst>
                <a:gd name="connsiteX0" fmla="*/ 3817480 w 3930116"/>
                <a:gd name="connsiteY0" fmla="*/ 0 h 1345742"/>
                <a:gd name="connsiteX1" fmla="*/ 19050 w 3930116"/>
                <a:gd name="connsiteY1" fmla="*/ 0 h 1345742"/>
                <a:gd name="connsiteX2" fmla="*/ 0 w 3930116"/>
                <a:gd name="connsiteY2" fmla="*/ 19050 h 1345742"/>
                <a:gd name="connsiteX3" fmla="*/ 0 w 3930116"/>
                <a:gd name="connsiteY3" fmla="*/ 1326692 h 1345742"/>
                <a:gd name="connsiteX4" fmla="*/ 19050 w 3930116"/>
                <a:gd name="connsiteY4" fmla="*/ 1345742 h 1345742"/>
                <a:gd name="connsiteX5" fmla="*/ 3817480 w 3930116"/>
                <a:gd name="connsiteY5" fmla="*/ 1345742 h 1345742"/>
                <a:gd name="connsiteX6" fmla="*/ 3930116 w 3930116"/>
                <a:gd name="connsiteY6" fmla="*/ 1233093 h 1345742"/>
                <a:gd name="connsiteX7" fmla="*/ 3930116 w 3930116"/>
                <a:gd name="connsiteY7" fmla="*/ 112636 h 1345742"/>
                <a:gd name="connsiteX8" fmla="*/ 3817480 w 3930116"/>
                <a:gd name="connsiteY8" fmla="*/ 0 h 134574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</a:cxnLst>
              <a:rect l="l" t="t" r="r" b="b"/>
              <a:pathLst>
                <a:path w="3930116" h="1345742">
                  <a:moveTo>
                    <a:pt x="3817480" y="0"/>
                  </a:moveTo>
                  <a:lnTo>
                    <a:pt x="19050" y="0"/>
                  </a:lnTo>
                  <a:cubicBezTo>
                    <a:pt x="8534" y="0"/>
                    <a:pt x="0" y="8521"/>
                    <a:pt x="0" y="19050"/>
                  </a:cubicBezTo>
                  <a:lnTo>
                    <a:pt x="0" y="1326692"/>
                  </a:lnTo>
                  <a:cubicBezTo>
                    <a:pt x="0" y="1337208"/>
                    <a:pt x="8534" y="1345742"/>
                    <a:pt x="19050" y="1345742"/>
                  </a:cubicBezTo>
                  <a:lnTo>
                    <a:pt x="3817480" y="1345742"/>
                  </a:lnTo>
                  <a:cubicBezTo>
                    <a:pt x="3879596" y="1345742"/>
                    <a:pt x="3930116" y="1295209"/>
                    <a:pt x="3930116" y="1233093"/>
                  </a:cubicBezTo>
                  <a:lnTo>
                    <a:pt x="3930116" y="112636"/>
                  </a:lnTo>
                  <a:cubicBezTo>
                    <a:pt x="3930116" y="50533"/>
                    <a:pt x="3879596" y="0"/>
                    <a:pt x="3817480" y="0"/>
                  </a:cubicBez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21" name="Freeform 3"/>
            <p:cNvSpPr/>
            <p:nvPr/>
          </p:nvSpPr>
          <p:spPr>
            <a:xfrm>
              <a:off x="2935824" y="2827749"/>
              <a:ext cx="2817619" cy="1343562"/>
            </a:xfrm>
            <a:custGeom>
              <a:avLst/>
              <a:gdLst>
                <a:gd name="connsiteX0" fmla="*/ 2662389 w 2662389"/>
                <a:gd name="connsiteY0" fmla="*/ 1194993 h 1269542"/>
                <a:gd name="connsiteX1" fmla="*/ 2587853 w 2662389"/>
                <a:gd name="connsiteY1" fmla="*/ 1269542 h 1269542"/>
                <a:gd name="connsiteX2" fmla="*/ 0 w 2662389"/>
                <a:gd name="connsiteY2" fmla="*/ 1269542 h 1269542"/>
                <a:gd name="connsiteX3" fmla="*/ 0 w 2662389"/>
                <a:gd name="connsiteY3" fmla="*/ 779030 h 1269542"/>
                <a:gd name="connsiteX4" fmla="*/ 127812 w 2662389"/>
                <a:gd name="connsiteY4" fmla="*/ 651217 h 1269542"/>
                <a:gd name="connsiteX5" fmla="*/ 131648 w 2662389"/>
                <a:gd name="connsiteY5" fmla="*/ 641985 h 1269542"/>
                <a:gd name="connsiteX6" fmla="*/ 127812 w 2662389"/>
                <a:gd name="connsiteY6" fmla="*/ 632739 h 1269542"/>
                <a:gd name="connsiteX7" fmla="*/ 0 w 2662389"/>
                <a:gd name="connsiteY7" fmla="*/ 504939 h 1269542"/>
                <a:gd name="connsiteX8" fmla="*/ 0 w 2662389"/>
                <a:gd name="connsiteY8" fmla="*/ 0 h 1269542"/>
                <a:gd name="connsiteX9" fmla="*/ 2587853 w 2662389"/>
                <a:gd name="connsiteY9" fmla="*/ 0 h 1269542"/>
                <a:gd name="connsiteX10" fmla="*/ 2662389 w 2662389"/>
                <a:gd name="connsiteY10" fmla="*/ 74536 h 1269542"/>
                <a:gd name="connsiteX11" fmla="*/ 2662389 w 2662389"/>
                <a:gd name="connsiteY11" fmla="*/ 1194993 h 126954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</a:cxnLst>
              <a:rect l="l" t="t" r="r" b="b"/>
              <a:pathLst>
                <a:path w="2662389" h="1269542">
                  <a:moveTo>
                    <a:pt x="2662389" y="1194993"/>
                  </a:moveTo>
                  <a:cubicBezTo>
                    <a:pt x="2662389" y="1236103"/>
                    <a:pt x="2628950" y="1269542"/>
                    <a:pt x="2587853" y="1269542"/>
                  </a:cubicBezTo>
                  <a:lnTo>
                    <a:pt x="0" y="1269542"/>
                  </a:lnTo>
                  <a:lnTo>
                    <a:pt x="0" y="779030"/>
                  </a:lnTo>
                  <a:lnTo>
                    <a:pt x="127812" y="651217"/>
                  </a:lnTo>
                  <a:cubicBezTo>
                    <a:pt x="130365" y="648665"/>
                    <a:pt x="131648" y="645312"/>
                    <a:pt x="131648" y="641985"/>
                  </a:cubicBezTo>
                  <a:cubicBezTo>
                    <a:pt x="131648" y="638632"/>
                    <a:pt x="130365" y="635292"/>
                    <a:pt x="127812" y="632739"/>
                  </a:cubicBezTo>
                  <a:lnTo>
                    <a:pt x="0" y="504939"/>
                  </a:lnTo>
                  <a:lnTo>
                    <a:pt x="0" y="0"/>
                  </a:lnTo>
                  <a:lnTo>
                    <a:pt x="2587853" y="0"/>
                  </a:lnTo>
                  <a:cubicBezTo>
                    <a:pt x="2628950" y="0"/>
                    <a:pt x="2662389" y="33439"/>
                    <a:pt x="2662389" y="74536"/>
                  </a:cubicBezTo>
                  <a:lnTo>
                    <a:pt x="2662389" y="1194993"/>
                  </a:lnTo>
                </a:path>
              </a:pathLst>
            </a:custGeom>
            <a:solidFill>
              <a:srgbClr val="0B0C10"/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6" name="TextBox 1"/>
            <p:cNvSpPr txBox="1"/>
            <p:nvPr/>
          </p:nvSpPr>
          <p:spPr>
            <a:xfrm>
              <a:off x="3199579" y="2970344"/>
              <a:ext cx="1962076" cy="10720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435"/>
                </a:lnSpc>
              </a:pPr>
              <a:r>
                <a:rPr lang="en-US" altLang="zh-CN" sz="190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核心优势一</a:t>
              </a:r>
              <a:endParaRPr lang="en-US" altLang="zh-CN" sz="190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2220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1855531" y="3024107"/>
              <a:ext cx="881652" cy="100796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7515"/>
                </a:lnSpc>
              </a:pPr>
              <a:r>
                <a:rPr lang="en-US" altLang="zh-CN" sz="5865" dirty="0">
                  <a:solidFill>
                    <a:srgbClr val="483F2B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01</a:t>
              </a:r>
              <a:endParaRPr lang="en-US" altLang="zh-CN" sz="5865" dirty="0">
                <a:solidFill>
                  <a:srgbClr val="483F2B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19599" y="2787431"/>
            <a:ext cx="4159261" cy="1424205"/>
            <a:chOff x="6419599" y="2787431"/>
            <a:chExt cx="4159261" cy="1424205"/>
          </a:xfrm>
        </p:grpSpPr>
        <p:sp>
          <p:nvSpPr>
            <p:cNvPr id="22" name="Freeform 3"/>
            <p:cNvSpPr/>
            <p:nvPr/>
          </p:nvSpPr>
          <p:spPr>
            <a:xfrm>
              <a:off x="6419599" y="2787431"/>
              <a:ext cx="4159261" cy="1424205"/>
            </a:xfrm>
            <a:custGeom>
              <a:avLst/>
              <a:gdLst>
                <a:gd name="connsiteX0" fmla="*/ 3817480 w 3930117"/>
                <a:gd name="connsiteY0" fmla="*/ 0 h 1345742"/>
                <a:gd name="connsiteX1" fmla="*/ 19050 w 3930117"/>
                <a:gd name="connsiteY1" fmla="*/ 0 h 1345742"/>
                <a:gd name="connsiteX2" fmla="*/ 0 w 3930117"/>
                <a:gd name="connsiteY2" fmla="*/ 19050 h 1345742"/>
                <a:gd name="connsiteX3" fmla="*/ 0 w 3930117"/>
                <a:gd name="connsiteY3" fmla="*/ 1326692 h 1345742"/>
                <a:gd name="connsiteX4" fmla="*/ 19050 w 3930117"/>
                <a:gd name="connsiteY4" fmla="*/ 1345742 h 1345742"/>
                <a:gd name="connsiteX5" fmla="*/ 3817480 w 3930117"/>
                <a:gd name="connsiteY5" fmla="*/ 1345742 h 1345742"/>
                <a:gd name="connsiteX6" fmla="*/ 3930116 w 3930117"/>
                <a:gd name="connsiteY6" fmla="*/ 1233093 h 1345742"/>
                <a:gd name="connsiteX7" fmla="*/ 3930116 w 3930117"/>
                <a:gd name="connsiteY7" fmla="*/ 112636 h 1345742"/>
                <a:gd name="connsiteX8" fmla="*/ 3817480 w 3930117"/>
                <a:gd name="connsiteY8" fmla="*/ 0 h 134574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</a:cxnLst>
              <a:rect l="l" t="t" r="r" b="b"/>
              <a:pathLst>
                <a:path w="3930117" h="1345742">
                  <a:moveTo>
                    <a:pt x="3817480" y="0"/>
                  </a:moveTo>
                  <a:lnTo>
                    <a:pt x="19050" y="0"/>
                  </a:lnTo>
                  <a:cubicBezTo>
                    <a:pt x="8534" y="0"/>
                    <a:pt x="0" y="8521"/>
                    <a:pt x="0" y="19050"/>
                  </a:cubicBezTo>
                  <a:lnTo>
                    <a:pt x="0" y="1326692"/>
                  </a:lnTo>
                  <a:cubicBezTo>
                    <a:pt x="0" y="1337208"/>
                    <a:pt x="8534" y="1345742"/>
                    <a:pt x="19050" y="1345742"/>
                  </a:cubicBezTo>
                  <a:lnTo>
                    <a:pt x="3817480" y="1345742"/>
                  </a:lnTo>
                  <a:cubicBezTo>
                    <a:pt x="3879596" y="1345742"/>
                    <a:pt x="3930116" y="1295209"/>
                    <a:pt x="3930116" y="1233093"/>
                  </a:cubicBezTo>
                  <a:lnTo>
                    <a:pt x="3930116" y="112636"/>
                  </a:lnTo>
                  <a:cubicBezTo>
                    <a:pt x="3930116" y="50533"/>
                    <a:pt x="3879596" y="0"/>
                    <a:pt x="3817480" y="0"/>
                  </a:cubicBez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23" name="Freeform 3"/>
            <p:cNvSpPr/>
            <p:nvPr/>
          </p:nvSpPr>
          <p:spPr>
            <a:xfrm>
              <a:off x="7720920" y="2827749"/>
              <a:ext cx="2817620" cy="1343562"/>
            </a:xfrm>
            <a:custGeom>
              <a:avLst/>
              <a:gdLst>
                <a:gd name="connsiteX0" fmla="*/ 2662389 w 2662390"/>
                <a:gd name="connsiteY0" fmla="*/ 1194993 h 1269542"/>
                <a:gd name="connsiteX1" fmla="*/ 2587853 w 2662390"/>
                <a:gd name="connsiteY1" fmla="*/ 1269542 h 1269542"/>
                <a:gd name="connsiteX2" fmla="*/ 0 w 2662390"/>
                <a:gd name="connsiteY2" fmla="*/ 1269542 h 1269542"/>
                <a:gd name="connsiteX3" fmla="*/ 0 w 2662390"/>
                <a:gd name="connsiteY3" fmla="*/ 779030 h 1269542"/>
                <a:gd name="connsiteX4" fmla="*/ 127812 w 2662390"/>
                <a:gd name="connsiteY4" fmla="*/ 651217 h 1269542"/>
                <a:gd name="connsiteX5" fmla="*/ 131647 w 2662390"/>
                <a:gd name="connsiteY5" fmla="*/ 641985 h 1269542"/>
                <a:gd name="connsiteX6" fmla="*/ 127812 w 2662390"/>
                <a:gd name="connsiteY6" fmla="*/ 632739 h 1269542"/>
                <a:gd name="connsiteX7" fmla="*/ 0 w 2662390"/>
                <a:gd name="connsiteY7" fmla="*/ 504939 h 1269542"/>
                <a:gd name="connsiteX8" fmla="*/ 0 w 2662390"/>
                <a:gd name="connsiteY8" fmla="*/ 0 h 1269542"/>
                <a:gd name="connsiteX9" fmla="*/ 2587853 w 2662390"/>
                <a:gd name="connsiteY9" fmla="*/ 0 h 1269542"/>
                <a:gd name="connsiteX10" fmla="*/ 2662389 w 2662390"/>
                <a:gd name="connsiteY10" fmla="*/ 74536 h 1269542"/>
                <a:gd name="connsiteX11" fmla="*/ 2662389 w 2662390"/>
                <a:gd name="connsiteY11" fmla="*/ 1194993 h 126954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</a:cxnLst>
              <a:rect l="l" t="t" r="r" b="b"/>
              <a:pathLst>
                <a:path w="2662390" h="1269542">
                  <a:moveTo>
                    <a:pt x="2662389" y="1194993"/>
                  </a:moveTo>
                  <a:cubicBezTo>
                    <a:pt x="2662389" y="1236103"/>
                    <a:pt x="2628950" y="1269542"/>
                    <a:pt x="2587853" y="1269542"/>
                  </a:cubicBezTo>
                  <a:lnTo>
                    <a:pt x="0" y="1269542"/>
                  </a:lnTo>
                  <a:lnTo>
                    <a:pt x="0" y="779030"/>
                  </a:lnTo>
                  <a:lnTo>
                    <a:pt x="127812" y="651217"/>
                  </a:lnTo>
                  <a:cubicBezTo>
                    <a:pt x="130365" y="648665"/>
                    <a:pt x="131647" y="645312"/>
                    <a:pt x="131647" y="641985"/>
                  </a:cubicBezTo>
                  <a:cubicBezTo>
                    <a:pt x="131647" y="638632"/>
                    <a:pt x="130365" y="635292"/>
                    <a:pt x="127812" y="632739"/>
                  </a:cubicBezTo>
                  <a:lnTo>
                    <a:pt x="0" y="504939"/>
                  </a:lnTo>
                  <a:lnTo>
                    <a:pt x="0" y="0"/>
                  </a:lnTo>
                  <a:lnTo>
                    <a:pt x="2587853" y="0"/>
                  </a:lnTo>
                  <a:cubicBezTo>
                    <a:pt x="2628950" y="0"/>
                    <a:pt x="2662389" y="33439"/>
                    <a:pt x="2662389" y="74536"/>
                  </a:cubicBezTo>
                  <a:lnTo>
                    <a:pt x="2662389" y="1194993"/>
                  </a:lnTo>
                </a:path>
              </a:pathLst>
            </a:custGeom>
            <a:solidFill>
              <a:srgbClr val="0B0C10"/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8" name="TextBox 1"/>
            <p:cNvSpPr txBox="1"/>
            <p:nvPr/>
          </p:nvSpPr>
          <p:spPr>
            <a:xfrm>
              <a:off x="7984386" y="2970344"/>
              <a:ext cx="1962076" cy="10720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435"/>
                </a:lnSpc>
              </a:pPr>
              <a:r>
                <a:rPr lang="en-US" altLang="zh-CN" sz="190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核心优势二</a:t>
              </a:r>
              <a:endParaRPr lang="en-US" altLang="zh-CN" sz="190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2220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9" name="TextBox 1"/>
            <p:cNvSpPr txBox="1"/>
            <p:nvPr/>
          </p:nvSpPr>
          <p:spPr>
            <a:xfrm>
              <a:off x="6640339" y="3024107"/>
              <a:ext cx="881652" cy="100796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7515"/>
                </a:lnSpc>
              </a:pPr>
              <a:r>
                <a:rPr lang="en-US" altLang="zh-CN" sz="5865" dirty="0">
                  <a:solidFill>
                    <a:srgbClr val="483F2B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02</a:t>
              </a:r>
              <a:endParaRPr lang="en-US" altLang="zh-CN" sz="5865" dirty="0">
                <a:solidFill>
                  <a:srgbClr val="72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34502" y="4494371"/>
            <a:ext cx="4159260" cy="1424205"/>
            <a:chOff x="1634502" y="4494371"/>
            <a:chExt cx="4159260" cy="1424205"/>
          </a:xfrm>
        </p:grpSpPr>
        <p:sp>
          <p:nvSpPr>
            <p:cNvPr id="24" name="Freeform 3"/>
            <p:cNvSpPr/>
            <p:nvPr/>
          </p:nvSpPr>
          <p:spPr>
            <a:xfrm>
              <a:off x="1634502" y="4494371"/>
              <a:ext cx="4159260" cy="1424205"/>
            </a:xfrm>
            <a:custGeom>
              <a:avLst/>
              <a:gdLst>
                <a:gd name="connsiteX0" fmla="*/ 3817480 w 3930116"/>
                <a:gd name="connsiteY0" fmla="*/ 0 h 1345742"/>
                <a:gd name="connsiteX1" fmla="*/ 19050 w 3930116"/>
                <a:gd name="connsiteY1" fmla="*/ 0 h 1345742"/>
                <a:gd name="connsiteX2" fmla="*/ 0 w 3930116"/>
                <a:gd name="connsiteY2" fmla="*/ 19050 h 1345742"/>
                <a:gd name="connsiteX3" fmla="*/ 0 w 3930116"/>
                <a:gd name="connsiteY3" fmla="*/ 1326692 h 1345742"/>
                <a:gd name="connsiteX4" fmla="*/ 19050 w 3930116"/>
                <a:gd name="connsiteY4" fmla="*/ 1345742 h 1345742"/>
                <a:gd name="connsiteX5" fmla="*/ 3817480 w 3930116"/>
                <a:gd name="connsiteY5" fmla="*/ 1345742 h 1345742"/>
                <a:gd name="connsiteX6" fmla="*/ 3930116 w 3930116"/>
                <a:gd name="connsiteY6" fmla="*/ 1233093 h 1345742"/>
                <a:gd name="connsiteX7" fmla="*/ 3930116 w 3930116"/>
                <a:gd name="connsiteY7" fmla="*/ 112636 h 1345742"/>
                <a:gd name="connsiteX8" fmla="*/ 3817480 w 3930116"/>
                <a:gd name="connsiteY8" fmla="*/ 0 h 134574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</a:cxnLst>
              <a:rect l="l" t="t" r="r" b="b"/>
              <a:pathLst>
                <a:path w="3930116" h="1345742">
                  <a:moveTo>
                    <a:pt x="3817480" y="0"/>
                  </a:moveTo>
                  <a:lnTo>
                    <a:pt x="19050" y="0"/>
                  </a:lnTo>
                  <a:cubicBezTo>
                    <a:pt x="8534" y="0"/>
                    <a:pt x="0" y="8521"/>
                    <a:pt x="0" y="19050"/>
                  </a:cubicBezTo>
                  <a:lnTo>
                    <a:pt x="0" y="1326692"/>
                  </a:lnTo>
                  <a:cubicBezTo>
                    <a:pt x="0" y="1337208"/>
                    <a:pt x="8534" y="1345742"/>
                    <a:pt x="19050" y="1345742"/>
                  </a:cubicBezTo>
                  <a:lnTo>
                    <a:pt x="3817480" y="1345742"/>
                  </a:lnTo>
                  <a:cubicBezTo>
                    <a:pt x="3879596" y="1345742"/>
                    <a:pt x="3930116" y="1295209"/>
                    <a:pt x="3930116" y="1233093"/>
                  </a:cubicBezTo>
                  <a:lnTo>
                    <a:pt x="3930116" y="112636"/>
                  </a:lnTo>
                  <a:cubicBezTo>
                    <a:pt x="3930116" y="50533"/>
                    <a:pt x="3879596" y="0"/>
                    <a:pt x="3817480" y="0"/>
                  </a:cubicBez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25" name="Freeform 3"/>
            <p:cNvSpPr/>
            <p:nvPr/>
          </p:nvSpPr>
          <p:spPr>
            <a:xfrm>
              <a:off x="2935824" y="4534688"/>
              <a:ext cx="2817619" cy="1343562"/>
            </a:xfrm>
            <a:custGeom>
              <a:avLst/>
              <a:gdLst>
                <a:gd name="connsiteX0" fmla="*/ 2662389 w 2662389"/>
                <a:gd name="connsiteY0" fmla="*/ 1194993 h 1269542"/>
                <a:gd name="connsiteX1" fmla="*/ 2587853 w 2662389"/>
                <a:gd name="connsiteY1" fmla="*/ 1269542 h 1269542"/>
                <a:gd name="connsiteX2" fmla="*/ 0 w 2662389"/>
                <a:gd name="connsiteY2" fmla="*/ 1269542 h 1269542"/>
                <a:gd name="connsiteX3" fmla="*/ 0 w 2662389"/>
                <a:gd name="connsiteY3" fmla="*/ 779030 h 1269542"/>
                <a:gd name="connsiteX4" fmla="*/ 127812 w 2662389"/>
                <a:gd name="connsiteY4" fmla="*/ 651218 h 1269542"/>
                <a:gd name="connsiteX5" fmla="*/ 131648 w 2662389"/>
                <a:gd name="connsiteY5" fmla="*/ 641984 h 1269542"/>
                <a:gd name="connsiteX6" fmla="*/ 127812 w 2662389"/>
                <a:gd name="connsiteY6" fmla="*/ 632739 h 1269542"/>
                <a:gd name="connsiteX7" fmla="*/ 0 w 2662389"/>
                <a:gd name="connsiteY7" fmla="*/ 504939 h 1269542"/>
                <a:gd name="connsiteX8" fmla="*/ 0 w 2662389"/>
                <a:gd name="connsiteY8" fmla="*/ 0 h 1269542"/>
                <a:gd name="connsiteX9" fmla="*/ 2587853 w 2662389"/>
                <a:gd name="connsiteY9" fmla="*/ 0 h 1269542"/>
                <a:gd name="connsiteX10" fmla="*/ 2662389 w 2662389"/>
                <a:gd name="connsiteY10" fmla="*/ 74536 h 1269542"/>
                <a:gd name="connsiteX11" fmla="*/ 2662389 w 2662389"/>
                <a:gd name="connsiteY11" fmla="*/ 1194993 h 126954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</a:cxnLst>
              <a:rect l="l" t="t" r="r" b="b"/>
              <a:pathLst>
                <a:path w="2662389" h="1269542">
                  <a:moveTo>
                    <a:pt x="2662389" y="1194993"/>
                  </a:moveTo>
                  <a:cubicBezTo>
                    <a:pt x="2662389" y="1236103"/>
                    <a:pt x="2628950" y="1269542"/>
                    <a:pt x="2587853" y="1269542"/>
                  </a:cubicBezTo>
                  <a:lnTo>
                    <a:pt x="0" y="1269542"/>
                  </a:lnTo>
                  <a:lnTo>
                    <a:pt x="0" y="779030"/>
                  </a:lnTo>
                  <a:lnTo>
                    <a:pt x="127812" y="651218"/>
                  </a:lnTo>
                  <a:cubicBezTo>
                    <a:pt x="130365" y="648665"/>
                    <a:pt x="131648" y="645312"/>
                    <a:pt x="131648" y="641984"/>
                  </a:cubicBezTo>
                  <a:cubicBezTo>
                    <a:pt x="131648" y="638632"/>
                    <a:pt x="130365" y="635292"/>
                    <a:pt x="127812" y="632739"/>
                  </a:cubicBezTo>
                  <a:lnTo>
                    <a:pt x="0" y="504939"/>
                  </a:lnTo>
                  <a:lnTo>
                    <a:pt x="0" y="0"/>
                  </a:lnTo>
                  <a:lnTo>
                    <a:pt x="2587853" y="0"/>
                  </a:lnTo>
                  <a:cubicBezTo>
                    <a:pt x="2628950" y="0"/>
                    <a:pt x="2662389" y="33439"/>
                    <a:pt x="2662389" y="74536"/>
                  </a:cubicBezTo>
                  <a:lnTo>
                    <a:pt x="2662389" y="1194993"/>
                  </a:lnTo>
                </a:path>
              </a:pathLst>
            </a:custGeom>
            <a:solidFill>
              <a:srgbClr val="0B0C10"/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28" name="TextBox 1"/>
            <p:cNvSpPr txBox="1"/>
            <p:nvPr/>
          </p:nvSpPr>
          <p:spPr>
            <a:xfrm>
              <a:off x="1855531" y="4755239"/>
              <a:ext cx="881652" cy="100796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7515"/>
                </a:lnSpc>
              </a:pPr>
              <a:r>
                <a:rPr lang="en-US" altLang="zh-CN" sz="5865" dirty="0">
                  <a:solidFill>
                    <a:srgbClr val="483F2B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03</a:t>
              </a:r>
              <a:endParaRPr lang="en-US" altLang="zh-CN" sz="5865" dirty="0">
                <a:solidFill>
                  <a:srgbClr val="483F2B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0" name="TextBox 1"/>
            <p:cNvSpPr txBox="1"/>
            <p:nvPr/>
          </p:nvSpPr>
          <p:spPr>
            <a:xfrm>
              <a:off x="3199579" y="4669220"/>
              <a:ext cx="1962076" cy="10720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435"/>
                </a:lnSpc>
              </a:pPr>
              <a:r>
                <a:rPr lang="en-US" altLang="zh-CN" sz="190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核心优势</a:t>
              </a:r>
              <a:r>
                <a:rPr lang="zh-CN" altLang="en-US" sz="190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三</a:t>
              </a:r>
              <a:endParaRPr lang="zh-CN" altLang="en-US" sz="190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2220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19599" y="4494371"/>
            <a:ext cx="4159261" cy="1424205"/>
            <a:chOff x="6419599" y="4494371"/>
            <a:chExt cx="4159261" cy="1424205"/>
          </a:xfrm>
        </p:grpSpPr>
        <p:sp>
          <p:nvSpPr>
            <p:cNvPr id="26" name="Freeform 3"/>
            <p:cNvSpPr/>
            <p:nvPr/>
          </p:nvSpPr>
          <p:spPr>
            <a:xfrm>
              <a:off x="6419599" y="4494371"/>
              <a:ext cx="4159261" cy="1424205"/>
            </a:xfrm>
            <a:custGeom>
              <a:avLst/>
              <a:gdLst>
                <a:gd name="connsiteX0" fmla="*/ 3817480 w 3930117"/>
                <a:gd name="connsiteY0" fmla="*/ 0 h 1345742"/>
                <a:gd name="connsiteX1" fmla="*/ 19050 w 3930117"/>
                <a:gd name="connsiteY1" fmla="*/ 0 h 1345742"/>
                <a:gd name="connsiteX2" fmla="*/ 0 w 3930117"/>
                <a:gd name="connsiteY2" fmla="*/ 19050 h 1345742"/>
                <a:gd name="connsiteX3" fmla="*/ 0 w 3930117"/>
                <a:gd name="connsiteY3" fmla="*/ 1326692 h 1345742"/>
                <a:gd name="connsiteX4" fmla="*/ 19050 w 3930117"/>
                <a:gd name="connsiteY4" fmla="*/ 1345742 h 1345742"/>
                <a:gd name="connsiteX5" fmla="*/ 3817480 w 3930117"/>
                <a:gd name="connsiteY5" fmla="*/ 1345742 h 1345742"/>
                <a:gd name="connsiteX6" fmla="*/ 3930116 w 3930117"/>
                <a:gd name="connsiteY6" fmla="*/ 1233093 h 1345742"/>
                <a:gd name="connsiteX7" fmla="*/ 3930116 w 3930117"/>
                <a:gd name="connsiteY7" fmla="*/ 112636 h 1345742"/>
                <a:gd name="connsiteX8" fmla="*/ 3817480 w 3930117"/>
                <a:gd name="connsiteY8" fmla="*/ 0 h 134574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</a:cxnLst>
              <a:rect l="l" t="t" r="r" b="b"/>
              <a:pathLst>
                <a:path w="3930117" h="1345742">
                  <a:moveTo>
                    <a:pt x="3817480" y="0"/>
                  </a:moveTo>
                  <a:lnTo>
                    <a:pt x="19050" y="0"/>
                  </a:lnTo>
                  <a:cubicBezTo>
                    <a:pt x="8534" y="0"/>
                    <a:pt x="0" y="8521"/>
                    <a:pt x="0" y="19050"/>
                  </a:cubicBezTo>
                  <a:lnTo>
                    <a:pt x="0" y="1326692"/>
                  </a:lnTo>
                  <a:cubicBezTo>
                    <a:pt x="0" y="1337208"/>
                    <a:pt x="8534" y="1345742"/>
                    <a:pt x="19050" y="1345742"/>
                  </a:cubicBezTo>
                  <a:lnTo>
                    <a:pt x="3817480" y="1345742"/>
                  </a:lnTo>
                  <a:cubicBezTo>
                    <a:pt x="3879596" y="1345742"/>
                    <a:pt x="3930116" y="1295209"/>
                    <a:pt x="3930116" y="1233093"/>
                  </a:cubicBezTo>
                  <a:lnTo>
                    <a:pt x="3930116" y="112636"/>
                  </a:lnTo>
                  <a:cubicBezTo>
                    <a:pt x="3930116" y="50533"/>
                    <a:pt x="3879596" y="0"/>
                    <a:pt x="3817480" y="0"/>
                  </a:cubicBez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27" name="Freeform 3"/>
            <p:cNvSpPr/>
            <p:nvPr/>
          </p:nvSpPr>
          <p:spPr>
            <a:xfrm>
              <a:off x="7720920" y="4534688"/>
              <a:ext cx="2817620" cy="1343562"/>
            </a:xfrm>
            <a:custGeom>
              <a:avLst/>
              <a:gdLst>
                <a:gd name="connsiteX0" fmla="*/ 2662389 w 2662390"/>
                <a:gd name="connsiteY0" fmla="*/ 1194993 h 1269542"/>
                <a:gd name="connsiteX1" fmla="*/ 2587853 w 2662390"/>
                <a:gd name="connsiteY1" fmla="*/ 1269542 h 1269542"/>
                <a:gd name="connsiteX2" fmla="*/ 0 w 2662390"/>
                <a:gd name="connsiteY2" fmla="*/ 1269542 h 1269542"/>
                <a:gd name="connsiteX3" fmla="*/ 0 w 2662390"/>
                <a:gd name="connsiteY3" fmla="*/ 779030 h 1269542"/>
                <a:gd name="connsiteX4" fmla="*/ 127812 w 2662390"/>
                <a:gd name="connsiteY4" fmla="*/ 651218 h 1269542"/>
                <a:gd name="connsiteX5" fmla="*/ 131647 w 2662390"/>
                <a:gd name="connsiteY5" fmla="*/ 641984 h 1269542"/>
                <a:gd name="connsiteX6" fmla="*/ 127812 w 2662390"/>
                <a:gd name="connsiteY6" fmla="*/ 632739 h 1269542"/>
                <a:gd name="connsiteX7" fmla="*/ 0 w 2662390"/>
                <a:gd name="connsiteY7" fmla="*/ 504939 h 1269542"/>
                <a:gd name="connsiteX8" fmla="*/ 0 w 2662390"/>
                <a:gd name="connsiteY8" fmla="*/ 0 h 1269542"/>
                <a:gd name="connsiteX9" fmla="*/ 2587853 w 2662390"/>
                <a:gd name="connsiteY9" fmla="*/ 0 h 1269542"/>
                <a:gd name="connsiteX10" fmla="*/ 2662389 w 2662390"/>
                <a:gd name="connsiteY10" fmla="*/ 74536 h 1269542"/>
                <a:gd name="connsiteX11" fmla="*/ 2662389 w 2662390"/>
                <a:gd name="connsiteY11" fmla="*/ 1194993 h 126954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  <a:cxn ang="6">
                  <a:pos x="connsiteX6" y="connsiteY6"/>
                </a:cxn>
                <a:cxn ang="7">
                  <a:pos x="connsiteX7" y="connsiteY7"/>
                </a:cxn>
                <a:cxn ang="8">
                  <a:pos x="connsiteX8" y="connsiteY8"/>
                </a:cxn>
                <a:cxn ang="9">
                  <a:pos x="connsiteX9" y="connsiteY9"/>
                </a:cxn>
                <a:cxn ang="10">
                  <a:pos x="connsiteX10" y="connsiteY10"/>
                </a:cxn>
                <a:cxn ang="11">
                  <a:pos x="connsiteX11" y="connsiteY11"/>
                </a:cxn>
              </a:cxnLst>
              <a:rect l="l" t="t" r="r" b="b"/>
              <a:pathLst>
                <a:path w="2662390" h="1269542">
                  <a:moveTo>
                    <a:pt x="2662389" y="1194993"/>
                  </a:moveTo>
                  <a:cubicBezTo>
                    <a:pt x="2662389" y="1236103"/>
                    <a:pt x="2628950" y="1269542"/>
                    <a:pt x="2587853" y="1269542"/>
                  </a:cubicBezTo>
                  <a:lnTo>
                    <a:pt x="0" y="1269542"/>
                  </a:lnTo>
                  <a:lnTo>
                    <a:pt x="0" y="779030"/>
                  </a:lnTo>
                  <a:lnTo>
                    <a:pt x="127812" y="651218"/>
                  </a:lnTo>
                  <a:cubicBezTo>
                    <a:pt x="130365" y="648665"/>
                    <a:pt x="131647" y="645312"/>
                    <a:pt x="131647" y="641984"/>
                  </a:cubicBezTo>
                  <a:cubicBezTo>
                    <a:pt x="131647" y="638632"/>
                    <a:pt x="130365" y="635292"/>
                    <a:pt x="127812" y="632739"/>
                  </a:cubicBezTo>
                  <a:lnTo>
                    <a:pt x="0" y="504939"/>
                  </a:lnTo>
                  <a:lnTo>
                    <a:pt x="0" y="0"/>
                  </a:lnTo>
                  <a:lnTo>
                    <a:pt x="2587853" y="0"/>
                  </a:lnTo>
                  <a:cubicBezTo>
                    <a:pt x="2628950" y="0"/>
                    <a:pt x="2662389" y="33439"/>
                    <a:pt x="2662389" y="74536"/>
                  </a:cubicBezTo>
                  <a:lnTo>
                    <a:pt x="2662389" y="1194993"/>
                  </a:lnTo>
                </a:path>
              </a:pathLst>
            </a:custGeom>
            <a:solidFill>
              <a:srgbClr val="0B0C10"/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29" name="TextBox 1"/>
            <p:cNvSpPr txBox="1"/>
            <p:nvPr/>
          </p:nvSpPr>
          <p:spPr>
            <a:xfrm>
              <a:off x="6640339" y="4755239"/>
              <a:ext cx="881652" cy="100796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7515"/>
                </a:lnSpc>
              </a:pPr>
              <a:r>
                <a:rPr lang="en-US" altLang="zh-CN" sz="5865" dirty="0">
                  <a:solidFill>
                    <a:srgbClr val="483F2B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04</a:t>
              </a:r>
              <a:endParaRPr lang="en-US" altLang="zh-CN" sz="5865" dirty="0">
                <a:solidFill>
                  <a:srgbClr val="72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1" name="TextBox 1"/>
            <p:cNvSpPr txBox="1"/>
            <p:nvPr/>
          </p:nvSpPr>
          <p:spPr>
            <a:xfrm>
              <a:off x="7984386" y="4669220"/>
              <a:ext cx="1962076" cy="107208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435"/>
                </a:lnSpc>
              </a:pPr>
              <a:r>
                <a:rPr lang="en-US" altLang="zh-CN" sz="190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核心优势</a:t>
              </a:r>
              <a:r>
                <a:rPr lang="zh-CN" altLang="en-US" sz="1905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四</a:t>
              </a:r>
              <a:endParaRPr lang="zh-CN" altLang="en-US" sz="1905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2220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27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此处文字替换成具体。</a:t>
              </a:r>
              <a:endPara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25653" y="1582384"/>
            <a:ext cx="9810378" cy="86690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45"/>
              </a:lnSpc>
            </a:pPr>
            <a:r>
              <a:rPr lang="en-US" altLang="zh-CN" sz="1905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我方核心优势</a:t>
            </a:r>
            <a:endParaRPr lang="en-US" altLang="zh-CN" sz="1905" b="1" dirty="0">
              <a:solidFill>
                <a:srgbClr val="DAB96E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15"/>
              </a:lnSpc>
            </a:pPr>
            <a:r>
              <a: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此处文字替换成具体内容。此处文字替换成具体内容。此处文字替换成具体内容。此处文字替换成具体内容。此处文字替换成具体内容。</a:t>
            </a:r>
            <a:endParaRPr lang="en-US" altLang="zh-CN" sz="127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695"/>
              </a:lnSpc>
            </a:pPr>
            <a:r>
              <a:rPr lang="en-US" altLang="zh-CN" sz="127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此处文字替换成具体内容。</a:t>
            </a:r>
            <a:endParaRPr lang="en-US" altLang="zh-CN" sz="127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2.5 </a:t>
            </a:r>
            <a:r>
              <a:rPr lang="zh-CN" altLang="en-US" dirty="0">
                <a:sym typeface="+mn-lt"/>
              </a:rPr>
              <a:t>竞争分析</a:t>
            </a:r>
            <a:endParaRPr lang="zh-CN" altLang="en-US" dirty="0">
              <a:sym typeface="+mn-lt"/>
            </a:endParaRPr>
          </a:p>
        </p:txBody>
      </p:sp>
      <p:sp>
        <p:nvSpPr>
          <p:cNvPr id="33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33" grpId="0" animBg="1"/>
      <p:bldP spid="33" grpId="1" animBg="1"/>
      <p:bldP spid="34" grpId="0" animBg="1"/>
      <p:bldP spid="3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24127" y="2610164"/>
            <a:ext cx="65132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6000" dirty="0">
                <a:solidFill>
                  <a:srgbClr val="D5A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THREE</a:t>
            </a:r>
            <a:endParaRPr lang="bg-BG" altLang="zh-CN" sz="6000" dirty="0">
              <a:solidFill>
                <a:srgbClr val="D5A3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34785" y="1825743"/>
            <a:ext cx="2937418" cy="2937416"/>
          </a:xfrm>
          <a:prstGeom prst="rect">
            <a:avLst/>
          </a:prstGeom>
          <a:noFill/>
          <a:ln>
            <a:solidFill>
              <a:srgbClr val="D5A356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45335" y="1545534"/>
            <a:ext cx="2791606" cy="450892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7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3</a:t>
            </a:r>
            <a:endParaRPr lang="zh-CN" altLang="en-US" dirty="0"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24127" y="3552093"/>
            <a:ext cx="6861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85950" algn="l"/>
              </a:tabLst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  <a:sym typeface="+mn-lt"/>
              </a:rPr>
              <a:t>整体规划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62169" y="3603552"/>
            <a:ext cx="4623545" cy="106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你出色的计划摘要与筹集资金最相干的细节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Excellent plan summary, the most coherent and funding details.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75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8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animScale>
                                          <p:cBhvr>
                                            <p:cTn id="13" dur="9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5" grpId="0"/>
          <p:bldP spid="5" grpId="1"/>
          <p:bldP spid="6" grpId="0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75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8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animScale>
                                          <p:cBhvr>
                                            <p:cTn id="13" dur="9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5" grpId="0"/>
          <p:bldP spid="5" grpId="1"/>
          <p:bldP spid="6" grpId="0"/>
          <p:bldP spid="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图片 72" descr="2-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1383" y="1499285"/>
            <a:ext cx="5934640" cy="3244530"/>
          </a:xfrm>
          <a:prstGeom prst="rect">
            <a:avLst/>
          </a:prstGeom>
          <a:ln>
            <a:noFill/>
          </a:ln>
        </p:spPr>
      </p:pic>
      <p:grpSp>
        <p:nvGrpSpPr>
          <p:cNvPr id="9" name="组合 8"/>
          <p:cNvGrpSpPr/>
          <p:nvPr/>
        </p:nvGrpSpPr>
        <p:grpSpPr>
          <a:xfrm>
            <a:off x="1170068" y="5020688"/>
            <a:ext cx="1788951" cy="961731"/>
            <a:chOff x="1170068" y="5020688"/>
            <a:chExt cx="1788951" cy="961731"/>
          </a:xfrm>
        </p:grpSpPr>
        <p:sp>
          <p:nvSpPr>
            <p:cNvPr id="3" name="TextBox 1"/>
            <p:cNvSpPr txBox="1"/>
            <p:nvPr/>
          </p:nvSpPr>
          <p:spPr>
            <a:xfrm>
              <a:off x="1170068" y="5564356"/>
              <a:ext cx="1788951" cy="418063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480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375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63" name="Freeform 3"/>
            <p:cNvSpPr/>
            <p:nvPr/>
          </p:nvSpPr>
          <p:spPr>
            <a:xfrm>
              <a:off x="1186861" y="5484291"/>
              <a:ext cx="1658432" cy="20161"/>
            </a:xfrm>
            <a:custGeom>
              <a:avLst/>
              <a:gdLst>
                <a:gd name="connsiteX0" fmla="*/ 6350 w 1567065"/>
                <a:gd name="connsiteY0" fmla="*/ 6350 h 19050"/>
                <a:gd name="connsiteX1" fmla="*/ 1560715 w 1567065"/>
                <a:gd name="connsiteY1" fmla="*/ 6350 h 1905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567065" h="19050">
                  <a:moveTo>
                    <a:pt x="6350" y="6350"/>
                  </a:moveTo>
                  <a:lnTo>
                    <a:pt x="1560715" y="6350"/>
                  </a:lnTo>
                </a:path>
              </a:pathLst>
            </a:custGeom>
            <a:ln w="12700">
              <a:solidFill>
                <a:srgbClr val="DAB96E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1813194" y="5020688"/>
              <a:ext cx="405902" cy="405902"/>
              <a:chOff x="3799" y="6421"/>
              <a:chExt cx="1656" cy="1656"/>
            </a:xfrm>
          </p:grpSpPr>
          <p:sp>
            <p:nvSpPr>
              <p:cNvPr id="74" name="Freeform 3"/>
              <p:cNvSpPr/>
              <p:nvPr/>
            </p:nvSpPr>
            <p:spPr>
              <a:xfrm>
                <a:off x="3799" y="6421"/>
                <a:ext cx="1657" cy="1657"/>
              </a:xfrm>
              <a:custGeom>
                <a:avLst/>
                <a:gdLst>
                  <a:gd name="connsiteX0" fmla="*/ 526199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9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9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9" y="25400"/>
                    </a:moveTo>
                    <a:cubicBezTo>
                      <a:pt x="250177" y="25400"/>
                      <a:pt x="25400" y="250113"/>
                      <a:pt x="25400" y="526199"/>
                    </a:cubicBezTo>
                    <a:cubicBezTo>
                      <a:pt x="25400" y="802220"/>
                      <a:pt x="250177" y="1027023"/>
                      <a:pt x="526199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9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79" name="Freeform 3"/>
              <p:cNvSpPr/>
              <p:nvPr/>
            </p:nvSpPr>
            <p:spPr>
              <a:xfrm>
                <a:off x="4233" y="6885"/>
                <a:ext cx="790" cy="742"/>
              </a:xfrm>
              <a:custGeom>
                <a:avLst/>
                <a:gdLst>
                  <a:gd name="connsiteX0" fmla="*/ 108229 w 501896"/>
                  <a:gd name="connsiteY0" fmla="*/ 448475 h 471335"/>
                  <a:gd name="connsiteX1" fmla="*/ 64261 w 501896"/>
                  <a:gd name="connsiteY1" fmla="*/ 429831 h 471335"/>
                  <a:gd name="connsiteX2" fmla="*/ 71843 w 501896"/>
                  <a:gd name="connsiteY2" fmla="*/ 406704 h 471335"/>
                  <a:gd name="connsiteX3" fmla="*/ 105397 w 501896"/>
                  <a:gd name="connsiteY3" fmla="*/ 358597 h 471335"/>
                  <a:gd name="connsiteX4" fmla="*/ 22860 w 501896"/>
                  <a:gd name="connsiteY4" fmla="*/ 235013 h 471335"/>
                  <a:gd name="connsiteX5" fmla="*/ 60020 w 501896"/>
                  <a:gd name="connsiteY5" fmla="*/ 112623 h 471335"/>
                  <a:gd name="connsiteX6" fmla="*/ 228930 w 501896"/>
                  <a:gd name="connsiteY6" fmla="*/ 24638 h 471335"/>
                  <a:gd name="connsiteX7" fmla="*/ 260604 w 501896"/>
                  <a:gd name="connsiteY7" fmla="*/ 22860 h 471335"/>
                  <a:gd name="connsiteX8" fmla="*/ 478231 w 501896"/>
                  <a:gd name="connsiteY8" fmla="*/ 183908 h 471335"/>
                  <a:gd name="connsiteX9" fmla="*/ 440639 w 501896"/>
                  <a:gd name="connsiteY9" fmla="*/ 319341 h 471335"/>
                  <a:gd name="connsiteX10" fmla="*/ 295389 w 501896"/>
                  <a:gd name="connsiteY10" fmla="*/ 394271 h 471335"/>
                  <a:gd name="connsiteX11" fmla="*/ 263982 w 501896"/>
                  <a:gd name="connsiteY11" fmla="*/ 395935 h 471335"/>
                  <a:gd name="connsiteX12" fmla="*/ 239306 w 501896"/>
                  <a:gd name="connsiteY12" fmla="*/ 394868 h 471335"/>
                  <a:gd name="connsiteX13" fmla="*/ 108229 w 501896"/>
                  <a:gd name="connsiteY13" fmla="*/ 448475 h 471335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  <a:cxn ang="11">
                    <a:pos x="connsiteX11" y="connsiteY11"/>
                  </a:cxn>
                  <a:cxn ang="12">
                    <a:pos x="connsiteX12" y="connsiteY12"/>
                  </a:cxn>
                  <a:cxn ang="13">
                    <a:pos x="connsiteX13" y="connsiteY13"/>
                  </a:cxn>
                </a:cxnLst>
                <a:rect l="l" t="t" r="r" b="b"/>
                <a:pathLst>
                  <a:path w="501896" h="471335">
                    <a:moveTo>
                      <a:pt x="108229" y="448475"/>
                    </a:moveTo>
                    <a:cubicBezTo>
                      <a:pt x="82893" y="448475"/>
                      <a:pt x="68351" y="442302"/>
                      <a:pt x="64261" y="429831"/>
                    </a:cubicBezTo>
                    <a:cubicBezTo>
                      <a:pt x="61391" y="421436"/>
                      <a:pt x="64363" y="412318"/>
                      <a:pt x="71843" y="406704"/>
                    </a:cubicBezTo>
                    <a:cubicBezTo>
                      <a:pt x="92608" y="391083"/>
                      <a:pt x="103809" y="374993"/>
                      <a:pt x="105397" y="358597"/>
                    </a:cubicBezTo>
                    <a:cubicBezTo>
                      <a:pt x="58534" y="328930"/>
                      <a:pt x="28625" y="284340"/>
                      <a:pt x="22860" y="235013"/>
                    </a:cubicBezTo>
                    <a:cubicBezTo>
                      <a:pt x="17843" y="192570"/>
                      <a:pt x="31038" y="149174"/>
                      <a:pt x="60020" y="112623"/>
                    </a:cubicBezTo>
                    <a:cubicBezTo>
                      <a:pt x="98412" y="64363"/>
                      <a:pt x="159918" y="32334"/>
                      <a:pt x="228930" y="24638"/>
                    </a:cubicBezTo>
                    <a:cubicBezTo>
                      <a:pt x="239509" y="23431"/>
                      <a:pt x="250075" y="22860"/>
                      <a:pt x="260604" y="22860"/>
                    </a:cubicBezTo>
                    <a:cubicBezTo>
                      <a:pt x="373837" y="22860"/>
                      <a:pt x="467436" y="92113"/>
                      <a:pt x="478231" y="183908"/>
                    </a:cubicBezTo>
                    <a:cubicBezTo>
                      <a:pt x="484060" y="233464"/>
                      <a:pt x="470649" y="281495"/>
                      <a:pt x="440639" y="319341"/>
                    </a:cubicBezTo>
                    <a:cubicBezTo>
                      <a:pt x="407670" y="360845"/>
                      <a:pt x="356095" y="387527"/>
                      <a:pt x="295389" y="394271"/>
                    </a:cubicBezTo>
                    <a:cubicBezTo>
                      <a:pt x="284937" y="395452"/>
                      <a:pt x="274434" y="395935"/>
                      <a:pt x="263982" y="395935"/>
                    </a:cubicBezTo>
                    <a:cubicBezTo>
                      <a:pt x="255752" y="395935"/>
                      <a:pt x="247459" y="395566"/>
                      <a:pt x="239306" y="394868"/>
                    </a:cubicBezTo>
                    <a:cubicBezTo>
                      <a:pt x="186880" y="444436"/>
                      <a:pt x="126212" y="448475"/>
                      <a:pt x="108229" y="448475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202209" y="5020017"/>
            <a:ext cx="1788951" cy="962402"/>
            <a:chOff x="5202209" y="5020017"/>
            <a:chExt cx="1788951" cy="962402"/>
          </a:xfrm>
        </p:grpSpPr>
        <p:sp>
          <p:nvSpPr>
            <p:cNvPr id="5" name="TextBox 1"/>
            <p:cNvSpPr txBox="1"/>
            <p:nvPr/>
          </p:nvSpPr>
          <p:spPr>
            <a:xfrm>
              <a:off x="5202209" y="5564356"/>
              <a:ext cx="1788951" cy="418063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480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375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65" name="Freeform 3"/>
            <p:cNvSpPr/>
            <p:nvPr/>
          </p:nvSpPr>
          <p:spPr>
            <a:xfrm>
              <a:off x="5267370" y="5484291"/>
              <a:ext cx="1658432" cy="20161"/>
            </a:xfrm>
            <a:custGeom>
              <a:avLst/>
              <a:gdLst>
                <a:gd name="connsiteX0" fmla="*/ 6350 w 1567065"/>
                <a:gd name="connsiteY0" fmla="*/ 6350 h 19050"/>
                <a:gd name="connsiteX1" fmla="*/ 1560715 w 1567065"/>
                <a:gd name="connsiteY1" fmla="*/ 6350 h 1905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567065" h="19050">
                  <a:moveTo>
                    <a:pt x="6350" y="6350"/>
                  </a:moveTo>
                  <a:lnTo>
                    <a:pt x="1560715" y="6350"/>
                  </a:lnTo>
                </a:path>
              </a:pathLst>
            </a:custGeom>
            <a:ln w="12700">
              <a:solidFill>
                <a:srgbClr val="DAB96E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848696" y="5020017"/>
              <a:ext cx="406574" cy="406574"/>
              <a:chOff x="9277" y="6421"/>
              <a:chExt cx="1656" cy="1656"/>
            </a:xfrm>
          </p:grpSpPr>
          <p:sp>
            <p:nvSpPr>
              <p:cNvPr id="76" name="Freeform 3"/>
              <p:cNvSpPr/>
              <p:nvPr/>
            </p:nvSpPr>
            <p:spPr>
              <a:xfrm>
                <a:off x="9277" y="6421"/>
                <a:ext cx="1657" cy="1657"/>
              </a:xfrm>
              <a:custGeom>
                <a:avLst/>
                <a:gdLst>
                  <a:gd name="connsiteX0" fmla="*/ 526198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8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8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8" y="25400"/>
                    </a:moveTo>
                    <a:cubicBezTo>
                      <a:pt x="250177" y="25400"/>
                      <a:pt x="25400" y="250113"/>
                      <a:pt x="25400" y="526199"/>
                    </a:cubicBezTo>
                    <a:cubicBezTo>
                      <a:pt x="25400" y="802220"/>
                      <a:pt x="250177" y="1027023"/>
                      <a:pt x="526198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8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80" name="Freeform 3"/>
              <p:cNvSpPr/>
              <p:nvPr/>
            </p:nvSpPr>
            <p:spPr>
              <a:xfrm>
                <a:off x="9770" y="6939"/>
                <a:ext cx="673" cy="673"/>
              </a:xfrm>
              <a:custGeom>
                <a:avLst/>
                <a:gdLst>
                  <a:gd name="connsiteX0" fmla="*/ 426923 w 427062"/>
                  <a:gd name="connsiteY0" fmla="*/ 18059 h 427075"/>
                  <a:gd name="connsiteX1" fmla="*/ 423049 w 427062"/>
                  <a:gd name="connsiteY1" fmla="*/ 8585 h 427075"/>
                  <a:gd name="connsiteX2" fmla="*/ 409130 w 427062"/>
                  <a:gd name="connsiteY2" fmla="*/ 101 h 427075"/>
                  <a:gd name="connsiteX3" fmla="*/ 296697 w 427062"/>
                  <a:gd name="connsiteY3" fmla="*/ 0 h 427075"/>
                  <a:gd name="connsiteX4" fmla="*/ 278739 w 427062"/>
                  <a:gd name="connsiteY4" fmla="*/ 17856 h 427075"/>
                  <a:gd name="connsiteX5" fmla="*/ 296697 w 427062"/>
                  <a:gd name="connsiteY5" fmla="*/ 35763 h 427075"/>
                  <a:gd name="connsiteX6" fmla="*/ 365925 w 427062"/>
                  <a:gd name="connsiteY6" fmla="*/ 35852 h 427075"/>
                  <a:gd name="connsiteX7" fmla="*/ 247955 w 427062"/>
                  <a:gd name="connsiteY7" fmla="*/ 153822 h 427075"/>
                  <a:gd name="connsiteX8" fmla="*/ 35915 w 427062"/>
                  <a:gd name="connsiteY8" fmla="*/ 365785 h 427075"/>
                  <a:gd name="connsiteX9" fmla="*/ 35915 w 427062"/>
                  <a:gd name="connsiteY9" fmla="*/ 296671 h 427075"/>
                  <a:gd name="connsiteX10" fmla="*/ 17957 w 427062"/>
                  <a:gd name="connsiteY10" fmla="*/ 278726 h 427075"/>
                  <a:gd name="connsiteX11" fmla="*/ 0 w 427062"/>
                  <a:gd name="connsiteY11" fmla="*/ 296671 h 427075"/>
                  <a:gd name="connsiteX12" fmla="*/ 127 w 427062"/>
                  <a:gd name="connsiteY12" fmla="*/ 408977 h 427075"/>
                  <a:gd name="connsiteX13" fmla="*/ 5410 w 427062"/>
                  <a:gd name="connsiteY13" fmla="*/ 421716 h 427075"/>
                  <a:gd name="connsiteX14" fmla="*/ 18046 w 427062"/>
                  <a:gd name="connsiteY14" fmla="*/ 426948 h 427075"/>
                  <a:gd name="connsiteX15" fmla="*/ 130492 w 427062"/>
                  <a:gd name="connsiteY15" fmla="*/ 427075 h 427075"/>
                  <a:gd name="connsiteX16" fmla="*/ 148374 w 427062"/>
                  <a:gd name="connsiteY16" fmla="*/ 409117 h 427075"/>
                  <a:gd name="connsiteX17" fmla="*/ 130492 w 427062"/>
                  <a:gd name="connsiteY17" fmla="*/ 391274 h 427075"/>
                  <a:gd name="connsiteX18" fmla="*/ 61163 w 427062"/>
                  <a:gd name="connsiteY18" fmla="*/ 391159 h 427075"/>
                  <a:gd name="connsiteX19" fmla="*/ 273227 w 427062"/>
                  <a:gd name="connsiteY19" fmla="*/ 179120 h 427075"/>
                  <a:gd name="connsiteX20" fmla="*/ 391172 w 427062"/>
                  <a:gd name="connsiteY20" fmla="*/ 61150 h 427075"/>
                  <a:gd name="connsiteX21" fmla="*/ 391286 w 427062"/>
                  <a:gd name="connsiteY21" fmla="*/ 130378 h 427075"/>
                  <a:gd name="connsiteX22" fmla="*/ 409130 w 427062"/>
                  <a:gd name="connsiteY22" fmla="*/ 148221 h 427075"/>
                  <a:gd name="connsiteX23" fmla="*/ 427063 w 427062"/>
                  <a:gd name="connsiteY23" fmla="*/ 130378 h 427075"/>
                  <a:gd name="connsiteX24" fmla="*/ 426923 w 427062"/>
                  <a:gd name="connsiteY24" fmla="*/ 18059 h 427075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  <a:cxn ang="11">
                    <a:pos x="connsiteX11" y="connsiteY11"/>
                  </a:cxn>
                  <a:cxn ang="12">
                    <a:pos x="connsiteX12" y="connsiteY12"/>
                  </a:cxn>
                  <a:cxn ang="13">
                    <a:pos x="connsiteX13" y="connsiteY13"/>
                  </a:cxn>
                  <a:cxn ang="14">
                    <a:pos x="connsiteX14" y="connsiteY14"/>
                  </a:cxn>
                  <a:cxn ang="15">
                    <a:pos x="connsiteX15" y="connsiteY15"/>
                  </a:cxn>
                  <a:cxn ang="16">
                    <a:pos x="connsiteX16" y="connsiteY16"/>
                  </a:cxn>
                  <a:cxn ang="17">
                    <a:pos x="connsiteX17" y="connsiteY17"/>
                  </a:cxn>
                  <a:cxn ang="18">
                    <a:pos x="connsiteX18" y="connsiteY18"/>
                  </a:cxn>
                  <a:cxn ang="19">
                    <a:pos x="connsiteX19" y="connsiteY19"/>
                  </a:cxn>
                  <a:cxn ang="20">
                    <a:pos x="connsiteX20" y="connsiteY20"/>
                  </a:cxn>
                  <a:cxn ang="21">
                    <a:pos x="connsiteX21" y="connsiteY21"/>
                  </a:cxn>
                  <a:cxn ang="22">
                    <a:pos x="connsiteX22" y="connsiteY22"/>
                  </a:cxn>
                  <a:cxn ang="23">
                    <a:pos x="connsiteX23" y="connsiteY23"/>
                  </a:cxn>
                  <a:cxn ang="24">
                    <a:pos x="connsiteX24" y="connsiteY24"/>
                  </a:cxn>
                </a:cxnLst>
                <a:rect l="l" t="t" r="r" b="b"/>
                <a:pathLst>
                  <a:path w="427062" h="427075">
                    <a:moveTo>
                      <a:pt x="426923" y="18059"/>
                    </a:moveTo>
                    <a:cubicBezTo>
                      <a:pt x="426935" y="14617"/>
                      <a:pt x="424980" y="11569"/>
                      <a:pt x="423049" y="8585"/>
                    </a:cubicBezTo>
                    <a:cubicBezTo>
                      <a:pt x="419861" y="3771"/>
                      <a:pt x="415302" y="101"/>
                      <a:pt x="409130" y="101"/>
                    </a:cubicBezTo>
                    <a:lnTo>
                      <a:pt x="296697" y="0"/>
                    </a:lnTo>
                    <a:cubicBezTo>
                      <a:pt x="286753" y="0"/>
                      <a:pt x="278739" y="7975"/>
                      <a:pt x="278739" y="17856"/>
                    </a:cubicBezTo>
                    <a:cubicBezTo>
                      <a:pt x="278739" y="27749"/>
                      <a:pt x="286753" y="35763"/>
                      <a:pt x="296697" y="35763"/>
                    </a:cubicBezTo>
                    <a:lnTo>
                      <a:pt x="365925" y="35852"/>
                    </a:lnTo>
                    <a:lnTo>
                      <a:pt x="247955" y="153822"/>
                    </a:lnTo>
                    <a:lnTo>
                      <a:pt x="35915" y="365785"/>
                    </a:lnTo>
                    <a:lnTo>
                      <a:pt x="35915" y="296671"/>
                    </a:lnTo>
                    <a:cubicBezTo>
                      <a:pt x="35915" y="286740"/>
                      <a:pt x="27851" y="278726"/>
                      <a:pt x="17957" y="278726"/>
                    </a:cubicBezTo>
                    <a:cubicBezTo>
                      <a:pt x="8026" y="278726"/>
                      <a:pt x="0" y="286740"/>
                      <a:pt x="0" y="296671"/>
                    </a:cubicBezTo>
                    <a:lnTo>
                      <a:pt x="127" y="408977"/>
                    </a:lnTo>
                    <a:cubicBezTo>
                      <a:pt x="127" y="413943"/>
                      <a:pt x="2146" y="418426"/>
                      <a:pt x="5410" y="421716"/>
                    </a:cubicBezTo>
                    <a:cubicBezTo>
                      <a:pt x="8890" y="425221"/>
                      <a:pt x="13398" y="426948"/>
                      <a:pt x="18046" y="426948"/>
                    </a:cubicBezTo>
                    <a:lnTo>
                      <a:pt x="130492" y="427075"/>
                    </a:lnTo>
                    <a:cubicBezTo>
                      <a:pt x="140309" y="427075"/>
                      <a:pt x="148374" y="418998"/>
                      <a:pt x="148374" y="409117"/>
                    </a:cubicBezTo>
                    <a:cubicBezTo>
                      <a:pt x="148374" y="399338"/>
                      <a:pt x="140423" y="391274"/>
                      <a:pt x="130492" y="391274"/>
                    </a:cubicBezTo>
                    <a:lnTo>
                      <a:pt x="61163" y="391159"/>
                    </a:lnTo>
                    <a:lnTo>
                      <a:pt x="273227" y="179120"/>
                    </a:lnTo>
                    <a:lnTo>
                      <a:pt x="391172" y="61150"/>
                    </a:lnTo>
                    <a:lnTo>
                      <a:pt x="391286" y="130378"/>
                    </a:lnTo>
                    <a:cubicBezTo>
                      <a:pt x="391286" y="140271"/>
                      <a:pt x="399313" y="148221"/>
                      <a:pt x="409130" y="148221"/>
                    </a:cubicBezTo>
                    <a:cubicBezTo>
                      <a:pt x="419011" y="148221"/>
                      <a:pt x="427063" y="140271"/>
                      <a:pt x="427063" y="130378"/>
                    </a:cubicBezTo>
                    <a:lnTo>
                      <a:pt x="426923" y="18059"/>
                    </a:lnTo>
                  </a:path>
                </a:pathLst>
              </a:custGeom>
              <a:solidFill>
                <a:srgbClr val="DAB96E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285482" y="5022032"/>
            <a:ext cx="1788951" cy="960387"/>
            <a:chOff x="7285482" y="5022032"/>
            <a:chExt cx="1788951" cy="960387"/>
          </a:xfrm>
        </p:grpSpPr>
        <p:sp>
          <p:nvSpPr>
            <p:cNvPr id="6" name="TextBox 1"/>
            <p:cNvSpPr txBox="1"/>
            <p:nvPr/>
          </p:nvSpPr>
          <p:spPr>
            <a:xfrm>
              <a:off x="7285482" y="5564356"/>
              <a:ext cx="1788951" cy="418063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480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375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66" name="Freeform 3"/>
            <p:cNvSpPr/>
            <p:nvPr/>
          </p:nvSpPr>
          <p:spPr>
            <a:xfrm>
              <a:off x="7309462" y="5484291"/>
              <a:ext cx="1658432" cy="20161"/>
            </a:xfrm>
            <a:custGeom>
              <a:avLst/>
              <a:gdLst>
                <a:gd name="connsiteX0" fmla="*/ 6350 w 1567065"/>
                <a:gd name="connsiteY0" fmla="*/ 6350 h 19050"/>
                <a:gd name="connsiteX1" fmla="*/ 1560715 w 1567065"/>
                <a:gd name="connsiteY1" fmla="*/ 6350 h 1905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567065" h="19050">
                  <a:moveTo>
                    <a:pt x="6350" y="6350"/>
                  </a:moveTo>
                  <a:lnTo>
                    <a:pt x="1560715" y="6350"/>
                  </a:lnTo>
                </a:path>
              </a:pathLst>
            </a:custGeom>
            <a:ln w="12700">
              <a:solidFill>
                <a:srgbClr val="DAB96E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7936000" y="5022032"/>
              <a:ext cx="405902" cy="405902"/>
              <a:chOff x="11742" y="6421"/>
              <a:chExt cx="1656" cy="1656"/>
            </a:xfrm>
          </p:grpSpPr>
          <p:sp>
            <p:nvSpPr>
              <p:cNvPr id="77" name="Freeform 3"/>
              <p:cNvSpPr/>
              <p:nvPr/>
            </p:nvSpPr>
            <p:spPr>
              <a:xfrm>
                <a:off x="11742" y="6421"/>
                <a:ext cx="1657" cy="1657"/>
              </a:xfrm>
              <a:custGeom>
                <a:avLst/>
                <a:gdLst>
                  <a:gd name="connsiteX0" fmla="*/ 526198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8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8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8" y="25400"/>
                    </a:moveTo>
                    <a:cubicBezTo>
                      <a:pt x="250176" y="25400"/>
                      <a:pt x="25400" y="250113"/>
                      <a:pt x="25400" y="526199"/>
                    </a:cubicBezTo>
                    <a:cubicBezTo>
                      <a:pt x="25400" y="802220"/>
                      <a:pt x="250176" y="1027023"/>
                      <a:pt x="526198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8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81" name="Freeform 3"/>
              <p:cNvSpPr/>
              <p:nvPr/>
            </p:nvSpPr>
            <p:spPr>
              <a:xfrm>
                <a:off x="12132" y="6926"/>
                <a:ext cx="877" cy="648"/>
              </a:xfrm>
              <a:custGeom>
                <a:avLst/>
                <a:gdLst>
                  <a:gd name="connsiteX0" fmla="*/ 134542 w 556869"/>
                  <a:gd name="connsiteY0" fmla="*/ 388848 h 411708"/>
                  <a:gd name="connsiteX1" fmla="*/ 22859 w 556869"/>
                  <a:gd name="connsiteY1" fmla="*/ 277126 h 411708"/>
                  <a:gd name="connsiteX2" fmla="*/ 80022 w 556869"/>
                  <a:gd name="connsiteY2" fmla="*/ 179654 h 411708"/>
                  <a:gd name="connsiteX3" fmla="*/ 239407 w 556869"/>
                  <a:gd name="connsiteY3" fmla="*/ 22860 h 411708"/>
                  <a:gd name="connsiteX4" fmla="*/ 373658 w 556869"/>
                  <a:gd name="connsiteY4" fmla="*/ 96494 h 411708"/>
                  <a:gd name="connsiteX5" fmla="*/ 406615 w 556869"/>
                  <a:gd name="connsiteY5" fmla="*/ 89776 h 411708"/>
                  <a:gd name="connsiteX6" fmla="*/ 490003 w 556869"/>
                  <a:gd name="connsiteY6" fmla="*/ 173113 h 411708"/>
                  <a:gd name="connsiteX7" fmla="*/ 489305 w 556869"/>
                  <a:gd name="connsiteY7" fmla="*/ 184365 h 411708"/>
                  <a:gd name="connsiteX8" fmla="*/ 534009 w 556869"/>
                  <a:gd name="connsiteY8" fmla="*/ 274751 h 411708"/>
                  <a:gd name="connsiteX9" fmla="*/ 421906 w 556869"/>
                  <a:gd name="connsiteY9" fmla="*/ 388480 h 411708"/>
                  <a:gd name="connsiteX10" fmla="*/ 139661 w 556869"/>
                  <a:gd name="connsiteY10" fmla="*/ 388594 h 411708"/>
                  <a:gd name="connsiteX11" fmla="*/ 134542 w 556869"/>
                  <a:gd name="connsiteY11" fmla="*/ 388848 h 411708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  <a:cxn ang="11">
                    <a:pos x="connsiteX11" y="connsiteY11"/>
                  </a:cxn>
                </a:cxnLst>
                <a:rect l="l" t="t" r="r" b="b"/>
                <a:pathLst>
                  <a:path w="556869" h="411708">
                    <a:moveTo>
                      <a:pt x="134542" y="388848"/>
                    </a:moveTo>
                    <a:cubicBezTo>
                      <a:pt x="72910" y="388848"/>
                      <a:pt x="22859" y="338658"/>
                      <a:pt x="22859" y="277126"/>
                    </a:cubicBezTo>
                    <a:cubicBezTo>
                      <a:pt x="22859" y="236219"/>
                      <a:pt x="44906" y="199199"/>
                      <a:pt x="80022" y="179654"/>
                    </a:cubicBezTo>
                    <a:cubicBezTo>
                      <a:pt x="81432" y="92938"/>
                      <a:pt x="152475" y="22860"/>
                      <a:pt x="239407" y="22860"/>
                    </a:cubicBezTo>
                    <a:cubicBezTo>
                      <a:pt x="293839" y="22860"/>
                      <a:pt x="344740" y="51206"/>
                      <a:pt x="373658" y="96494"/>
                    </a:cubicBezTo>
                    <a:cubicBezTo>
                      <a:pt x="383971" y="91998"/>
                      <a:pt x="395121" y="89776"/>
                      <a:pt x="406615" y="89776"/>
                    </a:cubicBezTo>
                    <a:cubicBezTo>
                      <a:pt x="452640" y="89776"/>
                      <a:pt x="490003" y="127076"/>
                      <a:pt x="490003" y="173113"/>
                    </a:cubicBezTo>
                    <a:cubicBezTo>
                      <a:pt x="490003" y="176898"/>
                      <a:pt x="489762" y="180695"/>
                      <a:pt x="489305" y="184365"/>
                    </a:cubicBezTo>
                    <a:cubicBezTo>
                      <a:pt x="517181" y="205739"/>
                      <a:pt x="534009" y="239280"/>
                      <a:pt x="534009" y="274751"/>
                    </a:cubicBezTo>
                    <a:cubicBezTo>
                      <a:pt x="534009" y="336537"/>
                      <a:pt x="483716" y="387527"/>
                      <a:pt x="421906" y="388480"/>
                    </a:cubicBezTo>
                    <a:lnTo>
                      <a:pt x="139661" y="388594"/>
                    </a:lnTo>
                    <a:cubicBezTo>
                      <a:pt x="137896" y="388708"/>
                      <a:pt x="136245" y="388848"/>
                      <a:pt x="134542" y="388848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9288112" y="4962223"/>
            <a:ext cx="1788951" cy="1020196"/>
            <a:chOff x="9288112" y="4962223"/>
            <a:chExt cx="1788951" cy="1020196"/>
          </a:xfrm>
        </p:grpSpPr>
        <p:sp>
          <p:nvSpPr>
            <p:cNvPr id="7" name="TextBox 1"/>
            <p:cNvSpPr txBox="1"/>
            <p:nvPr/>
          </p:nvSpPr>
          <p:spPr>
            <a:xfrm>
              <a:off x="9288112" y="5564356"/>
              <a:ext cx="1788951" cy="418063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480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375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67" name="Freeform 3"/>
            <p:cNvSpPr/>
            <p:nvPr/>
          </p:nvSpPr>
          <p:spPr>
            <a:xfrm>
              <a:off x="9314749" y="5484291"/>
              <a:ext cx="1658432" cy="20161"/>
            </a:xfrm>
            <a:custGeom>
              <a:avLst/>
              <a:gdLst>
                <a:gd name="connsiteX0" fmla="*/ 6350 w 1567065"/>
                <a:gd name="connsiteY0" fmla="*/ 6350 h 19050"/>
                <a:gd name="connsiteX1" fmla="*/ 1560716 w 1567065"/>
                <a:gd name="connsiteY1" fmla="*/ 6350 h 1905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567065" h="19050">
                  <a:moveTo>
                    <a:pt x="6350" y="6350"/>
                  </a:moveTo>
                  <a:lnTo>
                    <a:pt x="1560716" y="6350"/>
                  </a:lnTo>
                </a:path>
              </a:pathLst>
            </a:custGeom>
            <a:ln w="12700">
              <a:solidFill>
                <a:srgbClr val="DAB96E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9890245" y="4962223"/>
              <a:ext cx="389102" cy="389102"/>
              <a:chOff x="14005" y="6421"/>
              <a:chExt cx="1656" cy="1656"/>
            </a:xfrm>
          </p:grpSpPr>
          <p:sp>
            <p:nvSpPr>
              <p:cNvPr id="78" name="Freeform 3"/>
              <p:cNvSpPr/>
              <p:nvPr/>
            </p:nvSpPr>
            <p:spPr>
              <a:xfrm>
                <a:off x="14005" y="6421"/>
                <a:ext cx="1657" cy="1657"/>
              </a:xfrm>
              <a:custGeom>
                <a:avLst/>
                <a:gdLst>
                  <a:gd name="connsiteX0" fmla="*/ 526198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8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8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8" y="25400"/>
                    </a:moveTo>
                    <a:cubicBezTo>
                      <a:pt x="250177" y="25400"/>
                      <a:pt x="25400" y="250113"/>
                      <a:pt x="25400" y="526199"/>
                    </a:cubicBezTo>
                    <a:cubicBezTo>
                      <a:pt x="25400" y="802220"/>
                      <a:pt x="250177" y="1027023"/>
                      <a:pt x="526198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8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82" name="Freeform 3"/>
              <p:cNvSpPr/>
              <p:nvPr/>
            </p:nvSpPr>
            <p:spPr>
              <a:xfrm>
                <a:off x="14436" y="6948"/>
                <a:ext cx="796" cy="713"/>
              </a:xfrm>
              <a:custGeom>
                <a:avLst/>
                <a:gdLst>
                  <a:gd name="connsiteX0" fmla="*/ 252704 w 505384"/>
                  <a:gd name="connsiteY0" fmla="*/ 429590 h 452450"/>
                  <a:gd name="connsiteX1" fmla="*/ 239903 w 505384"/>
                  <a:gd name="connsiteY1" fmla="*/ 424281 h 452450"/>
                  <a:gd name="connsiteX2" fmla="*/ 81102 w 505384"/>
                  <a:gd name="connsiteY2" fmla="*/ 266077 h 452450"/>
                  <a:gd name="connsiteX3" fmla="*/ 22859 w 505384"/>
                  <a:gd name="connsiteY3" fmla="*/ 147370 h 452450"/>
                  <a:gd name="connsiteX4" fmla="*/ 146418 w 505384"/>
                  <a:gd name="connsiteY4" fmla="*/ 22860 h 452450"/>
                  <a:gd name="connsiteX5" fmla="*/ 252704 w 505384"/>
                  <a:gd name="connsiteY5" fmla="*/ 78701 h 452450"/>
                  <a:gd name="connsiteX6" fmla="*/ 358991 w 505384"/>
                  <a:gd name="connsiteY6" fmla="*/ 22860 h 452450"/>
                  <a:gd name="connsiteX7" fmla="*/ 482524 w 505384"/>
                  <a:gd name="connsiteY7" fmla="*/ 147370 h 452450"/>
                  <a:gd name="connsiteX8" fmla="*/ 423862 w 505384"/>
                  <a:gd name="connsiteY8" fmla="*/ 266433 h 452450"/>
                  <a:gd name="connsiteX9" fmla="*/ 265607 w 505384"/>
                  <a:gd name="connsiteY9" fmla="*/ 424281 h 452450"/>
                  <a:gd name="connsiteX10" fmla="*/ 252704 w 505384"/>
                  <a:gd name="connsiteY10" fmla="*/ 429590 h 452450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</a:cxnLst>
                <a:rect l="l" t="t" r="r" b="b"/>
                <a:pathLst>
                  <a:path w="505384" h="452450">
                    <a:moveTo>
                      <a:pt x="252704" y="429590"/>
                    </a:moveTo>
                    <a:cubicBezTo>
                      <a:pt x="248056" y="429590"/>
                      <a:pt x="243433" y="427863"/>
                      <a:pt x="239903" y="424281"/>
                    </a:cubicBezTo>
                    <a:lnTo>
                      <a:pt x="81102" y="266077"/>
                    </a:lnTo>
                    <a:cubicBezTo>
                      <a:pt x="79184" y="264325"/>
                      <a:pt x="22859" y="210959"/>
                      <a:pt x="22859" y="147370"/>
                    </a:cubicBezTo>
                    <a:cubicBezTo>
                      <a:pt x="22859" y="69316"/>
                      <a:pt x="69113" y="22860"/>
                      <a:pt x="146418" y="22860"/>
                    </a:cubicBezTo>
                    <a:cubicBezTo>
                      <a:pt x="190551" y="22860"/>
                      <a:pt x="231838" y="57721"/>
                      <a:pt x="252704" y="78701"/>
                    </a:cubicBezTo>
                    <a:cubicBezTo>
                      <a:pt x="273557" y="57721"/>
                      <a:pt x="314858" y="22860"/>
                      <a:pt x="358991" y="22860"/>
                    </a:cubicBezTo>
                    <a:cubicBezTo>
                      <a:pt x="436384" y="22860"/>
                      <a:pt x="482524" y="69316"/>
                      <a:pt x="482524" y="147370"/>
                    </a:cubicBezTo>
                    <a:cubicBezTo>
                      <a:pt x="482524" y="210781"/>
                      <a:pt x="426199" y="264185"/>
                      <a:pt x="423862" y="266433"/>
                    </a:cubicBezTo>
                    <a:lnTo>
                      <a:pt x="265607" y="424281"/>
                    </a:lnTo>
                    <a:cubicBezTo>
                      <a:pt x="261963" y="427863"/>
                      <a:pt x="257327" y="429590"/>
                      <a:pt x="252704" y="42959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99579" y="5010609"/>
            <a:ext cx="1788951" cy="971810"/>
            <a:chOff x="3199579" y="5010609"/>
            <a:chExt cx="1788951" cy="971810"/>
          </a:xfrm>
        </p:grpSpPr>
        <p:sp>
          <p:nvSpPr>
            <p:cNvPr id="4" name="TextBox 1"/>
            <p:cNvSpPr txBox="1"/>
            <p:nvPr/>
          </p:nvSpPr>
          <p:spPr>
            <a:xfrm>
              <a:off x="3199579" y="5564356"/>
              <a:ext cx="1788951" cy="418063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480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375"/>
                </a:lnSpc>
              </a:pPr>
              <a:r>
                <a:rPr lang="en-US" altLang="zh-CN" sz="1165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16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64" name="Freeform 3"/>
            <p:cNvSpPr/>
            <p:nvPr/>
          </p:nvSpPr>
          <p:spPr>
            <a:xfrm>
              <a:off x="3227392" y="5484291"/>
              <a:ext cx="1658432" cy="20161"/>
            </a:xfrm>
            <a:custGeom>
              <a:avLst/>
              <a:gdLst>
                <a:gd name="connsiteX0" fmla="*/ 6350 w 1567065"/>
                <a:gd name="connsiteY0" fmla="*/ 6350 h 19050"/>
                <a:gd name="connsiteX1" fmla="*/ 1560715 w 1567065"/>
                <a:gd name="connsiteY1" fmla="*/ 6350 h 19050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567065" h="19050">
                  <a:moveTo>
                    <a:pt x="6350" y="6350"/>
                  </a:moveTo>
                  <a:lnTo>
                    <a:pt x="1560715" y="6350"/>
                  </a:lnTo>
                </a:path>
              </a:pathLst>
            </a:custGeom>
            <a:ln w="12700">
              <a:solidFill>
                <a:srgbClr val="DAB96E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3869587" y="5010609"/>
              <a:ext cx="406574" cy="406574"/>
              <a:chOff x="6850" y="6421"/>
              <a:chExt cx="1656" cy="1656"/>
            </a:xfrm>
          </p:grpSpPr>
          <p:sp>
            <p:nvSpPr>
              <p:cNvPr id="75" name="Freeform 3"/>
              <p:cNvSpPr/>
              <p:nvPr/>
            </p:nvSpPr>
            <p:spPr>
              <a:xfrm>
                <a:off x="6850" y="6421"/>
                <a:ext cx="1657" cy="1657"/>
              </a:xfrm>
              <a:custGeom>
                <a:avLst/>
                <a:gdLst>
                  <a:gd name="connsiteX0" fmla="*/ 526198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8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8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8" y="25400"/>
                    </a:moveTo>
                    <a:cubicBezTo>
                      <a:pt x="250176" y="25400"/>
                      <a:pt x="25400" y="250113"/>
                      <a:pt x="25400" y="526199"/>
                    </a:cubicBezTo>
                    <a:cubicBezTo>
                      <a:pt x="25400" y="802220"/>
                      <a:pt x="250176" y="1027023"/>
                      <a:pt x="526198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8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83" name="Freeform 3"/>
              <p:cNvSpPr/>
              <p:nvPr/>
            </p:nvSpPr>
            <p:spPr>
              <a:xfrm>
                <a:off x="7286" y="6996"/>
                <a:ext cx="842" cy="144"/>
              </a:xfrm>
              <a:custGeom>
                <a:avLst/>
                <a:gdLst>
                  <a:gd name="connsiteX0" fmla="*/ 22859 w 534555"/>
                  <a:gd name="connsiteY0" fmla="*/ 22860 h 91439"/>
                  <a:gd name="connsiteX1" fmla="*/ 511695 w 534555"/>
                  <a:gd name="connsiteY1" fmla="*/ 22860 h 91439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534555" h="91439">
                    <a:moveTo>
                      <a:pt x="22859" y="22860"/>
                    </a:moveTo>
                    <a:lnTo>
                      <a:pt x="511695" y="22860"/>
                    </a:lnTo>
                  </a:path>
                </a:pathLst>
              </a:custGeom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84" name="Freeform 3"/>
              <p:cNvSpPr/>
              <p:nvPr/>
            </p:nvSpPr>
            <p:spPr>
              <a:xfrm>
                <a:off x="7286" y="7240"/>
                <a:ext cx="842" cy="144"/>
              </a:xfrm>
              <a:custGeom>
                <a:avLst/>
                <a:gdLst>
                  <a:gd name="connsiteX0" fmla="*/ 22859 w 534555"/>
                  <a:gd name="connsiteY0" fmla="*/ 22860 h 91439"/>
                  <a:gd name="connsiteX1" fmla="*/ 511695 w 534555"/>
                  <a:gd name="connsiteY1" fmla="*/ 22860 h 91439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534555" h="91439">
                    <a:moveTo>
                      <a:pt x="22859" y="22860"/>
                    </a:moveTo>
                    <a:lnTo>
                      <a:pt x="511695" y="22860"/>
                    </a:lnTo>
                  </a:path>
                </a:pathLst>
              </a:custGeom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85" name="Freeform 3"/>
              <p:cNvSpPr/>
              <p:nvPr/>
            </p:nvSpPr>
            <p:spPr>
              <a:xfrm>
                <a:off x="7286" y="7472"/>
                <a:ext cx="842" cy="144"/>
              </a:xfrm>
              <a:custGeom>
                <a:avLst/>
                <a:gdLst>
                  <a:gd name="connsiteX0" fmla="*/ 22859 w 534555"/>
                  <a:gd name="connsiteY0" fmla="*/ 22860 h 91439"/>
                  <a:gd name="connsiteX1" fmla="*/ 511695 w 534555"/>
                  <a:gd name="connsiteY1" fmla="*/ 22860 h 91439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534555" h="91439">
                    <a:moveTo>
                      <a:pt x="22859" y="22860"/>
                    </a:moveTo>
                    <a:lnTo>
                      <a:pt x="511695" y="22860"/>
                    </a:lnTo>
                  </a:path>
                </a:pathLst>
              </a:custGeom>
              <a:ln w="12700">
                <a:solidFill>
                  <a:srgbClr val="DAB96E">
                    <a:alpha val="100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919316" y="1262061"/>
            <a:ext cx="4884939" cy="2868197"/>
            <a:chOff x="3919316" y="1262061"/>
            <a:chExt cx="4884939" cy="2868197"/>
          </a:xfrm>
        </p:grpSpPr>
        <p:grpSp>
          <p:nvGrpSpPr>
            <p:cNvPr id="91" name="组合 90"/>
            <p:cNvGrpSpPr/>
            <p:nvPr/>
          </p:nvGrpSpPr>
          <p:grpSpPr>
            <a:xfrm>
              <a:off x="5032859" y="2571163"/>
              <a:ext cx="219752" cy="219752"/>
              <a:chOff x="6850" y="6421"/>
              <a:chExt cx="1656" cy="1656"/>
            </a:xfrm>
          </p:grpSpPr>
          <p:sp>
            <p:nvSpPr>
              <p:cNvPr id="92" name="Freeform 3"/>
              <p:cNvSpPr/>
              <p:nvPr/>
            </p:nvSpPr>
            <p:spPr>
              <a:xfrm>
                <a:off x="6850" y="6421"/>
                <a:ext cx="1657" cy="1657"/>
              </a:xfrm>
              <a:custGeom>
                <a:avLst/>
                <a:gdLst>
                  <a:gd name="connsiteX0" fmla="*/ 526198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8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8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8" y="25400"/>
                    </a:moveTo>
                    <a:cubicBezTo>
                      <a:pt x="250176" y="25400"/>
                      <a:pt x="25400" y="250113"/>
                      <a:pt x="25400" y="526199"/>
                    </a:cubicBezTo>
                    <a:cubicBezTo>
                      <a:pt x="25400" y="802220"/>
                      <a:pt x="250176" y="1027023"/>
                      <a:pt x="526198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8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93" name="Freeform 3"/>
              <p:cNvSpPr/>
              <p:nvPr/>
            </p:nvSpPr>
            <p:spPr>
              <a:xfrm>
                <a:off x="7286" y="6996"/>
                <a:ext cx="842" cy="144"/>
              </a:xfrm>
              <a:custGeom>
                <a:avLst/>
                <a:gdLst>
                  <a:gd name="connsiteX0" fmla="*/ 22859 w 534555"/>
                  <a:gd name="connsiteY0" fmla="*/ 22860 h 91439"/>
                  <a:gd name="connsiteX1" fmla="*/ 511695 w 534555"/>
                  <a:gd name="connsiteY1" fmla="*/ 22860 h 91439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534555" h="91439">
                    <a:moveTo>
                      <a:pt x="22859" y="22860"/>
                    </a:moveTo>
                    <a:lnTo>
                      <a:pt x="511695" y="22860"/>
                    </a:lnTo>
                  </a:path>
                </a:pathLst>
              </a:custGeom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94" name="Freeform 3"/>
              <p:cNvSpPr/>
              <p:nvPr/>
            </p:nvSpPr>
            <p:spPr>
              <a:xfrm>
                <a:off x="7286" y="7240"/>
                <a:ext cx="842" cy="144"/>
              </a:xfrm>
              <a:custGeom>
                <a:avLst/>
                <a:gdLst>
                  <a:gd name="connsiteX0" fmla="*/ 22859 w 534555"/>
                  <a:gd name="connsiteY0" fmla="*/ 22860 h 91439"/>
                  <a:gd name="connsiteX1" fmla="*/ 511695 w 534555"/>
                  <a:gd name="connsiteY1" fmla="*/ 22860 h 91439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534555" h="91439">
                    <a:moveTo>
                      <a:pt x="22859" y="22860"/>
                    </a:moveTo>
                    <a:lnTo>
                      <a:pt x="511695" y="22860"/>
                    </a:lnTo>
                  </a:path>
                </a:pathLst>
              </a:custGeom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95" name="Freeform 3"/>
              <p:cNvSpPr/>
              <p:nvPr/>
            </p:nvSpPr>
            <p:spPr>
              <a:xfrm>
                <a:off x="7286" y="7472"/>
                <a:ext cx="842" cy="144"/>
              </a:xfrm>
              <a:custGeom>
                <a:avLst/>
                <a:gdLst>
                  <a:gd name="connsiteX0" fmla="*/ 22859 w 534555"/>
                  <a:gd name="connsiteY0" fmla="*/ 22860 h 91439"/>
                  <a:gd name="connsiteX1" fmla="*/ 511695 w 534555"/>
                  <a:gd name="connsiteY1" fmla="*/ 22860 h 91439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</a:cxnLst>
                <a:rect l="l" t="t" r="r" b="b"/>
                <a:pathLst>
                  <a:path w="534555" h="91439">
                    <a:moveTo>
                      <a:pt x="22859" y="22860"/>
                    </a:moveTo>
                    <a:lnTo>
                      <a:pt x="511695" y="22860"/>
                    </a:lnTo>
                  </a:path>
                </a:pathLst>
              </a:custGeom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6657140" y="1262061"/>
              <a:ext cx="211015" cy="211015"/>
              <a:chOff x="9277" y="6421"/>
              <a:chExt cx="1656" cy="1656"/>
            </a:xfrm>
          </p:grpSpPr>
          <p:sp>
            <p:nvSpPr>
              <p:cNvPr id="97" name="Freeform 3"/>
              <p:cNvSpPr/>
              <p:nvPr/>
            </p:nvSpPr>
            <p:spPr>
              <a:xfrm>
                <a:off x="9277" y="6421"/>
                <a:ext cx="1657" cy="1657"/>
              </a:xfrm>
              <a:custGeom>
                <a:avLst/>
                <a:gdLst>
                  <a:gd name="connsiteX0" fmla="*/ 526198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8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8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8" y="25400"/>
                    </a:moveTo>
                    <a:cubicBezTo>
                      <a:pt x="250177" y="25400"/>
                      <a:pt x="25400" y="250113"/>
                      <a:pt x="25400" y="526199"/>
                    </a:cubicBezTo>
                    <a:cubicBezTo>
                      <a:pt x="25400" y="802220"/>
                      <a:pt x="250177" y="1027023"/>
                      <a:pt x="526198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8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98" name="Freeform 3"/>
              <p:cNvSpPr/>
              <p:nvPr/>
            </p:nvSpPr>
            <p:spPr>
              <a:xfrm>
                <a:off x="9770" y="6939"/>
                <a:ext cx="673" cy="673"/>
              </a:xfrm>
              <a:custGeom>
                <a:avLst/>
                <a:gdLst>
                  <a:gd name="connsiteX0" fmla="*/ 426923 w 427062"/>
                  <a:gd name="connsiteY0" fmla="*/ 18059 h 427075"/>
                  <a:gd name="connsiteX1" fmla="*/ 423049 w 427062"/>
                  <a:gd name="connsiteY1" fmla="*/ 8585 h 427075"/>
                  <a:gd name="connsiteX2" fmla="*/ 409130 w 427062"/>
                  <a:gd name="connsiteY2" fmla="*/ 101 h 427075"/>
                  <a:gd name="connsiteX3" fmla="*/ 296697 w 427062"/>
                  <a:gd name="connsiteY3" fmla="*/ 0 h 427075"/>
                  <a:gd name="connsiteX4" fmla="*/ 278739 w 427062"/>
                  <a:gd name="connsiteY4" fmla="*/ 17856 h 427075"/>
                  <a:gd name="connsiteX5" fmla="*/ 296697 w 427062"/>
                  <a:gd name="connsiteY5" fmla="*/ 35763 h 427075"/>
                  <a:gd name="connsiteX6" fmla="*/ 365925 w 427062"/>
                  <a:gd name="connsiteY6" fmla="*/ 35852 h 427075"/>
                  <a:gd name="connsiteX7" fmla="*/ 247955 w 427062"/>
                  <a:gd name="connsiteY7" fmla="*/ 153822 h 427075"/>
                  <a:gd name="connsiteX8" fmla="*/ 35915 w 427062"/>
                  <a:gd name="connsiteY8" fmla="*/ 365785 h 427075"/>
                  <a:gd name="connsiteX9" fmla="*/ 35915 w 427062"/>
                  <a:gd name="connsiteY9" fmla="*/ 296671 h 427075"/>
                  <a:gd name="connsiteX10" fmla="*/ 17957 w 427062"/>
                  <a:gd name="connsiteY10" fmla="*/ 278726 h 427075"/>
                  <a:gd name="connsiteX11" fmla="*/ 0 w 427062"/>
                  <a:gd name="connsiteY11" fmla="*/ 296671 h 427075"/>
                  <a:gd name="connsiteX12" fmla="*/ 127 w 427062"/>
                  <a:gd name="connsiteY12" fmla="*/ 408977 h 427075"/>
                  <a:gd name="connsiteX13" fmla="*/ 5410 w 427062"/>
                  <a:gd name="connsiteY13" fmla="*/ 421716 h 427075"/>
                  <a:gd name="connsiteX14" fmla="*/ 18046 w 427062"/>
                  <a:gd name="connsiteY14" fmla="*/ 426948 h 427075"/>
                  <a:gd name="connsiteX15" fmla="*/ 130492 w 427062"/>
                  <a:gd name="connsiteY15" fmla="*/ 427075 h 427075"/>
                  <a:gd name="connsiteX16" fmla="*/ 148374 w 427062"/>
                  <a:gd name="connsiteY16" fmla="*/ 409117 h 427075"/>
                  <a:gd name="connsiteX17" fmla="*/ 130492 w 427062"/>
                  <a:gd name="connsiteY17" fmla="*/ 391274 h 427075"/>
                  <a:gd name="connsiteX18" fmla="*/ 61163 w 427062"/>
                  <a:gd name="connsiteY18" fmla="*/ 391159 h 427075"/>
                  <a:gd name="connsiteX19" fmla="*/ 273227 w 427062"/>
                  <a:gd name="connsiteY19" fmla="*/ 179120 h 427075"/>
                  <a:gd name="connsiteX20" fmla="*/ 391172 w 427062"/>
                  <a:gd name="connsiteY20" fmla="*/ 61150 h 427075"/>
                  <a:gd name="connsiteX21" fmla="*/ 391286 w 427062"/>
                  <a:gd name="connsiteY21" fmla="*/ 130378 h 427075"/>
                  <a:gd name="connsiteX22" fmla="*/ 409130 w 427062"/>
                  <a:gd name="connsiteY22" fmla="*/ 148221 h 427075"/>
                  <a:gd name="connsiteX23" fmla="*/ 427063 w 427062"/>
                  <a:gd name="connsiteY23" fmla="*/ 130378 h 427075"/>
                  <a:gd name="connsiteX24" fmla="*/ 426923 w 427062"/>
                  <a:gd name="connsiteY24" fmla="*/ 18059 h 427075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  <a:cxn ang="11">
                    <a:pos x="connsiteX11" y="connsiteY11"/>
                  </a:cxn>
                  <a:cxn ang="12">
                    <a:pos x="connsiteX12" y="connsiteY12"/>
                  </a:cxn>
                  <a:cxn ang="13">
                    <a:pos x="connsiteX13" y="connsiteY13"/>
                  </a:cxn>
                  <a:cxn ang="14">
                    <a:pos x="connsiteX14" y="connsiteY14"/>
                  </a:cxn>
                  <a:cxn ang="15">
                    <a:pos x="connsiteX15" y="connsiteY15"/>
                  </a:cxn>
                  <a:cxn ang="16">
                    <a:pos x="connsiteX16" y="connsiteY16"/>
                  </a:cxn>
                  <a:cxn ang="17">
                    <a:pos x="connsiteX17" y="connsiteY17"/>
                  </a:cxn>
                  <a:cxn ang="18">
                    <a:pos x="connsiteX18" y="connsiteY18"/>
                  </a:cxn>
                  <a:cxn ang="19">
                    <a:pos x="connsiteX19" y="connsiteY19"/>
                  </a:cxn>
                  <a:cxn ang="20">
                    <a:pos x="connsiteX20" y="connsiteY20"/>
                  </a:cxn>
                  <a:cxn ang="21">
                    <a:pos x="connsiteX21" y="connsiteY21"/>
                  </a:cxn>
                  <a:cxn ang="22">
                    <a:pos x="connsiteX22" y="connsiteY22"/>
                  </a:cxn>
                  <a:cxn ang="23">
                    <a:pos x="connsiteX23" y="connsiteY23"/>
                  </a:cxn>
                  <a:cxn ang="24">
                    <a:pos x="connsiteX24" y="connsiteY24"/>
                  </a:cxn>
                </a:cxnLst>
                <a:rect l="l" t="t" r="r" b="b"/>
                <a:pathLst>
                  <a:path w="427062" h="427075">
                    <a:moveTo>
                      <a:pt x="426923" y="18059"/>
                    </a:moveTo>
                    <a:cubicBezTo>
                      <a:pt x="426935" y="14617"/>
                      <a:pt x="424980" y="11569"/>
                      <a:pt x="423049" y="8585"/>
                    </a:cubicBezTo>
                    <a:cubicBezTo>
                      <a:pt x="419861" y="3771"/>
                      <a:pt x="415302" y="101"/>
                      <a:pt x="409130" y="101"/>
                    </a:cubicBezTo>
                    <a:lnTo>
                      <a:pt x="296697" y="0"/>
                    </a:lnTo>
                    <a:cubicBezTo>
                      <a:pt x="286753" y="0"/>
                      <a:pt x="278739" y="7975"/>
                      <a:pt x="278739" y="17856"/>
                    </a:cubicBezTo>
                    <a:cubicBezTo>
                      <a:pt x="278739" y="27749"/>
                      <a:pt x="286753" y="35763"/>
                      <a:pt x="296697" y="35763"/>
                    </a:cubicBezTo>
                    <a:lnTo>
                      <a:pt x="365925" y="35852"/>
                    </a:lnTo>
                    <a:lnTo>
                      <a:pt x="247955" y="153822"/>
                    </a:lnTo>
                    <a:lnTo>
                      <a:pt x="35915" y="365785"/>
                    </a:lnTo>
                    <a:lnTo>
                      <a:pt x="35915" y="296671"/>
                    </a:lnTo>
                    <a:cubicBezTo>
                      <a:pt x="35915" y="286740"/>
                      <a:pt x="27851" y="278726"/>
                      <a:pt x="17957" y="278726"/>
                    </a:cubicBezTo>
                    <a:cubicBezTo>
                      <a:pt x="8026" y="278726"/>
                      <a:pt x="0" y="286740"/>
                      <a:pt x="0" y="296671"/>
                    </a:cubicBezTo>
                    <a:lnTo>
                      <a:pt x="127" y="408977"/>
                    </a:lnTo>
                    <a:cubicBezTo>
                      <a:pt x="127" y="413943"/>
                      <a:pt x="2146" y="418426"/>
                      <a:pt x="5410" y="421716"/>
                    </a:cubicBezTo>
                    <a:cubicBezTo>
                      <a:pt x="8890" y="425221"/>
                      <a:pt x="13398" y="426948"/>
                      <a:pt x="18046" y="426948"/>
                    </a:cubicBezTo>
                    <a:lnTo>
                      <a:pt x="130492" y="427075"/>
                    </a:lnTo>
                    <a:cubicBezTo>
                      <a:pt x="140309" y="427075"/>
                      <a:pt x="148374" y="418998"/>
                      <a:pt x="148374" y="409117"/>
                    </a:cubicBezTo>
                    <a:cubicBezTo>
                      <a:pt x="148374" y="399338"/>
                      <a:pt x="140423" y="391274"/>
                      <a:pt x="130492" y="391274"/>
                    </a:cubicBezTo>
                    <a:lnTo>
                      <a:pt x="61163" y="391159"/>
                    </a:lnTo>
                    <a:lnTo>
                      <a:pt x="273227" y="179120"/>
                    </a:lnTo>
                    <a:lnTo>
                      <a:pt x="391172" y="61150"/>
                    </a:lnTo>
                    <a:lnTo>
                      <a:pt x="391286" y="130378"/>
                    </a:lnTo>
                    <a:cubicBezTo>
                      <a:pt x="391286" y="140271"/>
                      <a:pt x="399313" y="148221"/>
                      <a:pt x="409130" y="148221"/>
                    </a:cubicBezTo>
                    <a:cubicBezTo>
                      <a:pt x="419011" y="148221"/>
                      <a:pt x="427063" y="140271"/>
                      <a:pt x="427063" y="130378"/>
                    </a:cubicBezTo>
                    <a:lnTo>
                      <a:pt x="426923" y="18059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  <p:grpSp>
          <p:nvGrpSpPr>
            <p:cNvPr id="99" name="组合 98"/>
            <p:cNvGrpSpPr/>
            <p:nvPr/>
          </p:nvGrpSpPr>
          <p:grpSpPr>
            <a:xfrm>
              <a:off x="7148390" y="3487131"/>
              <a:ext cx="210343" cy="210343"/>
              <a:chOff x="11742" y="6421"/>
              <a:chExt cx="1656" cy="1656"/>
            </a:xfrm>
          </p:grpSpPr>
          <p:sp>
            <p:nvSpPr>
              <p:cNvPr id="100" name="Freeform 3"/>
              <p:cNvSpPr/>
              <p:nvPr/>
            </p:nvSpPr>
            <p:spPr>
              <a:xfrm>
                <a:off x="11742" y="6421"/>
                <a:ext cx="1657" cy="1657"/>
              </a:xfrm>
              <a:custGeom>
                <a:avLst/>
                <a:gdLst>
                  <a:gd name="connsiteX0" fmla="*/ 526198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8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8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8" y="25400"/>
                    </a:moveTo>
                    <a:cubicBezTo>
                      <a:pt x="250176" y="25400"/>
                      <a:pt x="25400" y="250113"/>
                      <a:pt x="25400" y="526199"/>
                    </a:cubicBezTo>
                    <a:cubicBezTo>
                      <a:pt x="25400" y="802220"/>
                      <a:pt x="250176" y="1027023"/>
                      <a:pt x="526198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8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101" name="Freeform 3"/>
              <p:cNvSpPr/>
              <p:nvPr/>
            </p:nvSpPr>
            <p:spPr>
              <a:xfrm>
                <a:off x="12132" y="6926"/>
                <a:ext cx="877" cy="648"/>
              </a:xfrm>
              <a:custGeom>
                <a:avLst/>
                <a:gdLst>
                  <a:gd name="connsiteX0" fmla="*/ 134542 w 556869"/>
                  <a:gd name="connsiteY0" fmla="*/ 388848 h 411708"/>
                  <a:gd name="connsiteX1" fmla="*/ 22859 w 556869"/>
                  <a:gd name="connsiteY1" fmla="*/ 277126 h 411708"/>
                  <a:gd name="connsiteX2" fmla="*/ 80022 w 556869"/>
                  <a:gd name="connsiteY2" fmla="*/ 179654 h 411708"/>
                  <a:gd name="connsiteX3" fmla="*/ 239407 w 556869"/>
                  <a:gd name="connsiteY3" fmla="*/ 22860 h 411708"/>
                  <a:gd name="connsiteX4" fmla="*/ 373658 w 556869"/>
                  <a:gd name="connsiteY4" fmla="*/ 96494 h 411708"/>
                  <a:gd name="connsiteX5" fmla="*/ 406615 w 556869"/>
                  <a:gd name="connsiteY5" fmla="*/ 89776 h 411708"/>
                  <a:gd name="connsiteX6" fmla="*/ 490003 w 556869"/>
                  <a:gd name="connsiteY6" fmla="*/ 173113 h 411708"/>
                  <a:gd name="connsiteX7" fmla="*/ 489305 w 556869"/>
                  <a:gd name="connsiteY7" fmla="*/ 184365 h 411708"/>
                  <a:gd name="connsiteX8" fmla="*/ 534009 w 556869"/>
                  <a:gd name="connsiteY8" fmla="*/ 274751 h 411708"/>
                  <a:gd name="connsiteX9" fmla="*/ 421906 w 556869"/>
                  <a:gd name="connsiteY9" fmla="*/ 388480 h 411708"/>
                  <a:gd name="connsiteX10" fmla="*/ 139661 w 556869"/>
                  <a:gd name="connsiteY10" fmla="*/ 388594 h 411708"/>
                  <a:gd name="connsiteX11" fmla="*/ 134542 w 556869"/>
                  <a:gd name="connsiteY11" fmla="*/ 388848 h 411708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  <a:cxn ang="11">
                    <a:pos x="connsiteX11" y="connsiteY11"/>
                  </a:cxn>
                </a:cxnLst>
                <a:rect l="l" t="t" r="r" b="b"/>
                <a:pathLst>
                  <a:path w="556869" h="411708">
                    <a:moveTo>
                      <a:pt x="134542" y="388848"/>
                    </a:moveTo>
                    <a:cubicBezTo>
                      <a:pt x="72910" y="388848"/>
                      <a:pt x="22859" y="338658"/>
                      <a:pt x="22859" y="277126"/>
                    </a:cubicBezTo>
                    <a:cubicBezTo>
                      <a:pt x="22859" y="236219"/>
                      <a:pt x="44906" y="199199"/>
                      <a:pt x="80022" y="179654"/>
                    </a:cubicBezTo>
                    <a:cubicBezTo>
                      <a:pt x="81432" y="92938"/>
                      <a:pt x="152475" y="22860"/>
                      <a:pt x="239407" y="22860"/>
                    </a:cubicBezTo>
                    <a:cubicBezTo>
                      <a:pt x="293839" y="22860"/>
                      <a:pt x="344740" y="51206"/>
                      <a:pt x="373658" y="96494"/>
                    </a:cubicBezTo>
                    <a:cubicBezTo>
                      <a:pt x="383971" y="91998"/>
                      <a:pt x="395121" y="89776"/>
                      <a:pt x="406615" y="89776"/>
                    </a:cubicBezTo>
                    <a:cubicBezTo>
                      <a:pt x="452640" y="89776"/>
                      <a:pt x="490003" y="127076"/>
                      <a:pt x="490003" y="173113"/>
                    </a:cubicBezTo>
                    <a:cubicBezTo>
                      <a:pt x="490003" y="176898"/>
                      <a:pt x="489762" y="180695"/>
                      <a:pt x="489305" y="184365"/>
                    </a:cubicBezTo>
                    <a:cubicBezTo>
                      <a:pt x="517181" y="205739"/>
                      <a:pt x="534009" y="239280"/>
                      <a:pt x="534009" y="274751"/>
                    </a:cubicBezTo>
                    <a:cubicBezTo>
                      <a:pt x="534009" y="336537"/>
                      <a:pt x="483716" y="387527"/>
                      <a:pt x="421906" y="388480"/>
                    </a:cubicBezTo>
                    <a:lnTo>
                      <a:pt x="139661" y="388594"/>
                    </a:lnTo>
                    <a:cubicBezTo>
                      <a:pt x="137896" y="388708"/>
                      <a:pt x="136245" y="388848"/>
                      <a:pt x="134542" y="388848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  <p:grpSp>
          <p:nvGrpSpPr>
            <p:cNvPr id="102" name="组合 101"/>
            <p:cNvGrpSpPr/>
            <p:nvPr/>
          </p:nvGrpSpPr>
          <p:grpSpPr>
            <a:xfrm>
              <a:off x="8602648" y="2913895"/>
              <a:ext cx="201607" cy="201607"/>
              <a:chOff x="14005" y="6421"/>
              <a:chExt cx="1656" cy="1656"/>
            </a:xfrm>
          </p:grpSpPr>
          <p:sp>
            <p:nvSpPr>
              <p:cNvPr id="103" name="Freeform 3"/>
              <p:cNvSpPr/>
              <p:nvPr/>
            </p:nvSpPr>
            <p:spPr>
              <a:xfrm>
                <a:off x="14005" y="6421"/>
                <a:ext cx="1657" cy="1657"/>
              </a:xfrm>
              <a:custGeom>
                <a:avLst/>
                <a:gdLst>
                  <a:gd name="connsiteX0" fmla="*/ 526198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8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8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8" y="25400"/>
                    </a:moveTo>
                    <a:cubicBezTo>
                      <a:pt x="250177" y="25400"/>
                      <a:pt x="25400" y="250113"/>
                      <a:pt x="25400" y="526199"/>
                    </a:cubicBezTo>
                    <a:cubicBezTo>
                      <a:pt x="25400" y="802220"/>
                      <a:pt x="250177" y="1027023"/>
                      <a:pt x="526198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8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104" name="Freeform 3"/>
              <p:cNvSpPr/>
              <p:nvPr/>
            </p:nvSpPr>
            <p:spPr>
              <a:xfrm>
                <a:off x="14436" y="6948"/>
                <a:ext cx="796" cy="713"/>
              </a:xfrm>
              <a:custGeom>
                <a:avLst/>
                <a:gdLst>
                  <a:gd name="connsiteX0" fmla="*/ 252704 w 505384"/>
                  <a:gd name="connsiteY0" fmla="*/ 429590 h 452450"/>
                  <a:gd name="connsiteX1" fmla="*/ 239903 w 505384"/>
                  <a:gd name="connsiteY1" fmla="*/ 424281 h 452450"/>
                  <a:gd name="connsiteX2" fmla="*/ 81102 w 505384"/>
                  <a:gd name="connsiteY2" fmla="*/ 266077 h 452450"/>
                  <a:gd name="connsiteX3" fmla="*/ 22859 w 505384"/>
                  <a:gd name="connsiteY3" fmla="*/ 147370 h 452450"/>
                  <a:gd name="connsiteX4" fmla="*/ 146418 w 505384"/>
                  <a:gd name="connsiteY4" fmla="*/ 22860 h 452450"/>
                  <a:gd name="connsiteX5" fmla="*/ 252704 w 505384"/>
                  <a:gd name="connsiteY5" fmla="*/ 78701 h 452450"/>
                  <a:gd name="connsiteX6" fmla="*/ 358991 w 505384"/>
                  <a:gd name="connsiteY6" fmla="*/ 22860 h 452450"/>
                  <a:gd name="connsiteX7" fmla="*/ 482524 w 505384"/>
                  <a:gd name="connsiteY7" fmla="*/ 147370 h 452450"/>
                  <a:gd name="connsiteX8" fmla="*/ 423862 w 505384"/>
                  <a:gd name="connsiteY8" fmla="*/ 266433 h 452450"/>
                  <a:gd name="connsiteX9" fmla="*/ 265607 w 505384"/>
                  <a:gd name="connsiteY9" fmla="*/ 424281 h 452450"/>
                  <a:gd name="connsiteX10" fmla="*/ 252704 w 505384"/>
                  <a:gd name="connsiteY10" fmla="*/ 429590 h 452450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</a:cxnLst>
                <a:rect l="l" t="t" r="r" b="b"/>
                <a:pathLst>
                  <a:path w="505384" h="452450">
                    <a:moveTo>
                      <a:pt x="252704" y="429590"/>
                    </a:moveTo>
                    <a:cubicBezTo>
                      <a:pt x="248056" y="429590"/>
                      <a:pt x="243433" y="427863"/>
                      <a:pt x="239903" y="424281"/>
                    </a:cubicBezTo>
                    <a:lnTo>
                      <a:pt x="81102" y="266077"/>
                    </a:lnTo>
                    <a:cubicBezTo>
                      <a:pt x="79184" y="264325"/>
                      <a:pt x="22859" y="210959"/>
                      <a:pt x="22859" y="147370"/>
                    </a:cubicBezTo>
                    <a:cubicBezTo>
                      <a:pt x="22859" y="69316"/>
                      <a:pt x="69113" y="22860"/>
                      <a:pt x="146418" y="22860"/>
                    </a:cubicBezTo>
                    <a:cubicBezTo>
                      <a:pt x="190551" y="22860"/>
                      <a:pt x="231838" y="57721"/>
                      <a:pt x="252704" y="78701"/>
                    </a:cubicBezTo>
                    <a:cubicBezTo>
                      <a:pt x="273557" y="57721"/>
                      <a:pt x="314858" y="22860"/>
                      <a:pt x="358991" y="22860"/>
                    </a:cubicBezTo>
                    <a:cubicBezTo>
                      <a:pt x="436384" y="22860"/>
                      <a:pt x="482524" y="69316"/>
                      <a:pt x="482524" y="147370"/>
                    </a:cubicBezTo>
                    <a:cubicBezTo>
                      <a:pt x="482524" y="210781"/>
                      <a:pt x="426199" y="264185"/>
                      <a:pt x="423862" y="266433"/>
                    </a:cubicBezTo>
                    <a:lnTo>
                      <a:pt x="265607" y="424281"/>
                    </a:lnTo>
                    <a:cubicBezTo>
                      <a:pt x="261963" y="427863"/>
                      <a:pt x="257327" y="429590"/>
                      <a:pt x="252704" y="42959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  <p:grpSp>
          <p:nvGrpSpPr>
            <p:cNvPr id="105" name="组合 104"/>
            <p:cNvGrpSpPr/>
            <p:nvPr/>
          </p:nvGrpSpPr>
          <p:grpSpPr>
            <a:xfrm>
              <a:off x="3919316" y="3911850"/>
              <a:ext cx="218408" cy="218408"/>
              <a:chOff x="3799" y="6421"/>
              <a:chExt cx="1656" cy="1656"/>
            </a:xfrm>
          </p:grpSpPr>
          <p:sp>
            <p:nvSpPr>
              <p:cNvPr id="106" name="Freeform 3"/>
              <p:cNvSpPr/>
              <p:nvPr/>
            </p:nvSpPr>
            <p:spPr>
              <a:xfrm>
                <a:off x="3799" y="6421"/>
                <a:ext cx="1657" cy="1657"/>
              </a:xfrm>
              <a:custGeom>
                <a:avLst/>
                <a:gdLst>
                  <a:gd name="connsiteX0" fmla="*/ 526199 w 1052448"/>
                  <a:gd name="connsiteY0" fmla="*/ 25400 h 1052423"/>
                  <a:gd name="connsiteX1" fmla="*/ 25400 w 1052448"/>
                  <a:gd name="connsiteY1" fmla="*/ 526199 h 1052423"/>
                  <a:gd name="connsiteX2" fmla="*/ 526199 w 1052448"/>
                  <a:gd name="connsiteY2" fmla="*/ 1027023 h 1052423"/>
                  <a:gd name="connsiteX3" fmla="*/ 1027048 w 1052448"/>
                  <a:gd name="connsiteY3" fmla="*/ 526199 h 1052423"/>
                  <a:gd name="connsiteX4" fmla="*/ 526199 w 1052448"/>
                  <a:gd name="connsiteY4" fmla="*/ 25400 h 1052423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</a:cxnLst>
                <a:rect l="l" t="t" r="r" b="b"/>
                <a:pathLst>
                  <a:path w="1052448" h="1052423">
                    <a:moveTo>
                      <a:pt x="526199" y="25400"/>
                    </a:moveTo>
                    <a:cubicBezTo>
                      <a:pt x="250177" y="25400"/>
                      <a:pt x="25400" y="250113"/>
                      <a:pt x="25400" y="526199"/>
                    </a:cubicBezTo>
                    <a:cubicBezTo>
                      <a:pt x="25400" y="802220"/>
                      <a:pt x="250177" y="1027023"/>
                      <a:pt x="526199" y="1027023"/>
                    </a:cubicBezTo>
                    <a:cubicBezTo>
                      <a:pt x="802284" y="1027023"/>
                      <a:pt x="1027048" y="802220"/>
                      <a:pt x="1027048" y="526199"/>
                    </a:cubicBezTo>
                    <a:cubicBezTo>
                      <a:pt x="1027048" y="250113"/>
                      <a:pt x="802284" y="25400"/>
                      <a:pt x="526199" y="25400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  <p:sp>
            <p:nvSpPr>
              <p:cNvPr id="107" name="Freeform 3"/>
              <p:cNvSpPr/>
              <p:nvPr/>
            </p:nvSpPr>
            <p:spPr>
              <a:xfrm>
                <a:off x="4233" y="6885"/>
                <a:ext cx="790" cy="742"/>
              </a:xfrm>
              <a:custGeom>
                <a:avLst/>
                <a:gdLst>
                  <a:gd name="connsiteX0" fmla="*/ 108229 w 501896"/>
                  <a:gd name="connsiteY0" fmla="*/ 448475 h 471335"/>
                  <a:gd name="connsiteX1" fmla="*/ 64261 w 501896"/>
                  <a:gd name="connsiteY1" fmla="*/ 429831 h 471335"/>
                  <a:gd name="connsiteX2" fmla="*/ 71843 w 501896"/>
                  <a:gd name="connsiteY2" fmla="*/ 406704 h 471335"/>
                  <a:gd name="connsiteX3" fmla="*/ 105397 w 501896"/>
                  <a:gd name="connsiteY3" fmla="*/ 358597 h 471335"/>
                  <a:gd name="connsiteX4" fmla="*/ 22860 w 501896"/>
                  <a:gd name="connsiteY4" fmla="*/ 235013 h 471335"/>
                  <a:gd name="connsiteX5" fmla="*/ 60020 w 501896"/>
                  <a:gd name="connsiteY5" fmla="*/ 112623 h 471335"/>
                  <a:gd name="connsiteX6" fmla="*/ 228930 w 501896"/>
                  <a:gd name="connsiteY6" fmla="*/ 24638 h 471335"/>
                  <a:gd name="connsiteX7" fmla="*/ 260604 w 501896"/>
                  <a:gd name="connsiteY7" fmla="*/ 22860 h 471335"/>
                  <a:gd name="connsiteX8" fmla="*/ 478231 w 501896"/>
                  <a:gd name="connsiteY8" fmla="*/ 183908 h 471335"/>
                  <a:gd name="connsiteX9" fmla="*/ 440639 w 501896"/>
                  <a:gd name="connsiteY9" fmla="*/ 319341 h 471335"/>
                  <a:gd name="connsiteX10" fmla="*/ 295389 w 501896"/>
                  <a:gd name="connsiteY10" fmla="*/ 394271 h 471335"/>
                  <a:gd name="connsiteX11" fmla="*/ 263982 w 501896"/>
                  <a:gd name="connsiteY11" fmla="*/ 395935 h 471335"/>
                  <a:gd name="connsiteX12" fmla="*/ 239306 w 501896"/>
                  <a:gd name="connsiteY12" fmla="*/ 394868 h 471335"/>
                  <a:gd name="connsiteX13" fmla="*/ 108229 w 501896"/>
                  <a:gd name="connsiteY13" fmla="*/ 448475 h 471335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  <a:cxn ang="6">
                    <a:pos x="connsiteX6" y="connsiteY6"/>
                  </a:cxn>
                  <a:cxn ang="7">
                    <a:pos x="connsiteX7" y="connsiteY7"/>
                  </a:cxn>
                  <a:cxn ang="8">
                    <a:pos x="connsiteX8" y="connsiteY8"/>
                  </a:cxn>
                  <a:cxn ang="9">
                    <a:pos x="connsiteX9" y="connsiteY9"/>
                  </a:cxn>
                  <a:cxn ang="10">
                    <a:pos x="connsiteX10" y="connsiteY10"/>
                  </a:cxn>
                  <a:cxn ang="11">
                    <a:pos x="connsiteX11" y="connsiteY11"/>
                  </a:cxn>
                  <a:cxn ang="12">
                    <a:pos x="connsiteX12" y="connsiteY12"/>
                  </a:cxn>
                  <a:cxn ang="13">
                    <a:pos x="connsiteX13" y="connsiteY13"/>
                  </a:cxn>
                </a:cxnLst>
                <a:rect l="l" t="t" r="r" b="b"/>
                <a:pathLst>
                  <a:path w="501896" h="471335">
                    <a:moveTo>
                      <a:pt x="108229" y="448475"/>
                    </a:moveTo>
                    <a:cubicBezTo>
                      <a:pt x="82893" y="448475"/>
                      <a:pt x="68351" y="442302"/>
                      <a:pt x="64261" y="429831"/>
                    </a:cubicBezTo>
                    <a:cubicBezTo>
                      <a:pt x="61391" y="421436"/>
                      <a:pt x="64363" y="412318"/>
                      <a:pt x="71843" y="406704"/>
                    </a:cubicBezTo>
                    <a:cubicBezTo>
                      <a:pt x="92608" y="391083"/>
                      <a:pt x="103809" y="374993"/>
                      <a:pt x="105397" y="358597"/>
                    </a:cubicBezTo>
                    <a:cubicBezTo>
                      <a:pt x="58534" y="328930"/>
                      <a:pt x="28625" y="284340"/>
                      <a:pt x="22860" y="235013"/>
                    </a:cubicBezTo>
                    <a:cubicBezTo>
                      <a:pt x="17843" y="192570"/>
                      <a:pt x="31038" y="149174"/>
                      <a:pt x="60020" y="112623"/>
                    </a:cubicBezTo>
                    <a:cubicBezTo>
                      <a:pt x="98412" y="64363"/>
                      <a:pt x="159918" y="32334"/>
                      <a:pt x="228930" y="24638"/>
                    </a:cubicBezTo>
                    <a:cubicBezTo>
                      <a:pt x="239509" y="23431"/>
                      <a:pt x="250075" y="22860"/>
                      <a:pt x="260604" y="22860"/>
                    </a:cubicBezTo>
                    <a:cubicBezTo>
                      <a:pt x="373837" y="22860"/>
                      <a:pt x="467436" y="92113"/>
                      <a:pt x="478231" y="183908"/>
                    </a:cubicBezTo>
                    <a:cubicBezTo>
                      <a:pt x="484060" y="233464"/>
                      <a:pt x="470649" y="281495"/>
                      <a:pt x="440639" y="319341"/>
                    </a:cubicBezTo>
                    <a:cubicBezTo>
                      <a:pt x="407670" y="360845"/>
                      <a:pt x="356095" y="387527"/>
                      <a:pt x="295389" y="394271"/>
                    </a:cubicBezTo>
                    <a:cubicBezTo>
                      <a:pt x="284937" y="395452"/>
                      <a:pt x="274434" y="395935"/>
                      <a:pt x="263982" y="395935"/>
                    </a:cubicBezTo>
                    <a:cubicBezTo>
                      <a:pt x="255752" y="395935"/>
                      <a:pt x="247459" y="395566"/>
                      <a:pt x="239306" y="394868"/>
                    </a:cubicBezTo>
                    <a:cubicBezTo>
                      <a:pt x="186880" y="444436"/>
                      <a:pt x="126212" y="448475"/>
                      <a:pt x="108229" y="448475"/>
                    </a:cubicBezTo>
                  </a:path>
                </a:pathLst>
              </a:custGeom>
              <a:solidFill>
                <a:srgbClr val="000000">
                  <a:alpha val="0"/>
                </a:srgbClr>
              </a:solidFill>
              <a:ln w="12700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5"/>
              </a:p>
            </p:txBody>
          </p:sp>
        </p:grpSp>
        <p:sp>
          <p:nvSpPr>
            <p:cNvPr id="108" name="任意多边形 107"/>
            <p:cNvSpPr/>
            <p:nvPr/>
          </p:nvSpPr>
          <p:spPr>
            <a:xfrm>
              <a:off x="4773458" y="2284209"/>
              <a:ext cx="281578" cy="307115"/>
            </a:xfrm>
            <a:custGeom>
              <a:avLst/>
              <a:gdLst>
                <a:gd name="connisteX0" fmla="*/ 0 w 266065"/>
                <a:gd name="connsiteY0" fmla="*/ 0 h 290195"/>
                <a:gd name="connisteX1" fmla="*/ 266065 w 266065"/>
                <a:gd name="connsiteY1" fmla="*/ 290195 h 29019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266065" h="290195">
                  <a:moveTo>
                    <a:pt x="0" y="0"/>
                  </a:moveTo>
                  <a:lnTo>
                    <a:pt x="266065" y="290195"/>
                  </a:lnTo>
                </a:path>
              </a:pathLst>
            </a:custGeom>
            <a:noFill/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6522063" y="1439475"/>
              <a:ext cx="170694" cy="366925"/>
            </a:xfrm>
            <a:custGeom>
              <a:avLst/>
              <a:gdLst>
                <a:gd name="connisteX0" fmla="*/ 161290 w 161290"/>
                <a:gd name="connsiteY0" fmla="*/ 0 h 346710"/>
                <a:gd name="connisteX1" fmla="*/ 0 w 161290"/>
                <a:gd name="connsiteY1" fmla="*/ 346710 h 34671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161290" h="346710">
                  <a:moveTo>
                    <a:pt x="161290" y="0"/>
                  </a:moveTo>
                  <a:lnTo>
                    <a:pt x="0" y="346710"/>
                  </a:lnTo>
                </a:path>
              </a:pathLst>
            </a:custGeom>
            <a:noFill/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10" name="任意多边形 109"/>
            <p:cNvSpPr/>
            <p:nvPr/>
          </p:nvSpPr>
          <p:spPr>
            <a:xfrm>
              <a:off x="4082618" y="3614816"/>
              <a:ext cx="290314" cy="315179"/>
            </a:xfrm>
            <a:custGeom>
              <a:avLst/>
              <a:gdLst>
                <a:gd name="connisteX0" fmla="*/ 0 w 274320"/>
                <a:gd name="connsiteY0" fmla="*/ 297815 h 297815"/>
                <a:gd name="connisteX1" fmla="*/ 274320 w 274320"/>
                <a:gd name="connsiteY1" fmla="*/ 0 h 29781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274320" h="297815">
                  <a:moveTo>
                    <a:pt x="0" y="297815"/>
                  </a:moveTo>
                  <a:lnTo>
                    <a:pt x="274320" y="0"/>
                  </a:lnTo>
                </a:path>
              </a:pathLst>
            </a:custGeom>
            <a:noFill/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11" name="任意多边形 110"/>
            <p:cNvSpPr/>
            <p:nvPr/>
          </p:nvSpPr>
          <p:spPr>
            <a:xfrm>
              <a:off x="8569047" y="2582587"/>
              <a:ext cx="110884" cy="341388"/>
            </a:xfrm>
            <a:custGeom>
              <a:avLst/>
              <a:gdLst>
                <a:gd name="connisteX0" fmla="*/ 104775 w 104775"/>
                <a:gd name="connsiteY0" fmla="*/ 322580 h 322580"/>
                <a:gd name="connisteX1" fmla="*/ 0 w 104775"/>
                <a:gd name="connsiteY1" fmla="*/ 0 h 32258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104775" h="322580">
                  <a:moveTo>
                    <a:pt x="104775" y="32258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  <p:sp>
          <p:nvSpPr>
            <p:cNvPr id="112" name="任意多边形 111"/>
            <p:cNvSpPr/>
            <p:nvPr/>
          </p:nvSpPr>
          <p:spPr>
            <a:xfrm>
              <a:off x="7272713" y="3162543"/>
              <a:ext cx="196231" cy="323915"/>
            </a:xfrm>
            <a:custGeom>
              <a:avLst/>
              <a:gdLst>
                <a:gd name="connisteX0" fmla="*/ 0 w 185420"/>
                <a:gd name="connsiteY0" fmla="*/ 306070 h 306070"/>
                <a:gd name="connisteX1" fmla="*/ 185420 w 185420"/>
                <a:gd name="connsiteY1" fmla="*/ 0 h 30607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185420" h="306070">
                  <a:moveTo>
                    <a:pt x="0" y="306070"/>
                  </a:moveTo>
                  <a:lnTo>
                    <a:pt x="185420" y="0"/>
                  </a:lnTo>
                </a:path>
              </a:pathLst>
            </a:custGeom>
            <a:noFill/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/>
            </a:p>
          </p:txBody>
        </p:sp>
      </p:grpSp>
      <p:sp>
        <p:nvSpPr>
          <p:cNvPr id="57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3.1 </a:t>
            </a:r>
            <a:r>
              <a:rPr lang="zh-CN" altLang="en-US" dirty="0">
                <a:sym typeface="+mn-lt"/>
              </a:rPr>
              <a:t>发展现状</a:t>
            </a:r>
            <a:endParaRPr lang="zh-CN" altLang="en-US" dirty="0">
              <a:sym typeface="+mn-lt"/>
            </a:endParaRPr>
          </a:p>
        </p:txBody>
      </p:sp>
      <p:sp>
        <p:nvSpPr>
          <p:cNvPr id="58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58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5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 animBg="1"/>
      <p:bldP spid="58" grpId="1" animBg="1"/>
      <p:bldP spid="59" grpId="0" animBg="1"/>
      <p:bldP spid="5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ontent Placeholder 2"/>
          <p:cNvSpPr txBox="1"/>
          <p:nvPr/>
        </p:nvSpPr>
        <p:spPr bwMode="auto">
          <a:xfrm>
            <a:off x="540172" y="4432651"/>
            <a:ext cx="2565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9pPr>
          </a:lstStyle>
          <a:p>
            <a:pPr algn="ctr" defTabSz="1218565" fontAlgn="base">
              <a:spcBef>
                <a:spcPts val="1335"/>
              </a:spcBef>
              <a:spcAft>
                <a:spcPct val="0"/>
              </a:spcAft>
            </a:pP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Curabitur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elementum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posuere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pretium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.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Quisque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nibh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dolor,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dignissim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ac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dignissim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ut</a:t>
            </a:r>
            <a:endParaRPr lang="en-US" altLang="zh-CN" sz="1465" dirty="0">
              <a:solidFill>
                <a:schemeClr val="bg1">
                  <a:lumMod val="95000"/>
                </a:schemeClr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070942" y="4113036"/>
            <a:ext cx="1533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altLang="zh-CN" sz="1600" b="1" dirty="0">
                <a:solidFill>
                  <a:srgbClr val="FFFFFF">
                    <a:lumMod val="95000"/>
                  </a:srgb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Lorem ipsum</a:t>
            </a:r>
            <a:endParaRPr lang="zh-CN" altLang="en-US" sz="1600" b="1" dirty="0">
              <a:solidFill>
                <a:srgbClr val="FFFFFF">
                  <a:lumMod val="95000"/>
                </a:srgbClr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0" name="Content Placeholder 2"/>
          <p:cNvSpPr txBox="1"/>
          <p:nvPr/>
        </p:nvSpPr>
        <p:spPr bwMode="auto">
          <a:xfrm>
            <a:off x="3406859" y="4432651"/>
            <a:ext cx="2565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9pPr>
          </a:lstStyle>
          <a:p>
            <a:pPr algn="ctr" defTabSz="1218565" fontAlgn="base">
              <a:spcBef>
                <a:spcPts val="1335"/>
              </a:spcBef>
              <a:spcAft>
                <a:spcPct val="0"/>
              </a:spcAft>
            </a:pP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Curabitur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elementum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posuere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pretium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.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Quisque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nibh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dolor,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dignissim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ac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dignissim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ut</a:t>
            </a:r>
            <a:endParaRPr lang="en-US" altLang="zh-CN" sz="1465" dirty="0">
              <a:solidFill>
                <a:schemeClr val="bg1">
                  <a:lumMod val="95000"/>
                </a:schemeClr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937629" y="4113036"/>
            <a:ext cx="1533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altLang="zh-CN" sz="1600" b="1" dirty="0">
                <a:solidFill>
                  <a:srgbClr val="FFFFFF">
                    <a:lumMod val="95000"/>
                  </a:srgb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Lorem ipsum</a:t>
            </a:r>
            <a:endParaRPr lang="zh-CN" altLang="en-US" sz="1600" b="1" dirty="0">
              <a:solidFill>
                <a:srgbClr val="FFFFFF">
                  <a:lumMod val="95000"/>
                </a:srgbClr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2" name="Content Placeholder 2"/>
          <p:cNvSpPr txBox="1"/>
          <p:nvPr/>
        </p:nvSpPr>
        <p:spPr bwMode="auto">
          <a:xfrm>
            <a:off x="6424435" y="4432651"/>
            <a:ext cx="2565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9pPr>
          </a:lstStyle>
          <a:p>
            <a:pPr algn="ctr" defTabSz="1218565" fontAlgn="base">
              <a:spcBef>
                <a:spcPts val="1335"/>
              </a:spcBef>
              <a:spcAft>
                <a:spcPct val="0"/>
              </a:spcAft>
            </a:pP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Curabitur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elementum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posuere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pretium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.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Quisque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nibh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dolor,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dignissim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ac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dignissim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ut</a:t>
            </a:r>
            <a:endParaRPr lang="en-US" altLang="zh-CN" sz="1465" dirty="0">
              <a:solidFill>
                <a:schemeClr val="bg1">
                  <a:lumMod val="95000"/>
                </a:schemeClr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955205" y="4113036"/>
            <a:ext cx="1533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altLang="zh-CN" sz="1600" b="1" dirty="0">
                <a:solidFill>
                  <a:srgbClr val="FFFFFF">
                    <a:lumMod val="95000"/>
                  </a:srgb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Lorem ipsum</a:t>
            </a:r>
            <a:endParaRPr lang="zh-CN" altLang="en-US" sz="1600" b="1" dirty="0">
              <a:solidFill>
                <a:srgbClr val="FFFFFF">
                  <a:lumMod val="95000"/>
                </a:srgbClr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4" name="Content Placeholder 2"/>
          <p:cNvSpPr txBox="1"/>
          <p:nvPr/>
        </p:nvSpPr>
        <p:spPr bwMode="auto">
          <a:xfrm>
            <a:off x="9343769" y="4432651"/>
            <a:ext cx="25654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5pPr>
            <a:lvl6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6pPr>
            <a:lvl7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7pPr>
            <a:lvl8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8pPr>
            <a:lvl9pPr indent="4572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18" charset="-122"/>
              </a:defRPr>
            </a:lvl9pPr>
          </a:lstStyle>
          <a:p>
            <a:pPr algn="ctr" defTabSz="1218565" fontAlgn="base">
              <a:spcBef>
                <a:spcPts val="1335"/>
              </a:spcBef>
              <a:spcAft>
                <a:spcPct val="0"/>
              </a:spcAft>
            </a:pP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Curabitur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elementum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posuere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pretium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.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Quisque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nibh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dolor,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dignissim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ac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dignissim</a:t>
            </a:r>
            <a:r>
              <a:rPr lang="en-US" altLang="zh-CN" sz="1465" dirty="0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 </a:t>
            </a:r>
            <a:r>
              <a:rPr lang="en-US" altLang="zh-CN" sz="1465" dirty="0" err="1">
                <a:solidFill>
                  <a:schemeClr val="bg1">
                    <a:lumMod val="95000"/>
                  </a:scheme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ut</a:t>
            </a:r>
            <a:endParaRPr lang="en-US" altLang="zh-CN" sz="1465" dirty="0">
              <a:solidFill>
                <a:schemeClr val="bg1">
                  <a:lumMod val="95000"/>
                </a:schemeClr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874540" y="4113036"/>
            <a:ext cx="1533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altLang="zh-CN" sz="1600" b="1" dirty="0">
                <a:solidFill>
                  <a:srgbClr val="FFFFFF">
                    <a:lumMod val="95000"/>
                  </a:srgbClr>
                </a:solidFill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rPr>
              <a:t>Lorem ipsum</a:t>
            </a:r>
            <a:endParaRPr lang="zh-CN" altLang="en-US" sz="1600" b="1" dirty="0">
              <a:solidFill>
                <a:srgbClr val="FFFFFF">
                  <a:lumMod val="95000"/>
                </a:srgbClr>
              </a:solidFill>
              <a:latin typeface="Nexa Light" panose="020F0502020204030204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040697" y="2215907"/>
            <a:ext cx="1718787" cy="1718787"/>
            <a:chOff x="809098" y="1385705"/>
            <a:chExt cx="1289090" cy="1289090"/>
          </a:xfrm>
        </p:grpSpPr>
        <p:grpSp>
          <p:nvGrpSpPr>
            <p:cNvPr id="57" name="组合 56"/>
            <p:cNvGrpSpPr/>
            <p:nvPr/>
          </p:nvGrpSpPr>
          <p:grpSpPr>
            <a:xfrm>
              <a:off x="809098" y="1385705"/>
              <a:ext cx="1289090" cy="1289090"/>
              <a:chOff x="809098" y="1385706"/>
              <a:chExt cx="1289090" cy="1289090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942855" y="1519465"/>
                <a:ext cx="1021576" cy="1021576"/>
              </a:xfrm>
              <a:prstGeom prst="ellipse">
                <a:avLst/>
              </a:prstGeom>
              <a:solidFill>
                <a:srgbClr val="D8A85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809098" y="1385706"/>
                <a:ext cx="1289090" cy="128909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D8A85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Group 3"/>
            <p:cNvGrpSpPr/>
            <p:nvPr/>
          </p:nvGrpSpPr>
          <p:grpSpPr>
            <a:xfrm>
              <a:off x="1257587" y="1834194"/>
              <a:ext cx="392113" cy="392113"/>
              <a:chOff x="3771900" y="2098675"/>
              <a:chExt cx="392113" cy="392113"/>
            </a:xfrm>
            <a:solidFill>
              <a:srgbClr val="FFFFFF"/>
            </a:solidFill>
          </p:grpSpPr>
          <p:sp>
            <p:nvSpPr>
              <p:cNvPr id="59" name="Freeform 6"/>
              <p:cNvSpPr/>
              <p:nvPr/>
            </p:nvSpPr>
            <p:spPr bwMode="auto">
              <a:xfrm>
                <a:off x="3771900" y="2301875"/>
                <a:ext cx="153988" cy="55563"/>
              </a:xfrm>
              <a:custGeom>
                <a:avLst/>
                <a:gdLst>
                  <a:gd name="T0" fmla="*/ 200 w 200"/>
                  <a:gd name="T1" fmla="*/ 1 h 73"/>
                  <a:gd name="T2" fmla="*/ 200 w 200"/>
                  <a:gd name="T3" fmla="*/ 0 h 73"/>
                  <a:gd name="T4" fmla="*/ 0 w 200"/>
                  <a:gd name="T5" fmla="*/ 0 h 73"/>
                  <a:gd name="T6" fmla="*/ 0 w 200"/>
                  <a:gd name="T7" fmla="*/ 1 h 73"/>
                  <a:gd name="T8" fmla="*/ 73 w 200"/>
                  <a:gd name="T9" fmla="*/ 73 h 73"/>
                  <a:gd name="T10" fmla="*/ 127 w 200"/>
                  <a:gd name="T11" fmla="*/ 73 h 73"/>
                  <a:gd name="T12" fmla="*/ 200 w 200"/>
                  <a:gd name="T13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73">
                    <a:moveTo>
                      <a:pt x="200" y="1"/>
                    </a:moveTo>
                    <a:cubicBezTo>
                      <a:pt x="200" y="0"/>
                      <a:pt x="200" y="0"/>
                      <a:pt x="2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2" y="73"/>
                      <a:pt x="73" y="73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67" y="73"/>
                      <a:pt x="200" y="41"/>
                      <a:pt x="20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Freeform 7"/>
              <p:cNvSpPr>
                <a:spLocks noEditPoints="1"/>
              </p:cNvSpPr>
              <p:nvPr/>
            </p:nvSpPr>
            <p:spPr bwMode="auto">
              <a:xfrm>
                <a:off x="3771900" y="2098675"/>
                <a:ext cx="392113" cy="392113"/>
              </a:xfrm>
              <a:custGeom>
                <a:avLst/>
                <a:gdLst>
                  <a:gd name="T0" fmla="*/ 335 w 511"/>
                  <a:gd name="T1" fmla="*/ 476 h 512"/>
                  <a:gd name="T2" fmla="*/ 273 w 511"/>
                  <a:gd name="T3" fmla="*/ 476 h 512"/>
                  <a:gd name="T4" fmla="*/ 273 w 511"/>
                  <a:gd name="T5" fmla="*/ 162 h 512"/>
                  <a:gd name="T6" fmla="*/ 322 w 511"/>
                  <a:gd name="T7" fmla="*/ 112 h 512"/>
                  <a:gd name="T8" fmla="*/ 394 w 511"/>
                  <a:gd name="T9" fmla="*/ 112 h 512"/>
                  <a:gd name="T10" fmla="*/ 314 w 511"/>
                  <a:gd name="T11" fmla="*/ 266 h 512"/>
                  <a:gd name="T12" fmla="*/ 326 w 511"/>
                  <a:gd name="T13" fmla="*/ 266 h 512"/>
                  <a:gd name="T14" fmla="*/ 406 w 511"/>
                  <a:gd name="T15" fmla="*/ 112 h 512"/>
                  <a:gd name="T16" fmla="*/ 417 w 511"/>
                  <a:gd name="T17" fmla="*/ 112 h 512"/>
                  <a:gd name="T18" fmla="*/ 497 w 511"/>
                  <a:gd name="T19" fmla="*/ 266 h 512"/>
                  <a:gd name="T20" fmla="*/ 509 w 511"/>
                  <a:gd name="T21" fmla="*/ 266 h 512"/>
                  <a:gd name="T22" fmla="*/ 429 w 511"/>
                  <a:gd name="T23" fmla="*/ 112 h 512"/>
                  <a:gd name="T24" fmla="*/ 497 w 511"/>
                  <a:gd name="T25" fmla="*/ 112 h 512"/>
                  <a:gd name="T26" fmla="*/ 511 w 511"/>
                  <a:gd name="T27" fmla="*/ 97 h 512"/>
                  <a:gd name="T28" fmla="*/ 497 w 511"/>
                  <a:gd name="T29" fmla="*/ 83 h 512"/>
                  <a:gd name="T30" fmla="*/ 322 w 511"/>
                  <a:gd name="T31" fmla="*/ 83 h 512"/>
                  <a:gd name="T32" fmla="*/ 273 w 511"/>
                  <a:gd name="T33" fmla="*/ 32 h 512"/>
                  <a:gd name="T34" fmla="*/ 273 w 511"/>
                  <a:gd name="T35" fmla="*/ 7 h 512"/>
                  <a:gd name="T36" fmla="*/ 266 w 511"/>
                  <a:gd name="T37" fmla="*/ 0 h 512"/>
                  <a:gd name="T38" fmla="*/ 247 w 511"/>
                  <a:gd name="T39" fmla="*/ 0 h 512"/>
                  <a:gd name="T40" fmla="*/ 239 w 511"/>
                  <a:gd name="T41" fmla="*/ 7 h 512"/>
                  <a:gd name="T42" fmla="*/ 239 w 511"/>
                  <a:gd name="T43" fmla="*/ 32 h 512"/>
                  <a:gd name="T44" fmla="*/ 190 w 511"/>
                  <a:gd name="T45" fmla="*/ 83 h 512"/>
                  <a:gd name="T46" fmla="*/ 15 w 511"/>
                  <a:gd name="T47" fmla="*/ 83 h 512"/>
                  <a:gd name="T48" fmla="*/ 0 w 511"/>
                  <a:gd name="T49" fmla="*/ 97 h 512"/>
                  <a:gd name="T50" fmla="*/ 15 w 511"/>
                  <a:gd name="T51" fmla="*/ 112 h 512"/>
                  <a:gd name="T52" fmla="*/ 83 w 511"/>
                  <a:gd name="T53" fmla="*/ 112 h 512"/>
                  <a:gd name="T54" fmla="*/ 3 w 511"/>
                  <a:gd name="T55" fmla="*/ 266 h 512"/>
                  <a:gd name="T56" fmla="*/ 15 w 511"/>
                  <a:gd name="T57" fmla="*/ 266 h 512"/>
                  <a:gd name="T58" fmla="*/ 95 w 511"/>
                  <a:gd name="T59" fmla="*/ 112 h 512"/>
                  <a:gd name="T60" fmla="*/ 106 w 511"/>
                  <a:gd name="T61" fmla="*/ 112 h 512"/>
                  <a:gd name="T62" fmla="*/ 186 w 511"/>
                  <a:gd name="T63" fmla="*/ 266 h 512"/>
                  <a:gd name="T64" fmla="*/ 198 w 511"/>
                  <a:gd name="T65" fmla="*/ 266 h 512"/>
                  <a:gd name="T66" fmla="*/ 118 w 511"/>
                  <a:gd name="T67" fmla="*/ 112 h 512"/>
                  <a:gd name="T68" fmla="*/ 190 w 511"/>
                  <a:gd name="T69" fmla="*/ 112 h 512"/>
                  <a:gd name="T70" fmla="*/ 239 w 511"/>
                  <a:gd name="T71" fmla="*/ 162 h 512"/>
                  <a:gd name="T72" fmla="*/ 239 w 511"/>
                  <a:gd name="T73" fmla="*/ 476 h 512"/>
                  <a:gd name="T74" fmla="*/ 178 w 511"/>
                  <a:gd name="T75" fmla="*/ 476 h 512"/>
                  <a:gd name="T76" fmla="*/ 159 w 511"/>
                  <a:gd name="T77" fmla="*/ 494 h 512"/>
                  <a:gd name="T78" fmla="*/ 178 w 511"/>
                  <a:gd name="T79" fmla="*/ 512 h 512"/>
                  <a:gd name="T80" fmla="*/ 335 w 511"/>
                  <a:gd name="T81" fmla="*/ 512 h 512"/>
                  <a:gd name="T82" fmla="*/ 353 w 511"/>
                  <a:gd name="T83" fmla="*/ 494 h 512"/>
                  <a:gd name="T84" fmla="*/ 335 w 511"/>
                  <a:gd name="T85" fmla="*/ 476 h 512"/>
                  <a:gd name="T86" fmla="*/ 218 w 511"/>
                  <a:gd name="T87" fmla="*/ 97 h 512"/>
                  <a:gd name="T88" fmla="*/ 256 w 511"/>
                  <a:gd name="T89" fmla="*/ 59 h 512"/>
                  <a:gd name="T90" fmla="*/ 294 w 511"/>
                  <a:gd name="T91" fmla="*/ 97 h 512"/>
                  <a:gd name="T92" fmla="*/ 256 w 511"/>
                  <a:gd name="T93" fmla="*/ 135 h 512"/>
                  <a:gd name="T94" fmla="*/ 218 w 511"/>
                  <a:gd name="T95" fmla="*/ 9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11" h="512">
                    <a:moveTo>
                      <a:pt x="335" y="476"/>
                    </a:moveTo>
                    <a:cubicBezTo>
                      <a:pt x="273" y="476"/>
                      <a:pt x="273" y="476"/>
                      <a:pt x="273" y="476"/>
                    </a:cubicBezTo>
                    <a:cubicBezTo>
                      <a:pt x="273" y="162"/>
                      <a:pt x="273" y="162"/>
                      <a:pt x="273" y="162"/>
                    </a:cubicBezTo>
                    <a:cubicBezTo>
                      <a:pt x="297" y="156"/>
                      <a:pt x="316" y="136"/>
                      <a:pt x="322" y="112"/>
                    </a:cubicBezTo>
                    <a:cubicBezTo>
                      <a:pt x="394" y="112"/>
                      <a:pt x="394" y="112"/>
                      <a:pt x="394" y="112"/>
                    </a:cubicBezTo>
                    <a:cubicBezTo>
                      <a:pt x="314" y="266"/>
                      <a:pt x="314" y="266"/>
                      <a:pt x="314" y="266"/>
                    </a:cubicBezTo>
                    <a:cubicBezTo>
                      <a:pt x="326" y="266"/>
                      <a:pt x="326" y="266"/>
                      <a:pt x="326" y="266"/>
                    </a:cubicBezTo>
                    <a:cubicBezTo>
                      <a:pt x="406" y="112"/>
                      <a:pt x="406" y="112"/>
                      <a:pt x="406" y="112"/>
                    </a:cubicBezTo>
                    <a:cubicBezTo>
                      <a:pt x="417" y="112"/>
                      <a:pt x="417" y="112"/>
                      <a:pt x="417" y="112"/>
                    </a:cubicBezTo>
                    <a:cubicBezTo>
                      <a:pt x="497" y="266"/>
                      <a:pt x="497" y="266"/>
                      <a:pt x="497" y="266"/>
                    </a:cubicBezTo>
                    <a:cubicBezTo>
                      <a:pt x="509" y="266"/>
                      <a:pt x="509" y="266"/>
                      <a:pt x="509" y="266"/>
                    </a:cubicBezTo>
                    <a:cubicBezTo>
                      <a:pt x="429" y="112"/>
                      <a:pt x="429" y="112"/>
                      <a:pt x="429" y="112"/>
                    </a:cubicBezTo>
                    <a:cubicBezTo>
                      <a:pt x="497" y="112"/>
                      <a:pt x="497" y="112"/>
                      <a:pt x="497" y="112"/>
                    </a:cubicBezTo>
                    <a:cubicBezTo>
                      <a:pt x="505" y="112"/>
                      <a:pt x="511" y="105"/>
                      <a:pt x="511" y="97"/>
                    </a:cubicBezTo>
                    <a:cubicBezTo>
                      <a:pt x="511" y="89"/>
                      <a:pt x="505" y="83"/>
                      <a:pt x="497" y="83"/>
                    </a:cubicBezTo>
                    <a:cubicBezTo>
                      <a:pt x="322" y="83"/>
                      <a:pt x="322" y="83"/>
                      <a:pt x="322" y="83"/>
                    </a:cubicBezTo>
                    <a:cubicBezTo>
                      <a:pt x="316" y="58"/>
                      <a:pt x="297" y="39"/>
                      <a:pt x="273" y="32"/>
                    </a:cubicBezTo>
                    <a:cubicBezTo>
                      <a:pt x="273" y="7"/>
                      <a:pt x="273" y="7"/>
                      <a:pt x="273" y="7"/>
                    </a:cubicBezTo>
                    <a:cubicBezTo>
                      <a:pt x="273" y="3"/>
                      <a:pt x="270" y="0"/>
                      <a:pt x="266" y="0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42" y="0"/>
                      <a:pt x="239" y="3"/>
                      <a:pt x="239" y="7"/>
                    </a:cubicBezTo>
                    <a:cubicBezTo>
                      <a:pt x="239" y="32"/>
                      <a:pt x="239" y="32"/>
                      <a:pt x="239" y="32"/>
                    </a:cubicBezTo>
                    <a:cubicBezTo>
                      <a:pt x="215" y="38"/>
                      <a:pt x="196" y="58"/>
                      <a:pt x="190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7" y="83"/>
                      <a:pt x="0" y="89"/>
                      <a:pt x="0" y="97"/>
                    </a:cubicBezTo>
                    <a:cubicBezTo>
                      <a:pt x="0" y="105"/>
                      <a:pt x="7" y="112"/>
                      <a:pt x="15" y="112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3" y="266"/>
                      <a:pt x="3" y="266"/>
                      <a:pt x="3" y="266"/>
                    </a:cubicBezTo>
                    <a:cubicBezTo>
                      <a:pt x="15" y="266"/>
                      <a:pt x="15" y="266"/>
                      <a:pt x="15" y="266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106" y="112"/>
                      <a:pt x="106" y="112"/>
                      <a:pt x="106" y="112"/>
                    </a:cubicBezTo>
                    <a:cubicBezTo>
                      <a:pt x="186" y="266"/>
                      <a:pt x="186" y="266"/>
                      <a:pt x="186" y="266"/>
                    </a:cubicBezTo>
                    <a:cubicBezTo>
                      <a:pt x="198" y="266"/>
                      <a:pt x="198" y="266"/>
                      <a:pt x="198" y="266"/>
                    </a:cubicBezTo>
                    <a:cubicBezTo>
                      <a:pt x="118" y="112"/>
                      <a:pt x="118" y="112"/>
                      <a:pt x="118" y="112"/>
                    </a:cubicBezTo>
                    <a:cubicBezTo>
                      <a:pt x="190" y="112"/>
                      <a:pt x="190" y="112"/>
                      <a:pt x="190" y="112"/>
                    </a:cubicBezTo>
                    <a:cubicBezTo>
                      <a:pt x="196" y="136"/>
                      <a:pt x="215" y="156"/>
                      <a:pt x="239" y="162"/>
                    </a:cubicBezTo>
                    <a:cubicBezTo>
                      <a:pt x="239" y="476"/>
                      <a:pt x="239" y="476"/>
                      <a:pt x="239" y="476"/>
                    </a:cubicBezTo>
                    <a:cubicBezTo>
                      <a:pt x="178" y="476"/>
                      <a:pt x="178" y="476"/>
                      <a:pt x="178" y="476"/>
                    </a:cubicBezTo>
                    <a:cubicBezTo>
                      <a:pt x="168" y="476"/>
                      <a:pt x="159" y="484"/>
                      <a:pt x="159" y="494"/>
                    </a:cubicBezTo>
                    <a:cubicBezTo>
                      <a:pt x="159" y="504"/>
                      <a:pt x="168" y="512"/>
                      <a:pt x="178" y="512"/>
                    </a:cubicBezTo>
                    <a:cubicBezTo>
                      <a:pt x="335" y="512"/>
                      <a:pt x="335" y="512"/>
                      <a:pt x="335" y="512"/>
                    </a:cubicBezTo>
                    <a:cubicBezTo>
                      <a:pt x="345" y="512"/>
                      <a:pt x="353" y="504"/>
                      <a:pt x="353" y="494"/>
                    </a:cubicBezTo>
                    <a:cubicBezTo>
                      <a:pt x="353" y="484"/>
                      <a:pt x="345" y="476"/>
                      <a:pt x="335" y="476"/>
                    </a:cubicBezTo>
                    <a:close/>
                    <a:moveTo>
                      <a:pt x="218" y="97"/>
                    </a:moveTo>
                    <a:cubicBezTo>
                      <a:pt x="218" y="76"/>
                      <a:pt x="235" y="59"/>
                      <a:pt x="256" y="59"/>
                    </a:cubicBezTo>
                    <a:cubicBezTo>
                      <a:pt x="277" y="59"/>
                      <a:pt x="294" y="76"/>
                      <a:pt x="294" y="97"/>
                    </a:cubicBezTo>
                    <a:cubicBezTo>
                      <a:pt x="294" y="118"/>
                      <a:pt x="277" y="135"/>
                      <a:pt x="256" y="135"/>
                    </a:cubicBezTo>
                    <a:cubicBezTo>
                      <a:pt x="235" y="135"/>
                      <a:pt x="218" y="118"/>
                      <a:pt x="218" y="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Freeform 8"/>
              <p:cNvSpPr/>
              <p:nvPr/>
            </p:nvSpPr>
            <p:spPr bwMode="auto">
              <a:xfrm>
                <a:off x="4010025" y="2301875"/>
                <a:ext cx="153988" cy="55563"/>
              </a:xfrm>
              <a:custGeom>
                <a:avLst/>
                <a:gdLst>
                  <a:gd name="T0" fmla="*/ 201 w 201"/>
                  <a:gd name="T1" fmla="*/ 0 h 73"/>
                  <a:gd name="T2" fmla="*/ 0 w 201"/>
                  <a:gd name="T3" fmla="*/ 0 h 73"/>
                  <a:gd name="T4" fmla="*/ 0 w 201"/>
                  <a:gd name="T5" fmla="*/ 1 h 73"/>
                  <a:gd name="T6" fmla="*/ 73 w 201"/>
                  <a:gd name="T7" fmla="*/ 73 h 73"/>
                  <a:gd name="T8" fmla="*/ 128 w 201"/>
                  <a:gd name="T9" fmla="*/ 73 h 73"/>
                  <a:gd name="T10" fmla="*/ 201 w 201"/>
                  <a:gd name="T11" fmla="*/ 1 h 73"/>
                  <a:gd name="T12" fmla="*/ 201 w 201"/>
                  <a:gd name="T1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73">
                    <a:moveTo>
                      <a:pt x="20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3" y="73"/>
                      <a:pt x="73" y="73"/>
                    </a:cubicBezTo>
                    <a:cubicBezTo>
                      <a:pt x="128" y="73"/>
                      <a:pt x="128" y="73"/>
                      <a:pt x="128" y="73"/>
                    </a:cubicBezTo>
                    <a:cubicBezTo>
                      <a:pt x="168" y="73"/>
                      <a:pt x="201" y="41"/>
                      <a:pt x="201" y="1"/>
                    </a:cubicBezTo>
                    <a:cubicBezTo>
                      <a:pt x="201" y="0"/>
                      <a:pt x="201" y="0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Freeform 9"/>
              <p:cNvSpPr/>
              <p:nvPr/>
            </p:nvSpPr>
            <p:spPr bwMode="auto">
              <a:xfrm>
                <a:off x="3771900" y="2301875"/>
                <a:ext cx="153988" cy="55563"/>
              </a:xfrm>
              <a:custGeom>
                <a:avLst/>
                <a:gdLst>
                  <a:gd name="T0" fmla="*/ 200 w 200"/>
                  <a:gd name="T1" fmla="*/ 1 h 73"/>
                  <a:gd name="T2" fmla="*/ 200 w 200"/>
                  <a:gd name="T3" fmla="*/ 0 h 73"/>
                  <a:gd name="T4" fmla="*/ 0 w 200"/>
                  <a:gd name="T5" fmla="*/ 0 h 73"/>
                  <a:gd name="T6" fmla="*/ 0 w 200"/>
                  <a:gd name="T7" fmla="*/ 1 h 73"/>
                  <a:gd name="T8" fmla="*/ 73 w 200"/>
                  <a:gd name="T9" fmla="*/ 73 h 73"/>
                  <a:gd name="T10" fmla="*/ 127 w 200"/>
                  <a:gd name="T11" fmla="*/ 73 h 73"/>
                  <a:gd name="T12" fmla="*/ 200 w 200"/>
                  <a:gd name="T13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73">
                    <a:moveTo>
                      <a:pt x="200" y="1"/>
                    </a:moveTo>
                    <a:cubicBezTo>
                      <a:pt x="200" y="0"/>
                      <a:pt x="200" y="0"/>
                      <a:pt x="2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2" y="73"/>
                      <a:pt x="73" y="73"/>
                    </a:cubicBezTo>
                    <a:cubicBezTo>
                      <a:pt x="127" y="73"/>
                      <a:pt x="127" y="73"/>
                      <a:pt x="127" y="73"/>
                    </a:cubicBezTo>
                    <a:cubicBezTo>
                      <a:pt x="167" y="73"/>
                      <a:pt x="200" y="41"/>
                      <a:pt x="20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10"/>
              <p:cNvSpPr>
                <a:spLocks noEditPoints="1"/>
              </p:cNvSpPr>
              <p:nvPr/>
            </p:nvSpPr>
            <p:spPr bwMode="auto">
              <a:xfrm>
                <a:off x="3771900" y="2098675"/>
                <a:ext cx="392113" cy="392113"/>
              </a:xfrm>
              <a:custGeom>
                <a:avLst/>
                <a:gdLst>
                  <a:gd name="T0" fmla="*/ 335 w 511"/>
                  <a:gd name="T1" fmla="*/ 476 h 512"/>
                  <a:gd name="T2" fmla="*/ 273 w 511"/>
                  <a:gd name="T3" fmla="*/ 476 h 512"/>
                  <a:gd name="T4" fmla="*/ 273 w 511"/>
                  <a:gd name="T5" fmla="*/ 162 h 512"/>
                  <a:gd name="T6" fmla="*/ 322 w 511"/>
                  <a:gd name="T7" fmla="*/ 112 h 512"/>
                  <a:gd name="T8" fmla="*/ 394 w 511"/>
                  <a:gd name="T9" fmla="*/ 112 h 512"/>
                  <a:gd name="T10" fmla="*/ 314 w 511"/>
                  <a:gd name="T11" fmla="*/ 266 h 512"/>
                  <a:gd name="T12" fmla="*/ 326 w 511"/>
                  <a:gd name="T13" fmla="*/ 266 h 512"/>
                  <a:gd name="T14" fmla="*/ 406 w 511"/>
                  <a:gd name="T15" fmla="*/ 112 h 512"/>
                  <a:gd name="T16" fmla="*/ 417 w 511"/>
                  <a:gd name="T17" fmla="*/ 112 h 512"/>
                  <a:gd name="T18" fmla="*/ 497 w 511"/>
                  <a:gd name="T19" fmla="*/ 266 h 512"/>
                  <a:gd name="T20" fmla="*/ 509 w 511"/>
                  <a:gd name="T21" fmla="*/ 266 h 512"/>
                  <a:gd name="T22" fmla="*/ 429 w 511"/>
                  <a:gd name="T23" fmla="*/ 112 h 512"/>
                  <a:gd name="T24" fmla="*/ 497 w 511"/>
                  <a:gd name="T25" fmla="*/ 112 h 512"/>
                  <a:gd name="T26" fmla="*/ 511 w 511"/>
                  <a:gd name="T27" fmla="*/ 97 h 512"/>
                  <a:gd name="T28" fmla="*/ 497 w 511"/>
                  <a:gd name="T29" fmla="*/ 83 h 512"/>
                  <a:gd name="T30" fmla="*/ 322 w 511"/>
                  <a:gd name="T31" fmla="*/ 83 h 512"/>
                  <a:gd name="T32" fmla="*/ 273 w 511"/>
                  <a:gd name="T33" fmla="*/ 32 h 512"/>
                  <a:gd name="T34" fmla="*/ 273 w 511"/>
                  <a:gd name="T35" fmla="*/ 7 h 512"/>
                  <a:gd name="T36" fmla="*/ 266 w 511"/>
                  <a:gd name="T37" fmla="*/ 0 h 512"/>
                  <a:gd name="T38" fmla="*/ 247 w 511"/>
                  <a:gd name="T39" fmla="*/ 0 h 512"/>
                  <a:gd name="T40" fmla="*/ 239 w 511"/>
                  <a:gd name="T41" fmla="*/ 7 h 512"/>
                  <a:gd name="T42" fmla="*/ 239 w 511"/>
                  <a:gd name="T43" fmla="*/ 32 h 512"/>
                  <a:gd name="T44" fmla="*/ 190 w 511"/>
                  <a:gd name="T45" fmla="*/ 83 h 512"/>
                  <a:gd name="T46" fmla="*/ 15 w 511"/>
                  <a:gd name="T47" fmla="*/ 83 h 512"/>
                  <a:gd name="T48" fmla="*/ 0 w 511"/>
                  <a:gd name="T49" fmla="*/ 97 h 512"/>
                  <a:gd name="T50" fmla="*/ 15 w 511"/>
                  <a:gd name="T51" fmla="*/ 112 h 512"/>
                  <a:gd name="T52" fmla="*/ 83 w 511"/>
                  <a:gd name="T53" fmla="*/ 112 h 512"/>
                  <a:gd name="T54" fmla="*/ 3 w 511"/>
                  <a:gd name="T55" fmla="*/ 266 h 512"/>
                  <a:gd name="T56" fmla="*/ 15 w 511"/>
                  <a:gd name="T57" fmla="*/ 266 h 512"/>
                  <a:gd name="T58" fmla="*/ 95 w 511"/>
                  <a:gd name="T59" fmla="*/ 112 h 512"/>
                  <a:gd name="T60" fmla="*/ 106 w 511"/>
                  <a:gd name="T61" fmla="*/ 112 h 512"/>
                  <a:gd name="T62" fmla="*/ 186 w 511"/>
                  <a:gd name="T63" fmla="*/ 266 h 512"/>
                  <a:gd name="T64" fmla="*/ 198 w 511"/>
                  <a:gd name="T65" fmla="*/ 266 h 512"/>
                  <a:gd name="T66" fmla="*/ 118 w 511"/>
                  <a:gd name="T67" fmla="*/ 112 h 512"/>
                  <a:gd name="T68" fmla="*/ 190 w 511"/>
                  <a:gd name="T69" fmla="*/ 112 h 512"/>
                  <a:gd name="T70" fmla="*/ 239 w 511"/>
                  <a:gd name="T71" fmla="*/ 162 h 512"/>
                  <a:gd name="T72" fmla="*/ 239 w 511"/>
                  <a:gd name="T73" fmla="*/ 476 h 512"/>
                  <a:gd name="T74" fmla="*/ 178 w 511"/>
                  <a:gd name="T75" fmla="*/ 476 h 512"/>
                  <a:gd name="T76" fmla="*/ 159 w 511"/>
                  <a:gd name="T77" fmla="*/ 494 h 512"/>
                  <a:gd name="T78" fmla="*/ 178 w 511"/>
                  <a:gd name="T79" fmla="*/ 512 h 512"/>
                  <a:gd name="T80" fmla="*/ 335 w 511"/>
                  <a:gd name="T81" fmla="*/ 512 h 512"/>
                  <a:gd name="T82" fmla="*/ 353 w 511"/>
                  <a:gd name="T83" fmla="*/ 494 h 512"/>
                  <a:gd name="T84" fmla="*/ 335 w 511"/>
                  <a:gd name="T85" fmla="*/ 476 h 512"/>
                  <a:gd name="T86" fmla="*/ 218 w 511"/>
                  <a:gd name="T87" fmla="*/ 97 h 512"/>
                  <a:gd name="T88" fmla="*/ 256 w 511"/>
                  <a:gd name="T89" fmla="*/ 59 h 512"/>
                  <a:gd name="T90" fmla="*/ 294 w 511"/>
                  <a:gd name="T91" fmla="*/ 97 h 512"/>
                  <a:gd name="T92" fmla="*/ 256 w 511"/>
                  <a:gd name="T93" fmla="*/ 135 h 512"/>
                  <a:gd name="T94" fmla="*/ 218 w 511"/>
                  <a:gd name="T95" fmla="*/ 97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11" h="512">
                    <a:moveTo>
                      <a:pt x="335" y="476"/>
                    </a:moveTo>
                    <a:cubicBezTo>
                      <a:pt x="273" y="476"/>
                      <a:pt x="273" y="476"/>
                      <a:pt x="273" y="476"/>
                    </a:cubicBezTo>
                    <a:cubicBezTo>
                      <a:pt x="273" y="162"/>
                      <a:pt x="273" y="162"/>
                      <a:pt x="273" y="162"/>
                    </a:cubicBezTo>
                    <a:cubicBezTo>
                      <a:pt x="297" y="156"/>
                      <a:pt x="316" y="136"/>
                      <a:pt x="322" y="112"/>
                    </a:cubicBezTo>
                    <a:cubicBezTo>
                      <a:pt x="394" y="112"/>
                      <a:pt x="394" y="112"/>
                      <a:pt x="394" y="112"/>
                    </a:cubicBezTo>
                    <a:cubicBezTo>
                      <a:pt x="314" y="266"/>
                      <a:pt x="314" y="266"/>
                      <a:pt x="314" y="266"/>
                    </a:cubicBezTo>
                    <a:cubicBezTo>
                      <a:pt x="326" y="266"/>
                      <a:pt x="326" y="266"/>
                      <a:pt x="326" y="266"/>
                    </a:cubicBezTo>
                    <a:cubicBezTo>
                      <a:pt x="406" y="112"/>
                      <a:pt x="406" y="112"/>
                      <a:pt x="406" y="112"/>
                    </a:cubicBezTo>
                    <a:cubicBezTo>
                      <a:pt x="417" y="112"/>
                      <a:pt x="417" y="112"/>
                      <a:pt x="417" y="112"/>
                    </a:cubicBezTo>
                    <a:cubicBezTo>
                      <a:pt x="497" y="266"/>
                      <a:pt x="497" y="266"/>
                      <a:pt x="497" y="266"/>
                    </a:cubicBezTo>
                    <a:cubicBezTo>
                      <a:pt x="509" y="266"/>
                      <a:pt x="509" y="266"/>
                      <a:pt x="509" y="266"/>
                    </a:cubicBezTo>
                    <a:cubicBezTo>
                      <a:pt x="429" y="112"/>
                      <a:pt x="429" y="112"/>
                      <a:pt x="429" y="112"/>
                    </a:cubicBezTo>
                    <a:cubicBezTo>
                      <a:pt x="497" y="112"/>
                      <a:pt x="497" y="112"/>
                      <a:pt x="497" y="112"/>
                    </a:cubicBezTo>
                    <a:cubicBezTo>
                      <a:pt x="505" y="112"/>
                      <a:pt x="511" y="105"/>
                      <a:pt x="511" y="97"/>
                    </a:cubicBezTo>
                    <a:cubicBezTo>
                      <a:pt x="511" y="89"/>
                      <a:pt x="505" y="83"/>
                      <a:pt x="497" y="83"/>
                    </a:cubicBezTo>
                    <a:cubicBezTo>
                      <a:pt x="322" y="83"/>
                      <a:pt x="322" y="83"/>
                      <a:pt x="322" y="83"/>
                    </a:cubicBezTo>
                    <a:cubicBezTo>
                      <a:pt x="316" y="58"/>
                      <a:pt x="297" y="39"/>
                      <a:pt x="273" y="32"/>
                    </a:cubicBezTo>
                    <a:cubicBezTo>
                      <a:pt x="273" y="7"/>
                      <a:pt x="273" y="7"/>
                      <a:pt x="273" y="7"/>
                    </a:cubicBezTo>
                    <a:cubicBezTo>
                      <a:pt x="273" y="3"/>
                      <a:pt x="270" y="0"/>
                      <a:pt x="266" y="0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42" y="0"/>
                      <a:pt x="239" y="3"/>
                      <a:pt x="239" y="7"/>
                    </a:cubicBezTo>
                    <a:cubicBezTo>
                      <a:pt x="239" y="32"/>
                      <a:pt x="239" y="32"/>
                      <a:pt x="239" y="32"/>
                    </a:cubicBezTo>
                    <a:cubicBezTo>
                      <a:pt x="215" y="38"/>
                      <a:pt x="196" y="58"/>
                      <a:pt x="190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7" y="83"/>
                      <a:pt x="0" y="89"/>
                      <a:pt x="0" y="97"/>
                    </a:cubicBezTo>
                    <a:cubicBezTo>
                      <a:pt x="0" y="105"/>
                      <a:pt x="7" y="112"/>
                      <a:pt x="15" y="112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3" y="266"/>
                      <a:pt x="3" y="266"/>
                      <a:pt x="3" y="266"/>
                    </a:cubicBezTo>
                    <a:cubicBezTo>
                      <a:pt x="15" y="266"/>
                      <a:pt x="15" y="266"/>
                      <a:pt x="15" y="266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106" y="112"/>
                      <a:pt x="106" y="112"/>
                      <a:pt x="106" y="112"/>
                    </a:cubicBezTo>
                    <a:cubicBezTo>
                      <a:pt x="186" y="266"/>
                      <a:pt x="186" y="266"/>
                      <a:pt x="186" y="266"/>
                    </a:cubicBezTo>
                    <a:cubicBezTo>
                      <a:pt x="198" y="266"/>
                      <a:pt x="198" y="266"/>
                      <a:pt x="198" y="266"/>
                    </a:cubicBezTo>
                    <a:cubicBezTo>
                      <a:pt x="118" y="112"/>
                      <a:pt x="118" y="112"/>
                      <a:pt x="118" y="112"/>
                    </a:cubicBezTo>
                    <a:cubicBezTo>
                      <a:pt x="190" y="112"/>
                      <a:pt x="190" y="112"/>
                      <a:pt x="190" y="112"/>
                    </a:cubicBezTo>
                    <a:cubicBezTo>
                      <a:pt x="196" y="136"/>
                      <a:pt x="215" y="156"/>
                      <a:pt x="239" y="162"/>
                    </a:cubicBezTo>
                    <a:cubicBezTo>
                      <a:pt x="239" y="476"/>
                      <a:pt x="239" y="476"/>
                      <a:pt x="239" y="476"/>
                    </a:cubicBezTo>
                    <a:cubicBezTo>
                      <a:pt x="178" y="476"/>
                      <a:pt x="178" y="476"/>
                      <a:pt x="178" y="476"/>
                    </a:cubicBezTo>
                    <a:cubicBezTo>
                      <a:pt x="168" y="476"/>
                      <a:pt x="159" y="484"/>
                      <a:pt x="159" y="494"/>
                    </a:cubicBezTo>
                    <a:cubicBezTo>
                      <a:pt x="159" y="504"/>
                      <a:pt x="168" y="512"/>
                      <a:pt x="178" y="512"/>
                    </a:cubicBezTo>
                    <a:cubicBezTo>
                      <a:pt x="335" y="512"/>
                      <a:pt x="335" y="512"/>
                      <a:pt x="335" y="512"/>
                    </a:cubicBezTo>
                    <a:cubicBezTo>
                      <a:pt x="345" y="512"/>
                      <a:pt x="353" y="504"/>
                      <a:pt x="353" y="494"/>
                    </a:cubicBezTo>
                    <a:cubicBezTo>
                      <a:pt x="353" y="484"/>
                      <a:pt x="345" y="476"/>
                      <a:pt x="335" y="476"/>
                    </a:cubicBezTo>
                    <a:close/>
                    <a:moveTo>
                      <a:pt x="218" y="97"/>
                    </a:moveTo>
                    <a:cubicBezTo>
                      <a:pt x="218" y="76"/>
                      <a:pt x="235" y="59"/>
                      <a:pt x="256" y="59"/>
                    </a:cubicBezTo>
                    <a:cubicBezTo>
                      <a:pt x="277" y="59"/>
                      <a:pt x="294" y="76"/>
                      <a:pt x="294" y="97"/>
                    </a:cubicBezTo>
                    <a:cubicBezTo>
                      <a:pt x="294" y="118"/>
                      <a:pt x="277" y="135"/>
                      <a:pt x="256" y="135"/>
                    </a:cubicBezTo>
                    <a:cubicBezTo>
                      <a:pt x="235" y="135"/>
                      <a:pt x="218" y="118"/>
                      <a:pt x="218" y="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Freeform 11"/>
              <p:cNvSpPr/>
              <p:nvPr/>
            </p:nvSpPr>
            <p:spPr bwMode="auto">
              <a:xfrm>
                <a:off x="4010025" y="2301875"/>
                <a:ext cx="153988" cy="55563"/>
              </a:xfrm>
              <a:custGeom>
                <a:avLst/>
                <a:gdLst>
                  <a:gd name="T0" fmla="*/ 201 w 201"/>
                  <a:gd name="T1" fmla="*/ 0 h 73"/>
                  <a:gd name="T2" fmla="*/ 0 w 201"/>
                  <a:gd name="T3" fmla="*/ 0 h 73"/>
                  <a:gd name="T4" fmla="*/ 0 w 201"/>
                  <a:gd name="T5" fmla="*/ 1 h 73"/>
                  <a:gd name="T6" fmla="*/ 73 w 201"/>
                  <a:gd name="T7" fmla="*/ 73 h 73"/>
                  <a:gd name="T8" fmla="*/ 128 w 201"/>
                  <a:gd name="T9" fmla="*/ 73 h 73"/>
                  <a:gd name="T10" fmla="*/ 201 w 201"/>
                  <a:gd name="T11" fmla="*/ 1 h 73"/>
                  <a:gd name="T12" fmla="*/ 201 w 201"/>
                  <a:gd name="T1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1" h="73">
                    <a:moveTo>
                      <a:pt x="20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1"/>
                      <a:pt x="33" y="73"/>
                      <a:pt x="73" y="73"/>
                    </a:cubicBezTo>
                    <a:cubicBezTo>
                      <a:pt x="128" y="73"/>
                      <a:pt x="128" y="73"/>
                      <a:pt x="128" y="73"/>
                    </a:cubicBezTo>
                    <a:cubicBezTo>
                      <a:pt x="168" y="73"/>
                      <a:pt x="201" y="41"/>
                      <a:pt x="201" y="1"/>
                    </a:cubicBezTo>
                    <a:cubicBezTo>
                      <a:pt x="201" y="0"/>
                      <a:pt x="201" y="0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9712883" y="2215907"/>
            <a:ext cx="1718787" cy="1718787"/>
            <a:chOff x="7313237" y="1385705"/>
            <a:chExt cx="1289090" cy="1289090"/>
          </a:xfrm>
        </p:grpSpPr>
        <p:grpSp>
          <p:nvGrpSpPr>
            <p:cNvPr id="68" name="组合 67"/>
            <p:cNvGrpSpPr/>
            <p:nvPr/>
          </p:nvGrpSpPr>
          <p:grpSpPr>
            <a:xfrm>
              <a:off x="7313237" y="1385705"/>
              <a:ext cx="1289090" cy="1289090"/>
              <a:chOff x="7313237" y="1385708"/>
              <a:chExt cx="1289090" cy="1289090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7446994" y="1519465"/>
                <a:ext cx="1021576" cy="1021576"/>
              </a:xfrm>
              <a:prstGeom prst="ellipse">
                <a:avLst/>
              </a:prstGeom>
              <a:solidFill>
                <a:srgbClr val="DAAC5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7313237" y="1385708"/>
                <a:ext cx="1289090" cy="128909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DAAC5D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9" name="Freeform 200"/>
            <p:cNvSpPr>
              <a:spLocks noEditPoints="1"/>
            </p:cNvSpPr>
            <p:nvPr/>
          </p:nvSpPr>
          <p:spPr bwMode="auto">
            <a:xfrm>
              <a:off x="7747439" y="1839750"/>
              <a:ext cx="420687" cy="395287"/>
            </a:xfrm>
            <a:custGeom>
              <a:avLst/>
              <a:gdLst>
                <a:gd name="T0" fmla="*/ 394 w 548"/>
                <a:gd name="T1" fmla="*/ 0 h 514"/>
                <a:gd name="T2" fmla="*/ 240 w 548"/>
                <a:gd name="T3" fmla="*/ 153 h 514"/>
                <a:gd name="T4" fmla="*/ 240 w 548"/>
                <a:gd name="T5" fmla="*/ 206 h 514"/>
                <a:gd name="T6" fmla="*/ 0 w 548"/>
                <a:gd name="T7" fmla="*/ 206 h 514"/>
                <a:gd name="T8" fmla="*/ 0 w 548"/>
                <a:gd name="T9" fmla="*/ 514 h 514"/>
                <a:gd name="T10" fmla="*/ 377 w 548"/>
                <a:gd name="T11" fmla="*/ 514 h 514"/>
                <a:gd name="T12" fmla="*/ 377 w 548"/>
                <a:gd name="T13" fmla="*/ 206 h 514"/>
                <a:gd name="T14" fmla="*/ 308 w 548"/>
                <a:gd name="T15" fmla="*/ 206 h 514"/>
                <a:gd name="T16" fmla="*/ 308 w 548"/>
                <a:gd name="T17" fmla="*/ 153 h 514"/>
                <a:gd name="T18" fmla="*/ 394 w 548"/>
                <a:gd name="T19" fmla="*/ 68 h 514"/>
                <a:gd name="T20" fmla="*/ 479 w 548"/>
                <a:gd name="T21" fmla="*/ 153 h 514"/>
                <a:gd name="T22" fmla="*/ 479 w 548"/>
                <a:gd name="T23" fmla="*/ 206 h 514"/>
                <a:gd name="T24" fmla="*/ 548 w 548"/>
                <a:gd name="T25" fmla="*/ 206 h 514"/>
                <a:gd name="T26" fmla="*/ 548 w 548"/>
                <a:gd name="T27" fmla="*/ 153 h 514"/>
                <a:gd name="T28" fmla="*/ 394 w 548"/>
                <a:gd name="T29" fmla="*/ 0 h 514"/>
                <a:gd name="T30" fmla="*/ 216 w 548"/>
                <a:gd name="T31" fmla="*/ 434 h 514"/>
                <a:gd name="T32" fmla="*/ 145 w 548"/>
                <a:gd name="T33" fmla="*/ 434 h 514"/>
                <a:gd name="T34" fmla="*/ 161 w 548"/>
                <a:gd name="T35" fmla="*/ 373 h 514"/>
                <a:gd name="T36" fmla="*/ 137 w 548"/>
                <a:gd name="T37" fmla="*/ 334 h 514"/>
                <a:gd name="T38" fmla="*/ 180 w 548"/>
                <a:gd name="T39" fmla="*/ 291 h 514"/>
                <a:gd name="T40" fmla="*/ 224 w 548"/>
                <a:gd name="T41" fmla="*/ 334 h 514"/>
                <a:gd name="T42" fmla="*/ 200 w 548"/>
                <a:gd name="T43" fmla="*/ 373 h 514"/>
                <a:gd name="T44" fmla="*/ 216 w 548"/>
                <a:gd name="T45" fmla="*/ 43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8" h="514">
                  <a:moveTo>
                    <a:pt x="394" y="0"/>
                  </a:moveTo>
                  <a:cubicBezTo>
                    <a:pt x="309" y="0"/>
                    <a:pt x="240" y="69"/>
                    <a:pt x="240" y="153"/>
                  </a:cubicBezTo>
                  <a:cubicBezTo>
                    <a:pt x="240" y="206"/>
                    <a:pt x="240" y="206"/>
                    <a:pt x="240" y="206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377" y="514"/>
                    <a:pt x="377" y="514"/>
                    <a:pt x="377" y="514"/>
                  </a:cubicBezTo>
                  <a:cubicBezTo>
                    <a:pt x="377" y="206"/>
                    <a:pt x="377" y="206"/>
                    <a:pt x="377" y="206"/>
                  </a:cubicBezTo>
                  <a:cubicBezTo>
                    <a:pt x="308" y="206"/>
                    <a:pt x="308" y="206"/>
                    <a:pt x="308" y="206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06"/>
                    <a:pt x="347" y="68"/>
                    <a:pt x="394" y="68"/>
                  </a:cubicBezTo>
                  <a:cubicBezTo>
                    <a:pt x="441" y="68"/>
                    <a:pt x="479" y="106"/>
                    <a:pt x="479" y="153"/>
                  </a:cubicBezTo>
                  <a:cubicBezTo>
                    <a:pt x="479" y="206"/>
                    <a:pt x="479" y="206"/>
                    <a:pt x="479" y="206"/>
                  </a:cubicBezTo>
                  <a:cubicBezTo>
                    <a:pt x="548" y="206"/>
                    <a:pt x="548" y="206"/>
                    <a:pt x="548" y="206"/>
                  </a:cubicBezTo>
                  <a:cubicBezTo>
                    <a:pt x="548" y="153"/>
                    <a:pt x="548" y="153"/>
                    <a:pt x="548" y="153"/>
                  </a:cubicBezTo>
                  <a:cubicBezTo>
                    <a:pt x="548" y="69"/>
                    <a:pt x="479" y="0"/>
                    <a:pt x="394" y="0"/>
                  </a:cubicBezTo>
                  <a:close/>
                  <a:moveTo>
                    <a:pt x="216" y="434"/>
                  </a:moveTo>
                  <a:cubicBezTo>
                    <a:pt x="145" y="434"/>
                    <a:pt x="145" y="434"/>
                    <a:pt x="145" y="434"/>
                  </a:cubicBezTo>
                  <a:cubicBezTo>
                    <a:pt x="161" y="373"/>
                    <a:pt x="161" y="373"/>
                    <a:pt x="161" y="373"/>
                  </a:cubicBezTo>
                  <a:cubicBezTo>
                    <a:pt x="147" y="366"/>
                    <a:pt x="137" y="351"/>
                    <a:pt x="137" y="334"/>
                  </a:cubicBezTo>
                  <a:cubicBezTo>
                    <a:pt x="137" y="311"/>
                    <a:pt x="157" y="291"/>
                    <a:pt x="180" y="291"/>
                  </a:cubicBezTo>
                  <a:cubicBezTo>
                    <a:pt x="204" y="291"/>
                    <a:pt x="224" y="311"/>
                    <a:pt x="224" y="334"/>
                  </a:cubicBezTo>
                  <a:cubicBezTo>
                    <a:pt x="224" y="351"/>
                    <a:pt x="214" y="366"/>
                    <a:pt x="200" y="373"/>
                  </a:cubicBezTo>
                  <a:lnTo>
                    <a:pt x="216" y="4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pPr marL="0" marR="0" lvl="0" indent="0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931425" y="2215907"/>
            <a:ext cx="1718787" cy="1718787"/>
            <a:chOff x="2977144" y="1385705"/>
            <a:chExt cx="1289090" cy="1289090"/>
          </a:xfrm>
        </p:grpSpPr>
        <p:grpSp>
          <p:nvGrpSpPr>
            <p:cNvPr id="73" name="组合 72"/>
            <p:cNvGrpSpPr/>
            <p:nvPr/>
          </p:nvGrpSpPr>
          <p:grpSpPr>
            <a:xfrm>
              <a:off x="2977144" y="1385705"/>
              <a:ext cx="1289090" cy="1289090"/>
              <a:chOff x="2994311" y="1385705"/>
              <a:chExt cx="1289090" cy="1289090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3128068" y="1519462"/>
                <a:ext cx="1021576" cy="1021576"/>
              </a:xfrm>
              <a:prstGeom prst="ellipse">
                <a:avLst/>
              </a:prstGeom>
              <a:solidFill>
                <a:srgbClr val="DAAB5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2994311" y="1385705"/>
                <a:ext cx="1289090" cy="128909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DAAB5C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4" name="Group 245"/>
            <p:cNvGrpSpPr/>
            <p:nvPr/>
          </p:nvGrpSpPr>
          <p:grpSpPr>
            <a:xfrm>
              <a:off x="3412380" y="1813112"/>
              <a:ext cx="446087" cy="414338"/>
              <a:chOff x="3767138" y="6329363"/>
              <a:chExt cx="446087" cy="414338"/>
            </a:xfrm>
            <a:solidFill>
              <a:srgbClr val="FFFFFF"/>
            </a:solidFill>
          </p:grpSpPr>
          <p:sp>
            <p:nvSpPr>
              <p:cNvPr id="75" name="Freeform 229"/>
              <p:cNvSpPr/>
              <p:nvPr/>
            </p:nvSpPr>
            <p:spPr bwMode="auto">
              <a:xfrm>
                <a:off x="3767138" y="6329363"/>
                <a:ext cx="382588" cy="414338"/>
              </a:xfrm>
              <a:custGeom>
                <a:avLst/>
                <a:gdLst>
                  <a:gd name="T0" fmla="*/ 476 w 497"/>
                  <a:gd name="T1" fmla="*/ 422 h 538"/>
                  <a:gd name="T2" fmla="*/ 497 w 497"/>
                  <a:gd name="T3" fmla="*/ 440 h 538"/>
                  <a:gd name="T4" fmla="*/ 497 w 497"/>
                  <a:gd name="T5" fmla="*/ 470 h 538"/>
                  <a:gd name="T6" fmla="*/ 430 w 497"/>
                  <a:gd name="T7" fmla="*/ 538 h 538"/>
                  <a:gd name="T8" fmla="*/ 67 w 497"/>
                  <a:gd name="T9" fmla="*/ 538 h 538"/>
                  <a:gd name="T10" fmla="*/ 0 w 497"/>
                  <a:gd name="T11" fmla="*/ 470 h 538"/>
                  <a:gd name="T12" fmla="*/ 0 w 497"/>
                  <a:gd name="T13" fmla="*/ 125 h 538"/>
                  <a:gd name="T14" fmla="*/ 0 w 497"/>
                  <a:gd name="T15" fmla="*/ 125 h 538"/>
                  <a:gd name="T16" fmla="*/ 5 w 497"/>
                  <a:gd name="T17" fmla="*/ 113 h 538"/>
                  <a:gd name="T18" fmla="*/ 107 w 497"/>
                  <a:gd name="T19" fmla="*/ 6 h 538"/>
                  <a:gd name="T20" fmla="*/ 120 w 497"/>
                  <a:gd name="T21" fmla="*/ 0 h 538"/>
                  <a:gd name="T22" fmla="*/ 120 w 497"/>
                  <a:gd name="T23" fmla="*/ 0 h 538"/>
                  <a:gd name="T24" fmla="*/ 430 w 497"/>
                  <a:gd name="T25" fmla="*/ 0 h 538"/>
                  <a:gd name="T26" fmla="*/ 497 w 497"/>
                  <a:gd name="T27" fmla="*/ 68 h 538"/>
                  <a:gd name="T28" fmla="*/ 497 w 497"/>
                  <a:gd name="T29" fmla="*/ 137 h 538"/>
                  <a:gd name="T30" fmla="*/ 475 w 497"/>
                  <a:gd name="T31" fmla="*/ 134 h 538"/>
                  <a:gd name="T32" fmla="*/ 462 w 497"/>
                  <a:gd name="T33" fmla="*/ 135 h 538"/>
                  <a:gd name="T34" fmla="*/ 462 w 497"/>
                  <a:gd name="T35" fmla="*/ 68 h 538"/>
                  <a:gd name="T36" fmla="*/ 430 w 497"/>
                  <a:gd name="T37" fmla="*/ 35 h 538"/>
                  <a:gd name="T38" fmla="*/ 137 w 497"/>
                  <a:gd name="T39" fmla="*/ 35 h 538"/>
                  <a:gd name="T40" fmla="*/ 137 w 497"/>
                  <a:gd name="T41" fmla="*/ 75 h 538"/>
                  <a:gd name="T42" fmla="*/ 70 w 497"/>
                  <a:gd name="T43" fmla="*/ 143 h 538"/>
                  <a:gd name="T44" fmla="*/ 35 w 497"/>
                  <a:gd name="T45" fmla="*/ 143 h 538"/>
                  <a:gd name="T46" fmla="*/ 35 w 497"/>
                  <a:gd name="T47" fmla="*/ 470 h 538"/>
                  <a:gd name="T48" fmla="*/ 67 w 497"/>
                  <a:gd name="T49" fmla="*/ 503 h 538"/>
                  <a:gd name="T50" fmla="*/ 430 w 497"/>
                  <a:gd name="T51" fmla="*/ 503 h 538"/>
                  <a:gd name="T52" fmla="*/ 462 w 497"/>
                  <a:gd name="T53" fmla="*/ 470 h 538"/>
                  <a:gd name="T54" fmla="*/ 462 w 497"/>
                  <a:gd name="T55" fmla="*/ 433 h 538"/>
                  <a:gd name="T56" fmla="*/ 476 w 497"/>
                  <a:gd name="T57" fmla="*/ 422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97" h="538">
                    <a:moveTo>
                      <a:pt x="476" y="422"/>
                    </a:moveTo>
                    <a:cubicBezTo>
                      <a:pt x="497" y="440"/>
                      <a:pt x="497" y="440"/>
                      <a:pt x="497" y="440"/>
                    </a:cubicBezTo>
                    <a:cubicBezTo>
                      <a:pt x="497" y="470"/>
                      <a:pt x="497" y="470"/>
                      <a:pt x="497" y="470"/>
                    </a:cubicBezTo>
                    <a:cubicBezTo>
                      <a:pt x="497" y="507"/>
                      <a:pt x="467" y="538"/>
                      <a:pt x="430" y="538"/>
                    </a:cubicBezTo>
                    <a:cubicBezTo>
                      <a:pt x="67" y="538"/>
                      <a:pt x="67" y="538"/>
                      <a:pt x="67" y="538"/>
                    </a:cubicBezTo>
                    <a:cubicBezTo>
                      <a:pt x="30" y="538"/>
                      <a:pt x="0" y="507"/>
                      <a:pt x="0" y="470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1"/>
                      <a:pt x="2" y="117"/>
                      <a:pt x="5" y="113"/>
                    </a:cubicBezTo>
                    <a:cubicBezTo>
                      <a:pt x="107" y="6"/>
                      <a:pt x="107" y="6"/>
                      <a:pt x="107" y="6"/>
                    </a:cubicBezTo>
                    <a:cubicBezTo>
                      <a:pt x="111" y="2"/>
                      <a:pt x="115" y="0"/>
                      <a:pt x="12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430" y="0"/>
                      <a:pt x="430" y="0"/>
                      <a:pt x="430" y="0"/>
                    </a:cubicBezTo>
                    <a:cubicBezTo>
                      <a:pt x="467" y="0"/>
                      <a:pt x="497" y="31"/>
                      <a:pt x="497" y="68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90" y="135"/>
                      <a:pt x="483" y="134"/>
                      <a:pt x="475" y="134"/>
                    </a:cubicBezTo>
                    <a:cubicBezTo>
                      <a:pt x="471" y="134"/>
                      <a:pt x="467" y="135"/>
                      <a:pt x="462" y="135"/>
                    </a:cubicBezTo>
                    <a:cubicBezTo>
                      <a:pt x="462" y="68"/>
                      <a:pt x="462" y="68"/>
                      <a:pt x="462" y="68"/>
                    </a:cubicBezTo>
                    <a:cubicBezTo>
                      <a:pt x="462" y="50"/>
                      <a:pt x="448" y="35"/>
                      <a:pt x="430" y="35"/>
                    </a:cubicBezTo>
                    <a:cubicBezTo>
                      <a:pt x="137" y="35"/>
                      <a:pt x="137" y="35"/>
                      <a:pt x="137" y="3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113"/>
                      <a:pt x="107" y="143"/>
                      <a:pt x="70" y="143"/>
                    </a:cubicBezTo>
                    <a:cubicBezTo>
                      <a:pt x="35" y="143"/>
                      <a:pt x="35" y="143"/>
                      <a:pt x="35" y="143"/>
                    </a:cubicBezTo>
                    <a:cubicBezTo>
                      <a:pt x="35" y="470"/>
                      <a:pt x="35" y="470"/>
                      <a:pt x="35" y="470"/>
                    </a:cubicBezTo>
                    <a:cubicBezTo>
                      <a:pt x="35" y="488"/>
                      <a:pt x="50" y="503"/>
                      <a:pt x="67" y="503"/>
                    </a:cubicBezTo>
                    <a:cubicBezTo>
                      <a:pt x="430" y="503"/>
                      <a:pt x="430" y="503"/>
                      <a:pt x="430" y="503"/>
                    </a:cubicBezTo>
                    <a:cubicBezTo>
                      <a:pt x="448" y="503"/>
                      <a:pt x="462" y="488"/>
                      <a:pt x="462" y="470"/>
                    </a:cubicBezTo>
                    <a:cubicBezTo>
                      <a:pt x="462" y="433"/>
                      <a:pt x="462" y="433"/>
                      <a:pt x="462" y="433"/>
                    </a:cubicBezTo>
                    <a:lnTo>
                      <a:pt x="476" y="42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Freeform 230"/>
              <p:cNvSpPr/>
              <p:nvPr/>
            </p:nvSpPr>
            <p:spPr bwMode="auto">
              <a:xfrm>
                <a:off x="3844925" y="6446838"/>
                <a:ext cx="187325" cy="22225"/>
              </a:xfrm>
              <a:custGeom>
                <a:avLst/>
                <a:gdLst>
                  <a:gd name="T0" fmla="*/ 229 w 243"/>
                  <a:gd name="T1" fmla="*/ 0 h 28"/>
                  <a:gd name="T2" fmla="*/ 14 w 243"/>
                  <a:gd name="T3" fmla="*/ 0 h 28"/>
                  <a:gd name="T4" fmla="*/ 0 w 243"/>
                  <a:gd name="T5" fmla="*/ 14 h 28"/>
                  <a:gd name="T6" fmla="*/ 14 w 243"/>
                  <a:gd name="T7" fmla="*/ 28 h 28"/>
                  <a:gd name="T8" fmla="*/ 229 w 243"/>
                  <a:gd name="T9" fmla="*/ 28 h 28"/>
                  <a:gd name="T10" fmla="*/ 243 w 243"/>
                  <a:gd name="T11" fmla="*/ 14 h 28"/>
                  <a:gd name="T12" fmla="*/ 229 w 243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28">
                    <a:moveTo>
                      <a:pt x="22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29" y="28"/>
                      <a:pt x="229" y="28"/>
                      <a:pt x="229" y="28"/>
                    </a:cubicBezTo>
                    <a:cubicBezTo>
                      <a:pt x="237" y="28"/>
                      <a:pt x="243" y="22"/>
                      <a:pt x="243" y="14"/>
                    </a:cubicBezTo>
                    <a:cubicBezTo>
                      <a:pt x="243" y="6"/>
                      <a:pt x="237" y="0"/>
                      <a:pt x="2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Freeform 231"/>
              <p:cNvSpPr/>
              <p:nvPr/>
            </p:nvSpPr>
            <p:spPr bwMode="auto">
              <a:xfrm>
                <a:off x="3844925" y="6497638"/>
                <a:ext cx="187325" cy="22225"/>
              </a:xfrm>
              <a:custGeom>
                <a:avLst/>
                <a:gdLst>
                  <a:gd name="T0" fmla="*/ 14 w 243"/>
                  <a:gd name="T1" fmla="*/ 29 h 29"/>
                  <a:gd name="T2" fmla="*/ 229 w 243"/>
                  <a:gd name="T3" fmla="*/ 29 h 29"/>
                  <a:gd name="T4" fmla="*/ 243 w 243"/>
                  <a:gd name="T5" fmla="*/ 15 h 29"/>
                  <a:gd name="T6" fmla="*/ 229 w 243"/>
                  <a:gd name="T7" fmla="*/ 0 h 29"/>
                  <a:gd name="T8" fmla="*/ 14 w 243"/>
                  <a:gd name="T9" fmla="*/ 0 h 29"/>
                  <a:gd name="T10" fmla="*/ 0 w 243"/>
                  <a:gd name="T11" fmla="*/ 15 h 29"/>
                  <a:gd name="T12" fmla="*/ 14 w 243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29">
                    <a:moveTo>
                      <a:pt x="14" y="29"/>
                    </a:moveTo>
                    <a:cubicBezTo>
                      <a:pt x="229" y="29"/>
                      <a:pt x="229" y="29"/>
                      <a:pt x="229" y="29"/>
                    </a:cubicBezTo>
                    <a:cubicBezTo>
                      <a:pt x="237" y="29"/>
                      <a:pt x="243" y="22"/>
                      <a:pt x="243" y="15"/>
                    </a:cubicBezTo>
                    <a:cubicBezTo>
                      <a:pt x="243" y="7"/>
                      <a:pt x="237" y="0"/>
                      <a:pt x="22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0" y="22"/>
                      <a:pt x="6" y="29"/>
                      <a:pt x="14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Freeform 232"/>
              <p:cNvSpPr/>
              <p:nvPr/>
            </p:nvSpPr>
            <p:spPr bwMode="auto">
              <a:xfrm>
                <a:off x="3844925" y="6550025"/>
                <a:ext cx="187325" cy="22225"/>
              </a:xfrm>
              <a:custGeom>
                <a:avLst/>
                <a:gdLst>
                  <a:gd name="T0" fmla="*/ 14 w 243"/>
                  <a:gd name="T1" fmla="*/ 28 h 28"/>
                  <a:gd name="T2" fmla="*/ 229 w 243"/>
                  <a:gd name="T3" fmla="*/ 28 h 28"/>
                  <a:gd name="T4" fmla="*/ 243 w 243"/>
                  <a:gd name="T5" fmla="*/ 14 h 28"/>
                  <a:gd name="T6" fmla="*/ 229 w 243"/>
                  <a:gd name="T7" fmla="*/ 0 h 28"/>
                  <a:gd name="T8" fmla="*/ 14 w 243"/>
                  <a:gd name="T9" fmla="*/ 0 h 28"/>
                  <a:gd name="T10" fmla="*/ 0 w 243"/>
                  <a:gd name="T11" fmla="*/ 14 h 28"/>
                  <a:gd name="T12" fmla="*/ 14 w 243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3" h="28">
                    <a:moveTo>
                      <a:pt x="14" y="28"/>
                    </a:moveTo>
                    <a:cubicBezTo>
                      <a:pt x="229" y="28"/>
                      <a:pt x="229" y="28"/>
                      <a:pt x="229" y="28"/>
                    </a:cubicBezTo>
                    <a:cubicBezTo>
                      <a:pt x="237" y="28"/>
                      <a:pt x="243" y="22"/>
                      <a:pt x="243" y="14"/>
                    </a:cubicBezTo>
                    <a:cubicBezTo>
                      <a:pt x="243" y="6"/>
                      <a:pt x="237" y="0"/>
                      <a:pt x="22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79" name="Freeform 233"/>
              <p:cNvSpPr/>
              <p:nvPr/>
            </p:nvSpPr>
            <p:spPr bwMode="auto">
              <a:xfrm>
                <a:off x="3844925" y="6602413"/>
                <a:ext cx="225425" cy="22225"/>
              </a:xfrm>
              <a:custGeom>
                <a:avLst/>
                <a:gdLst>
                  <a:gd name="T0" fmla="*/ 279 w 293"/>
                  <a:gd name="T1" fmla="*/ 0 h 29"/>
                  <a:gd name="T2" fmla="*/ 14 w 293"/>
                  <a:gd name="T3" fmla="*/ 0 h 29"/>
                  <a:gd name="T4" fmla="*/ 0 w 293"/>
                  <a:gd name="T5" fmla="*/ 15 h 29"/>
                  <a:gd name="T6" fmla="*/ 14 w 293"/>
                  <a:gd name="T7" fmla="*/ 29 h 29"/>
                  <a:gd name="T8" fmla="*/ 279 w 293"/>
                  <a:gd name="T9" fmla="*/ 29 h 29"/>
                  <a:gd name="T10" fmla="*/ 293 w 293"/>
                  <a:gd name="T11" fmla="*/ 15 h 29"/>
                  <a:gd name="T12" fmla="*/ 279 w 293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3" h="29">
                    <a:moveTo>
                      <a:pt x="27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0" y="22"/>
                      <a:pt x="6" y="29"/>
                      <a:pt x="14" y="29"/>
                    </a:cubicBezTo>
                    <a:cubicBezTo>
                      <a:pt x="279" y="29"/>
                      <a:pt x="279" y="29"/>
                      <a:pt x="279" y="29"/>
                    </a:cubicBezTo>
                    <a:cubicBezTo>
                      <a:pt x="287" y="29"/>
                      <a:pt x="293" y="22"/>
                      <a:pt x="293" y="15"/>
                    </a:cubicBezTo>
                    <a:cubicBezTo>
                      <a:pt x="293" y="7"/>
                      <a:pt x="287" y="0"/>
                      <a:pt x="2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80" name="Freeform 234"/>
              <p:cNvSpPr/>
              <p:nvPr/>
            </p:nvSpPr>
            <p:spPr bwMode="auto">
              <a:xfrm>
                <a:off x="3844925" y="6654800"/>
                <a:ext cx="225425" cy="20638"/>
              </a:xfrm>
              <a:custGeom>
                <a:avLst/>
                <a:gdLst>
                  <a:gd name="T0" fmla="*/ 279 w 293"/>
                  <a:gd name="T1" fmla="*/ 0 h 28"/>
                  <a:gd name="T2" fmla="*/ 14 w 293"/>
                  <a:gd name="T3" fmla="*/ 0 h 28"/>
                  <a:gd name="T4" fmla="*/ 0 w 293"/>
                  <a:gd name="T5" fmla="*/ 14 h 28"/>
                  <a:gd name="T6" fmla="*/ 14 w 293"/>
                  <a:gd name="T7" fmla="*/ 28 h 28"/>
                  <a:gd name="T8" fmla="*/ 279 w 293"/>
                  <a:gd name="T9" fmla="*/ 28 h 28"/>
                  <a:gd name="T10" fmla="*/ 293 w 293"/>
                  <a:gd name="T11" fmla="*/ 14 h 28"/>
                  <a:gd name="T12" fmla="*/ 279 w 293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3" h="28">
                    <a:moveTo>
                      <a:pt x="279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2"/>
                      <a:pt x="6" y="28"/>
                      <a:pt x="14" y="28"/>
                    </a:cubicBezTo>
                    <a:cubicBezTo>
                      <a:pt x="279" y="28"/>
                      <a:pt x="279" y="28"/>
                      <a:pt x="279" y="28"/>
                    </a:cubicBezTo>
                    <a:cubicBezTo>
                      <a:pt x="287" y="28"/>
                      <a:pt x="293" y="22"/>
                      <a:pt x="293" y="14"/>
                    </a:cubicBezTo>
                    <a:cubicBezTo>
                      <a:pt x="293" y="6"/>
                      <a:pt x="287" y="0"/>
                      <a:pt x="27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Freeform 235"/>
              <p:cNvSpPr>
                <a:spLocks noEditPoints="1"/>
              </p:cNvSpPr>
              <p:nvPr/>
            </p:nvSpPr>
            <p:spPr bwMode="auto">
              <a:xfrm>
                <a:off x="4051300" y="6445250"/>
                <a:ext cx="161925" cy="227013"/>
              </a:xfrm>
              <a:custGeom>
                <a:avLst/>
                <a:gdLst>
                  <a:gd name="T0" fmla="*/ 105 w 211"/>
                  <a:gd name="T1" fmla="*/ 0 h 296"/>
                  <a:gd name="T2" fmla="*/ 0 w 211"/>
                  <a:gd name="T3" fmla="*/ 106 h 296"/>
                  <a:gd name="T4" fmla="*/ 52 w 211"/>
                  <a:gd name="T5" fmla="*/ 197 h 296"/>
                  <a:gd name="T6" fmla="*/ 52 w 211"/>
                  <a:gd name="T7" fmla="*/ 296 h 296"/>
                  <a:gd name="T8" fmla="*/ 106 w 211"/>
                  <a:gd name="T9" fmla="*/ 254 h 296"/>
                  <a:gd name="T10" fmla="*/ 159 w 211"/>
                  <a:gd name="T11" fmla="*/ 296 h 296"/>
                  <a:gd name="T12" fmla="*/ 159 w 211"/>
                  <a:gd name="T13" fmla="*/ 197 h 296"/>
                  <a:gd name="T14" fmla="*/ 211 w 211"/>
                  <a:gd name="T15" fmla="*/ 106 h 296"/>
                  <a:gd name="T16" fmla="*/ 105 w 211"/>
                  <a:gd name="T17" fmla="*/ 0 h 296"/>
                  <a:gd name="T18" fmla="*/ 105 w 211"/>
                  <a:gd name="T19" fmla="*/ 196 h 296"/>
                  <a:gd name="T20" fmla="*/ 15 w 211"/>
                  <a:gd name="T21" fmla="*/ 106 h 296"/>
                  <a:gd name="T22" fmla="*/ 105 w 211"/>
                  <a:gd name="T23" fmla="*/ 16 h 296"/>
                  <a:gd name="T24" fmla="*/ 195 w 211"/>
                  <a:gd name="T25" fmla="*/ 106 h 296"/>
                  <a:gd name="T26" fmla="*/ 105 w 211"/>
                  <a:gd name="T27" fmla="*/ 196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1" h="296">
                    <a:moveTo>
                      <a:pt x="105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45"/>
                      <a:pt x="21" y="179"/>
                      <a:pt x="52" y="197"/>
                    </a:cubicBezTo>
                    <a:cubicBezTo>
                      <a:pt x="52" y="296"/>
                      <a:pt x="52" y="296"/>
                      <a:pt x="52" y="296"/>
                    </a:cubicBezTo>
                    <a:cubicBezTo>
                      <a:pt x="106" y="254"/>
                      <a:pt x="106" y="254"/>
                      <a:pt x="106" y="254"/>
                    </a:cubicBezTo>
                    <a:cubicBezTo>
                      <a:pt x="159" y="296"/>
                      <a:pt x="159" y="296"/>
                      <a:pt x="159" y="296"/>
                    </a:cubicBezTo>
                    <a:cubicBezTo>
                      <a:pt x="159" y="197"/>
                      <a:pt x="159" y="197"/>
                      <a:pt x="159" y="197"/>
                    </a:cubicBezTo>
                    <a:cubicBezTo>
                      <a:pt x="190" y="179"/>
                      <a:pt x="211" y="145"/>
                      <a:pt x="211" y="106"/>
                    </a:cubicBezTo>
                    <a:cubicBezTo>
                      <a:pt x="211" y="48"/>
                      <a:pt x="164" y="0"/>
                      <a:pt x="105" y="0"/>
                    </a:cubicBezTo>
                    <a:close/>
                    <a:moveTo>
                      <a:pt x="105" y="196"/>
                    </a:moveTo>
                    <a:cubicBezTo>
                      <a:pt x="56" y="196"/>
                      <a:pt x="16" y="156"/>
                      <a:pt x="15" y="106"/>
                    </a:cubicBezTo>
                    <a:cubicBezTo>
                      <a:pt x="16" y="56"/>
                      <a:pt x="56" y="16"/>
                      <a:pt x="105" y="16"/>
                    </a:cubicBezTo>
                    <a:cubicBezTo>
                      <a:pt x="155" y="16"/>
                      <a:pt x="195" y="56"/>
                      <a:pt x="195" y="106"/>
                    </a:cubicBezTo>
                    <a:cubicBezTo>
                      <a:pt x="195" y="156"/>
                      <a:pt x="155" y="196"/>
                      <a:pt x="105" y="1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6822153" y="2215907"/>
            <a:ext cx="1718787" cy="1718787"/>
            <a:chOff x="5145190" y="1385705"/>
            <a:chExt cx="1289090" cy="1289090"/>
          </a:xfrm>
        </p:grpSpPr>
        <p:grpSp>
          <p:nvGrpSpPr>
            <p:cNvPr id="85" name="组合 84"/>
            <p:cNvGrpSpPr/>
            <p:nvPr/>
          </p:nvGrpSpPr>
          <p:grpSpPr>
            <a:xfrm>
              <a:off x="5145190" y="1385705"/>
              <a:ext cx="1289090" cy="1289090"/>
              <a:chOff x="5164381" y="1385708"/>
              <a:chExt cx="1289090" cy="1289090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298138" y="1519465"/>
                <a:ext cx="1021576" cy="1021576"/>
              </a:xfrm>
              <a:prstGeom prst="ellipse">
                <a:avLst/>
              </a:prstGeom>
              <a:solidFill>
                <a:srgbClr val="DEB36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5164381" y="1385708"/>
                <a:ext cx="1289090" cy="128909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DEB362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6" name="Group 259"/>
            <p:cNvGrpSpPr/>
            <p:nvPr/>
          </p:nvGrpSpPr>
          <p:grpSpPr>
            <a:xfrm>
              <a:off x="5595266" y="1807206"/>
              <a:ext cx="388938" cy="446088"/>
              <a:chOff x="4638675" y="4654550"/>
              <a:chExt cx="388938" cy="446088"/>
            </a:xfrm>
            <a:solidFill>
              <a:srgbClr val="FFFFFF"/>
            </a:solidFill>
          </p:grpSpPr>
          <p:sp>
            <p:nvSpPr>
              <p:cNvPr id="87" name="Freeform 241"/>
              <p:cNvSpPr>
                <a:spLocks noEditPoints="1"/>
              </p:cNvSpPr>
              <p:nvPr/>
            </p:nvSpPr>
            <p:spPr bwMode="auto">
              <a:xfrm>
                <a:off x="4638675" y="4654550"/>
                <a:ext cx="388938" cy="446088"/>
              </a:xfrm>
              <a:custGeom>
                <a:avLst/>
                <a:gdLst>
                  <a:gd name="T0" fmla="*/ 507 w 507"/>
                  <a:gd name="T1" fmla="*/ 118 h 581"/>
                  <a:gd name="T2" fmla="*/ 507 w 507"/>
                  <a:gd name="T3" fmla="*/ 143 h 581"/>
                  <a:gd name="T4" fmla="*/ 506 w 507"/>
                  <a:gd name="T5" fmla="*/ 229 h 581"/>
                  <a:gd name="T6" fmla="*/ 496 w 507"/>
                  <a:gd name="T7" fmla="*/ 296 h 581"/>
                  <a:gd name="T8" fmla="*/ 268 w 507"/>
                  <a:gd name="T9" fmla="*/ 576 h 581"/>
                  <a:gd name="T10" fmla="*/ 257 w 507"/>
                  <a:gd name="T11" fmla="*/ 580 h 581"/>
                  <a:gd name="T12" fmla="*/ 253 w 507"/>
                  <a:gd name="T13" fmla="*/ 581 h 581"/>
                  <a:gd name="T14" fmla="*/ 250 w 507"/>
                  <a:gd name="T15" fmla="*/ 580 h 581"/>
                  <a:gd name="T16" fmla="*/ 239 w 507"/>
                  <a:gd name="T17" fmla="*/ 576 h 581"/>
                  <a:gd name="T18" fmla="*/ 10 w 507"/>
                  <a:gd name="T19" fmla="*/ 296 h 581"/>
                  <a:gd name="T20" fmla="*/ 1 w 507"/>
                  <a:gd name="T21" fmla="*/ 229 h 581"/>
                  <a:gd name="T22" fmla="*/ 0 w 507"/>
                  <a:gd name="T23" fmla="*/ 143 h 581"/>
                  <a:gd name="T24" fmla="*/ 0 w 507"/>
                  <a:gd name="T25" fmla="*/ 118 h 581"/>
                  <a:gd name="T26" fmla="*/ 7 w 507"/>
                  <a:gd name="T27" fmla="*/ 109 h 581"/>
                  <a:gd name="T28" fmla="*/ 31 w 507"/>
                  <a:gd name="T29" fmla="*/ 102 h 581"/>
                  <a:gd name="T30" fmla="*/ 148 w 507"/>
                  <a:gd name="T31" fmla="*/ 44 h 581"/>
                  <a:gd name="T32" fmla="*/ 253 w 507"/>
                  <a:gd name="T33" fmla="*/ 0 h 581"/>
                  <a:gd name="T34" fmla="*/ 359 w 507"/>
                  <a:gd name="T35" fmla="*/ 44 h 581"/>
                  <a:gd name="T36" fmla="*/ 476 w 507"/>
                  <a:gd name="T37" fmla="*/ 102 h 581"/>
                  <a:gd name="T38" fmla="*/ 500 w 507"/>
                  <a:gd name="T39" fmla="*/ 109 h 581"/>
                  <a:gd name="T40" fmla="*/ 507 w 507"/>
                  <a:gd name="T41" fmla="*/ 118 h 581"/>
                  <a:gd name="T42" fmla="*/ 488 w 507"/>
                  <a:gd name="T43" fmla="*/ 125 h 581"/>
                  <a:gd name="T44" fmla="*/ 471 w 507"/>
                  <a:gd name="T45" fmla="*/ 120 h 581"/>
                  <a:gd name="T46" fmla="*/ 349 w 507"/>
                  <a:gd name="T47" fmla="*/ 59 h 581"/>
                  <a:gd name="T48" fmla="*/ 253 w 507"/>
                  <a:gd name="T49" fmla="*/ 19 h 581"/>
                  <a:gd name="T50" fmla="*/ 158 w 507"/>
                  <a:gd name="T51" fmla="*/ 59 h 581"/>
                  <a:gd name="T52" fmla="*/ 36 w 507"/>
                  <a:gd name="T53" fmla="*/ 120 h 581"/>
                  <a:gd name="T54" fmla="*/ 19 w 507"/>
                  <a:gd name="T55" fmla="*/ 125 h 581"/>
                  <a:gd name="T56" fmla="*/ 19 w 507"/>
                  <a:gd name="T57" fmla="*/ 143 h 581"/>
                  <a:gd name="T58" fmla="*/ 20 w 507"/>
                  <a:gd name="T59" fmla="*/ 228 h 581"/>
                  <a:gd name="T60" fmla="*/ 29 w 507"/>
                  <a:gd name="T61" fmla="*/ 292 h 581"/>
                  <a:gd name="T62" fmla="*/ 245 w 507"/>
                  <a:gd name="T63" fmla="*/ 559 h 581"/>
                  <a:gd name="T64" fmla="*/ 253 w 507"/>
                  <a:gd name="T65" fmla="*/ 562 h 581"/>
                  <a:gd name="T66" fmla="*/ 262 w 507"/>
                  <a:gd name="T67" fmla="*/ 559 h 581"/>
                  <a:gd name="T68" fmla="*/ 478 w 507"/>
                  <a:gd name="T69" fmla="*/ 292 h 581"/>
                  <a:gd name="T70" fmla="*/ 487 w 507"/>
                  <a:gd name="T71" fmla="*/ 228 h 581"/>
                  <a:gd name="T72" fmla="*/ 488 w 507"/>
                  <a:gd name="T73" fmla="*/ 143 h 581"/>
                  <a:gd name="T74" fmla="*/ 488 w 507"/>
                  <a:gd name="T75" fmla="*/ 125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7" h="581">
                    <a:moveTo>
                      <a:pt x="507" y="118"/>
                    </a:moveTo>
                    <a:cubicBezTo>
                      <a:pt x="507" y="143"/>
                      <a:pt x="507" y="143"/>
                      <a:pt x="507" y="143"/>
                    </a:cubicBezTo>
                    <a:cubicBezTo>
                      <a:pt x="507" y="151"/>
                      <a:pt x="507" y="217"/>
                      <a:pt x="506" y="229"/>
                    </a:cubicBezTo>
                    <a:cubicBezTo>
                      <a:pt x="504" y="252"/>
                      <a:pt x="501" y="275"/>
                      <a:pt x="496" y="296"/>
                    </a:cubicBezTo>
                    <a:cubicBezTo>
                      <a:pt x="451" y="505"/>
                      <a:pt x="276" y="573"/>
                      <a:pt x="268" y="576"/>
                    </a:cubicBezTo>
                    <a:cubicBezTo>
                      <a:pt x="257" y="580"/>
                      <a:pt x="257" y="580"/>
                      <a:pt x="257" y="580"/>
                    </a:cubicBezTo>
                    <a:cubicBezTo>
                      <a:pt x="256" y="581"/>
                      <a:pt x="255" y="581"/>
                      <a:pt x="253" y="581"/>
                    </a:cubicBezTo>
                    <a:cubicBezTo>
                      <a:pt x="252" y="581"/>
                      <a:pt x="251" y="581"/>
                      <a:pt x="250" y="580"/>
                    </a:cubicBezTo>
                    <a:cubicBezTo>
                      <a:pt x="239" y="576"/>
                      <a:pt x="239" y="576"/>
                      <a:pt x="239" y="576"/>
                    </a:cubicBezTo>
                    <a:cubicBezTo>
                      <a:pt x="231" y="573"/>
                      <a:pt x="56" y="505"/>
                      <a:pt x="10" y="296"/>
                    </a:cubicBezTo>
                    <a:cubicBezTo>
                      <a:pt x="6" y="275"/>
                      <a:pt x="3" y="252"/>
                      <a:pt x="1" y="229"/>
                    </a:cubicBezTo>
                    <a:cubicBezTo>
                      <a:pt x="0" y="217"/>
                      <a:pt x="0" y="151"/>
                      <a:pt x="0" y="143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4"/>
                      <a:pt x="3" y="110"/>
                      <a:pt x="7" y="109"/>
                    </a:cubicBezTo>
                    <a:cubicBezTo>
                      <a:pt x="31" y="102"/>
                      <a:pt x="31" y="102"/>
                      <a:pt x="31" y="102"/>
                    </a:cubicBezTo>
                    <a:cubicBezTo>
                      <a:pt x="79" y="88"/>
                      <a:pt x="116" y="65"/>
                      <a:pt x="148" y="44"/>
                    </a:cubicBezTo>
                    <a:cubicBezTo>
                      <a:pt x="185" y="20"/>
                      <a:pt x="216" y="0"/>
                      <a:pt x="253" y="0"/>
                    </a:cubicBezTo>
                    <a:cubicBezTo>
                      <a:pt x="291" y="0"/>
                      <a:pt x="322" y="20"/>
                      <a:pt x="359" y="44"/>
                    </a:cubicBezTo>
                    <a:cubicBezTo>
                      <a:pt x="391" y="65"/>
                      <a:pt x="428" y="88"/>
                      <a:pt x="476" y="102"/>
                    </a:cubicBezTo>
                    <a:cubicBezTo>
                      <a:pt x="500" y="109"/>
                      <a:pt x="500" y="109"/>
                      <a:pt x="500" y="109"/>
                    </a:cubicBezTo>
                    <a:cubicBezTo>
                      <a:pt x="504" y="110"/>
                      <a:pt x="507" y="114"/>
                      <a:pt x="507" y="118"/>
                    </a:cubicBezTo>
                    <a:close/>
                    <a:moveTo>
                      <a:pt x="488" y="125"/>
                    </a:moveTo>
                    <a:cubicBezTo>
                      <a:pt x="471" y="120"/>
                      <a:pt x="471" y="120"/>
                      <a:pt x="471" y="120"/>
                    </a:cubicBezTo>
                    <a:cubicBezTo>
                      <a:pt x="420" y="105"/>
                      <a:pt x="382" y="81"/>
                      <a:pt x="349" y="59"/>
                    </a:cubicBezTo>
                    <a:cubicBezTo>
                      <a:pt x="315" y="38"/>
                      <a:pt x="286" y="19"/>
                      <a:pt x="253" y="19"/>
                    </a:cubicBezTo>
                    <a:cubicBezTo>
                      <a:pt x="221" y="19"/>
                      <a:pt x="192" y="38"/>
                      <a:pt x="158" y="59"/>
                    </a:cubicBezTo>
                    <a:cubicBezTo>
                      <a:pt x="125" y="81"/>
                      <a:pt x="87" y="105"/>
                      <a:pt x="36" y="120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19" y="143"/>
                      <a:pt x="19" y="143"/>
                      <a:pt x="19" y="143"/>
                    </a:cubicBezTo>
                    <a:cubicBezTo>
                      <a:pt x="19" y="152"/>
                      <a:pt x="19" y="217"/>
                      <a:pt x="20" y="228"/>
                    </a:cubicBezTo>
                    <a:cubicBezTo>
                      <a:pt x="21" y="250"/>
                      <a:pt x="24" y="272"/>
                      <a:pt x="29" y="292"/>
                    </a:cubicBezTo>
                    <a:cubicBezTo>
                      <a:pt x="72" y="492"/>
                      <a:pt x="238" y="556"/>
                      <a:pt x="245" y="559"/>
                    </a:cubicBezTo>
                    <a:cubicBezTo>
                      <a:pt x="253" y="562"/>
                      <a:pt x="253" y="562"/>
                      <a:pt x="253" y="562"/>
                    </a:cubicBezTo>
                    <a:cubicBezTo>
                      <a:pt x="262" y="559"/>
                      <a:pt x="262" y="559"/>
                      <a:pt x="262" y="559"/>
                    </a:cubicBezTo>
                    <a:cubicBezTo>
                      <a:pt x="269" y="556"/>
                      <a:pt x="435" y="492"/>
                      <a:pt x="478" y="292"/>
                    </a:cubicBezTo>
                    <a:cubicBezTo>
                      <a:pt x="483" y="272"/>
                      <a:pt x="486" y="250"/>
                      <a:pt x="487" y="228"/>
                    </a:cubicBezTo>
                    <a:cubicBezTo>
                      <a:pt x="488" y="217"/>
                      <a:pt x="488" y="152"/>
                      <a:pt x="488" y="143"/>
                    </a:cubicBezTo>
                    <a:lnTo>
                      <a:pt x="488" y="1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88" name="Freeform 242"/>
              <p:cNvSpPr/>
              <p:nvPr/>
            </p:nvSpPr>
            <p:spPr bwMode="auto">
              <a:xfrm>
                <a:off x="4670425" y="4686300"/>
                <a:ext cx="161925" cy="188913"/>
              </a:xfrm>
              <a:custGeom>
                <a:avLst/>
                <a:gdLst>
                  <a:gd name="T0" fmla="*/ 211 w 211"/>
                  <a:gd name="T1" fmla="*/ 183 h 244"/>
                  <a:gd name="T2" fmla="*/ 211 w 211"/>
                  <a:gd name="T3" fmla="*/ 244 h 244"/>
                  <a:gd name="T4" fmla="*/ 10 w 211"/>
                  <a:gd name="T5" fmla="*/ 244 h 244"/>
                  <a:gd name="T6" fmla="*/ 2 w 211"/>
                  <a:gd name="T7" fmla="*/ 183 h 244"/>
                  <a:gd name="T8" fmla="*/ 0 w 211"/>
                  <a:gd name="T9" fmla="*/ 100 h 244"/>
                  <a:gd name="T10" fmla="*/ 211 w 211"/>
                  <a:gd name="T11" fmla="*/ 0 h 244"/>
                  <a:gd name="T12" fmla="*/ 211 w 211"/>
                  <a:gd name="T13" fmla="*/ 18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244">
                    <a:moveTo>
                      <a:pt x="211" y="183"/>
                    </a:moveTo>
                    <a:cubicBezTo>
                      <a:pt x="211" y="244"/>
                      <a:pt x="211" y="244"/>
                      <a:pt x="211" y="244"/>
                    </a:cubicBezTo>
                    <a:cubicBezTo>
                      <a:pt x="10" y="244"/>
                      <a:pt x="10" y="244"/>
                      <a:pt x="10" y="244"/>
                    </a:cubicBezTo>
                    <a:cubicBezTo>
                      <a:pt x="6" y="225"/>
                      <a:pt x="3" y="205"/>
                      <a:pt x="2" y="183"/>
                    </a:cubicBezTo>
                    <a:cubicBezTo>
                      <a:pt x="1" y="174"/>
                      <a:pt x="0" y="110"/>
                      <a:pt x="0" y="100"/>
                    </a:cubicBezTo>
                    <a:cubicBezTo>
                      <a:pt x="106" y="70"/>
                      <a:pt x="160" y="0"/>
                      <a:pt x="211" y="0"/>
                    </a:cubicBezTo>
                    <a:lnTo>
                      <a:pt x="211" y="1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Freeform 243"/>
              <p:cNvSpPr/>
              <p:nvPr/>
            </p:nvSpPr>
            <p:spPr bwMode="auto">
              <a:xfrm>
                <a:off x="4832350" y="4875213"/>
                <a:ext cx="155575" cy="190500"/>
              </a:xfrm>
              <a:custGeom>
                <a:avLst/>
                <a:gdLst>
                  <a:gd name="T0" fmla="*/ 0 w 202"/>
                  <a:gd name="T1" fmla="*/ 249 h 249"/>
                  <a:gd name="T2" fmla="*/ 202 w 202"/>
                  <a:gd name="T3" fmla="*/ 0 h 249"/>
                  <a:gd name="T4" fmla="*/ 0 w 202"/>
                  <a:gd name="T5" fmla="*/ 0 h 249"/>
                  <a:gd name="T6" fmla="*/ 0 w 202"/>
                  <a:gd name="T7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249">
                    <a:moveTo>
                      <a:pt x="0" y="249"/>
                    </a:moveTo>
                    <a:cubicBezTo>
                      <a:pt x="0" y="249"/>
                      <a:pt x="161" y="189"/>
                      <a:pt x="20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marL="0" marR="0" lvl="0" indent="0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2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3.2 </a:t>
            </a:r>
            <a:r>
              <a:rPr lang="zh-CN" altLang="en-US" dirty="0">
                <a:sym typeface="+mn-lt"/>
              </a:rPr>
              <a:t>未来发展</a:t>
            </a:r>
            <a:endParaRPr lang="zh-CN" altLang="en-US" dirty="0">
              <a:sym typeface="+mn-lt"/>
            </a:endParaRPr>
          </a:p>
        </p:txBody>
      </p:sp>
      <p:sp>
        <p:nvSpPr>
          <p:cNvPr id="93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8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31" dur="1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32" dur="1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35" dur="1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36" dur="1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39" dur="1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40" dur="1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43" dur="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44" dur="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300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3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300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250" tmFilter="0,0; .5, 1; 1, 1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92" grpId="0"/>
          <p:bldP spid="93" grpId="0" animBg="1"/>
          <p:bldP spid="93" grpId="1" animBg="1"/>
          <p:bldP spid="94" grpId="0" animBg="1"/>
          <p:bldP spid="94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8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3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300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30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300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250" tmFilter="0,0; .5, 1; 1, 1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92" grpId="0"/>
          <p:bldP spid="93" grpId="0" animBg="1"/>
          <p:bldP spid="93" grpId="1" animBg="1"/>
          <p:bldP spid="94" grpId="0" animBg="1"/>
          <p:bldP spid="94" grpId="1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24127" y="2610164"/>
            <a:ext cx="65132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6000" dirty="0">
                <a:solidFill>
                  <a:srgbClr val="D5A3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FOUR</a:t>
            </a:r>
            <a:endParaRPr lang="bg-BG" altLang="zh-CN" sz="6000" dirty="0">
              <a:solidFill>
                <a:srgbClr val="D5A3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34785" y="1825743"/>
            <a:ext cx="2937418" cy="2937416"/>
          </a:xfrm>
          <a:prstGeom prst="rect">
            <a:avLst/>
          </a:prstGeom>
          <a:noFill/>
          <a:ln>
            <a:solidFill>
              <a:srgbClr val="D5A356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45335" y="1545534"/>
            <a:ext cx="2791606" cy="450892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7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4</a:t>
            </a:r>
            <a:endParaRPr lang="zh-CN" altLang="en-US" dirty="0"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24127" y="3552093"/>
            <a:ext cx="6861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85950" algn="l"/>
              </a:tabLst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  <a:sym typeface="+mn-lt"/>
              </a:rPr>
              <a:t>财务分析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62169" y="3603552"/>
            <a:ext cx="4623545" cy="106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企业的实际财务状况，预期资金来源和使用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The actual financial position, expected sources and uses of funds.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prism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75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8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animScale>
                                          <p:cBhvr>
                                            <p:cTn id="13" dur="9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 p14:presetBounceEnd="8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5" grpId="0"/>
          <p:bldP spid="5" grpId="1"/>
          <p:bldP spid="6" grpId="0"/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75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80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4444"/>
                                      </p:iterate>
                                      <p:childTnLst>
                                        <p:animScale>
                                          <p:cBhvr>
                                            <p:cTn id="13" dur="9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1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1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8" grpId="0" animBg="1"/>
          <p:bldP spid="5" grpId="0"/>
          <p:bldP spid="5" grpId="1"/>
          <p:bldP spid="6" grpId="0"/>
          <p:bldP spid="2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15"/>
          <p:cNvGrpSpPr/>
          <p:nvPr/>
        </p:nvGrpSpPr>
        <p:grpSpPr bwMode="auto">
          <a:xfrm>
            <a:off x="1016000" y="1712913"/>
            <a:ext cx="1854200" cy="3241675"/>
            <a:chOff x="1750102" y="1712681"/>
            <a:chExt cx="1492777" cy="3242550"/>
          </a:xfrm>
        </p:grpSpPr>
        <p:sp>
          <p:nvSpPr>
            <p:cNvPr id="41" name="Freeform 7"/>
            <p:cNvSpPr/>
            <p:nvPr/>
          </p:nvSpPr>
          <p:spPr bwMode="auto">
            <a:xfrm>
              <a:off x="1750102" y="3551502"/>
              <a:ext cx="1492777" cy="960696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DAAC5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42" name="TextBox 17"/>
            <p:cNvSpPr txBox="1"/>
            <p:nvPr/>
          </p:nvSpPr>
          <p:spPr>
            <a:xfrm>
              <a:off x="1833176" y="4617002"/>
              <a:ext cx="1150256" cy="3382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D5A356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T-Shirt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D5A356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43" name="TextBox 18"/>
            <p:cNvSpPr txBox="1">
              <a:spLocks noChangeArrowheads="1"/>
            </p:cNvSpPr>
            <p:nvPr/>
          </p:nvSpPr>
          <p:spPr bwMode="auto">
            <a:xfrm>
              <a:off x="2214817" y="1712681"/>
              <a:ext cx="590528" cy="400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D8A85A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20%</a:t>
              </a:r>
              <a:endParaRPr kumimoji="0" lang="id-ID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D8A85A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cxnSp>
          <p:nvCxnSpPr>
            <p:cNvPr id="44" name="Straight Connector 19"/>
            <p:cNvCxnSpPr/>
            <p:nvPr/>
          </p:nvCxnSpPr>
          <p:spPr>
            <a:xfrm rot="5400000" flipV="1">
              <a:off x="1996661" y="2846132"/>
              <a:ext cx="1016274" cy="3834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45" name="Group 20"/>
          <p:cNvGrpSpPr/>
          <p:nvPr/>
        </p:nvGrpSpPr>
        <p:grpSpPr bwMode="auto">
          <a:xfrm>
            <a:off x="2273300" y="1712913"/>
            <a:ext cx="1854200" cy="3236912"/>
            <a:chOff x="2762594" y="1712681"/>
            <a:chExt cx="1492777" cy="3236427"/>
          </a:xfrm>
        </p:grpSpPr>
        <p:sp>
          <p:nvSpPr>
            <p:cNvPr id="46" name="Freeform 7"/>
            <p:cNvSpPr/>
            <p:nvPr/>
          </p:nvSpPr>
          <p:spPr bwMode="auto">
            <a:xfrm>
              <a:off x="2762594" y="3074552"/>
              <a:ext cx="1492777" cy="1438059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EFCF78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47" name="TextBox 22"/>
            <p:cNvSpPr txBox="1"/>
            <p:nvPr/>
          </p:nvSpPr>
          <p:spPr>
            <a:xfrm>
              <a:off x="2894235" y="4611022"/>
              <a:ext cx="1150256" cy="3380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D5A356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Singlet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D5A356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48" name="TextBox 23"/>
            <p:cNvSpPr txBox="1"/>
            <p:nvPr/>
          </p:nvSpPr>
          <p:spPr>
            <a:xfrm>
              <a:off x="3195421" y="1712681"/>
              <a:ext cx="598132" cy="4000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65</a:t>
              </a: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%</a:t>
              </a:r>
              <a:endPara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cxnSp>
          <p:nvCxnSpPr>
            <p:cNvPr id="49" name="Straight Connector 24"/>
            <p:cNvCxnSpPr/>
            <p:nvPr/>
          </p:nvCxnSpPr>
          <p:spPr>
            <a:xfrm rot="5400000" flipV="1">
              <a:off x="3214711" y="2608360"/>
              <a:ext cx="541257" cy="3835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0" name="Group 25"/>
          <p:cNvGrpSpPr/>
          <p:nvPr/>
        </p:nvGrpSpPr>
        <p:grpSpPr bwMode="auto">
          <a:xfrm>
            <a:off x="3708400" y="1708150"/>
            <a:ext cx="1854200" cy="3241675"/>
            <a:chOff x="3918686" y="1708505"/>
            <a:chExt cx="1492777" cy="3240603"/>
          </a:xfrm>
        </p:grpSpPr>
        <p:sp>
          <p:nvSpPr>
            <p:cNvPr id="51" name="Freeform 7"/>
            <p:cNvSpPr/>
            <p:nvPr/>
          </p:nvSpPr>
          <p:spPr bwMode="auto">
            <a:xfrm>
              <a:off x="3918686" y="2770192"/>
              <a:ext cx="1492777" cy="1742499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DAAB5C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2" name="TextBox 27"/>
            <p:cNvSpPr txBox="1"/>
            <p:nvPr/>
          </p:nvSpPr>
          <p:spPr>
            <a:xfrm>
              <a:off x="4077166" y="4611083"/>
              <a:ext cx="1148979" cy="3380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D5A356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Jeans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D5A356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3" name="TextBox 29"/>
            <p:cNvSpPr txBox="1"/>
            <p:nvPr/>
          </p:nvSpPr>
          <p:spPr>
            <a:xfrm>
              <a:off x="4322117" y="1708505"/>
              <a:ext cx="682379" cy="3999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DAAB5C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85</a:t>
              </a: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DAAB5C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%</a:t>
              </a:r>
              <a:endPara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srgbClr val="DAAB5C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cxnSp>
          <p:nvCxnSpPr>
            <p:cNvPr id="54" name="Straight Connector 30"/>
            <p:cNvCxnSpPr/>
            <p:nvPr/>
          </p:nvCxnSpPr>
          <p:spPr>
            <a:xfrm rot="5400000" flipV="1">
              <a:off x="4541621" y="2479445"/>
              <a:ext cx="250742" cy="3835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55" name="Group 31"/>
          <p:cNvGrpSpPr/>
          <p:nvPr/>
        </p:nvGrpSpPr>
        <p:grpSpPr bwMode="auto">
          <a:xfrm>
            <a:off x="5157788" y="1722438"/>
            <a:ext cx="1854200" cy="3227387"/>
            <a:chOff x="5085759" y="1723017"/>
            <a:chExt cx="1492777" cy="3226091"/>
          </a:xfrm>
        </p:grpSpPr>
        <p:sp>
          <p:nvSpPr>
            <p:cNvPr id="56" name="Freeform 32"/>
            <p:cNvSpPr/>
            <p:nvPr/>
          </p:nvSpPr>
          <p:spPr bwMode="auto">
            <a:xfrm>
              <a:off x="5085759" y="3333192"/>
              <a:ext cx="1492777" cy="1179355"/>
            </a:xfrm>
            <a:custGeom>
              <a:avLst/>
              <a:gdLst>
                <a:gd name="T0" fmla="*/ 2147483647 w 660"/>
                <a:gd name="T1" fmla="*/ 2147483647 h 262"/>
                <a:gd name="T2" fmla="*/ 2147483647 w 660"/>
                <a:gd name="T3" fmla="*/ 2147483647 h 262"/>
                <a:gd name="T4" fmla="*/ 2147483647 w 660"/>
                <a:gd name="T5" fmla="*/ 2147483647 h 262"/>
                <a:gd name="T6" fmla="*/ 2147483647 w 660"/>
                <a:gd name="T7" fmla="*/ 2147483647 h 262"/>
                <a:gd name="T8" fmla="*/ 0 w 660"/>
                <a:gd name="T9" fmla="*/ 2147483647 h 262"/>
                <a:gd name="T10" fmla="*/ 2147483647 w 660"/>
                <a:gd name="T11" fmla="*/ 2147483647 h 2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F8E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7" name="TextBox 33"/>
            <p:cNvSpPr txBox="1"/>
            <p:nvPr/>
          </p:nvSpPr>
          <p:spPr>
            <a:xfrm>
              <a:off x="5254463" y="4611107"/>
              <a:ext cx="1150256" cy="3380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D5A356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Apparel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D5A356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58" name="TextBox 34"/>
            <p:cNvSpPr txBox="1">
              <a:spLocks noChangeArrowheads="1"/>
            </p:cNvSpPr>
            <p:nvPr/>
          </p:nvSpPr>
          <p:spPr bwMode="auto">
            <a:xfrm>
              <a:off x="5475131" y="1723017"/>
              <a:ext cx="649798" cy="399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35</a:t>
              </a:r>
              <a:r>
                <a:rPr kumimoji="0" lang="id-ID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%</a:t>
              </a:r>
              <a:endParaRPr kumimoji="0" lang="id-ID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cxnSp>
          <p:nvCxnSpPr>
            <p:cNvPr id="59" name="Straight Connector 35"/>
            <p:cNvCxnSpPr/>
            <p:nvPr/>
          </p:nvCxnSpPr>
          <p:spPr>
            <a:xfrm rot="5400000" flipV="1">
              <a:off x="5403917" y="2756683"/>
              <a:ext cx="828342" cy="5112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0" name="Group 36"/>
          <p:cNvGrpSpPr/>
          <p:nvPr/>
        </p:nvGrpSpPr>
        <p:grpSpPr bwMode="auto">
          <a:xfrm>
            <a:off x="6554788" y="1708150"/>
            <a:ext cx="1852612" cy="3251200"/>
            <a:chOff x="6210518" y="1708505"/>
            <a:chExt cx="1492777" cy="3251365"/>
          </a:xfrm>
        </p:grpSpPr>
        <p:sp>
          <p:nvSpPr>
            <p:cNvPr id="61" name="Freeform 7"/>
            <p:cNvSpPr/>
            <p:nvPr/>
          </p:nvSpPr>
          <p:spPr bwMode="auto">
            <a:xfrm>
              <a:off x="6210518" y="3075412"/>
              <a:ext cx="1492777" cy="1436760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DAAC5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62" name="TextBox 38"/>
            <p:cNvSpPr txBox="1"/>
            <p:nvPr/>
          </p:nvSpPr>
          <p:spPr>
            <a:xfrm>
              <a:off x="6324363" y="4621716"/>
              <a:ext cx="1149963" cy="33815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D5A356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Shoes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D5A356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63" name="TextBox 40"/>
            <p:cNvSpPr txBox="1"/>
            <p:nvPr/>
          </p:nvSpPr>
          <p:spPr>
            <a:xfrm>
              <a:off x="6460794" y="1708505"/>
              <a:ext cx="668160" cy="4001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DAAC5D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68</a:t>
              </a:r>
              <a:r>
                <a:rPr kumimoji="0" lang="id-ID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DAAC5D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%</a:t>
              </a:r>
              <a:endPara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srgbClr val="DAAC5D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cxnSp>
          <p:nvCxnSpPr>
            <p:cNvPr id="64" name="Straight Connector 41"/>
            <p:cNvCxnSpPr/>
            <p:nvPr/>
          </p:nvCxnSpPr>
          <p:spPr>
            <a:xfrm rot="5400000" flipV="1">
              <a:off x="6630482" y="2643259"/>
              <a:ext cx="647733" cy="3837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65" name="Group 42"/>
          <p:cNvGrpSpPr/>
          <p:nvPr/>
        </p:nvGrpSpPr>
        <p:grpSpPr bwMode="auto">
          <a:xfrm>
            <a:off x="7961313" y="1708150"/>
            <a:ext cx="1852612" cy="3255963"/>
            <a:chOff x="7343322" y="1708505"/>
            <a:chExt cx="1492777" cy="3255117"/>
          </a:xfrm>
        </p:grpSpPr>
        <p:sp>
          <p:nvSpPr>
            <p:cNvPr id="66" name="Freeform 7"/>
            <p:cNvSpPr/>
            <p:nvPr/>
          </p:nvSpPr>
          <p:spPr bwMode="auto">
            <a:xfrm>
              <a:off x="7343322" y="3480212"/>
              <a:ext cx="1492777" cy="1032335"/>
            </a:xfrm>
            <a:custGeom>
              <a:avLst/>
              <a:gdLst>
                <a:gd name="T0" fmla="*/ 2147483647 w 660"/>
                <a:gd name="T1" fmla="*/ 2147483647 h 262"/>
                <a:gd name="T2" fmla="*/ 2147483647 w 660"/>
                <a:gd name="T3" fmla="*/ 2147483647 h 262"/>
                <a:gd name="T4" fmla="*/ 2147483647 w 660"/>
                <a:gd name="T5" fmla="*/ 2147483647 h 262"/>
                <a:gd name="T6" fmla="*/ 2147483647 w 660"/>
                <a:gd name="T7" fmla="*/ 2147483647 h 262"/>
                <a:gd name="T8" fmla="*/ 0 w 660"/>
                <a:gd name="T9" fmla="*/ 2147483647 h 262"/>
                <a:gd name="T10" fmla="*/ 2147483647 w 660"/>
                <a:gd name="T11" fmla="*/ 2147483647 h 2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DEB3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67" name="TextBox 44"/>
            <p:cNvSpPr txBox="1"/>
            <p:nvPr/>
          </p:nvSpPr>
          <p:spPr>
            <a:xfrm>
              <a:off x="7510891" y="4625572"/>
              <a:ext cx="1149963" cy="3380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D5A356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Bags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D5A356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68" name="TextBox 45"/>
            <p:cNvSpPr txBox="1">
              <a:spLocks noChangeArrowheads="1"/>
            </p:cNvSpPr>
            <p:nvPr/>
          </p:nvSpPr>
          <p:spPr bwMode="auto">
            <a:xfrm>
              <a:off x="7702765" y="1708505"/>
              <a:ext cx="750969" cy="40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DEB362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30</a:t>
              </a:r>
              <a:r>
                <a:rPr kumimoji="0" lang="id-ID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DEB362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%</a:t>
              </a:r>
              <a:endParaRPr kumimoji="0" lang="id-ID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DEB362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cxnSp>
          <p:nvCxnSpPr>
            <p:cNvPr id="69" name="Straight Connector 46"/>
            <p:cNvCxnSpPr/>
            <p:nvPr/>
          </p:nvCxnSpPr>
          <p:spPr>
            <a:xfrm rot="5400000" flipV="1">
              <a:off x="7562442" y="2835006"/>
              <a:ext cx="1044304" cy="3837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grpSp>
        <p:nvGrpSpPr>
          <p:cNvPr id="70" name="Group 47"/>
          <p:cNvGrpSpPr/>
          <p:nvPr/>
        </p:nvGrpSpPr>
        <p:grpSpPr bwMode="auto">
          <a:xfrm>
            <a:off x="9191625" y="1722438"/>
            <a:ext cx="1854200" cy="3255962"/>
            <a:chOff x="8334525" y="1723019"/>
            <a:chExt cx="1492777" cy="3255117"/>
          </a:xfrm>
        </p:grpSpPr>
        <p:sp>
          <p:nvSpPr>
            <p:cNvPr id="71" name="Freeform 7"/>
            <p:cNvSpPr/>
            <p:nvPr/>
          </p:nvSpPr>
          <p:spPr bwMode="auto">
            <a:xfrm>
              <a:off x="8334525" y="3734120"/>
              <a:ext cx="1492777" cy="778428"/>
            </a:xfrm>
            <a:custGeom>
              <a:avLst/>
              <a:gdLst>
                <a:gd name="T0" fmla="*/ 2147483647 w 660"/>
                <a:gd name="T1" fmla="*/ 2147483647 h 262"/>
                <a:gd name="T2" fmla="*/ 2147483647 w 660"/>
                <a:gd name="T3" fmla="*/ 2147483647 h 262"/>
                <a:gd name="T4" fmla="*/ 2147483647 w 660"/>
                <a:gd name="T5" fmla="*/ 2147483647 h 262"/>
                <a:gd name="T6" fmla="*/ 2147483647 w 660"/>
                <a:gd name="T7" fmla="*/ 2147483647 h 262"/>
                <a:gd name="T8" fmla="*/ 0 w 660"/>
                <a:gd name="T9" fmla="*/ 2147483647 h 262"/>
                <a:gd name="T10" fmla="*/ 2147483647 w 660"/>
                <a:gd name="T11" fmla="*/ 2147483647 h 2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rgbClr val="F8E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72" name="TextBox 49"/>
            <p:cNvSpPr txBox="1"/>
            <p:nvPr/>
          </p:nvSpPr>
          <p:spPr>
            <a:xfrm>
              <a:off x="8531347" y="4640087"/>
              <a:ext cx="1150256" cy="3380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D5A356"/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Cawet</a:t>
              </a:r>
              <a:endPara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rgbClr val="D5A356"/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sp>
          <p:nvSpPr>
            <p:cNvPr id="73" name="TextBox 50"/>
            <p:cNvSpPr txBox="1">
              <a:spLocks noChangeArrowheads="1"/>
            </p:cNvSpPr>
            <p:nvPr/>
          </p:nvSpPr>
          <p:spPr bwMode="auto">
            <a:xfrm>
              <a:off x="8643274" y="1723019"/>
              <a:ext cx="614992" cy="400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15</a:t>
              </a:r>
              <a:r>
                <a:rPr kumimoji="0" lang="id-ID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Nexa Light" panose="020F0502020204030204"/>
                  <a:ea typeface="微软雅黑" panose="020B0503020204020204" pitchFamily="18" charset="-122"/>
                  <a:cs typeface="+mn-ea"/>
                  <a:sym typeface="+mn-lt"/>
                </a:rPr>
                <a:t>%</a:t>
              </a:r>
              <a:endParaRPr kumimoji="0" lang="id-ID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Nexa Light" panose="020F0502020204030204"/>
                <a:ea typeface="微软雅黑" panose="020B0503020204020204" pitchFamily="18" charset="-122"/>
                <a:cs typeface="+mn-ea"/>
                <a:sym typeface="+mn-lt"/>
              </a:endParaRPr>
            </a:p>
          </p:txBody>
        </p:sp>
        <p:cxnSp>
          <p:nvCxnSpPr>
            <p:cNvPr id="74" name="Straight Connector 51"/>
            <p:cNvCxnSpPr/>
            <p:nvPr/>
          </p:nvCxnSpPr>
          <p:spPr>
            <a:xfrm rot="5400000" flipV="1">
              <a:off x="8465257" y="2962359"/>
              <a:ext cx="1223645" cy="5112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75000"/>
                </a:srgbClr>
              </a:solidFill>
              <a:prstDash val="sysDot"/>
              <a:miter lim="800000"/>
              <a:headEnd type="none"/>
              <a:tailEnd type="oval" w="lg" len="lg"/>
            </a:ln>
            <a:effectLst/>
          </p:spPr>
        </p:cxnSp>
      </p:grpSp>
      <p:sp>
        <p:nvSpPr>
          <p:cNvPr id="75" name="Content Placeholder 2"/>
          <p:cNvSpPr txBox="1"/>
          <p:nvPr/>
        </p:nvSpPr>
        <p:spPr>
          <a:xfrm>
            <a:off x="1450975" y="5119688"/>
            <a:ext cx="9101138" cy="11271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115"/>
              </a:lnSpc>
            </a:pP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此处文字替换成具体内容。此处文字替换成具体内容。此处文字替换成具体内容。此处文字替换成具体内容。此处文字替换成具体内容。此处文字替换成具体内容。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6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4.1 </a:t>
            </a:r>
            <a:r>
              <a:rPr lang="zh-CN" altLang="en-US" dirty="0">
                <a:sym typeface="+mn-lt"/>
              </a:rPr>
              <a:t>投资需求</a:t>
            </a:r>
            <a:endParaRPr lang="zh-CN" altLang="en-US" dirty="0">
              <a:sym typeface="+mn-lt"/>
            </a:endParaRPr>
          </a:p>
        </p:txBody>
      </p:sp>
      <p:sp>
        <p:nvSpPr>
          <p:cNvPr id="77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77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82000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2000">
                                          <p:cBhvr additive="base">
                                            <p:cTn id="24" dur="1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2000">
                                          <p:cBhvr additive="base">
                                            <p:cTn id="25" dur="1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77" grpId="0" animBg="1"/>
          <p:bldP spid="77" grpId="1" animBg="1"/>
          <p:bldP spid="78" grpId="0" animBg="1"/>
          <p:bldP spid="78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3000" fill="hold"/>
                                            <p:tgtEl>
                                              <p:spTgt spid="77"/>
                                            </p:tgtEl>
                                          </p:cBhvr>
                                          <p:by x="140000" y="14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3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300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 tmFilter="0,0; .5, 1; 1, 1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  <p:bldP spid="77" grpId="0" animBg="1"/>
          <p:bldP spid="77" grpId="1" animBg="1"/>
          <p:bldP spid="78" grpId="0" animBg="1"/>
          <p:bldP spid="78" grpId="1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9148735" y="1897795"/>
            <a:ext cx="2034778" cy="4084801"/>
            <a:chOff x="9148735" y="1897795"/>
            <a:chExt cx="2034778" cy="4084801"/>
          </a:xfrm>
        </p:grpSpPr>
        <p:sp>
          <p:nvSpPr>
            <p:cNvPr id="7" name="Freeform 3"/>
            <p:cNvSpPr/>
            <p:nvPr/>
          </p:nvSpPr>
          <p:spPr>
            <a:xfrm>
              <a:off x="9148735" y="2849327"/>
              <a:ext cx="2034778" cy="3133269"/>
            </a:xfrm>
            <a:custGeom>
              <a:avLst/>
              <a:gdLst>
                <a:gd name="connsiteX0" fmla="*/ 1922677 w 1922677"/>
                <a:gd name="connsiteY0" fmla="*/ 2960649 h 2960649"/>
                <a:gd name="connsiteX1" fmla="*/ 0 w 1922677"/>
                <a:gd name="connsiteY1" fmla="*/ 2960649 h 2960649"/>
                <a:gd name="connsiteX2" fmla="*/ 0 w 1922677"/>
                <a:gd name="connsiteY2" fmla="*/ 0 h 2960649"/>
                <a:gd name="connsiteX3" fmla="*/ 1922677 w 1922677"/>
                <a:gd name="connsiteY3" fmla="*/ 0 h 2960649"/>
                <a:gd name="connsiteX4" fmla="*/ 1922677 w 1922677"/>
                <a:gd name="connsiteY4" fmla="*/ 2960649 h 2960649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1922677" h="2960649">
                  <a:moveTo>
                    <a:pt x="1922677" y="2960649"/>
                  </a:moveTo>
                  <a:lnTo>
                    <a:pt x="0" y="2960649"/>
                  </a:lnTo>
                  <a:lnTo>
                    <a:pt x="0" y="0"/>
                  </a:lnTo>
                  <a:lnTo>
                    <a:pt x="1922677" y="0"/>
                  </a:lnTo>
                  <a:lnTo>
                    <a:pt x="1922677" y="2960649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6" name="TextBox 1"/>
            <p:cNvSpPr txBox="1"/>
            <p:nvPr/>
          </p:nvSpPr>
          <p:spPr>
            <a:xfrm>
              <a:off x="9382196" y="1897795"/>
              <a:ext cx="1635063" cy="64889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270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9825731" y="5537475"/>
              <a:ext cx="666849" cy="40523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50"/>
                </a:lnSpc>
              </a:pPr>
              <a:r>
                <a:rPr lang="en-US" altLang="zh-CN" sz="2115" b="1" dirty="0">
                  <a:solidFill>
                    <a:srgbClr val="000000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2016</a:t>
              </a:r>
              <a:endParaRPr lang="en-US" altLang="zh-CN" sz="2115" b="1" dirty="0">
                <a:solidFill>
                  <a:srgbClr val="000000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09641" y="3681345"/>
            <a:ext cx="2034779" cy="2301251"/>
            <a:chOff x="1009641" y="3681345"/>
            <a:chExt cx="2034779" cy="2301251"/>
          </a:xfrm>
        </p:grpSpPr>
        <p:sp>
          <p:nvSpPr>
            <p:cNvPr id="2" name="Freeform 3"/>
            <p:cNvSpPr/>
            <p:nvPr/>
          </p:nvSpPr>
          <p:spPr>
            <a:xfrm>
              <a:off x="1009641" y="4733842"/>
              <a:ext cx="2034779" cy="1248754"/>
            </a:xfrm>
            <a:custGeom>
              <a:avLst/>
              <a:gdLst>
                <a:gd name="connsiteX0" fmla="*/ 1922678 w 1922678"/>
                <a:gd name="connsiteY0" fmla="*/ 1179957 h 1179957"/>
                <a:gd name="connsiteX1" fmla="*/ 0 w 1922678"/>
                <a:gd name="connsiteY1" fmla="*/ 1179957 h 1179957"/>
                <a:gd name="connsiteX2" fmla="*/ 0 w 1922678"/>
                <a:gd name="connsiteY2" fmla="*/ 0 h 1179957"/>
                <a:gd name="connsiteX3" fmla="*/ 1922678 w 1922678"/>
                <a:gd name="connsiteY3" fmla="*/ 0 h 1179957"/>
                <a:gd name="connsiteX4" fmla="*/ 1922678 w 1922678"/>
                <a:gd name="connsiteY4" fmla="*/ 1179957 h 1179957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1922678" h="1179957">
                  <a:moveTo>
                    <a:pt x="1922678" y="1179957"/>
                  </a:moveTo>
                  <a:lnTo>
                    <a:pt x="0" y="1179957"/>
                  </a:lnTo>
                  <a:lnTo>
                    <a:pt x="0" y="0"/>
                  </a:lnTo>
                  <a:lnTo>
                    <a:pt x="1922678" y="0"/>
                  </a:lnTo>
                  <a:lnTo>
                    <a:pt x="1922678" y="1179957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9" name="TextBox 1"/>
            <p:cNvSpPr txBox="1"/>
            <p:nvPr/>
          </p:nvSpPr>
          <p:spPr>
            <a:xfrm>
              <a:off x="1217110" y="3681345"/>
              <a:ext cx="1635063" cy="64889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270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1" name="TextBox 1"/>
            <p:cNvSpPr txBox="1"/>
            <p:nvPr/>
          </p:nvSpPr>
          <p:spPr>
            <a:xfrm>
              <a:off x="1694247" y="5537475"/>
              <a:ext cx="666849" cy="40523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50"/>
                </a:lnSpc>
              </a:pPr>
              <a:r>
                <a:rPr lang="en-US" altLang="zh-CN" sz="2115" b="1" dirty="0">
                  <a:solidFill>
                    <a:srgbClr val="000000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2016</a:t>
              </a:r>
              <a:endParaRPr lang="en-US" altLang="zh-CN" sz="2115" b="1" dirty="0">
                <a:solidFill>
                  <a:srgbClr val="000000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113968" y="2352755"/>
            <a:ext cx="2034778" cy="3629841"/>
            <a:chOff x="7113968" y="2352755"/>
            <a:chExt cx="2034778" cy="3629841"/>
          </a:xfrm>
        </p:grpSpPr>
        <p:sp>
          <p:nvSpPr>
            <p:cNvPr id="6" name="Freeform 3"/>
            <p:cNvSpPr/>
            <p:nvPr/>
          </p:nvSpPr>
          <p:spPr>
            <a:xfrm>
              <a:off x="7113968" y="3371543"/>
              <a:ext cx="2034778" cy="2611053"/>
            </a:xfrm>
            <a:custGeom>
              <a:avLst/>
              <a:gdLst>
                <a:gd name="connsiteX0" fmla="*/ 1922677 w 1922677"/>
                <a:gd name="connsiteY0" fmla="*/ 2467203 h 2467203"/>
                <a:gd name="connsiteX1" fmla="*/ 0 w 1922677"/>
                <a:gd name="connsiteY1" fmla="*/ 2467203 h 2467203"/>
                <a:gd name="connsiteX2" fmla="*/ 0 w 1922677"/>
                <a:gd name="connsiteY2" fmla="*/ 0 h 2467203"/>
                <a:gd name="connsiteX3" fmla="*/ 1922677 w 1922677"/>
                <a:gd name="connsiteY3" fmla="*/ 0 h 2467203"/>
                <a:gd name="connsiteX4" fmla="*/ 1922677 w 1922677"/>
                <a:gd name="connsiteY4" fmla="*/ 2467203 h 2467203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1922677" h="2467203">
                  <a:moveTo>
                    <a:pt x="1922677" y="2467203"/>
                  </a:moveTo>
                  <a:lnTo>
                    <a:pt x="0" y="2467203"/>
                  </a:lnTo>
                  <a:lnTo>
                    <a:pt x="0" y="0"/>
                  </a:lnTo>
                  <a:lnTo>
                    <a:pt x="1922677" y="0"/>
                  </a:lnTo>
                  <a:lnTo>
                    <a:pt x="1922677" y="2467203"/>
                  </a:lnTo>
                </a:path>
              </a:pathLst>
            </a:custGeom>
            <a:solidFill>
              <a:srgbClr val="4C4C4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8" name="TextBox 1"/>
            <p:cNvSpPr txBox="1"/>
            <p:nvPr/>
          </p:nvSpPr>
          <p:spPr>
            <a:xfrm>
              <a:off x="7796220" y="5537475"/>
              <a:ext cx="666849" cy="40523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50"/>
                </a:lnSpc>
              </a:pPr>
              <a:r>
                <a:rPr lang="en-US" altLang="zh-CN" sz="2115" b="1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2016</a:t>
              </a:r>
              <a:endParaRPr lang="en-US" altLang="zh-CN" sz="2115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" name="TextBox 1"/>
            <p:cNvSpPr txBox="1"/>
            <p:nvPr/>
          </p:nvSpPr>
          <p:spPr>
            <a:xfrm>
              <a:off x="7325132" y="2352755"/>
              <a:ext cx="1635063" cy="64889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270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79187" y="2780162"/>
            <a:ext cx="2034779" cy="3202433"/>
            <a:chOff x="5079187" y="2780162"/>
            <a:chExt cx="2034779" cy="3202433"/>
          </a:xfrm>
        </p:grpSpPr>
        <p:sp>
          <p:nvSpPr>
            <p:cNvPr id="5" name="Freeform 3"/>
            <p:cNvSpPr/>
            <p:nvPr/>
          </p:nvSpPr>
          <p:spPr>
            <a:xfrm>
              <a:off x="5079187" y="3802941"/>
              <a:ext cx="2034779" cy="2179654"/>
            </a:xfrm>
            <a:custGeom>
              <a:avLst/>
              <a:gdLst>
                <a:gd name="connsiteX0" fmla="*/ 1922678 w 1922678"/>
                <a:gd name="connsiteY0" fmla="*/ 2059571 h 2059571"/>
                <a:gd name="connsiteX1" fmla="*/ 0 w 1922678"/>
                <a:gd name="connsiteY1" fmla="*/ 2059571 h 2059571"/>
                <a:gd name="connsiteX2" fmla="*/ 0 w 1922678"/>
                <a:gd name="connsiteY2" fmla="*/ 0 h 2059571"/>
                <a:gd name="connsiteX3" fmla="*/ 1922678 w 1922678"/>
                <a:gd name="connsiteY3" fmla="*/ 0 h 2059571"/>
                <a:gd name="connsiteX4" fmla="*/ 1922678 w 1922678"/>
                <a:gd name="connsiteY4" fmla="*/ 2059571 h 2059571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1922678" h="2059571">
                  <a:moveTo>
                    <a:pt x="1922678" y="2059571"/>
                  </a:moveTo>
                  <a:lnTo>
                    <a:pt x="0" y="2059571"/>
                  </a:lnTo>
                  <a:lnTo>
                    <a:pt x="0" y="0"/>
                  </a:lnTo>
                  <a:lnTo>
                    <a:pt x="1922678" y="0"/>
                  </a:lnTo>
                  <a:lnTo>
                    <a:pt x="1922678" y="2059571"/>
                  </a:lnTo>
                </a:path>
              </a:pathLst>
            </a:custGeom>
            <a:solidFill>
              <a:srgbClr val="DAB96E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9" name="TextBox 1"/>
            <p:cNvSpPr txBox="1"/>
            <p:nvPr/>
          </p:nvSpPr>
          <p:spPr>
            <a:xfrm>
              <a:off x="5753269" y="5537475"/>
              <a:ext cx="666849" cy="40523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50"/>
                </a:lnSpc>
              </a:pPr>
              <a:r>
                <a:rPr lang="en-US" altLang="zh-CN" sz="2115" b="1" dirty="0">
                  <a:solidFill>
                    <a:srgbClr val="000000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2016</a:t>
              </a:r>
              <a:endParaRPr lang="en-US" altLang="zh-CN" sz="2115" b="1" dirty="0">
                <a:solidFill>
                  <a:srgbClr val="000000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4" name="TextBox 1"/>
            <p:cNvSpPr txBox="1"/>
            <p:nvPr/>
          </p:nvSpPr>
          <p:spPr>
            <a:xfrm>
              <a:off x="5290244" y="2780162"/>
              <a:ext cx="1635063" cy="64889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270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44422" y="3282835"/>
            <a:ext cx="2034779" cy="2699760"/>
            <a:chOff x="3044422" y="3282835"/>
            <a:chExt cx="2034779" cy="2699760"/>
          </a:xfrm>
        </p:grpSpPr>
        <p:sp>
          <p:nvSpPr>
            <p:cNvPr id="3" name="Freeform 3"/>
            <p:cNvSpPr/>
            <p:nvPr/>
          </p:nvSpPr>
          <p:spPr>
            <a:xfrm>
              <a:off x="3044422" y="4347844"/>
              <a:ext cx="2034779" cy="1634751"/>
            </a:xfrm>
            <a:custGeom>
              <a:avLst/>
              <a:gdLst>
                <a:gd name="connsiteX0" fmla="*/ 1922678 w 1922678"/>
                <a:gd name="connsiteY0" fmla="*/ 1544688 h 1544688"/>
                <a:gd name="connsiteX1" fmla="*/ 0 w 1922678"/>
                <a:gd name="connsiteY1" fmla="*/ 1544688 h 1544688"/>
                <a:gd name="connsiteX2" fmla="*/ 0 w 1922678"/>
                <a:gd name="connsiteY2" fmla="*/ 0 h 1544688"/>
                <a:gd name="connsiteX3" fmla="*/ 1922678 w 1922678"/>
                <a:gd name="connsiteY3" fmla="*/ 0 h 1544688"/>
                <a:gd name="connsiteX4" fmla="*/ 1922678 w 1922678"/>
                <a:gd name="connsiteY4" fmla="*/ 1544688 h 154468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1922678" h="1544688">
                  <a:moveTo>
                    <a:pt x="1922678" y="1544688"/>
                  </a:moveTo>
                  <a:lnTo>
                    <a:pt x="0" y="1544688"/>
                  </a:lnTo>
                  <a:lnTo>
                    <a:pt x="0" y="0"/>
                  </a:lnTo>
                  <a:lnTo>
                    <a:pt x="1922678" y="0"/>
                  </a:lnTo>
                  <a:lnTo>
                    <a:pt x="1922678" y="1544688"/>
                  </a:lnTo>
                </a:path>
              </a:pathLst>
            </a:custGeom>
            <a:solidFill>
              <a:srgbClr val="4C4C4C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5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0" name="TextBox 1"/>
            <p:cNvSpPr txBox="1"/>
            <p:nvPr/>
          </p:nvSpPr>
          <p:spPr>
            <a:xfrm>
              <a:off x="3723758" y="5537475"/>
              <a:ext cx="666849" cy="40523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50"/>
                </a:lnSpc>
              </a:pPr>
              <a:r>
                <a:rPr lang="en-US" altLang="zh-CN" sz="2115" b="1" dirty="0">
                  <a:solidFill>
                    <a:srgbClr val="DAB96E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2016</a:t>
              </a:r>
              <a:endParaRPr lang="en-US" altLang="zh-CN" sz="2115" b="1" dirty="0">
                <a:solidFill>
                  <a:srgbClr val="DAB96E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5" name="TextBox 1"/>
            <p:cNvSpPr txBox="1"/>
            <p:nvPr/>
          </p:nvSpPr>
          <p:spPr>
            <a:xfrm>
              <a:off x="3246621" y="3282835"/>
              <a:ext cx="1635063" cy="64889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1270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695"/>
                </a:lnSpc>
              </a:pPr>
              <a:r>
                <a:rPr lang="en-US" altLang="zh-CN" sz="106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此处文字替换成具体内容。</a:t>
              </a:r>
              <a:endParaRPr lang="en-US" altLang="zh-CN" sz="106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sp>
        <p:nvSpPr>
          <p:cNvPr id="26" name="TextBox 1"/>
          <p:cNvSpPr txBox="1"/>
          <p:nvPr/>
        </p:nvSpPr>
        <p:spPr>
          <a:xfrm>
            <a:off x="871866" y="458724"/>
            <a:ext cx="5696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tabLst>
                <a:tab pos="1885950" algn="l"/>
              </a:tabLst>
              <a:defRPr sz="3600" b="1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0" scaled="0"/>
                </a:gradFill>
                <a:latin typeface="微软雅黑" panose="020B0503020204020204" pitchFamily="18" charset="-122"/>
                <a:ea typeface="微软雅黑" panose="020B0503020204020204" pitchFamily="18" charset="-122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4.2 </a:t>
            </a:r>
            <a:r>
              <a:rPr lang="zh-CN" altLang="en-US" dirty="0">
                <a:sym typeface="+mn-lt"/>
              </a:rPr>
              <a:t>投资回报</a:t>
            </a:r>
            <a:endParaRPr lang="zh-CN" altLang="en-US" dirty="0">
              <a:sym typeface="+mn-lt"/>
            </a:endParaRPr>
          </a:p>
        </p:txBody>
      </p:sp>
      <p:sp>
        <p:nvSpPr>
          <p:cNvPr id="27" name="矩形 6"/>
          <p:cNvSpPr/>
          <p:nvPr/>
        </p:nvSpPr>
        <p:spPr>
          <a:xfrm rot="20272431" flipV="1">
            <a:off x="212997" y="391462"/>
            <a:ext cx="1113452" cy="963225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16759" h="2177198">
                <a:moveTo>
                  <a:pt x="108488" y="247973"/>
                </a:moveTo>
                <a:lnTo>
                  <a:pt x="2036311" y="0"/>
                </a:lnTo>
                <a:lnTo>
                  <a:pt x="2516759" y="2177198"/>
                </a:lnTo>
                <a:lnTo>
                  <a:pt x="0" y="1743246"/>
                </a:lnTo>
                <a:lnTo>
                  <a:pt x="108488" y="247973"/>
                </a:lnTo>
                <a:close/>
              </a:path>
            </a:pathLst>
          </a:cu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 6"/>
          <p:cNvSpPr/>
          <p:nvPr/>
        </p:nvSpPr>
        <p:spPr>
          <a:xfrm rot="966299">
            <a:off x="34106" y="218360"/>
            <a:ext cx="1471233" cy="1309429"/>
          </a:xfrm>
          <a:custGeom>
            <a:avLst/>
            <a:gdLst>
              <a:gd name="connsiteX0" fmla="*/ 0 w 2082806"/>
              <a:gd name="connsiteY0" fmla="*/ 0 h 2161700"/>
              <a:gd name="connsiteX1" fmla="*/ 2082806 w 2082806"/>
              <a:gd name="connsiteY1" fmla="*/ 0 h 2161700"/>
              <a:gd name="connsiteX2" fmla="*/ 2082806 w 2082806"/>
              <a:gd name="connsiteY2" fmla="*/ 2161700 h 2161700"/>
              <a:gd name="connsiteX3" fmla="*/ 0 w 2082806"/>
              <a:gd name="connsiteY3" fmla="*/ 2161700 h 2161700"/>
              <a:gd name="connsiteX4" fmla="*/ 0 w 2082806"/>
              <a:gd name="connsiteY4" fmla="*/ 0 h 2161700"/>
              <a:gd name="connsiteX0-1" fmla="*/ 154983 w 2082806"/>
              <a:gd name="connsiteY0-2" fmla="*/ 247973 h 2161700"/>
              <a:gd name="connsiteX1-3" fmla="*/ 2082806 w 2082806"/>
              <a:gd name="connsiteY1-4" fmla="*/ 0 h 2161700"/>
              <a:gd name="connsiteX2-5" fmla="*/ 2082806 w 2082806"/>
              <a:gd name="connsiteY2-6" fmla="*/ 2161700 h 2161700"/>
              <a:gd name="connsiteX3-7" fmla="*/ 0 w 2082806"/>
              <a:gd name="connsiteY3-8" fmla="*/ 2161700 h 2161700"/>
              <a:gd name="connsiteX4-9" fmla="*/ 154983 w 2082806"/>
              <a:gd name="connsiteY4-10" fmla="*/ 247973 h 2161700"/>
              <a:gd name="connsiteX0-11" fmla="*/ 108488 w 2036311"/>
              <a:gd name="connsiteY0-12" fmla="*/ 247973 h 2161700"/>
              <a:gd name="connsiteX1-13" fmla="*/ 2036311 w 2036311"/>
              <a:gd name="connsiteY1-14" fmla="*/ 0 h 2161700"/>
              <a:gd name="connsiteX2-15" fmla="*/ 2036311 w 2036311"/>
              <a:gd name="connsiteY2-16" fmla="*/ 2161700 h 2161700"/>
              <a:gd name="connsiteX3-17" fmla="*/ 0 w 2036311"/>
              <a:gd name="connsiteY3-18" fmla="*/ 1743246 h 2161700"/>
              <a:gd name="connsiteX4-19" fmla="*/ 108488 w 2036311"/>
              <a:gd name="connsiteY4-20" fmla="*/ 247973 h 2161700"/>
              <a:gd name="connsiteX0-21" fmla="*/ 108488 w 2516759"/>
              <a:gd name="connsiteY0-22" fmla="*/ 247973 h 2177198"/>
              <a:gd name="connsiteX1-23" fmla="*/ 2036311 w 2516759"/>
              <a:gd name="connsiteY1-24" fmla="*/ 0 h 2177198"/>
              <a:gd name="connsiteX2-25" fmla="*/ 2516759 w 2516759"/>
              <a:gd name="connsiteY2-26" fmla="*/ 2177198 h 2177198"/>
              <a:gd name="connsiteX3-27" fmla="*/ 0 w 2516759"/>
              <a:gd name="connsiteY3-28" fmla="*/ 1743246 h 2177198"/>
              <a:gd name="connsiteX4-29" fmla="*/ 108488 w 2516759"/>
              <a:gd name="connsiteY4-30" fmla="*/ 247973 h 2177198"/>
              <a:gd name="connsiteX0-31" fmla="*/ 524124 w 2516759"/>
              <a:gd name="connsiteY0-32" fmla="*/ 424618 h 2177198"/>
              <a:gd name="connsiteX1-33" fmla="*/ 2036311 w 2516759"/>
              <a:gd name="connsiteY1-34" fmla="*/ 0 h 2177198"/>
              <a:gd name="connsiteX2-35" fmla="*/ 2516759 w 2516759"/>
              <a:gd name="connsiteY2-36" fmla="*/ 2177198 h 2177198"/>
              <a:gd name="connsiteX3-37" fmla="*/ 0 w 2516759"/>
              <a:gd name="connsiteY3-38" fmla="*/ 1743246 h 2177198"/>
              <a:gd name="connsiteX4-39" fmla="*/ 524124 w 2516759"/>
              <a:gd name="connsiteY4-40" fmla="*/ 424618 h 2177198"/>
              <a:gd name="connsiteX0-41" fmla="*/ 295524 w 2288159"/>
              <a:gd name="connsiteY0-42" fmla="*/ 424618 h 2177198"/>
              <a:gd name="connsiteX1-43" fmla="*/ 1807711 w 2288159"/>
              <a:gd name="connsiteY1-44" fmla="*/ 0 h 2177198"/>
              <a:gd name="connsiteX2-45" fmla="*/ 2288159 w 2288159"/>
              <a:gd name="connsiteY2-46" fmla="*/ 2177198 h 2177198"/>
              <a:gd name="connsiteX3-47" fmla="*/ 0 w 2288159"/>
              <a:gd name="connsiteY3-48" fmla="*/ 1743246 h 2177198"/>
              <a:gd name="connsiteX4-49" fmla="*/ 295524 w 2288159"/>
              <a:gd name="connsiteY4-50" fmla="*/ 424618 h 2177198"/>
              <a:gd name="connsiteX0-51" fmla="*/ 648815 w 2288159"/>
              <a:gd name="connsiteY0-52" fmla="*/ 372663 h 2177198"/>
              <a:gd name="connsiteX1-53" fmla="*/ 1807711 w 2288159"/>
              <a:gd name="connsiteY1-54" fmla="*/ 0 h 2177198"/>
              <a:gd name="connsiteX2-55" fmla="*/ 2288159 w 2288159"/>
              <a:gd name="connsiteY2-56" fmla="*/ 2177198 h 2177198"/>
              <a:gd name="connsiteX3-57" fmla="*/ 0 w 2288159"/>
              <a:gd name="connsiteY3-58" fmla="*/ 1743246 h 2177198"/>
              <a:gd name="connsiteX4-59" fmla="*/ 648815 w 2288159"/>
              <a:gd name="connsiteY4-60" fmla="*/ 372663 h 2177198"/>
              <a:gd name="connsiteX0-61" fmla="*/ 648815 w 2288159"/>
              <a:gd name="connsiteY0-62" fmla="*/ 237581 h 2042116"/>
              <a:gd name="connsiteX1-63" fmla="*/ 1942793 w 2288159"/>
              <a:gd name="connsiteY1-64" fmla="*/ 0 h 2042116"/>
              <a:gd name="connsiteX2-65" fmla="*/ 2288159 w 2288159"/>
              <a:gd name="connsiteY2-66" fmla="*/ 2042116 h 2042116"/>
              <a:gd name="connsiteX3-67" fmla="*/ 0 w 2288159"/>
              <a:gd name="connsiteY3-68" fmla="*/ 1608164 h 2042116"/>
              <a:gd name="connsiteX4-69" fmla="*/ 648815 w 2288159"/>
              <a:gd name="connsiteY4-70" fmla="*/ 237581 h 2042116"/>
              <a:gd name="connsiteX0-71" fmla="*/ 648815 w 2142686"/>
              <a:gd name="connsiteY0-72" fmla="*/ 237581 h 1907035"/>
              <a:gd name="connsiteX1-73" fmla="*/ 1942793 w 2142686"/>
              <a:gd name="connsiteY1-74" fmla="*/ 0 h 1907035"/>
              <a:gd name="connsiteX2-75" fmla="*/ 2142686 w 2142686"/>
              <a:gd name="connsiteY2-76" fmla="*/ 1907035 h 1907035"/>
              <a:gd name="connsiteX3-77" fmla="*/ 0 w 2142686"/>
              <a:gd name="connsiteY3-78" fmla="*/ 1608164 h 1907035"/>
              <a:gd name="connsiteX4-79" fmla="*/ 648815 w 2142686"/>
              <a:gd name="connsiteY4-80" fmla="*/ 237581 h 190703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42686" h="1907035">
                <a:moveTo>
                  <a:pt x="648815" y="237581"/>
                </a:moveTo>
                <a:lnTo>
                  <a:pt x="1942793" y="0"/>
                </a:lnTo>
                <a:lnTo>
                  <a:pt x="2142686" y="1907035"/>
                </a:lnTo>
                <a:lnTo>
                  <a:pt x="0" y="1608164"/>
                </a:lnTo>
                <a:lnTo>
                  <a:pt x="648815" y="237581"/>
                </a:lnTo>
                <a:close/>
              </a:path>
            </a:pathLst>
          </a:custGeom>
          <a:noFill/>
          <a:ln>
            <a:solidFill>
              <a:schemeClr val="bg1">
                <a:alpha val="2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4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3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7" grpId="1" animBg="1"/>
      <p:bldP spid="28" grpId="0" animBg="1"/>
      <p:bldP spid="2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4310896" y="1863071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5400000" scaled="0"/>
                </a:gradFill>
                <a:cs typeface="+mn-ea"/>
                <a:sym typeface="+mn-lt"/>
              </a:rPr>
              <a:t>感谢聆听</a:t>
            </a:r>
            <a:endParaRPr lang="zh-CN" altLang="en-US" sz="6600" b="1" dirty="0">
              <a:gradFill>
                <a:gsLst>
                  <a:gs pos="0">
                    <a:srgbClr val="D5A356"/>
                  </a:gs>
                  <a:gs pos="29000">
                    <a:srgbClr val="EFCF78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43" name="TextBox 19"/>
          <p:cNvSpPr txBox="1"/>
          <p:nvPr/>
        </p:nvSpPr>
        <p:spPr>
          <a:xfrm>
            <a:off x="2903121" y="3489962"/>
            <a:ext cx="6492816" cy="40780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rgbClr val="2E75B6"/>
              </a:buClr>
              <a:buSzPct val="145000"/>
            </a:pP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Lorem Ipsum has been the industry's standard dummy text ever since the 1500s</a:t>
            </a:r>
            <a:r>
              <a:rPr lang="id-ID" altLang="zh-CN" sz="10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id-ID" altLang="zh-CN" sz="1000" b="1" dirty="0">
                <a:solidFill>
                  <a:schemeClr val="bg1"/>
                </a:solidFill>
                <a:cs typeface="+mn-ea"/>
                <a:sym typeface="+mn-lt"/>
              </a:rPr>
              <a:t>Fusce som libero topi </a:t>
            </a:r>
            <a:r>
              <a:rPr lang="id-ID" altLang="zh-CN" sz="1050" b="1" dirty="0">
                <a:solidFill>
                  <a:schemeClr val="bg1"/>
                </a:solidFill>
                <a:cs typeface="+mn-ea"/>
                <a:sym typeface="+mn-lt"/>
              </a:rPr>
              <a:t>sombrero</a:t>
            </a:r>
            <a:r>
              <a:rPr lang="id-ID" altLang="zh-CN" sz="1000" b="1" dirty="0">
                <a:solidFill>
                  <a:schemeClr val="bg1"/>
                </a:solidFill>
                <a:cs typeface="+mn-ea"/>
                <a:sym typeface="+mn-lt"/>
              </a:rPr>
              <a:t> bikinan meksiko</a:t>
            </a: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 when an unknown printer took a galley of type and scrambled it to make a type specimen book</a:t>
            </a:r>
            <a:endParaRPr lang="id-ID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674825" y="4038512"/>
            <a:ext cx="4842351" cy="267784"/>
            <a:chOff x="3674825" y="4038512"/>
            <a:chExt cx="4842351" cy="267784"/>
          </a:xfrm>
        </p:grpSpPr>
        <p:sp>
          <p:nvSpPr>
            <p:cNvPr id="46" name="任意多边形 20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文本框 6"/>
          <p:cNvSpPr txBox="1">
            <a:spLocks noChangeArrowheads="1"/>
          </p:cNvSpPr>
          <p:nvPr/>
        </p:nvSpPr>
        <p:spPr bwMode="auto">
          <a:xfrm>
            <a:off x="2689921" y="3041440"/>
            <a:ext cx="69974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/>
            <a:r>
              <a:rPr lang="en-US" altLang="zh-CN" sz="1400" b="1" dirty="0">
                <a:gradFill>
                  <a:gsLst>
                    <a:gs pos="7000">
                      <a:srgbClr val="D5A356"/>
                    </a:gs>
                    <a:gs pos="70000">
                      <a:srgbClr val="EFCF78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2018 ANNUAL  BUSINESS  PLAN/</a:t>
            </a:r>
            <a:r>
              <a:rPr lang="en-US" altLang="zh-CN" sz="1400" b="1" cap="all" dirty="0">
                <a:gradFill>
                  <a:gsLst>
                    <a:gs pos="7000">
                      <a:srgbClr val="D5A356"/>
                    </a:gs>
                    <a:gs pos="70000">
                      <a:srgbClr val="EFCF78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Quarterly Summary POWERPOINT TEMPLATE </a:t>
            </a:r>
            <a:endParaRPr lang="zh-CN" altLang="en-US" sz="1400" b="1" cap="all" dirty="0">
              <a:gradFill>
                <a:gsLst>
                  <a:gs pos="7000">
                    <a:srgbClr val="D5A356"/>
                  </a:gs>
                  <a:gs pos="70000">
                    <a:srgbClr val="EFCF78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611410" y="438009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gradFill>
                  <a:gsLst>
                    <a:gs pos="0">
                      <a:srgbClr val="D5A356"/>
                    </a:gs>
                    <a:gs pos="29000">
                      <a:srgbClr val="EFCF78"/>
                    </a:gs>
                  </a:gsLst>
                  <a:lin ang="5400000" scaled="0"/>
                </a:gradFill>
                <a:cs typeface="+mn-ea"/>
                <a:sym typeface="+mn-lt"/>
              </a:rPr>
              <a:t>汇报人：</a:t>
            </a:r>
            <a:endParaRPr lang="zh-CN" altLang="en-US" b="1" dirty="0">
              <a:gradFill>
                <a:gsLst>
                  <a:gs pos="7000">
                    <a:srgbClr val="D5A356"/>
                  </a:gs>
                  <a:gs pos="70000">
                    <a:srgbClr val="EFCF78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5000">
        <p14:prism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50" grpId="0"/>
      <p:bldP spid="5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4979</Words>
  <Application>WPS 演示</Application>
  <PresentationFormat>宽屏</PresentationFormat>
  <Paragraphs>557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Calibri Light</vt:lpstr>
      <vt:lpstr>方正宋刻本秀楷简体</vt:lpstr>
      <vt:lpstr>方正稚艺简体</vt:lpstr>
      <vt:lpstr>Tahoma</vt:lpstr>
      <vt:lpstr>华文细黑</vt:lpstr>
      <vt:lpstr>微软雅黑</vt:lpstr>
      <vt:lpstr>微软雅黑 Light</vt:lpstr>
      <vt:lpstr>Calibri</vt:lpstr>
      <vt:lpstr>Roboto</vt:lpstr>
      <vt:lpstr>等线</vt:lpstr>
      <vt:lpstr>Arial Unicode MS</vt:lpstr>
      <vt:lpstr>等线 Light</vt:lpstr>
      <vt:lpstr>Segoe Print</vt:lpstr>
      <vt:lpstr>Nexa Light</vt:lpstr>
      <vt:lpstr>Lato Light</vt:lpstr>
      <vt:lpstr>MS PGothic</vt:lpstr>
      <vt:lpstr>等线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Whishile.King&amp;Ethan</dc:creator>
  <cp:lastModifiedBy>拉普耶鲁</cp:lastModifiedBy>
  <cp:revision>31</cp:revision>
  <dcterms:created xsi:type="dcterms:W3CDTF">2017-09-15T03:20:00Z</dcterms:created>
  <dcterms:modified xsi:type="dcterms:W3CDTF">2018-03-16T01:43:15Z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