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2.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69" r:id="rId7"/>
    <p:sldId id="270" r:id="rId8"/>
    <p:sldId id="271" r:id="rId9"/>
    <p:sldId id="264" r:id="rId10"/>
    <p:sldId id="272" r:id="rId11"/>
    <p:sldId id="273" r:id="rId12"/>
    <p:sldId id="274" r:id="rId13"/>
    <p:sldId id="275" r:id="rId14"/>
    <p:sldId id="265" r:id="rId15"/>
    <p:sldId id="276" r:id="rId16"/>
    <p:sldId id="277" r:id="rId17"/>
    <p:sldId id="278" r:id="rId18"/>
    <p:sldId id="279" r:id="rId19"/>
    <p:sldId id="266" r:id="rId20"/>
    <p:sldId id="280" r:id="rId21"/>
    <p:sldId id="281" r:id="rId22"/>
    <p:sldId id="282" r:id="rId23"/>
    <p:sldId id="286" r:id="rId24"/>
    <p:sldId id="287"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C40"/>
    <a:srgbClr val="377F8F"/>
    <a:srgbClr val="74B4C0"/>
    <a:srgbClr val="5BA7A7"/>
    <a:srgbClr val="5BAAA8"/>
    <a:srgbClr val="0B0B0B"/>
    <a:srgbClr val="072B36"/>
    <a:srgbClr val="F3F3F3"/>
    <a:srgbClr val="F7FCFE"/>
    <a:srgbClr val="FFFF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9" autoAdjust="0"/>
    <p:restoredTop sz="94618" autoAdjust="0"/>
  </p:normalViewPr>
  <p:slideViewPr>
    <p:cSldViewPr snapToGrid="0" showGuides="1">
      <p:cViewPr>
        <p:scale>
          <a:sx n="66" d="100"/>
          <a:sy n="66" d="100"/>
        </p:scale>
        <p:origin x="-1086" y="-606"/>
      </p:cViewPr>
      <p:guideLst>
        <p:guide orient="horz" pos="129"/>
        <p:guide orient="horz" pos="4190"/>
        <p:guide orient="horz" pos="561"/>
        <p:guide orient="horz" pos="691"/>
        <p:guide orient="horz" pos="4017"/>
        <p:guide orient="horz" pos="3892"/>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153343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t="21875" b="21875"/>
          <a:stretch>
            <a:fillRect/>
          </a:stretch>
        </p:blipFill>
        <p:spPr>
          <a:xfrm flipH="1">
            <a:off x="0" y="-1"/>
            <a:ext cx="12192000" cy="6858000"/>
          </a:xfrm>
          <a:prstGeom prst="rect">
            <a:avLst/>
          </a:prstGeom>
        </p:spPr>
      </p:pic>
      <p:sp>
        <p:nvSpPr>
          <p:cNvPr id="3" name="矩形 2"/>
          <p:cNvSpPr/>
          <p:nvPr userDrawn="1"/>
        </p:nvSpPr>
        <p:spPr>
          <a:xfrm>
            <a:off x="551543" y="508000"/>
            <a:ext cx="10900228" cy="596537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rotWithShape="1">
          <a:blip r:embed="rId3"/>
          <a:srcRect b="52197"/>
          <a:stretch>
            <a:fillRect/>
          </a:stretch>
        </p:blipFill>
        <p:spPr>
          <a:xfrm>
            <a:off x="536149" y="3889303"/>
            <a:ext cx="10930136" cy="2585005"/>
          </a:xfrm>
          <a:prstGeom prst="rect">
            <a:avLst/>
          </a:prstGeom>
          <a:effectLst>
            <a:outerShdw blurRad="50800" dist="38100" dir="16200000"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t="21875" b="21875"/>
          <a:stretch>
            <a:fillRect/>
          </a:stretch>
        </p:blipFill>
        <p:spPr>
          <a:xfrm flipH="1">
            <a:off x="0" y="-1"/>
            <a:ext cx="12192000" cy="6858000"/>
          </a:xfrm>
          <a:prstGeom prst="rect">
            <a:avLst/>
          </a:prstGeom>
        </p:spPr>
      </p:pic>
      <p:sp>
        <p:nvSpPr>
          <p:cNvPr id="3" name="矩形 2"/>
          <p:cNvSpPr/>
          <p:nvPr userDrawn="1"/>
        </p:nvSpPr>
        <p:spPr>
          <a:xfrm>
            <a:off x="551543" y="508000"/>
            <a:ext cx="10900228" cy="596537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t="21875" b="21875"/>
          <a:stretch>
            <a:fillRect/>
          </a:stretch>
        </p:blipFill>
        <p:spPr>
          <a:xfrm flipH="1">
            <a:off x="0" y="-1"/>
            <a:ext cx="12192000" cy="6858000"/>
          </a:xfrm>
          <a:prstGeom prst="rect">
            <a:avLst/>
          </a:prstGeom>
        </p:spPr>
      </p:pic>
      <p:sp>
        <p:nvSpPr>
          <p:cNvPr id="3" name="矩形 2"/>
          <p:cNvSpPr/>
          <p:nvPr userDrawn="1"/>
        </p:nvSpPr>
        <p:spPr>
          <a:xfrm>
            <a:off x="551543" y="508000"/>
            <a:ext cx="10900228" cy="596537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82743" y="-330199"/>
            <a:ext cx="2565399" cy="7696197"/>
          </a:xfrm>
          <a:prstGeom prst="rect">
            <a:avLst/>
          </a:prstGeom>
        </p:spPr>
      </p:pic>
      <p:pic>
        <p:nvPicPr>
          <p:cNvPr id="5" name="图片 4"/>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937909" y="796700"/>
            <a:ext cx="2211691" cy="56742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6" name="文本框 128"/>
          <p:cNvSpPr txBox="1"/>
          <p:nvPr userDrawn="1"/>
        </p:nvSpPr>
        <p:spPr>
          <a:xfrm>
            <a:off x="4512945" y="378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
        <p:nvSpPr>
          <p:cNvPr id="2" name="矩形 1"/>
          <p:cNvSpPr/>
          <p:nvPr userDrawn="1"/>
        </p:nvSpPr>
        <p:spPr>
          <a:xfrm>
            <a:off x="4438650" y="351155"/>
            <a:ext cx="3240405" cy="5473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
        <p:nvSpPr>
          <p:cNvPr id="6" name="文本框 128"/>
          <p:cNvSpPr txBox="1"/>
          <p:nvPr userDrawn="1"/>
        </p:nvSpPr>
        <p:spPr>
          <a:xfrm>
            <a:off x="4512945" y="378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
        <p:nvSpPr>
          <p:cNvPr id="2" name="矩形 1"/>
          <p:cNvSpPr/>
          <p:nvPr userDrawn="1"/>
        </p:nvSpPr>
        <p:spPr>
          <a:xfrm>
            <a:off x="4438650" y="351155"/>
            <a:ext cx="3240405" cy="5473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
        <p:nvSpPr>
          <p:cNvPr id="6" name="文本框 128"/>
          <p:cNvSpPr txBox="1"/>
          <p:nvPr userDrawn="1"/>
        </p:nvSpPr>
        <p:spPr>
          <a:xfrm>
            <a:off x="4512945" y="378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
        <p:nvSpPr>
          <p:cNvPr id="2" name="矩形 1"/>
          <p:cNvSpPr/>
          <p:nvPr userDrawn="1"/>
        </p:nvSpPr>
        <p:spPr>
          <a:xfrm>
            <a:off x="4438650" y="351155"/>
            <a:ext cx="3240405" cy="5473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
        <p:nvSpPr>
          <p:cNvPr id="6" name="文本框 128"/>
          <p:cNvSpPr txBox="1"/>
          <p:nvPr userDrawn="1"/>
        </p:nvSpPr>
        <p:spPr>
          <a:xfrm>
            <a:off x="4512945" y="378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
        <p:nvSpPr>
          <p:cNvPr id="2" name="矩形 1"/>
          <p:cNvSpPr/>
          <p:nvPr userDrawn="1"/>
        </p:nvSpPr>
        <p:spPr>
          <a:xfrm>
            <a:off x="4438650" y="351155"/>
            <a:ext cx="3240405" cy="5473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t="21875" b="21875"/>
          <a:stretch>
            <a:fillRect/>
          </a:stretch>
        </p:blipFill>
        <p:spPr>
          <a:xfrm flipH="1">
            <a:off x="0" y="0"/>
            <a:ext cx="12192000" cy="6858000"/>
          </a:xfrm>
          <a:prstGeom prst="rect">
            <a:avLst/>
          </a:prstGeom>
        </p:spPr>
      </p:pic>
      <p:sp>
        <p:nvSpPr>
          <p:cNvPr id="3" name="矩形 2"/>
          <p:cNvSpPr/>
          <p:nvPr userDrawn="1"/>
        </p:nvSpPr>
        <p:spPr>
          <a:xfrm>
            <a:off x="261258" y="217714"/>
            <a:ext cx="11727542" cy="642982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10">
            <a:extLst>
              <a:ext uri="{28A0092B-C50C-407E-A947-70E740481C1C}">
                <a14:useLocalDpi xmlns:a14="http://schemas.microsoft.com/office/drawing/2010/main" val="0"/>
              </a:ext>
            </a:extLst>
          </a:blip>
          <a:srcRect t="21875" b="21875"/>
          <a:stretch>
            <a:fillRect/>
          </a:stretch>
        </p:blipFill>
        <p:spPr>
          <a:xfrm flipH="1">
            <a:off x="0" y="0"/>
            <a:ext cx="12192000" cy="6858000"/>
          </a:xfrm>
          <a:prstGeom prst="rect">
            <a:avLst/>
          </a:prstGeom>
        </p:spPr>
      </p:pic>
      <p:sp>
        <p:nvSpPr>
          <p:cNvPr id="3" name="矩形 2"/>
          <p:cNvSpPr/>
          <p:nvPr userDrawn="1"/>
        </p:nvSpPr>
        <p:spPr>
          <a:xfrm>
            <a:off x="261258" y="217714"/>
            <a:ext cx="11727542" cy="642982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userDrawn="1"/>
        </p:nvSpPr>
        <p:spPr>
          <a:xfrm>
            <a:off x="4477725" y="347981"/>
            <a:ext cx="3057247" cy="584775"/>
          </a:xfrm>
          <a:prstGeom prst="rect">
            <a:avLst/>
          </a:prstGeom>
          <a:noFill/>
        </p:spPr>
        <p:txBody>
          <a:bodyPr vert="horz" wrap="none" rtlCol="0">
            <a:spAutoFit/>
          </a:bodyPr>
          <a:lstStyle/>
          <a:p>
            <a:r>
              <a:rPr lang="zh-CN" altLang="en-US" sz="3200" b="1" dirty="0">
                <a:solidFill>
                  <a:srgbClr val="0B0B0B"/>
                </a:solidFill>
                <a:latin typeface="楷体" panose="02010609060101010101" pitchFamily="49" charset="-122"/>
                <a:ea typeface="楷体" panose="02010609060101010101" pitchFamily="49" charset="-122"/>
              </a:rPr>
              <a:t>请插入您的标题</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5.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PA_文本框 6"/>
          <p:cNvSpPr txBox="1"/>
          <p:nvPr>
            <p:custDataLst>
              <p:tags r:id="rId1"/>
            </p:custDataLst>
          </p:nvPr>
        </p:nvSpPr>
        <p:spPr>
          <a:xfrm>
            <a:off x="1098478" y="1937814"/>
            <a:ext cx="9995044" cy="1212833"/>
          </a:xfrm>
          <a:prstGeom prst="rect">
            <a:avLst/>
          </a:prstGeom>
          <a:noFill/>
        </p:spPr>
        <p:txBody>
          <a:bodyPr wrap="none" rtlCol="0" anchor="ctr">
            <a:spAutoFit/>
          </a:bodyPr>
          <a:lstStyle/>
          <a:p>
            <a:pPr>
              <a:lnSpc>
                <a:spcPct val="120000"/>
              </a:lnSpc>
            </a:pPr>
            <a:r>
              <a:rPr lang="zh-CN" altLang="en-US" sz="6600" dirty="0">
                <a:solidFill>
                  <a:srgbClr val="072B36"/>
                </a:solidFill>
                <a:latin typeface="方正有猫在_GBK" panose="02000000000000000000" pitchFamily="2" charset="-122"/>
                <a:ea typeface="方正有猫在_GBK" panose="02000000000000000000" pitchFamily="2" charset="-122"/>
              </a:rPr>
              <a:t>儿童多媒体公开课课件</a:t>
            </a:r>
            <a:r>
              <a:rPr lang="en-US" altLang="zh-CN" sz="6600" dirty="0">
                <a:solidFill>
                  <a:srgbClr val="072B36"/>
                </a:solidFill>
                <a:latin typeface="方正有猫在_GBK" panose="02000000000000000000" pitchFamily="2" charset="-122"/>
                <a:ea typeface="方正有猫在_GBK" panose="02000000000000000000" pitchFamily="2" charset="-122"/>
              </a:rPr>
              <a:t>PPT</a:t>
            </a:r>
            <a:endParaRPr lang="zh-CN" altLang="en-US" sz="6600" dirty="0">
              <a:solidFill>
                <a:srgbClr val="072B36"/>
              </a:solidFill>
              <a:latin typeface="方正有猫在_GBK" panose="02000000000000000000" pitchFamily="2" charset="-122"/>
              <a:ea typeface="方正有猫在_GBK" panose="02000000000000000000" pitchFamily="2" charset="-122"/>
            </a:endParaRPr>
          </a:p>
        </p:txBody>
      </p:sp>
      <p:sp>
        <p:nvSpPr>
          <p:cNvPr id="30" name="矩形 29"/>
          <p:cNvSpPr/>
          <p:nvPr/>
        </p:nvSpPr>
        <p:spPr>
          <a:xfrm>
            <a:off x="1849698" y="3151584"/>
            <a:ext cx="8492604" cy="646331"/>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31" name="文本框 30"/>
          <p:cNvSpPr txBox="1"/>
          <p:nvPr/>
        </p:nvSpPr>
        <p:spPr>
          <a:xfrm>
            <a:off x="3829995" y="3889303"/>
            <a:ext cx="4883068" cy="535531"/>
          </a:xfrm>
          <a:prstGeom prst="rect">
            <a:avLst/>
          </a:prstGeom>
          <a:noFill/>
        </p:spPr>
        <p:txBody>
          <a:bodyPr wrap="none" rtlCol="0" anchor="ctr">
            <a:spAutoFit/>
          </a:bodyPr>
          <a:lstStyle/>
          <a:p>
            <a:pPr>
              <a:lnSpc>
                <a:spcPct val="120000"/>
              </a:lnSpc>
            </a:pPr>
            <a:r>
              <a:rPr lang="zh-CN" altLang="en-US" sz="2400" dirty="0" smtClean="0">
                <a:solidFill>
                  <a:srgbClr val="003C40"/>
                </a:solidFill>
                <a:latin typeface="汉仪乐喵体简" panose="00020600040101010101" pitchFamily="18" charset="-122"/>
                <a:ea typeface="汉仪乐喵体简" panose="00020600040101010101" pitchFamily="18" charset="-122"/>
              </a:rPr>
              <a:t>汇报人：</a:t>
            </a:r>
            <a:r>
              <a:rPr lang="en-US" altLang="zh-CN" sz="2400" dirty="0" smtClean="0">
                <a:solidFill>
                  <a:srgbClr val="003C40"/>
                </a:solidFill>
                <a:latin typeface="汉仪乐喵体简" panose="00020600040101010101" pitchFamily="18" charset="-122"/>
                <a:ea typeface="汉仪乐喵体简" panose="00020600040101010101" pitchFamily="18" charset="-122"/>
              </a:rPr>
              <a:t>xxx</a:t>
            </a:r>
            <a:r>
              <a:rPr lang="zh-CN" altLang="en-US" sz="2400" dirty="0" smtClean="0">
                <a:solidFill>
                  <a:srgbClr val="003C40"/>
                </a:solidFill>
                <a:latin typeface="汉仪乐喵体简" panose="00020600040101010101" pitchFamily="18" charset="-122"/>
                <a:ea typeface="汉仪乐喵体简" panose="00020600040101010101" pitchFamily="18" charset="-122"/>
              </a:rPr>
              <a:t>    </a:t>
            </a:r>
            <a:r>
              <a:rPr lang="zh-CN" altLang="en-US" sz="2400" dirty="0">
                <a:solidFill>
                  <a:srgbClr val="003C40"/>
                </a:solidFill>
                <a:latin typeface="汉仪乐喵体简" panose="00020600040101010101" pitchFamily="18" charset="-122"/>
                <a:ea typeface="汉仪乐喵体简" panose="00020600040101010101" pitchFamily="18" charset="-122"/>
              </a:rPr>
              <a:t>日期：</a:t>
            </a:r>
            <a:r>
              <a:rPr lang="en-US" altLang="zh-CN" sz="2400" dirty="0">
                <a:solidFill>
                  <a:srgbClr val="003C40"/>
                </a:solidFill>
                <a:latin typeface="汉仪乐喵体简" panose="00020600040101010101" pitchFamily="18" charset="-122"/>
                <a:ea typeface="汉仪乐喵体简" panose="00020600040101010101" pitchFamily="18" charset="-122"/>
              </a:rPr>
              <a:t>2019/12/30</a:t>
            </a:r>
            <a:endParaRPr lang="zh-CN" altLang="en-US" sz="2400" dirty="0">
              <a:solidFill>
                <a:srgbClr val="003C40"/>
              </a:solidFill>
              <a:latin typeface="汉仪乐喵体简" panose="00020600040101010101" pitchFamily="18" charset="-122"/>
              <a:ea typeface="汉仪乐喵体简" panose="00020600040101010101" pitchFamily="18" charset="-122"/>
            </a:endParaRPr>
          </a:p>
        </p:txBody>
      </p:sp>
      <p:pic>
        <p:nvPicPr>
          <p:cNvPr id="32" name="29de7b116304ab37e386df411064ddb56ff10733607e6d546b8fd86b1cad96fb38c6834f">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6318250" y="-12001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par>
                          <p:cTn id="7" fill="hold">
                            <p:stCondLst>
                              <p:cond delay="0"/>
                            </p:stCondLst>
                            <p:childTnLst>
                              <p:par>
                                <p:cTn id="8" presetID="38" presetClass="entr" presetSubtype="0" accel="50000" fill="hold" grpId="0" nodeType="afterEffect">
                                  <p:stCondLst>
                                    <p:cond delay="0"/>
                                  </p:stCondLst>
                                  <p:iterate type="lt">
                                    <p:tmPct val="50000"/>
                                  </p:iterate>
                                  <p:childTnLst>
                                    <p:set>
                                      <p:cBhvr>
                                        <p:cTn id="9" dur="1" fill="hold">
                                          <p:stCondLst>
                                            <p:cond delay="0"/>
                                          </p:stCondLst>
                                        </p:cTn>
                                        <p:tgtEl>
                                          <p:spTgt spid="29"/>
                                        </p:tgtEl>
                                        <p:attrNameLst>
                                          <p:attrName>style.visibility</p:attrName>
                                        </p:attrNameLst>
                                      </p:cBhvr>
                                      <p:to>
                                        <p:strVal val="visible"/>
                                      </p:to>
                                    </p:set>
                                    <p:set>
                                      <p:cBhvr>
                                        <p:cTn id="10" dur="455" fill="hold">
                                          <p:stCondLst>
                                            <p:cond delay="0"/>
                                          </p:stCondLst>
                                        </p:cTn>
                                        <p:tgtEl>
                                          <p:spTgt spid="29"/>
                                        </p:tgtEl>
                                        <p:attrNameLst>
                                          <p:attrName>style.rotation</p:attrName>
                                        </p:attrNameLst>
                                      </p:cBhvr>
                                      <p:to>
                                        <p:strVal val="-45.0"/>
                                      </p:to>
                                    </p:set>
                                    <p:anim calcmode="lin" valueType="num">
                                      <p:cBhvr>
                                        <p:cTn id="11" dur="455" fill="hold">
                                          <p:stCondLst>
                                            <p:cond delay="455"/>
                                          </p:stCondLst>
                                        </p:cTn>
                                        <p:tgtEl>
                                          <p:spTgt spid="29"/>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29"/>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29"/>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29"/>
                                        </p:tgtEl>
                                        <p:attrNameLst>
                                          <p:attrName>ppt_y</p:attrName>
                                        </p:attrNameLst>
                                      </p:cBhvr>
                                      <p:tavLst>
                                        <p:tav tm="0">
                                          <p:val>
                                            <p:strVal val="#ppt_y-(0.354*#ppt_w-0.172*#ppt_h)"/>
                                          </p:val>
                                        </p:tav>
                                        <p:tav tm="100000">
                                          <p:val>
                                            <p:strVal val="#ppt_y"/>
                                          </p:val>
                                        </p:tav>
                                      </p:tavLst>
                                    </p:anim>
                                  </p:childTnLst>
                                </p:cTn>
                              </p:par>
                            </p:childTnLst>
                          </p:cTn>
                        </p:par>
                        <p:par>
                          <p:cTn id="15" fill="hold">
                            <p:stCondLst>
                              <p:cond delay="7000"/>
                            </p:stCondLst>
                            <p:childTnLst>
                              <p:par>
                                <p:cTn id="16" presetID="14" presetClass="entr" presetSubtype="10"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randombar(horizontal)">
                                      <p:cBhvr>
                                        <p:cTn id="18" dur="500"/>
                                        <p:tgtEl>
                                          <p:spTgt spid="30"/>
                                        </p:tgtEl>
                                      </p:cBhvr>
                                    </p:animEffect>
                                  </p:childTnLst>
                                </p:cTn>
                              </p:par>
                            </p:childTnLst>
                          </p:cTn>
                        </p:par>
                        <p:par>
                          <p:cTn id="19" fill="hold">
                            <p:stCondLst>
                              <p:cond delay="7500"/>
                            </p:stCondLst>
                            <p:childTnLst>
                              <p:par>
                                <p:cTn id="20" presetID="10" presetClass="entr" presetSubtype="0"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remove" display="0">
                  <p:stCondLst>
                    <p:cond delay="indefinite"/>
                  </p:stCondLst>
                  <p:endCondLst>
                    <p:cond evt="onStopAudio" delay="0">
                      <p:tgtEl>
                        <p:sldTgt/>
                      </p:tgtEl>
                    </p:cond>
                  </p:endCondLst>
                </p:cTn>
                <p:tgtEl>
                  <p:spTgt spid="32"/>
                </p:tgtEl>
              </p:cMediaNode>
            </p:audio>
          </p:childTnLst>
        </p:cTn>
      </p:par>
    </p:tnLst>
    <p:bldLst>
      <p:bldP spid="29" grpId="0"/>
      <p:bldP spid="30" grpId="0"/>
      <p:bldP spid="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9201723" y="420914"/>
            <a:ext cx="2268192" cy="2268192"/>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484" y="2500990"/>
            <a:ext cx="3976917" cy="3976917"/>
          </a:xfrm>
          <a:prstGeom prst="rect">
            <a:avLst/>
          </a:prstGeom>
        </p:spPr>
      </p:pic>
      <p:grpSp>
        <p:nvGrpSpPr>
          <p:cNvPr id="7" name="组合 6"/>
          <p:cNvGrpSpPr/>
          <p:nvPr/>
        </p:nvGrpSpPr>
        <p:grpSpPr>
          <a:xfrm>
            <a:off x="4684462" y="1946056"/>
            <a:ext cx="4517261" cy="988629"/>
            <a:chOff x="3974544" y="1008636"/>
            <a:chExt cx="3387946" cy="741472"/>
          </a:xfrm>
        </p:grpSpPr>
        <p:grpSp>
          <p:nvGrpSpPr>
            <p:cNvPr id="8" name="组合 7"/>
            <p:cNvGrpSpPr/>
            <p:nvPr/>
          </p:nvGrpSpPr>
          <p:grpSpPr>
            <a:xfrm>
              <a:off x="3974544" y="1008636"/>
              <a:ext cx="741472" cy="741472"/>
              <a:chOff x="3059832" y="3339719"/>
              <a:chExt cx="3607562" cy="3607562"/>
            </a:xfrm>
          </p:grpSpPr>
          <p:sp>
            <p:nvSpPr>
              <p:cNvPr id="14" name="椭圆 13"/>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003C40"/>
                  </a:solidFill>
                  <a:effectLst/>
                  <a:uLnTx/>
                  <a:uFillTx/>
                  <a:latin typeface="方正卡通简体" panose="03000509000000000000" pitchFamily="2" charset="-122"/>
                  <a:ea typeface="方正卡通简体" panose="03000509000000000000" pitchFamily="2" charset="-122"/>
                  <a:cs typeface="+mn-ea"/>
                  <a:sym typeface="+mn-lt"/>
                </a:endParaRPr>
              </a:p>
            </p:txBody>
          </p:sp>
          <p:sp>
            <p:nvSpPr>
              <p:cNvPr id="15"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rgbClr val="003C40"/>
                  </a:solidFill>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9" name="Group 5"/>
            <p:cNvGrpSpPr/>
            <p:nvPr/>
          </p:nvGrpSpPr>
          <p:grpSpPr>
            <a:xfrm>
              <a:off x="4039521" y="1170991"/>
              <a:ext cx="3322969" cy="530915"/>
              <a:chOff x="1598315" y="1418185"/>
              <a:chExt cx="4430626" cy="707886"/>
            </a:xfrm>
          </p:grpSpPr>
          <p:sp>
            <p:nvSpPr>
              <p:cNvPr id="10" name="TextBox 6"/>
              <p:cNvSpPr txBox="1"/>
              <p:nvPr/>
            </p:nvSpPr>
            <p:spPr>
              <a:xfrm>
                <a:off x="1598315" y="1418185"/>
                <a:ext cx="655949"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solidFill>
                      <a:srgbClr val="003C40"/>
                    </a:solidFill>
                    <a:effectLst/>
                    <a:uLnTx/>
                    <a:uFillTx/>
                    <a:latin typeface="方正卡通简体" panose="03000509000000000000" pitchFamily="2" charset="-122"/>
                    <a:ea typeface="方正卡通简体" panose="03000509000000000000" pitchFamily="2" charset="-122"/>
                    <a:cs typeface="+mn-ea"/>
                    <a:sym typeface="+mn-lt"/>
                  </a:rPr>
                  <a:t>01</a:t>
                </a:r>
              </a:p>
            </p:txBody>
          </p:sp>
          <p:grpSp>
            <p:nvGrpSpPr>
              <p:cNvPr id="11" name="Group 7"/>
              <p:cNvGrpSpPr/>
              <p:nvPr/>
            </p:nvGrpSpPr>
            <p:grpSpPr>
              <a:xfrm>
                <a:off x="2066367" y="1529264"/>
                <a:ext cx="3962574" cy="563232"/>
                <a:chOff x="3943834" y="704409"/>
                <a:chExt cx="3962574" cy="563232"/>
              </a:xfrm>
            </p:grpSpPr>
            <p:sp>
              <p:nvSpPr>
                <p:cNvPr id="12" name="TextBox 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solidFill>
                        <a:srgbClr val="003C40"/>
                      </a:solidFill>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13" name="TextBox 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003C40"/>
                      </a:solidFill>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16" name="组合 15"/>
          <p:cNvGrpSpPr/>
          <p:nvPr/>
        </p:nvGrpSpPr>
        <p:grpSpPr>
          <a:xfrm>
            <a:off x="4684462" y="3063224"/>
            <a:ext cx="4517261" cy="988629"/>
            <a:chOff x="3974544" y="1846512"/>
            <a:chExt cx="3387946" cy="741472"/>
          </a:xfrm>
        </p:grpSpPr>
        <p:grpSp>
          <p:nvGrpSpPr>
            <p:cNvPr id="17" name="组合 16"/>
            <p:cNvGrpSpPr/>
            <p:nvPr/>
          </p:nvGrpSpPr>
          <p:grpSpPr>
            <a:xfrm>
              <a:off x="3974544" y="1846512"/>
              <a:ext cx="741472" cy="741472"/>
              <a:chOff x="3059832" y="3339719"/>
              <a:chExt cx="3607562" cy="3607562"/>
            </a:xfrm>
          </p:grpSpPr>
          <p:sp>
            <p:nvSpPr>
              <p:cNvPr id="23" name="椭圆 22"/>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003C40"/>
                  </a:solidFill>
                  <a:effectLst/>
                  <a:uLnTx/>
                  <a:uFillTx/>
                  <a:latin typeface="方正卡通简体" panose="03000509000000000000" pitchFamily="2" charset="-122"/>
                  <a:ea typeface="方正卡通简体" panose="03000509000000000000" pitchFamily="2" charset="-122"/>
                  <a:cs typeface="+mn-ea"/>
                  <a:sym typeface="+mn-lt"/>
                </a:endParaRPr>
              </a:p>
            </p:txBody>
          </p:sp>
          <p:sp>
            <p:nvSpPr>
              <p:cNvPr id="24"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rgbClr val="003C40"/>
                  </a:solidFill>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18" name="Group 10"/>
            <p:cNvGrpSpPr/>
            <p:nvPr/>
          </p:nvGrpSpPr>
          <p:grpSpPr>
            <a:xfrm>
              <a:off x="4039521" y="2008868"/>
              <a:ext cx="3322969" cy="530915"/>
              <a:chOff x="1598315" y="2786337"/>
              <a:chExt cx="4430626" cy="707886"/>
            </a:xfrm>
          </p:grpSpPr>
          <p:sp>
            <p:nvSpPr>
              <p:cNvPr id="19" name="TextBox 11"/>
              <p:cNvSpPr txBox="1"/>
              <p:nvPr/>
            </p:nvSpPr>
            <p:spPr>
              <a:xfrm>
                <a:off x="1598315" y="2786337"/>
                <a:ext cx="718466"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solidFill>
                      <a:srgbClr val="003C40"/>
                    </a:solidFill>
                    <a:effectLst/>
                    <a:uLnTx/>
                    <a:uFillTx/>
                    <a:latin typeface="方正卡通简体" panose="03000509000000000000" pitchFamily="2" charset="-122"/>
                    <a:ea typeface="方正卡通简体" panose="03000509000000000000" pitchFamily="2" charset="-122"/>
                    <a:cs typeface="+mn-ea"/>
                    <a:sym typeface="+mn-lt"/>
                  </a:rPr>
                  <a:t>02</a:t>
                </a:r>
              </a:p>
            </p:txBody>
          </p:sp>
          <p:grpSp>
            <p:nvGrpSpPr>
              <p:cNvPr id="20" name="Group 12"/>
              <p:cNvGrpSpPr/>
              <p:nvPr/>
            </p:nvGrpSpPr>
            <p:grpSpPr>
              <a:xfrm>
                <a:off x="2066367" y="2897416"/>
                <a:ext cx="3962574" cy="563232"/>
                <a:chOff x="3943834" y="704409"/>
                <a:chExt cx="3962574" cy="563232"/>
              </a:xfrm>
            </p:grpSpPr>
            <p:sp>
              <p:nvSpPr>
                <p:cNvPr id="21" name="TextBox 1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solidFill>
                        <a:srgbClr val="003C40"/>
                      </a:solidFill>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22" name="TextBox 1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solidFill>
                        <a:srgbClr val="003C40"/>
                      </a:solidFill>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25" name="组合 24"/>
          <p:cNvGrpSpPr/>
          <p:nvPr/>
        </p:nvGrpSpPr>
        <p:grpSpPr>
          <a:xfrm>
            <a:off x="4684462" y="4069226"/>
            <a:ext cx="4517261" cy="988629"/>
            <a:chOff x="3974544" y="2684388"/>
            <a:chExt cx="3387946" cy="741472"/>
          </a:xfrm>
        </p:grpSpPr>
        <p:grpSp>
          <p:nvGrpSpPr>
            <p:cNvPr id="26" name="组合 25"/>
            <p:cNvGrpSpPr/>
            <p:nvPr/>
          </p:nvGrpSpPr>
          <p:grpSpPr>
            <a:xfrm>
              <a:off x="3974544" y="2684388"/>
              <a:ext cx="741472" cy="741472"/>
              <a:chOff x="3059832" y="3339719"/>
              <a:chExt cx="3607562" cy="3607562"/>
            </a:xfrm>
          </p:grpSpPr>
          <p:sp>
            <p:nvSpPr>
              <p:cNvPr id="32" name="椭圆 31"/>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003C40"/>
                  </a:solidFill>
                  <a:effectLst/>
                  <a:uLnTx/>
                  <a:uFillTx/>
                  <a:latin typeface="方正卡通简体" panose="03000509000000000000" pitchFamily="2" charset="-122"/>
                  <a:ea typeface="方正卡通简体" panose="03000509000000000000" pitchFamily="2" charset="-122"/>
                  <a:cs typeface="+mn-ea"/>
                  <a:sym typeface="+mn-lt"/>
                </a:endParaRPr>
              </a:p>
            </p:txBody>
          </p:sp>
          <p:sp>
            <p:nvSpPr>
              <p:cNvPr id="33"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rgbClr val="003C40"/>
                  </a:solidFill>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27" name="Group 15"/>
            <p:cNvGrpSpPr/>
            <p:nvPr/>
          </p:nvGrpSpPr>
          <p:grpSpPr>
            <a:xfrm>
              <a:off x="4039521" y="2846744"/>
              <a:ext cx="3322969" cy="530915"/>
              <a:chOff x="1598315" y="4154489"/>
              <a:chExt cx="4430626" cy="707886"/>
            </a:xfrm>
          </p:grpSpPr>
          <p:sp>
            <p:nvSpPr>
              <p:cNvPr id="28" name="TextBox 16"/>
              <p:cNvSpPr txBox="1"/>
              <p:nvPr/>
            </p:nvSpPr>
            <p:spPr>
              <a:xfrm>
                <a:off x="1598315" y="4154489"/>
                <a:ext cx="73289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solidFill>
                      <a:srgbClr val="003C40"/>
                    </a:solidFill>
                    <a:effectLst/>
                    <a:uLnTx/>
                    <a:uFillTx/>
                    <a:latin typeface="方正卡通简体" panose="03000509000000000000" pitchFamily="2" charset="-122"/>
                    <a:ea typeface="方正卡通简体" panose="03000509000000000000" pitchFamily="2" charset="-122"/>
                    <a:cs typeface="+mn-ea"/>
                    <a:sym typeface="+mn-lt"/>
                  </a:rPr>
                  <a:t>03</a:t>
                </a:r>
              </a:p>
            </p:txBody>
          </p:sp>
          <p:grpSp>
            <p:nvGrpSpPr>
              <p:cNvPr id="29" name="Group 17"/>
              <p:cNvGrpSpPr/>
              <p:nvPr/>
            </p:nvGrpSpPr>
            <p:grpSpPr>
              <a:xfrm>
                <a:off x="2066367" y="4265568"/>
                <a:ext cx="3962574" cy="563232"/>
                <a:chOff x="3943834" y="704409"/>
                <a:chExt cx="3962574" cy="563232"/>
              </a:xfrm>
            </p:grpSpPr>
            <p:sp>
              <p:nvSpPr>
                <p:cNvPr id="30" name="TextBox 1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solidFill>
                        <a:srgbClr val="003C40"/>
                      </a:solidFill>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31" name="TextBox 1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003C40"/>
                      </a:solidFill>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34" name="组合 33"/>
          <p:cNvGrpSpPr/>
          <p:nvPr/>
        </p:nvGrpSpPr>
        <p:grpSpPr>
          <a:xfrm>
            <a:off x="4684462" y="5186394"/>
            <a:ext cx="4517261" cy="988629"/>
            <a:chOff x="3974544" y="3522264"/>
            <a:chExt cx="3387946" cy="741472"/>
          </a:xfrm>
        </p:grpSpPr>
        <p:grpSp>
          <p:nvGrpSpPr>
            <p:cNvPr id="35" name="组合 34"/>
            <p:cNvGrpSpPr/>
            <p:nvPr/>
          </p:nvGrpSpPr>
          <p:grpSpPr>
            <a:xfrm>
              <a:off x="3974544" y="3522264"/>
              <a:ext cx="741472" cy="741472"/>
              <a:chOff x="3059832" y="3339719"/>
              <a:chExt cx="3607562" cy="3607562"/>
            </a:xfrm>
          </p:grpSpPr>
          <p:sp>
            <p:nvSpPr>
              <p:cNvPr id="41" name="椭圆 40"/>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003C40"/>
                  </a:solidFill>
                  <a:effectLst/>
                  <a:uLnTx/>
                  <a:uFillTx/>
                  <a:latin typeface="方正卡通简体" panose="03000509000000000000" pitchFamily="2" charset="-122"/>
                  <a:ea typeface="方正卡通简体" panose="03000509000000000000" pitchFamily="2" charset="-122"/>
                  <a:cs typeface="+mn-ea"/>
                  <a:sym typeface="+mn-lt"/>
                </a:endParaRPr>
              </a:p>
            </p:txBody>
          </p:sp>
          <p:sp>
            <p:nvSpPr>
              <p:cNvPr id="42"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rgbClr val="003C40"/>
                  </a:solidFill>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36" name="Group 20"/>
            <p:cNvGrpSpPr/>
            <p:nvPr/>
          </p:nvGrpSpPr>
          <p:grpSpPr>
            <a:xfrm>
              <a:off x="4039521" y="3684622"/>
              <a:ext cx="3322969" cy="530915"/>
              <a:chOff x="1598315" y="5522641"/>
              <a:chExt cx="4430626" cy="707886"/>
            </a:xfrm>
          </p:grpSpPr>
          <p:sp>
            <p:nvSpPr>
              <p:cNvPr id="37" name="TextBox 21"/>
              <p:cNvSpPr txBox="1"/>
              <p:nvPr/>
            </p:nvSpPr>
            <p:spPr>
              <a:xfrm>
                <a:off x="1598315" y="5522641"/>
                <a:ext cx="71686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solidFill>
                      <a:srgbClr val="003C40"/>
                    </a:solidFill>
                    <a:effectLst/>
                    <a:uLnTx/>
                    <a:uFillTx/>
                    <a:latin typeface="方正卡通简体" panose="03000509000000000000" pitchFamily="2" charset="-122"/>
                    <a:ea typeface="方正卡通简体" panose="03000509000000000000" pitchFamily="2" charset="-122"/>
                    <a:cs typeface="+mn-ea"/>
                    <a:sym typeface="+mn-lt"/>
                  </a:rPr>
                  <a:t>04</a:t>
                </a:r>
              </a:p>
            </p:txBody>
          </p:sp>
          <p:grpSp>
            <p:nvGrpSpPr>
              <p:cNvPr id="38" name="Group 22"/>
              <p:cNvGrpSpPr/>
              <p:nvPr/>
            </p:nvGrpSpPr>
            <p:grpSpPr>
              <a:xfrm>
                <a:off x="2066367" y="5633720"/>
                <a:ext cx="3962574" cy="563232"/>
                <a:chOff x="3943834" y="704409"/>
                <a:chExt cx="3962574" cy="563232"/>
              </a:xfrm>
            </p:grpSpPr>
            <p:sp>
              <p:nvSpPr>
                <p:cNvPr id="39" name="TextBox 2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solidFill>
                        <a:srgbClr val="003C40"/>
                      </a:solidFill>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40" name="TextBox 2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solidFill>
                        <a:srgbClr val="003C40"/>
                      </a:solidFill>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sp>
        <p:nvSpPr>
          <p:cNvPr id="43" name="矩形 42"/>
          <p:cNvSpPr/>
          <p:nvPr/>
        </p:nvSpPr>
        <p:spPr>
          <a:xfrm>
            <a:off x="1226069" y="1445162"/>
            <a:ext cx="2202931" cy="995209"/>
          </a:xfrm>
          <a:prstGeom prst="rect">
            <a:avLst/>
          </a:prstGeom>
        </p:spPr>
        <p:txBody>
          <a:bodyPr wrap="square">
            <a:spAutoFit/>
          </a:bodyPr>
          <a:lstStyle/>
          <a:p>
            <a:pPr defTabSz="1245235">
              <a:defRPr/>
            </a:pPr>
            <a:r>
              <a:rPr lang="zh-CN" altLang="en-US" sz="5865" b="1" kern="0" dirty="0">
                <a:solidFill>
                  <a:srgbClr val="377F8F"/>
                </a:solidFill>
                <a:latin typeface="方正卡通简体" panose="03000509000000000000" pitchFamily="2" charset="-122"/>
                <a:ea typeface="方正卡通简体" panose="03000509000000000000" pitchFamily="2" charset="-122"/>
                <a:cs typeface="+mn-ea"/>
                <a:sym typeface="+mn-lt"/>
              </a:rPr>
              <a:t>目 录</a:t>
            </a: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1+#ppt_w/2"/>
                                          </p:val>
                                        </p:tav>
                                        <p:tav tm="100000">
                                          <p:val>
                                            <p:strVal val="#ppt_x"/>
                                          </p:val>
                                        </p:tav>
                                      </p:tavLst>
                                    </p:anim>
                                    <p:anim calcmode="lin" valueType="num">
                                      <p:cBhvr additive="base">
                                        <p:cTn id="19" dur="500" fill="hold"/>
                                        <p:tgtEl>
                                          <p:spTgt spid="16"/>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1+#ppt_w/2"/>
                                          </p:val>
                                        </p:tav>
                                        <p:tav tm="100000">
                                          <p:val>
                                            <p:strVal val="#ppt_x"/>
                                          </p:val>
                                        </p:tav>
                                      </p:tavLst>
                                    </p:anim>
                                    <p:anim calcmode="lin" valueType="num">
                                      <p:cBhvr additive="base">
                                        <p:cTn id="24" dur="500" fill="hold"/>
                                        <p:tgtEl>
                                          <p:spTgt spid="25"/>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additive="base">
                                        <p:cTn id="28" dur="500" fill="hold"/>
                                        <p:tgtEl>
                                          <p:spTgt spid="34"/>
                                        </p:tgtEl>
                                        <p:attrNameLst>
                                          <p:attrName>ppt_x</p:attrName>
                                        </p:attrNameLst>
                                      </p:cBhvr>
                                      <p:tavLst>
                                        <p:tav tm="0">
                                          <p:val>
                                            <p:strVal val="1+#ppt_w/2"/>
                                          </p:val>
                                        </p:tav>
                                        <p:tav tm="100000">
                                          <p:val>
                                            <p:strVal val="#ppt_x"/>
                                          </p:val>
                                        </p:tav>
                                      </p:tavLst>
                                    </p:anim>
                                    <p:anim calcmode="lin" valueType="num">
                                      <p:cBhvr additive="base">
                                        <p:cTn id="29"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756006" y="2788557"/>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9" name="TextBox 11"/>
          <p:cNvSpPr txBox="1"/>
          <p:nvPr/>
        </p:nvSpPr>
        <p:spPr>
          <a:xfrm>
            <a:off x="3960173" y="3603160"/>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10" name="TextBox 11"/>
          <p:cNvSpPr txBox="1"/>
          <p:nvPr/>
        </p:nvSpPr>
        <p:spPr>
          <a:xfrm>
            <a:off x="5836836" y="3603160"/>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11" name="TextBox 11"/>
          <p:cNvSpPr txBox="1"/>
          <p:nvPr/>
        </p:nvSpPr>
        <p:spPr>
          <a:xfrm>
            <a:off x="3960173" y="3952155"/>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5836836" y="3952155"/>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ppt_w"/>
                                          </p:val>
                                        </p:tav>
                                        <p:tav tm="100000">
                                          <p:val>
                                            <p:strVal val="#ppt_w"/>
                                          </p:val>
                                        </p:tav>
                                      </p:tavLst>
                                    </p:anim>
                                    <p:anim calcmode="lin" valueType="num">
                                      <p:cBhvr>
                                        <p:cTn id="8" dur="500" fill="hold"/>
                                        <p:tgtEl>
                                          <p:spTgt spid="8"/>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ppt_x</p:attrName>
                                        </p:attrNameLst>
                                      </p:cBhvr>
                                      <p:tavLst>
                                        <p:tav tm="0">
                                          <p:val>
                                            <p:strVal val="#ppt_x-#ppt_w*1.125000"/>
                                          </p:val>
                                        </p:tav>
                                        <p:tav tm="100000">
                                          <p:val>
                                            <p:strVal val="#ppt_x"/>
                                          </p:val>
                                        </p:tav>
                                      </p:tavLst>
                                    </p:anim>
                                    <p:animEffect transition="in" filter="wipe(right)">
                                      <p:cBhvr>
                                        <p:cTn id="13" dur="500"/>
                                        <p:tgtEl>
                                          <p:spTgt spid="9"/>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p:tgtEl>
                                          <p:spTgt spid="10"/>
                                        </p:tgtEl>
                                        <p:attrNameLst>
                                          <p:attrName>ppt_x</p:attrName>
                                        </p:attrNameLst>
                                      </p:cBhvr>
                                      <p:tavLst>
                                        <p:tav tm="0">
                                          <p:val>
                                            <p:strVal val="#ppt_x-#ppt_w*1.125000"/>
                                          </p:val>
                                        </p:tav>
                                        <p:tav tm="100000">
                                          <p:val>
                                            <p:strVal val="#ppt_x"/>
                                          </p:val>
                                        </p:tav>
                                      </p:tavLst>
                                    </p:anim>
                                    <p:animEffect transition="in" filter="wipe(right)">
                                      <p:cBhvr>
                                        <p:cTn id="18" dur="500"/>
                                        <p:tgtEl>
                                          <p:spTgt spid="10"/>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p:tgtEl>
                                          <p:spTgt spid="11"/>
                                        </p:tgtEl>
                                        <p:attrNameLst>
                                          <p:attrName>ppt_x</p:attrName>
                                        </p:attrNameLst>
                                      </p:cBhvr>
                                      <p:tavLst>
                                        <p:tav tm="0">
                                          <p:val>
                                            <p:strVal val="#ppt_x-#ppt_w*1.125000"/>
                                          </p:val>
                                        </p:tav>
                                        <p:tav tm="100000">
                                          <p:val>
                                            <p:strVal val="#ppt_x"/>
                                          </p:val>
                                        </p:tav>
                                      </p:tavLst>
                                    </p:anim>
                                    <p:animEffect transition="in" filter="wipe(right)">
                                      <p:cBhvr>
                                        <p:cTn id="23" dur="500"/>
                                        <p:tgtEl>
                                          <p:spTgt spid="11"/>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p:tgtEl>
                                          <p:spTgt spid="12"/>
                                        </p:tgtEl>
                                        <p:attrNameLst>
                                          <p:attrName>ppt_x</p:attrName>
                                        </p:attrNameLst>
                                      </p:cBhvr>
                                      <p:tavLst>
                                        <p:tav tm="0">
                                          <p:val>
                                            <p:strVal val="#ppt_x-#ppt_w*1.125000"/>
                                          </p:val>
                                        </p:tav>
                                        <p:tav tm="100000">
                                          <p:val>
                                            <p:strVal val="#ppt_x"/>
                                          </p:val>
                                        </p:tav>
                                      </p:tavLst>
                                    </p:anim>
                                    <p:animEffect transition="in" filter="wipe(right)">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7"/>
          <p:cNvCxnSpPr>
            <a:cxnSpLocks noChangeShapeType="1"/>
          </p:cNvCxnSpPr>
          <p:nvPr/>
        </p:nvCxnSpPr>
        <p:spPr bwMode="auto">
          <a:xfrm>
            <a:off x="4326414" y="2517275"/>
            <a:ext cx="1337971" cy="0"/>
          </a:xfrm>
          <a:prstGeom prst="line">
            <a:avLst/>
          </a:prstGeom>
          <a:noFill/>
          <a:ln w="19050" cmpd="sng">
            <a:solidFill>
              <a:schemeClr val="accent4"/>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3" name="直接连接符 18"/>
          <p:cNvCxnSpPr>
            <a:cxnSpLocks noChangeShapeType="1"/>
          </p:cNvCxnSpPr>
          <p:nvPr/>
        </p:nvCxnSpPr>
        <p:spPr bwMode="auto">
          <a:xfrm flipV="1">
            <a:off x="4669713" y="3669835"/>
            <a:ext cx="994673" cy="15191"/>
          </a:xfrm>
          <a:prstGeom prst="line">
            <a:avLst/>
          </a:prstGeom>
          <a:noFill/>
          <a:ln w="19050" cmpd="sng">
            <a:solidFill>
              <a:schemeClr val="accent3"/>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4" name="直接连接符 19"/>
          <p:cNvCxnSpPr>
            <a:cxnSpLocks noChangeShapeType="1"/>
          </p:cNvCxnSpPr>
          <p:nvPr/>
        </p:nvCxnSpPr>
        <p:spPr bwMode="auto">
          <a:xfrm>
            <a:off x="3828068" y="4738847"/>
            <a:ext cx="1836317" cy="1900"/>
          </a:xfrm>
          <a:prstGeom prst="line">
            <a:avLst/>
          </a:prstGeom>
          <a:noFill/>
          <a:ln w="19050" cmpd="sng">
            <a:solidFill>
              <a:schemeClr val="accent2"/>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5" name="直接连接符 20"/>
          <p:cNvCxnSpPr>
            <a:cxnSpLocks noChangeShapeType="1"/>
          </p:cNvCxnSpPr>
          <p:nvPr/>
        </p:nvCxnSpPr>
        <p:spPr bwMode="auto">
          <a:xfrm>
            <a:off x="3591892" y="5665451"/>
            <a:ext cx="2072493" cy="0"/>
          </a:xfrm>
          <a:prstGeom prst="line">
            <a:avLst/>
          </a:prstGeom>
          <a:noFill/>
          <a:ln w="19050" cmpd="sng">
            <a:solidFill>
              <a:schemeClr val="accent1"/>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 name="矩形 1"/>
          <p:cNvSpPr/>
          <p:nvPr/>
        </p:nvSpPr>
        <p:spPr bwMode="auto">
          <a:xfrm flipV="1">
            <a:off x="2096881" y="5900900"/>
            <a:ext cx="937725" cy="677865"/>
          </a:xfrm>
          <a:custGeom>
            <a:avLst/>
            <a:gdLst>
              <a:gd name="T0" fmla="*/ 0 w 2160240"/>
              <a:gd name="T1" fmla="*/ 1062681 h 1062681"/>
              <a:gd name="T2" fmla="*/ 2160240 w 2160240"/>
              <a:gd name="T3" fmla="*/ 0 h 1062681"/>
              <a:gd name="T4" fmla="*/ 2160240 w 2160240"/>
              <a:gd name="T5" fmla="*/ 1062681 h 1062681"/>
              <a:gd name="T6" fmla="*/ 0 w 2160240"/>
              <a:gd name="T7" fmla="*/ 1062681 h 1062681"/>
            </a:gdLst>
            <a:ahLst/>
            <a:cxnLst>
              <a:cxn ang="0">
                <a:pos x="T0" y="T1"/>
              </a:cxn>
              <a:cxn ang="0">
                <a:pos x="T2" y="T3"/>
              </a:cxn>
              <a:cxn ang="0">
                <a:pos x="T4" y="T5"/>
              </a:cxn>
              <a:cxn ang="0">
                <a:pos x="T6" y="T7"/>
              </a:cxn>
            </a:cxnLst>
            <a:rect l="0" t="0" r="r" b="b"/>
            <a:pathLst>
              <a:path w="2160240" h="1062681">
                <a:moveTo>
                  <a:pt x="0" y="1062681"/>
                </a:moveTo>
                <a:lnTo>
                  <a:pt x="2160240" y="0"/>
                </a:lnTo>
                <a:lnTo>
                  <a:pt x="2160240" y="1062681"/>
                </a:lnTo>
                <a:lnTo>
                  <a:pt x="0" y="1062681"/>
                </a:lnTo>
                <a:close/>
              </a:path>
            </a:pathLst>
          </a:cu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7" name="矩形 1"/>
          <p:cNvSpPr/>
          <p:nvPr/>
        </p:nvSpPr>
        <p:spPr bwMode="auto">
          <a:xfrm>
            <a:off x="1087025" y="1359020"/>
            <a:ext cx="1499601" cy="687357"/>
          </a:xfrm>
          <a:custGeom>
            <a:avLst/>
            <a:gdLst>
              <a:gd name="T0" fmla="*/ 0 w 2160240"/>
              <a:gd name="T1" fmla="*/ 1062681 h 1062681"/>
              <a:gd name="T2" fmla="*/ 2160240 w 2160240"/>
              <a:gd name="T3" fmla="*/ 0 h 1062681"/>
              <a:gd name="T4" fmla="*/ 2160240 w 2160240"/>
              <a:gd name="T5" fmla="*/ 1062681 h 1062681"/>
              <a:gd name="T6" fmla="*/ 0 w 2160240"/>
              <a:gd name="T7" fmla="*/ 1062681 h 1062681"/>
            </a:gdLst>
            <a:ahLst/>
            <a:cxnLst>
              <a:cxn ang="0">
                <a:pos x="T0" y="T1"/>
              </a:cxn>
              <a:cxn ang="0">
                <a:pos x="T2" y="T3"/>
              </a:cxn>
              <a:cxn ang="0">
                <a:pos x="T4" y="T5"/>
              </a:cxn>
              <a:cxn ang="0">
                <a:pos x="T6" y="T7"/>
              </a:cxn>
            </a:cxnLst>
            <a:rect l="0" t="0" r="r" b="b"/>
            <a:pathLst>
              <a:path w="2160240" h="1062681">
                <a:moveTo>
                  <a:pt x="0" y="1062681"/>
                </a:moveTo>
                <a:lnTo>
                  <a:pt x="2160240" y="0"/>
                </a:lnTo>
                <a:lnTo>
                  <a:pt x="2160240" y="1062681"/>
                </a:lnTo>
                <a:lnTo>
                  <a:pt x="0" y="1062681"/>
                </a:lnTo>
                <a:close/>
              </a:path>
            </a:pathLst>
          </a:custGeom>
          <a:solidFill>
            <a:schemeClr val="accent5"/>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8" name="流程图: 决策 6"/>
          <p:cNvSpPr/>
          <p:nvPr/>
        </p:nvSpPr>
        <p:spPr bwMode="auto">
          <a:xfrm rot="20672970">
            <a:off x="1869093" y="5044551"/>
            <a:ext cx="2103240" cy="459504"/>
          </a:xfrm>
          <a:custGeom>
            <a:avLst/>
            <a:gdLst>
              <a:gd name="T0" fmla="*/ 0 w 10716"/>
              <a:gd name="T1" fmla="*/ 596 h 10675"/>
              <a:gd name="T2" fmla="*/ 6157 w 10716"/>
              <a:gd name="T3" fmla="*/ 0 h 10675"/>
              <a:gd name="T4" fmla="*/ 10716 w 10716"/>
              <a:gd name="T5" fmla="*/ 5887 h 10675"/>
              <a:gd name="T6" fmla="*/ 7566 w 10716"/>
              <a:gd name="T7" fmla="*/ 10675 h 10675"/>
              <a:gd name="T8" fmla="*/ 0 w 10716"/>
              <a:gd name="T9" fmla="*/ 596 h 10675"/>
            </a:gdLst>
            <a:ahLst/>
            <a:cxnLst>
              <a:cxn ang="0">
                <a:pos x="T0" y="T1"/>
              </a:cxn>
              <a:cxn ang="0">
                <a:pos x="T2" y="T3"/>
              </a:cxn>
              <a:cxn ang="0">
                <a:pos x="T4" y="T5"/>
              </a:cxn>
              <a:cxn ang="0">
                <a:pos x="T6" y="T7"/>
              </a:cxn>
              <a:cxn ang="0">
                <a:pos x="T8" y="T9"/>
              </a:cxn>
            </a:cxnLst>
            <a:rect l="0" t="0" r="r" b="b"/>
            <a:pathLst>
              <a:path w="10716" h="10675">
                <a:moveTo>
                  <a:pt x="0" y="596"/>
                </a:moveTo>
                <a:lnTo>
                  <a:pt x="6157" y="0"/>
                </a:lnTo>
                <a:lnTo>
                  <a:pt x="10716" y="5887"/>
                </a:lnTo>
                <a:lnTo>
                  <a:pt x="7566" y="10675"/>
                </a:lnTo>
                <a:lnTo>
                  <a:pt x="0" y="596"/>
                </a:lnTo>
                <a:close/>
              </a:path>
            </a:pathLst>
          </a:cu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9" name="流程图: 决策 6"/>
          <p:cNvSpPr/>
          <p:nvPr/>
        </p:nvSpPr>
        <p:spPr bwMode="auto">
          <a:xfrm rot="20926064">
            <a:off x="1487548" y="4098960"/>
            <a:ext cx="2845448" cy="429124"/>
          </a:xfrm>
          <a:custGeom>
            <a:avLst/>
            <a:gdLst>
              <a:gd name="T0" fmla="*/ 0 w 10171"/>
              <a:gd name="T1" fmla="*/ 596 h 10675"/>
              <a:gd name="T2" fmla="*/ 6157 w 10171"/>
              <a:gd name="T3" fmla="*/ 0 h 10675"/>
              <a:gd name="T4" fmla="*/ 10171 w 10171"/>
              <a:gd name="T5" fmla="*/ 7190 h 10675"/>
              <a:gd name="T6" fmla="*/ 7566 w 10171"/>
              <a:gd name="T7" fmla="*/ 10675 h 10675"/>
              <a:gd name="T8" fmla="*/ 0 w 10171"/>
              <a:gd name="T9" fmla="*/ 596 h 10675"/>
            </a:gdLst>
            <a:ahLst/>
            <a:cxnLst>
              <a:cxn ang="0">
                <a:pos x="T0" y="T1"/>
              </a:cxn>
              <a:cxn ang="0">
                <a:pos x="T2" y="T3"/>
              </a:cxn>
              <a:cxn ang="0">
                <a:pos x="T4" y="T5"/>
              </a:cxn>
              <a:cxn ang="0">
                <a:pos x="T6" y="T7"/>
              </a:cxn>
              <a:cxn ang="0">
                <a:pos x="T8" y="T9"/>
              </a:cxn>
            </a:cxnLst>
            <a:rect l="0" t="0" r="r" b="b"/>
            <a:pathLst>
              <a:path w="10171" h="10675">
                <a:moveTo>
                  <a:pt x="0" y="596"/>
                </a:moveTo>
                <a:lnTo>
                  <a:pt x="6157" y="0"/>
                </a:lnTo>
                <a:lnTo>
                  <a:pt x="10171" y="7190"/>
                </a:lnTo>
                <a:lnTo>
                  <a:pt x="7566" y="10675"/>
                </a:lnTo>
                <a:lnTo>
                  <a:pt x="0" y="596"/>
                </a:lnTo>
                <a:close/>
              </a:path>
            </a:pathLst>
          </a:cu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0" name="流程图: 决策 6"/>
          <p:cNvSpPr/>
          <p:nvPr/>
        </p:nvSpPr>
        <p:spPr bwMode="auto">
          <a:xfrm rot="20909760">
            <a:off x="751037" y="2866650"/>
            <a:ext cx="3547793" cy="634192"/>
          </a:xfrm>
          <a:custGeom>
            <a:avLst/>
            <a:gdLst>
              <a:gd name="T0" fmla="*/ 0 w 11332"/>
              <a:gd name="T1" fmla="*/ 0 h 11825"/>
              <a:gd name="T2" fmla="*/ 6996 w 11332"/>
              <a:gd name="T3" fmla="*/ 1150 h 11825"/>
              <a:gd name="T4" fmla="*/ 11332 w 11332"/>
              <a:gd name="T5" fmla="*/ 8128 h 11825"/>
              <a:gd name="T6" fmla="*/ 8405 w 11332"/>
              <a:gd name="T7" fmla="*/ 11825 h 11825"/>
              <a:gd name="T8" fmla="*/ 0 w 11332"/>
              <a:gd name="T9" fmla="*/ 0 h 11825"/>
            </a:gdLst>
            <a:ahLst/>
            <a:cxnLst>
              <a:cxn ang="0">
                <a:pos x="T0" y="T1"/>
              </a:cxn>
              <a:cxn ang="0">
                <a:pos x="T2" y="T3"/>
              </a:cxn>
              <a:cxn ang="0">
                <a:pos x="T4" y="T5"/>
              </a:cxn>
              <a:cxn ang="0">
                <a:pos x="T6" y="T7"/>
              </a:cxn>
              <a:cxn ang="0">
                <a:pos x="T8" y="T9"/>
              </a:cxn>
            </a:cxnLst>
            <a:rect l="0" t="0" r="r" b="b"/>
            <a:pathLst>
              <a:path w="11332" h="11825">
                <a:moveTo>
                  <a:pt x="0" y="0"/>
                </a:moveTo>
                <a:lnTo>
                  <a:pt x="6996" y="1150"/>
                </a:lnTo>
                <a:lnTo>
                  <a:pt x="11332" y="8128"/>
                </a:lnTo>
                <a:lnTo>
                  <a:pt x="8405" y="11825"/>
                </a:lnTo>
                <a:lnTo>
                  <a:pt x="0" y="0"/>
                </a:lnTo>
                <a:close/>
              </a:path>
            </a:pathLst>
          </a:cu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1" name="矩形 4"/>
          <p:cNvSpPr>
            <a:spLocks noChangeArrowheads="1"/>
          </p:cNvSpPr>
          <p:nvPr/>
        </p:nvSpPr>
        <p:spPr bwMode="auto">
          <a:xfrm>
            <a:off x="713070" y="3164759"/>
            <a:ext cx="4329864" cy="1023443"/>
          </a:xfrm>
          <a:custGeom>
            <a:avLst/>
            <a:gdLst>
              <a:gd name="T0" fmla="*/ 30 w 2410718"/>
              <a:gd name="T1" fmla="*/ 25842 h 850751"/>
              <a:gd name="T2" fmla="*/ 3619739 w 2410718"/>
              <a:gd name="T3" fmla="*/ 5 h 850751"/>
              <a:gd name="T4" fmla="*/ 3197123 w 2410718"/>
              <a:gd name="T5" fmla="*/ 809033 h 850751"/>
              <a:gd name="T6" fmla="*/ 1757283 w 2410718"/>
              <a:gd name="T7" fmla="*/ 854871 h 850751"/>
              <a:gd name="T8" fmla="*/ 422644 w 2410718"/>
              <a:gd name="T9" fmla="*/ 796114 h 850751"/>
              <a:gd name="T10" fmla="*/ 30 w 2410718"/>
              <a:gd name="T11" fmla="*/ 25842 h 850751"/>
              <a:gd name="T12" fmla="*/ 0 60000 65536"/>
              <a:gd name="T13" fmla="*/ 0 60000 65536"/>
              <a:gd name="T14" fmla="*/ 0 60000 65536"/>
              <a:gd name="T15" fmla="*/ 0 60000 65536"/>
              <a:gd name="T16" fmla="*/ 0 60000 65536"/>
              <a:gd name="T17" fmla="*/ 0 60000 65536"/>
              <a:gd name="T18" fmla="*/ 0 w 2410718"/>
              <a:gd name="T19" fmla="*/ 0 h 850751"/>
              <a:gd name="T20" fmla="*/ 2410718 w 2410718"/>
              <a:gd name="T21" fmla="*/ 850751 h 850751"/>
            </a:gdLst>
            <a:ahLst/>
            <a:cxnLst>
              <a:cxn ang="T12">
                <a:pos x="T0" y="T1"/>
              </a:cxn>
              <a:cxn ang="T13">
                <a:pos x="T2" y="T3"/>
              </a:cxn>
              <a:cxn ang="T14">
                <a:pos x="T4" y="T5"/>
              </a:cxn>
              <a:cxn ang="T15">
                <a:pos x="T6" y="T7"/>
              </a:cxn>
              <a:cxn ang="T16">
                <a:pos x="T8" y="T9"/>
              </a:cxn>
              <a:cxn ang="T17">
                <a:pos x="T10" y="T11"/>
              </a:cxn>
            </a:cxnLst>
            <a:rect l="T18" t="T19" r="T20" b="T21"/>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solidFill>
            <a:schemeClr val="accent3"/>
          </a:solidFill>
          <a:ln>
            <a:noFill/>
          </a:ln>
        </p:spPr>
        <p:txBody>
          <a:bodyPr lIns="91391" tIns="45696" rIns="91391" bIns="45696"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12" name="矩形 4"/>
          <p:cNvSpPr>
            <a:spLocks noChangeArrowheads="1"/>
          </p:cNvSpPr>
          <p:nvPr/>
        </p:nvSpPr>
        <p:spPr bwMode="auto">
          <a:xfrm>
            <a:off x="1476158" y="4345801"/>
            <a:ext cx="2786603" cy="789892"/>
          </a:xfrm>
          <a:custGeom>
            <a:avLst/>
            <a:gdLst>
              <a:gd name="T0" fmla="*/ 570 w 2411665"/>
              <a:gd name="T1" fmla="*/ 19270 h 880585"/>
              <a:gd name="T2" fmla="*/ 2329218 w 2411665"/>
              <a:gd name="T3" fmla="*/ 4 h 880585"/>
              <a:gd name="T4" fmla="*/ 2057339 w 2411665"/>
              <a:gd name="T5" fmla="*/ 603258 h 880585"/>
              <a:gd name="T6" fmla="*/ 1192688 w 2411665"/>
              <a:gd name="T7" fmla="*/ 660087 h 880585"/>
              <a:gd name="T8" fmla="*/ 272448 w 2411665"/>
              <a:gd name="T9" fmla="*/ 593625 h 880585"/>
              <a:gd name="T10" fmla="*/ 570 w 2411665"/>
              <a:gd name="T11" fmla="*/ 19270 h 880585"/>
              <a:gd name="T12" fmla="*/ 0 60000 65536"/>
              <a:gd name="T13" fmla="*/ 0 60000 65536"/>
              <a:gd name="T14" fmla="*/ 0 60000 65536"/>
              <a:gd name="T15" fmla="*/ 0 60000 65536"/>
              <a:gd name="T16" fmla="*/ 0 60000 65536"/>
              <a:gd name="T17" fmla="*/ 0 60000 65536"/>
              <a:gd name="T18" fmla="*/ 0 w 2411665"/>
              <a:gd name="T19" fmla="*/ 0 h 880585"/>
              <a:gd name="T20" fmla="*/ 2411665 w 2411665"/>
              <a:gd name="T21" fmla="*/ 880585 h 880585"/>
            </a:gdLst>
            <a:ahLst/>
            <a:cxnLst>
              <a:cxn ang="T12">
                <a:pos x="T0" y="T1"/>
              </a:cxn>
              <a:cxn ang="T13">
                <a:pos x="T2" y="T3"/>
              </a:cxn>
              <a:cxn ang="T14">
                <a:pos x="T4" y="T5"/>
              </a:cxn>
              <a:cxn ang="T15">
                <a:pos x="T6" y="T7"/>
              </a:cxn>
              <a:cxn ang="T16">
                <a:pos x="T8" y="T9"/>
              </a:cxn>
              <a:cxn ang="T17">
                <a:pos x="T10" y="T11"/>
              </a:cxn>
            </a:cxnLst>
            <a:rect l="T18" t="T19" r="T20" b="T21"/>
            <a:pathLst>
              <a:path w="2411665" h="880585">
                <a:moveTo>
                  <a:pt x="590" y="25695"/>
                </a:moveTo>
                <a:cubicBezTo>
                  <a:pt x="15362" y="9377"/>
                  <a:pt x="2390851" y="2257"/>
                  <a:pt x="2410390" y="6"/>
                </a:cubicBezTo>
                <a:cubicBezTo>
                  <a:pt x="2429929" y="-2245"/>
                  <a:pt x="2219982" y="673707"/>
                  <a:pt x="2129036" y="804391"/>
                </a:cubicBezTo>
                <a:cubicBezTo>
                  <a:pt x="2110981" y="809639"/>
                  <a:pt x="1612572" y="886925"/>
                  <a:pt x="1234253" y="880167"/>
                </a:cubicBezTo>
                <a:cubicBezTo>
                  <a:pt x="855934" y="873409"/>
                  <a:pt x="332440" y="827904"/>
                  <a:pt x="281943" y="791546"/>
                </a:cubicBezTo>
                <a:cubicBezTo>
                  <a:pt x="253494" y="771179"/>
                  <a:pt x="-14182" y="42013"/>
                  <a:pt x="590" y="25695"/>
                </a:cubicBezTo>
                <a:close/>
              </a:path>
            </a:pathLst>
          </a:cu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sp>
        <p:nvSpPr>
          <p:cNvPr id="13" name="矩形 4"/>
          <p:cNvSpPr>
            <a:spLocks noChangeArrowheads="1"/>
          </p:cNvSpPr>
          <p:nvPr/>
        </p:nvSpPr>
        <p:spPr bwMode="auto">
          <a:xfrm>
            <a:off x="1882382" y="5310381"/>
            <a:ext cx="1945687" cy="708244"/>
          </a:xfrm>
          <a:custGeom>
            <a:avLst/>
            <a:gdLst>
              <a:gd name="T0" fmla="*/ 398 w 2411678"/>
              <a:gd name="T1" fmla="*/ 16413 h 926980"/>
              <a:gd name="T2" fmla="*/ 1626319 w 2411678"/>
              <a:gd name="T3" fmla="*/ 4 h 926980"/>
              <a:gd name="T4" fmla="*/ 1436486 w 2411678"/>
              <a:gd name="T5" fmla="*/ 513830 h 926980"/>
              <a:gd name="T6" fmla="*/ 881328 w 2411678"/>
              <a:gd name="T7" fmla="*/ 591610 h 926980"/>
              <a:gd name="T8" fmla="*/ 190230 w 2411678"/>
              <a:gd name="T9" fmla="*/ 505624 h 926980"/>
              <a:gd name="T10" fmla="*/ 398 w 2411678"/>
              <a:gd name="T11" fmla="*/ 16413 h 926980"/>
              <a:gd name="T12" fmla="*/ 0 60000 65536"/>
              <a:gd name="T13" fmla="*/ 0 60000 65536"/>
              <a:gd name="T14" fmla="*/ 0 60000 65536"/>
              <a:gd name="T15" fmla="*/ 0 60000 65536"/>
              <a:gd name="T16" fmla="*/ 0 60000 65536"/>
              <a:gd name="T17" fmla="*/ 0 60000 65536"/>
              <a:gd name="T18" fmla="*/ 0 w 2411678"/>
              <a:gd name="T19" fmla="*/ 0 h 926980"/>
              <a:gd name="T20" fmla="*/ 2411678 w 2411678"/>
              <a:gd name="T21" fmla="*/ 926980 h 926980"/>
            </a:gdLst>
            <a:ahLst/>
            <a:cxnLst>
              <a:cxn ang="T12">
                <a:pos x="T0" y="T1"/>
              </a:cxn>
              <a:cxn ang="T13">
                <a:pos x="T2" y="T3"/>
              </a:cxn>
              <a:cxn ang="T14">
                <a:pos x="T4" y="T5"/>
              </a:cxn>
              <a:cxn ang="T15">
                <a:pos x="T6" y="T7"/>
              </a:cxn>
              <a:cxn ang="T16">
                <a:pos x="T8" y="T9"/>
              </a:cxn>
              <a:cxn ang="T17">
                <a:pos x="T10" y="T11"/>
              </a:cxn>
            </a:cxnLst>
            <a:rect l="T18" t="T19" r="T20" b="T21"/>
            <a:pathLst>
              <a:path w="2411678" h="926980">
                <a:moveTo>
                  <a:pt x="590" y="25695"/>
                </a:moveTo>
                <a:cubicBezTo>
                  <a:pt x="15362" y="9377"/>
                  <a:pt x="2390851" y="2257"/>
                  <a:pt x="2410390" y="6"/>
                </a:cubicBezTo>
                <a:cubicBezTo>
                  <a:pt x="2429929" y="-2245"/>
                  <a:pt x="2222230" y="671127"/>
                  <a:pt x="2129036" y="804391"/>
                </a:cubicBezTo>
                <a:cubicBezTo>
                  <a:pt x="2093799" y="835604"/>
                  <a:pt x="1585278" y="937133"/>
                  <a:pt x="1306228" y="926155"/>
                </a:cubicBezTo>
                <a:cubicBezTo>
                  <a:pt x="1027178" y="915177"/>
                  <a:pt x="389594" y="908808"/>
                  <a:pt x="281943" y="791546"/>
                </a:cubicBezTo>
                <a:cubicBezTo>
                  <a:pt x="253494" y="771179"/>
                  <a:pt x="-14182" y="42013"/>
                  <a:pt x="590" y="25695"/>
                </a:cubicBezTo>
                <a:close/>
              </a:path>
            </a:pathLst>
          </a:cu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sp>
        <p:nvSpPr>
          <p:cNvPr id="14" name="矩形 4"/>
          <p:cNvSpPr>
            <a:spLocks noChangeArrowheads="1"/>
          </p:cNvSpPr>
          <p:nvPr/>
        </p:nvSpPr>
        <p:spPr bwMode="auto">
          <a:xfrm>
            <a:off x="1071837" y="2006503"/>
            <a:ext cx="3631315" cy="1021544"/>
          </a:xfrm>
          <a:custGeom>
            <a:avLst/>
            <a:gdLst>
              <a:gd name="T0" fmla="*/ 25 w 2410718"/>
              <a:gd name="T1" fmla="*/ 25794 h 850751"/>
              <a:gd name="T2" fmla="*/ 3035756 w 2410718"/>
              <a:gd name="T3" fmla="*/ 5 h 850751"/>
              <a:gd name="T4" fmla="*/ 2681322 w 2410718"/>
              <a:gd name="T5" fmla="*/ 807533 h 850751"/>
              <a:gd name="T6" fmla="*/ 1473776 w 2410718"/>
              <a:gd name="T7" fmla="*/ 853286 h 850751"/>
              <a:gd name="T8" fmla="*/ 354458 w 2410718"/>
              <a:gd name="T9" fmla="*/ 794638 h 850751"/>
              <a:gd name="T10" fmla="*/ 25 w 2410718"/>
              <a:gd name="T11" fmla="*/ 25794 h 850751"/>
              <a:gd name="T12" fmla="*/ 0 60000 65536"/>
              <a:gd name="T13" fmla="*/ 0 60000 65536"/>
              <a:gd name="T14" fmla="*/ 0 60000 65536"/>
              <a:gd name="T15" fmla="*/ 0 60000 65536"/>
              <a:gd name="T16" fmla="*/ 0 60000 65536"/>
              <a:gd name="T17" fmla="*/ 0 60000 65536"/>
              <a:gd name="T18" fmla="*/ 0 w 2410718"/>
              <a:gd name="T19" fmla="*/ 0 h 850751"/>
              <a:gd name="T20" fmla="*/ 2410718 w 2410718"/>
              <a:gd name="T21" fmla="*/ 850751 h 850751"/>
            </a:gdLst>
            <a:ahLst/>
            <a:cxnLst>
              <a:cxn ang="T12">
                <a:pos x="T0" y="T1"/>
              </a:cxn>
              <a:cxn ang="T13">
                <a:pos x="T2" y="T3"/>
              </a:cxn>
              <a:cxn ang="T14">
                <a:pos x="T4" y="T5"/>
              </a:cxn>
              <a:cxn ang="T15">
                <a:pos x="T6" y="T7"/>
              </a:cxn>
              <a:cxn ang="T16">
                <a:pos x="T8" y="T9"/>
              </a:cxn>
              <a:cxn ang="T17">
                <a:pos x="T10" y="T11"/>
              </a:cxn>
            </a:cxnLst>
            <a:rect l="T18" t="T19" r="T20" b="T21"/>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sp>
        <p:nvSpPr>
          <p:cNvPr id="15" name="TextBox 15"/>
          <p:cNvSpPr txBox="1"/>
          <p:nvPr/>
        </p:nvSpPr>
        <p:spPr>
          <a:xfrm>
            <a:off x="2219489" y="5475680"/>
            <a:ext cx="1281021" cy="420516"/>
          </a:xfrm>
          <a:prstGeom prst="rect">
            <a:avLst/>
          </a:prstGeom>
          <a:noFill/>
        </p:spPr>
        <p:txBody>
          <a:bodyPr wrap="none" lIns="91391" tIns="45696" rIns="91391" bIns="45696" rtlCol="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第一阶段</a:t>
            </a:r>
          </a:p>
        </p:txBody>
      </p:sp>
      <p:sp>
        <p:nvSpPr>
          <p:cNvPr id="16" name="TextBox 16"/>
          <p:cNvSpPr txBox="1"/>
          <p:nvPr/>
        </p:nvSpPr>
        <p:spPr>
          <a:xfrm>
            <a:off x="2219491" y="4549075"/>
            <a:ext cx="1281021" cy="420516"/>
          </a:xfrm>
          <a:prstGeom prst="rect">
            <a:avLst/>
          </a:prstGeom>
          <a:noFill/>
        </p:spPr>
        <p:txBody>
          <a:bodyPr wrap="none" lIns="91391" tIns="45696" rIns="91391" bIns="45696" rtlCol="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第二阶段</a:t>
            </a:r>
          </a:p>
        </p:txBody>
      </p:sp>
      <p:sp>
        <p:nvSpPr>
          <p:cNvPr id="17" name="TextBox 17"/>
          <p:cNvSpPr txBox="1"/>
          <p:nvPr/>
        </p:nvSpPr>
        <p:spPr>
          <a:xfrm>
            <a:off x="2214715" y="3486709"/>
            <a:ext cx="1281021" cy="420516"/>
          </a:xfrm>
          <a:prstGeom prst="rect">
            <a:avLst/>
          </a:prstGeom>
          <a:noFill/>
        </p:spPr>
        <p:txBody>
          <a:bodyPr wrap="none" lIns="91391" tIns="45696" rIns="91391" bIns="45696" rtlCol="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第三阶段</a:t>
            </a:r>
          </a:p>
        </p:txBody>
      </p:sp>
      <p:sp>
        <p:nvSpPr>
          <p:cNvPr id="18" name="TextBox 18"/>
          <p:cNvSpPr txBox="1"/>
          <p:nvPr/>
        </p:nvSpPr>
        <p:spPr>
          <a:xfrm>
            <a:off x="2219491" y="2369264"/>
            <a:ext cx="1281021" cy="420516"/>
          </a:xfrm>
          <a:prstGeom prst="rect">
            <a:avLst/>
          </a:prstGeom>
          <a:noFill/>
        </p:spPr>
        <p:txBody>
          <a:bodyPr wrap="none" lIns="91391" tIns="45696" rIns="91391" bIns="45696" rtlCol="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第四阶段</a:t>
            </a:r>
          </a:p>
        </p:txBody>
      </p:sp>
      <p:sp>
        <p:nvSpPr>
          <p:cNvPr id="19" name="矩形 21"/>
          <p:cNvSpPr>
            <a:spLocks noChangeArrowheads="1"/>
          </p:cNvSpPr>
          <p:nvPr/>
        </p:nvSpPr>
        <p:spPr bwMode="auto">
          <a:xfrm>
            <a:off x="5894948" y="5282921"/>
            <a:ext cx="5037936" cy="978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600" dirty="0">
                <a:latin typeface="Adobe 黑体 Std R" pitchFamily="34" charset="-122"/>
                <a:ea typeface="Adobe 黑体 Std R" pitchFamily="34" charset="-122"/>
              </a:rPr>
              <a:t>此处输入您的文本，或者复制您的文本粘贴到此处</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此处输入您的文本，或者复制您的文本粘贴到此处</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a:t>
            </a:r>
          </a:p>
        </p:txBody>
      </p:sp>
      <p:sp>
        <p:nvSpPr>
          <p:cNvPr id="20" name="矩形 21"/>
          <p:cNvSpPr>
            <a:spLocks noChangeArrowheads="1"/>
          </p:cNvSpPr>
          <p:nvPr/>
        </p:nvSpPr>
        <p:spPr bwMode="auto">
          <a:xfrm>
            <a:off x="5894948" y="4299576"/>
            <a:ext cx="5037936" cy="978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600" dirty="0">
                <a:latin typeface="Adobe 黑体 Std R" pitchFamily="34" charset="-122"/>
                <a:ea typeface="Adobe 黑体 Std R" pitchFamily="34" charset="-122"/>
              </a:rPr>
              <a:t>此处输入您的文本，或者复制您的文本粘贴到此处</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此处输入您的文本，或者复制您的文本粘贴到此处</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a:t>
            </a:r>
          </a:p>
        </p:txBody>
      </p:sp>
      <p:sp>
        <p:nvSpPr>
          <p:cNvPr id="21" name="矩形 20"/>
          <p:cNvSpPr>
            <a:spLocks noChangeArrowheads="1"/>
          </p:cNvSpPr>
          <p:nvPr/>
        </p:nvSpPr>
        <p:spPr bwMode="auto">
          <a:xfrm>
            <a:off x="5894948" y="3183747"/>
            <a:ext cx="5037936" cy="978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600" dirty="0">
                <a:latin typeface="Adobe 黑体 Std R" pitchFamily="34" charset="-122"/>
                <a:ea typeface="Adobe 黑体 Std R" pitchFamily="34" charset="-122"/>
              </a:rPr>
              <a:t>此处输入您的文本，或者复制您的文本粘贴到此处</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此处输入您的文本，或者复制您的文本粘贴到此处</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a:t>
            </a:r>
          </a:p>
        </p:txBody>
      </p:sp>
      <p:sp>
        <p:nvSpPr>
          <p:cNvPr id="22" name="矩形 21"/>
          <p:cNvSpPr>
            <a:spLocks noChangeArrowheads="1"/>
          </p:cNvSpPr>
          <p:nvPr/>
        </p:nvSpPr>
        <p:spPr bwMode="auto">
          <a:xfrm>
            <a:off x="5894948" y="2069696"/>
            <a:ext cx="5037936" cy="978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600" dirty="0">
                <a:latin typeface="Adobe 黑体 Std R" pitchFamily="34" charset="-122"/>
                <a:ea typeface="Adobe 黑体 Std R" pitchFamily="34" charset="-122"/>
              </a:rPr>
              <a:t>此处输入您的文本，或者复制您的文本粘贴到此处</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此处输入您的文本，或者复制您的文本粘贴到此处</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a:t>
            </a:r>
            <a:r>
              <a:rPr lang="en-US" altLang="zh-CN" sz="1600" dirty="0">
                <a:latin typeface="Adobe 黑体 Std R" pitchFamily="34" charset="-122"/>
                <a:ea typeface="Adobe 黑体 Std R" pitchFamily="34" charset="-122"/>
              </a:rPr>
              <a:t>.</a:t>
            </a:r>
            <a:r>
              <a:rPr lang="zh-CN" altLang="en-US" sz="1600" dirty="0">
                <a:latin typeface="Adobe 黑体 Std R" pitchFamily="34" charset="-122"/>
                <a:ea typeface="Adobe 黑体 Std R" pitchFamily="34" charset="-122"/>
              </a:rPr>
              <a:t>此处输入您的文本</a:t>
            </a:r>
          </a:p>
        </p:txBody>
      </p:sp>
      <p:cxnSp>
        <p:nvCxnSpPr>
          <p:cNvPr id="23" name="直接连接符 22"/>
          <p:cNvCxnSpPr/>
          <p:nvPr/>
        </p:nvCxnSpPr>
        <p:spPr>
          <a:xfrm>
            <a:off x="5894948" y="2006503"/>
            <a:ext cx="4965965" cy="0"/>
          </a:xfrm>
          <a:prstGeom prst="line">
            <a:avLst/>
          </a:prstGeom>
          <a:ln>
            <a:solidFill>
              <a:schemeClr val="accent1"/>
            </a:solidFill>
          </a:ln>
        </p:spPr>
        <p:style>
          <a:lnRef idx="2">
            <a:schemeClr val="accent3"/>
          </a:lnRef>
          <a:fillRef idx="0">
            <a:schemeClr val="accent3"/>
          </a:fillRef>
          <a:effectRef idx="1">
            <a:schemeClr val="accent3"/>
          </a:effectRef>
          <a:fontRef idx="minor">
            <a:schemeClr val="tx1"/>
          </a:fontRef>
        </p:style>
      </p:cxnSp>
      <p:cxnSp>
        <p:nvCxnSpPr>
          <p:cNvPr id="24" name="直接连接符 23"/>
          <p:cNvCxnSpPr/>
          <p:nvPr/>
        </p:nvCxnSpPr>
        <p:spPr>
          <a:xfrm>
            <a:off x="5894948" y="3123181"/>
            <a:ext cx="4965965" cy="0"/>
          </a:xfrm>
          <a:prstGeom prst="line">
            <a:avLst/>
          </a:prstGeom>
          <a:ln>
            <a:solidFill>
              <a:schemeClr val="accent1"/>
            </a:solidFill>
          </a:ln>
        </p:spPr>
        <p:style>
          <a:lnRef idx="2">
            <a:schemeClr val="accent3"/>
          </a:lnRef>
          <a:fillRef idx="0">
            <a:schemeClr val="accent3"/>
          </a:fillRef>
          <a:effectRef idx="1">
            <a:schemeClr val="accent3"/>
          </a:effectRef>
          <a:fontRef idx="minor">
            <a:schemeClr val="tx1"/>
          </a:fontRef>
        </p:style>
      </p:cxnSp>
      <p:cxnSp>
        <p:nvCxnSpPr>
          <p:cNvPr id="25" name="直接连接符 24"/>
          <p:cNvCxnSpPr/>
          <p:nvPr/>
        </p:nvCxnSpPr>
        <p:spPr>
          <a:xfrm>
            <a:off x="5894948" y="4203050"/>
            <a:ext cx="4965965" cy="0"/>
          </a:xfrm>
          <a:prstGeom prst="line">
            <a:avLst/>
          </a:prstGeom>
          <a:ln>
            <a:solidFill>
              <a:schemeClr val="accent1"/>
            </a:solidFill>
          </a:ln>
        </p:spPr>
        <p:style>
          <a:lnRef idx="2">
            <a:schemeClr val="accent3"/>
          </a:lnRef>
          <a:fillRef idx="0">
            <a:schemeClr val="accent3"/>
          </a:fillRef>
          <a:effectRef idx="1">
            <a:schemeClr val="accent3"/>
          </a:effectRef>
          <a:fontRef idx="minor">
            <a:schemeClr val="tx1"/>
          </a:fontRef>
        </p:style>
      </p:cxnSp>
      <p:cxnSp>
        <p:nvCxnSpPr>
          <p:cNvPr id="26" name="直接连接符 25"/>
          <p:cNvCxnSpPr/>
          <p:nvPr/>
        </p:nvCxnSpPr>
        <p:spPr>
          <a:xfrm>
            <a:off x="5894948" y="5274302"/>
            <a:ext cx="4965965" cy="0"/>
          </a:xfrm>
          <a:prstGeom prst="line">
            <a:avLst/>
          </a:prstGeom>
          <a:ln>
            <a:solidFill>
              <a:schemeClr val="accent1"/>
            </a:solidFill>
          </a:ln>
        </p:spPr>
        <p:style>
          <a:lnRef idx="2">
            <a:schemeClr val="accent3"/>
          </a:lnRef>
          <a:fillRef idx="0">
            <a:schemeClr val="accent3"/>
          </a:fillRef>
          <a:effectRef idx="1">
            <a:schemeClr val="accent3"/>
          </a:effectRef>
          <a:fontRef idx="minor">
            <a:schemeClr val="tx1"/>
          </a:fontRef>
        </p:style>
      </p:cxnSp>
      <p:sp>
        <p:nvSpPr>
          <p:cNvPr id="30" name="文本框 128"/>
          <p:cNvSpPr txBox="1"/>
          <p:nvPr userDrawn="1"/>
        </p:nvSpPr>
        <p:spPr>
          <a:xfrm>
            <a:off x="4639945" y="505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250"/>
                                        <p:tgtEl>
                                          <p:spTgt spid="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right)">
                                      <p:cBhvr>
                                        <p:cTn id="11" dur="250"/>
                                        <p:tgtEl>
                                          <p:spTgt spid="1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250"/>
                                        <p:tgtEl>
                                          <p:spTgt spid="8"/>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250"/>
                                        <p:tgtEl>
                                          <p:spTgt spid="1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250"/>
                                        <p:tgtEl>
                                          <p:spTgt spid="9"/>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250"/>
                                        <p:tgtEl>
                                          <p:spTgt spid="11"/>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250"/>
                                        <p:tgtEl>
                                          <p:spTgt spid="10"/>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right)">
                                      <p:cBhvr>
                                        <p:cTn id="35" dur="250"/>
                                        <p:tgtEl>
                                          <p:spTgt spid="1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250"/>
                                        <p:tgtEl>
                                          <p:spTgt spid="7"/>
                                        </p:tgtEl>
                                      </p:cBhvr>
                                    </p:animEffect>
                                  </p:childTnLst>
                                </p:cTn>
                              </p:par>
                            </p:childTnLst>
                          </p:cTn>
                        </p:par>
                        <p:par>
                          <p:cTn id="40" fill="hold">
                            <p:stCondLst>
                              <p:cond delay="4500"/>
                            </p:stCondLst>
                            <p:childTnLst>
                              <p:par>
                                <p:cTn id="41" presetID="42"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childTnLst>
                          </p:cTn>
                        </p:par>
                        <p:par>
                          <p:cTn id="61" fill="hold">
                            <p:stCondLst>
                              <p:cond delay="5500"/>
                            </p:stCondLst>
                            <p:childTnLst>
                              <p:par>
                                <p:cTn id="62" presetID="22" presetClass="entr" presetSubtype="8" fill="hold" nodeType="after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wipe(left)">
                                      <p:cBhvr>
                                        <p:cTn id="64" dur="500"/>
                                        <p:tgtEl>
                                          <p:spTgt spid="5"/>
                                        </p:tgtEl>
                                      </p:cBhvr>
                                    </p:animEffect>
                                  </p:childTnLst>
                                </p:cTn>
                              </p:par>
                              <p:par>
                                <p:cTn id="65" presetID="22" presetClass="entr" presetSubtype="8" fill="hold" nodeType="with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wipe(left)">
                                      <p:cBhvr>
                                        <p:cTn id="67" dur="500"/>
                                        <p:tgtEl>
                                          <p:spTgt spid="4"/>
                                        </p:tgtEl>
                                      </p:cBhvr>
                                    </p:animEffect>
                                  </p:childTnLst>
                                </p:cTn>
                              </p:par>
                              <p:par>
                                <p:cTn id="68" presetID="22" presetClass="entr" presetSubtype="8" fill="hold" nodeType="with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wipe(left)">
                                      <p:cBhvr>
                                        <p:cTn id="70" dur="500"/>
                                        <p:tgtEl>
                                          <p:spTgt spid="3"/>
                                        </p:tgtEl>
                                      </p:cBhvr>
                                    </p:animEffect>
                                  </p:childTnLst>
                                </p:cTn>
                              </p:par>
                              <p:par>
                                <p:cTn id="71" presetID="22" presetClass="entr" presetSubtype="8" fill="hold" nodeType="withEffect">
                                  <p:stCondLst>
                                    <p:cond delay="0"/>
                                  </p:stCondLst>
                                  <p:childTnLst>
                                    <p:set>
                                      <p:cBhvr>
                                        <p:cTn id="72" dur="1" fill="hold">
                                          <p:stCondLst>
                                            <p:cond delay="0"/>
                                          </p:stCondLst>
                                        </p:cTn>
                                        <p:tgtEl>
                                          <p:spTgt spid="2"/>
                                        </p:tgtEl>
                                        <p:attrNameLst>
                                          <p:attrName>style.visibility</p:attrName>
                                        </p:attrNameLst>
                                      </p:cBhvr>
                                      <p:to>
                                        <p:strVal val="visible"/>
                                      </p:to>
                                    </p:set>
                                    <p:animEffect transition="in" filter="wipe(left)">
                                      <p:cBhvr>
                                        <p:cTn id="73" dur="500"/>
                                        <p:tgtEl>
                                          <p:spTgt spid="2"/>
                                        </p:tgtEl>
                                      </p:cBhvr>
                                    </p:animEffect>
                                  </p:childTnLst>
                                </p:cTn>
                              </p:par>
                            </p:childTnLst>
                          </p:cTn>
                        </p:par>
                        <p:par>
                          <p:cTn id="74" fill="hold">
                            <p:stCondLst>
                              <p:cond delay="6000"/>
                            </p:stCondLst>
                            <p:childTnLst>
                              <p:par>
                                <p:cTn id="75" presetID="2" presetClass="entr" presetSubtype="4" fill="hold" nodeType="after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additive="base">
                                        <p:cTn id="77" dur="500" fill="hold"/>
                                        <p:tgtEl>
                                          <p:spTgt spid="26"/>
                                        </p:tgtEl>
                                        <p:attrNameLst>
                                          <p:attrName>ppt_x</p:attrName>
                                        </p:attrNameLst>
                                      </p:cBhvr>
                                      <p:tavLst>
                                        <p:tav tm="0">
                                          <p:val>
                                            <p:strVal val="#ppt_x"/>
                                          </p:val>
                                        </p:tav>
                                        <p:tav tm="100000">
                                          <p:val>
                                            <p:strVal val="#ppt_x"/>
                                          </p:val>
                                        </p:tav>
                                      </p:tavLst>
                                    </p:anim>
                                    <p:anim calcmode="lin" valueType="num">
                                      <p:cBhvr additive="base">
                                        <p:cTn id="78" dur="500" fill="hold"/>
                                        <p:tgtEl>
                                          <p:spTgt spid="26"/>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23"/>
                                        </p:tgtEl>
                                        <p:attrNameLst>
                                          <p:attrName>style.visibility</p:attrName>
                                        </p:attrNameLst>
                                      </p:cBhvr>
                                      <p:to>
                                        <p:strVal val="visible"/>
                                      </p:to>
                                    </p:set>
                                    <p:anim calcmode="lin" valueType="num">
                                      <p:cBhvr additive="base">
                                        <p:cTn id="81" dur="500" fill="hold"/>
                                        <p:tgtEl>
                                          <p:spTgt spid="23"/>
                                        </p:tgtEl>
                                        <p:attrNameLst>
                                          <p:attrName>ppt_x</p:attrName>
                                        </p:attrNameLst>
                                      </p:cBhvr>
                                      <p:tavLst>
                                        <p:tav tm="0">
                                          <p:val>
                                            <p:strVal val="#ppt_x"/>
                                          </p:val>
                                        </p:tav>
                                        <p:tav tm="100000">
                                          <p:val>
                                            <p:strVal val="#ppt_x"/>
                                          </p:val>
                                        </p:tav>
                                      </p:tavLst>
                                    </p:anim>
                                    <p:anim calcmode="lin" valueType="num">
                                      <p:cBhvr additive="base">
                                        <p:cTn id="82" dur="500" fill="hold"/>
                                        <p:tgtEl>
                                          <p:spTgt spid="23"/>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additive="base">
                                        <p:cTn id="85" dur="500" fill="hold"/>
                                        <p:tgtEl>
                                          <p:spTgt spid="24"/>
                                        </p:tgtEl>
                                        <p:attrNameLst>
                                          <p:attrName>ppt_x</p:attrName>
                                        </p:attrNameLst>
                                      </p:cBhvr>
                                      <p:tavLst>
                                        <p:tav tm="0">
                                          <p:val>
                                            <p:strVal val="#ppt_x"/>
                                          </p:val>
                                        </p:tav>
                                        <p:tav tm="100000">
                                          <p:val>
                                            <p:strVal val="#ppt_x"/>
                                          </p:val>
                                        </p:tav>
                                      </p:tavLst>
                                    </p:anim>
                                    <p:anim calcmode="lin" valueType="num">
                                      <p:cBhvr additive="base">
                                        <p:cTn id="86" dur="500" fill="hold"/>
                                        <p:tgtEl>
                                          <p:spTgt spid="24"/>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25"/>
                                        </p:tgtEl>
                                        <p:attrNameLst>
                                          <p:attrName>style.visibility</p:attrName>
                                        </p:attrNameLst>
                                      </p:cBhvr>
                                      <p:to>
                                        <p:strVal val="visible"/>
                                      </p:to>
                                    </p:set>
                                    <p:anim calcmode="lin" valueType="num">
                                      <p:cBhvr additive="base">
                                        <p:cTn id="89" dur="500" fill="hold"/>
                                        <p:tgtEl>
                                          <p:spTgt spid="25"/>
                                        </p:tgtEl>
                                        <p:attrNameLst>
                                          <p:attrName>ppt_x</p:attrName>
                                        </p:attrNameLst>
                                      </p:cBhvr>
                                      <p:tavLst>
                                        <p:tav tm="0">
                                          <p:val>
                                            <p:strVal val="#ppt_x"/>
                                          </p:val>
                                        </p:tav>
                                        <p:tav tm="100000">
                                          <p:val>
                                            <p:strVal val="#ppt_x"/>
                                          </p:val>
                                        </p:tav>
                                      </p:tavLst>
                                    </p:anim>
                                    <p:anim calcmode="lin" valueType="num">
                                      <p:cBhvr additive="base">
                                        <p:cTn id="90" dur="500" fill="hold"/>
                                        <p:tgtEl>
                                          <p:spTgt spid="25"/>
                                        </p:tgtEl>
                                        <p:attrNameLst>
                                          <p:attrName>ppt_y</p:attrName>
                                        </p:attrNameLst>
                                      </p:cBhvr>
                                      <p:tavLst>
                                        <p:tav tm="0">
                                          <p:val>
                                            <p:strVal val="1+#ppt_h/2"/>
                                          </p:val>
                                        </p:tav>
                                        <p:tav tm="100000">
                                          <p:val>
                                            <p:strVal val="#ppt_y"/>
                                          </p:val>
                                        </p:tav>
                                      </p:tavLst>
                                    </p:anim>
                                  </p:childTnLst>
                                </p:cTn>
                              </p:par>
                              <p:par>
                                <p:cTn id="91" presetID="41" presetClass="entr" presetSubtype="0" fill="hold" grpId="0" nodeType="withEffect">
                                  <p:stCondLst>
                                    <p:cond delay="0"/>
                                  </p:stCondLst>
                                  <p:iterate type="lt">
                                    <p:tmPct val="10000"/>
                                  </p:iterate>
                                  <p:childTnLst>
                                    <p:set>
                                      <p:cBhvr>
                                        <p:cTn id="92" dur="1" fill="hold">
                                          <p:stCondLst>
                                            <p:cond delay="0"/>
                                          </p:stCondLst>
                                        </p:cTn>
                                        <p:tgtEl>
                                          <p:spTgt spid="19"/>
                                        </p:tgtEl>
                                        <p:attrNameLst>
                                          <p:attrName>style.visibility</p:attrName>
                                        </p:attrNameLst>
                                      </p:cBhvr>
                                      <p:to>
                                        <p:strVal val="visible"/>
                                      </p:to>
                                    </p:set>
                                    <p:anim calcmode="lin" valueType="num">
                                      <p:cBhvr>
                                        <p:cTn id="93"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94" dur="500" fill="hold"/>
                                        <p:tgtEl>
                                          <p:spTgt spid="19"/>
                                        </p:tgtEl>
                                        <p:attrNameLst>
                                          <p:attrName>ppt_y</p:attrName>
                                        </p:attrNameLst>
                                      </p:cBhvr>
                                      <p:tavLst>
                                        <p:tav tm="0">
                                          <p:val>
                                            <p:strVal val="#ppt_y"/>
                                          </p:val>
                                        </p:tav>
                                        <p:tav tm="100000">
                                          <p:val>
                                            <p:strVal val="#ppt_y"/>
                                          </p:val>
                                        </p:tav>
                                      </p:tavLst>
                                    </p:anim>
                                    <p:anim calcmode="lin" valueType="num">
                                      <p:cBhvr>
                                        <p:cTn id="95"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96"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97" dur="500" tmFilter="0,0; .5, 1; 1, 1"/>
                                        <p:tgtEl>
                                          <p:spTgt spid="19"/>
                                        </p:tgtEl>
                                      </p:cBhvr>
                                    </p:animEffect>
                                  </p:childTnLst>
                                </p:cTn>
                              </p:par>
                              <p:par>
                                <p:cTn id="98" presetID="41" presetClass="entr" presetSubtype="0" fill="hold" grpId="0" nodeType="withEffect">
                                  <p:stCondLst>
                                    <p:cond delay="0"/>
                                  </p:stCondLst>
                                  <p:iterate type="lt">
                                    <p:tmPct val="10000"/>
                                  </p:iterate>
                                  <p:childTnLst>
                                    <p:set>
                                      <p:cBhvr>
                                        <p:cTn id="99" dur="1" fill="hold">
                                          <p:stCondLst>
                                            <p:cond delay="0"/>
                                          </p:stCondLst>
                                        </p:cTn>
                                        <p:tgtEl>
                                          <p:spTgt spid="22"/>
                                        </p:tgtEl>
                                        <p:attrNameLst>
                                          <p:attrName>style.visibility</p:attrName>
                                        </p:attrNameLst>
                                      </p:cBhvr>
                                      <p:to>
                                        <p:strVal val="visible"/>
                                      </p:to>
                                    </p:set>
                                    <p:anim calcmode="lin" valueType="num">
                                      <p:cBhvr>
                                        <p:cTn id="100"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22"/>
                                        </p:tgtEl>
                                        <p:attrNameLst>
                                          <p:attrName>ppt_y</p:attrName>
                                        </p:attrNameLst>
                                      </p:cBhvr>
                                      <p:tavLst>
                                        <p:tav tm="0">
                                          <p:val>
                                            <p:strVal val="#ppt_y"/>
                                          </p:val>
                                        </p:tav>
                                        <p:tav tm="100000">
                                          <p:val>
                                            <p:strVal val="#ppt_y"/>
                                          </p:val>
                                        </p:tav>
                                      </p:tavLst>
                                    </p:anim>
                                    <p:anim calcmode="lin" valueType="num">
                                      <p:cBhvr>
                                        <p:cTn id="102"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22"/>
                                        </p:tgtEl>
                                      </p:cBhvr>
                                    </p:animEffect>
                                  </p:childTnLst>
                                </p:cTn>
                              </p:par>
                              <p:par>
                                <p:cTn id="105" presetID="41" presetClass="entr" presetSubtype="0" fill="hold" grpId="0" nodeType="withEffect">
                                  <p:stCondLst>
                                    <p:cond delay="0"/>
                                  </p:stCondLst>
                                  <p:iterate type="lt">
                                    <p:tmPct val="10000"/>
                                  </p:iterate>
                                  <p:childTnLst>
                                    <p:set>
                                      <p:cBhvr>
                                        <p:cTn id="106" dur="1" fill="hold">
                                          <p:stCondLst>
                                            <p:cond delay="0"/>
                                          </p:stCondLst>
                                        </p:cTn>
                                        <p:tgtEl>
                                          <p:spTgt spid="21"/>
                                        </p:tgtEl>
                                        <p:attrNameLst>
                                          <p:attrName>style.visibility</p:attrName>
                                        </p:attrNameLst>
                                      </p:cBhvr>
                                      <p:to>
                                        <p:strVal val="visible"/>
                                      </p:to>
                                    </p:set>
                                    <p:anim calcmode="lin" valueType="num">
                                      <p:cBhvr>
                                        <p:cTn id="107"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08" dur="500" fill="hold"/>
                                        <p:tgtEl>
                                          <p:spTgt spid="21"/>
                                        </p:tgtEl>
                                        <p:attrNameLst>
                                          <p:attrName>ppt_y</p:attrName>
                                        </p:attrNameLst>
                                      </p:cBhvr>
                                      <p:tavLst>
                                        <p:tav tm="0">
                                          <p:val>
                                            <p:strVal val="#ppt_y"/>
                                          </p:val>
                                        </p:tav>
                                        <p:tav tm="100000">
                                          <p:val>
                                            <p:strVal val="#ppt_y"/>
                                          </p:val>
                                        </p:tav>
                                      </p:tavLst>
                                    </p:anim>
                                    <p:anim calcmode="lin" valueType="num">
                                      <p:cBhvr>
                                        <p:cTn id="109"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10"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1" dur="500" tmFilter="0,0; .5, 1; 1, 1"/>
                                        <p:tgtEl>
                                          <p:spTgt spid="21"/>
                                        </p:tgtEl>
                                      </p:cBhvr>
                                    </p:animEffect>
                                  </p:childTnLst>
                                </p:cTn>
                              </p:par>
                              <p:par>
                                <p:cTn id="112" presetID="41" presetClass="entr" presetSubtype="0" fill="hold" grpId="0" nodeType="withEffect">
                                  <p:stCondLst>
                                    <p:cond delay="0"/>
                                  </p:stCondLst>
                                  <p:iterate type="lt">
                                    <p:tmPct val="10000"/>
                                  </p:iterate>
                                  <p:childTnLst>
                                    <p:set>
                                      <p:cBhvr>
                                        <p:cTn id="113" dur="1" fill="hold">
                                          <p:stCondLst>
                                            <p:cond delay="0"/>
                                          </p:stCondLst>
                                        </p:cTn>
                                        <p:tgtEl>
                                          <p:spTgt spid="20"/>
                                        </p:tgtEl>
                                        <p:attrNameLst>
                                          <p:attrName>style.visibility</p:attrName>
                                        </p:attrNameLst>
                                      </p:cBhvr>
                                      <p:to>
                                        <p:strVal val="visible"/>
                                      </p:to>
                                    </p:set>
                                    <p:anim calcmode="lin" valueType="num">
                                      <p:cBhvr>
                                        <p:cTn id="114"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15" dur="500" fill="hold"/>
                                        <p:tgtEl>
                                          <p:spTgt spid="20"/>
                                        </p:tgtEl>
                                        <p:attrNameLst>
                                          <p:attrName>ppt_y</p:attrName>
                                        </p:attrNameLst>
                                      </p:cBhvr>
                                      <p:tavLst>
                                        <p:tav tm="0">
                                          <p:val>
                                            <p:strVal val="#ppt_y"/>
                                          </p:val>
                                        </p:tav>
                                        <p:tav tm="100000">
                                          <p:val>
                                            <p:strVal val="#ppt_y"/>
                                          </p:val>
                                        </p:tav>
                                      </p:tavLst>
                                    </p:anim>
                                    <p:anim calcmode="lin" valueType="num">
                                      <p:cBhvr>
                                        <p:cTn id="116"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17"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18" dur="50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肘形连接符 31"/>
          <p:cNvCxnSpPr>
            <a:stCxn id="4" idx="6"/>
            <a:endCxn id="29" idx="2"/>
          </p:cNvCxnSpPr>
          <p:nvPr/>
        </p:nvCxnSpPr>
        <p:spPr>
          <a:xfrm>
            <a:off x="4993114" y="2515657"/>
            <a:ext cx="5359963" cy="109697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4237114" y="2137656"/>
            <a:ext cx="756000" cy="756000"/>
            <a:chOff x="4534974" y="2492893"/>
            <a:chExt cx="756000" cy="756000"/>
          </a:xfrm>
        </p:grpSpPr>
        <p:sp>
          <p:nvSpPr>
            <p:cNvPr id="4" name="椭圆 3"/>
            <p:cNvSpPr/>
            <p:nvPr/>
          </p:nvSpPr>
          <p:spPr>
            <a:xfrm>
              <a:off x="4534974" y="2492893"/>
              <a:ext cx="756000" cy="756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grpSp>
          <p:nvGrpSpPr>
            <p:cNvPr id="5" name="组合 4"/>
            <p:cNvGrpSpPr/>
            <p:nvPr/>
          </p:nvGrpSpPr>
          <p:grpSpPr>
            <a:xfrm>
              <a:off x="4687974" y="2629656"/>
              <a:ext cx="450000" cy="434596"/>
              <a:chOff x="5512720" y="2152017"/>
              <a:chExt cx="583915" cy="496874"/>
            </a:xfrm>
          </p:grpSpPr>
          <p:sp>
            <p:nvSpPr>
              <p:cNvPr id="6" name="Freeform 159"/>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zh-CN" altLang="en-US" sz="2535"/>
              </a:p>
            </p:txBody>
          </p:sp>
          <p:sp>
            <p:nvSpPr>
              <p:cNvPr id="7" name="Freeform 160"/>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zh-CN" altLang="en-US" sz="2535"/>
              </a:p>
            </p:txBody>
          </p:sp>
        </p:grpSp>
      </p:grpSp>
      <p:cxnSp>
        <p:nvCxnSpPr>
          <p:cNvPr id="8" name="肘形连接符 37"/>
          <p:cNvCxnSpPr>
            <a:stCxn id="10" idx="6"/>
            <a:endCxn id="31" idx="2"/>
          </p:cNvCxnSpPr>
          <p:nvPr/>
        </p:nvCxnSpPr>
        <p:spPr>
          <a:xfrm>
            <a:off x="4993114" y="4702290"/>
            <a:ext cx="2891928" cy="53173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237114" y="4324288"/>
            <a:ext cx="756000" cy="756000"/>
            <a:chOff x="4534974" y="4368345"/>
            <a:chExt cx="756000" cy="756000"/>
          </a:xfrm>
        </p:grpSpPr>
        <p:sp>
          <p:nvSpPr>
            <p:cNvPr id="10" name="椭圆 9"/>
            <p:cNvSpPr/>
            <p:nvPr/>
          </p:nvSpPr>
          <p:spPr>
            <a:xfrm>
              <a:off x="4534974" y="4368345"/>
              <a:ext cx="756000" cy="75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11"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p:spPr>
          <p:txBody>
            <a:bodyPr vert="horz" wrap="square" lIns="162560" tIns="81280" rIns="162560" bIns="81280" numCol="1" anchor="t" anchorCtr="0" compatLnSpc="1"/>
            <a:lstStyle/>
            <a:p>
              <a:endParaRPr lang="zh-CN" altLang="en-US" sz="2535">
                <a:latin typeface="Arial" panose="020B0604020202020204" pitchFamily="34" charset="0"/>
                <a:cs typeface="Arial" panose="020B0604020202020204" pitchFamily="34" charset="0"/>
              </a:endParaRPr>
            </a:p>
          </p:txBody>
        </p:sp>
      </p:grpSp>
      <p:cxnSp>
        <p:nvCxnSpPr>
          <p:cNvPr id="12" name="肘形连接符 41"/>
          <p:cNvCxnSpPr>
            <a:stCxn id="14" idx="6"/>
            <a:endCxn id="30" idx="2"/>
          </p:cNvCxnSpPr>
          <p:nvPr/>
        </p:nvCxnSpPr>
        <p:spPr>
          <a:xfrm>
            <a:off x="4993114" y="3608975"/>
            <a:ext cx="4125947" cy="985073"/>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4237114" y="3230972"/>
            <a:ext cx="756000" cy="756000"/>
            <a:chOff x="4534974" y="3430619"/>
            <a:chExt cx="756000" cy="756000"/>
          </a:xfrm>
        </p:grpSpPr>
        <p:sp>
          <p:nvSpPr>
            <p:cNvPr id="14" name="椭圆 13"/>
            <p:cNvSpPr/>
            <p:nvPr/>
          </p:nvSpPr>
          <p:spPr>
            <a:xfrm>
              <a:off x="4534974" y="3430619"/>
              <a:ext cx="756000" cy="756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grpSp>
          <p:nvGrpSpPr>
            <p:cNvPr id="15" name="Group 92"/>
            <p:cNvGrpSpPr/>
            <p:nvPr/>
          </p:nvGrpSpPr>
          <p:grpSpPr>
            <a:xfrm>
              <a:off x="4688410" y="3660828"/>
              <a:ext cx="474528" cy="295582"/>
              <a:chOff x="5172076" y="1938338"/>
              <a:chExt cx="471488" cy="293688"/>
            </a:xfrm>
            <a:solidFill>
              <a:schemeClr val="bg1"/>
            </a:solidFill>
          </p:grpSpPr>
          <p:sp>
            <p:nvSpPr>
              <p:cNvPr id="16"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535"/>
              </a:p>
            </p:txBody>
          </p:sp>
          <p:sp>
            <p:nvSpPr>
              <p:cNvPr id="17"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62560" tIns="81280" rIns="162560" bIns="81280" numCol="1" anchor="t" anchorCtr="0" compatLnSpc="1"/>
              <a:lstStyle/>
              <a:p>
                <a:endParaRPr lang="en-US" sz="2535"/>
              </a:p>
            </p:txBody>
          </p:sp>
          <p:sp>
            <p:nvSpPr>
              <p:cNvPr id="18"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62560" tIns="81280" rIns="162560" bIns="81280" numCol="1" anchor="t" anchorCtr="0" compatLnSpc="1"/>
              <a:lstStyle/>
              <a:p>
                <a:endParaRPr lang="en-US" sz="2535"/>
              </a:p>
            </p:txBody>
          </p:sp>
        </p:grpSp>
      </p:grpSp>
      <p:cxnSp>
        <p:nvCxnSpPr>
          <p:cNvPr id="19" name="直接连接符 18"/>
          <p:cNvCxnSpPr>
            <a:endCxn id="21" idx="6"/>
          </p:cNvCxnSpPr>
          <p:nvPr/>
        </p:nvCxnSpPr>
        <p:spPr>
          <a:xfrm flipH="1" flipV="1">
            <a:off x="4993116" y="5795606"/>
            <a:ext cx="1280087" cy="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4237114" y="5417604"/>
            <a:ext cx="756000" cy="756000"/>
            <a:chOff x="4534974" y="5306072"/>
            <a:chExt cx="756000" cy="756000"/>
          </a:xfrm>
        </p:grpSpPr>
        <p:sp>
          <p:nvSpPr>
            <p:cNvPr id="21" name="椭圆 20"/>
            <p:cNvSpPr/>
            <p:nvPr/>
          </p:nvSpPr>
          <p:spPr>
            <a:xfrm>
              <a:off x="4534974" y="5306072"/>
              <a:ext cx="756000" cy="756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grpSp>
          <p:nvGrpSpPr>
            <p:cNvPr id="22" name="Group 9"/>
            <p:cNvGrpSpPr/>
            <p:nvPr/>
          </p:nvGrpSpPr>
          <p:grpSpPr>
            <a:xfrm>
              <a:off x="4659950" y="5504420"/>
              <a:ext cx="516045" cy="382660"/>
              <a:chOff x="4572000" y="3414713"/>
              <a:chExt cx="374651" cy="277813"/>
            </a:xfrm>
            <a:solidFill>
              <a:schemeClr val="bg1"/>
            </a:solidFill>
          </p:grpSpPr>
          <p:sp>
            <p:nvSpPr>
              <p:cNvPr id="23"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a:p>
            </p:txBody>
          </p:sp>
          <p:sp>
            <p:nvSpPr>
              <p:cNvPr id="24"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a:p>
            </p:txBody>
          </p:sp>
        </p:grpSp>
      </p:grpSp>
      <p:sp>
        <p:nvSpPr>
          <p:cNvPr id="25" name="任意多边形 54"/>
          <p:cNvSpPr/>
          <p:nvPr/>
        </p:nvSpPr>
        <p:spPr>
          <a:xfrm>
            <a:off x="9906527" y="2431786"/>
            <a:ext cx="1181100"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2400"/>
          </a:p>
        </p:txBody>
      </p:sp>
      <p:sp>
        <p:nvSpPr>
          <p:cNvPr id="26" name="任意多边形 55"/>
          <p:cNvSpPr/>
          <p:nvPr/>
        </p:nvSpPr>
        <p:spPr>
          <a:xfrm>
            <a:off x="8672511" y="4208804"/>
            <a:ext cx="1181100" cy="1921855"/>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2400"/>
          </a:p>
        </p:txBody>
      </p:sp>
      <p:sp>
        <p:nvSpPr>
          <p:cNvPr id="27" name="任意多边形 56"/>
          <p:cNvSpPr/>
          <p:nvPr/>
        </p:nvSpPr>
        <p:spPr>
          <a:xfrm>
            <a:off x="7438492" y="4968906"/>
            <a:ext cx="1181100" cy="1161755"/>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2400"/>
          </a:p>
        </p:txBody>
      </p:sp>
      <p:sp>
        <p:nvSpPr>
          <p:cNvPr id="28" name="任意多边形 57"/>
          <p:cNvSpPr/>
          <p:nvPr/>
        </p:nvSpPr>
        <p:spPr>
          <a:xfrm>
            <a:off x="5448827" y="5507577"/>
            <a:ext cx="1936748" cy="62308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2400"/>
          </a:p>
        </p:txBody>
      </p:sp>
      <p:sp>
        <p:nvSpPr>
          <p:cNvPr id="29" name="椭圆 28"/>
          <p:cNvSpPr/>
          <p:nvPr/>
        </p:nvSpPr>
        <p:spPr>
          <a:xfrm>
            <a:off x="10353076" y="3468626"/>
            <a:ext cx="288000" cy="28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2400"/>
          </a:p>
        </p:txBody>
      </p:sp>
      <p:sp>
        <p:nvSpPr>
          <p:cNvPr id="30" name="椭圆 29"/>
          <p:cNvSpPr/>
          <p:nvPr/>
        </p:nvSpPr>
        <p:spPr>
          <a:xfrm>
            <a:off x="9119060" y="4450045"/>
            <a:ext cx="288000" cy="288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2400"/>
          </a:p>
        </p:txBody>
      </p:sp>
      <p:sp>
        <p:nvSpPr>
          <p:cNvPr id="31" name="椭圆 30"/>
          <p:cNvSpPr/>
          <p:nvPr/>
        </p:nvSpPr>
        <p:spPr>
          <a:xfrm>
            <a:off x="7885042" y="5090020"/>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2400"/>
          </a:p>
        </p:txBody>
      </p:sp>
      <p:sp>
        <p:nvSpPr>
          <p:cNvPr id="32" name="椭圆 31"/>
          <p:cNvSpPr/>
          <p:nvPr/>
        </p:nvSpPr>
        <p:spPr>
          <a:xfrm>
            <a:off x="6273200" y="5657037"/>
            <a:ext cx="288000" cy="28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2400"/>
          </a:p>
        </p:txBody>
      </p:sp>
      <p:sp>
        <p:nvSpPr>
          <p:cNvPr id="33" name="矩形 32"/>
          <p:cNvSpPr/>
          <p:nvPr/>
        </p:nvSpPr>
        <p:spPr>
          <a:xfrm>
            <a:off x="2847995" y="2058980"/>
            <a:ext cx="1345216" cy="441201"/>
          </a:xfrm>
          <a:prstGeom prst="rect">
            <a:avLst/>
          </a:prstGeom>
        </p:spPr>
        <p:txBody>
          <a:bodyPr wrap="none" lIns="91428" tIns="45715" rIns="91428" bIns="45715">
            <a:spAutoFit/>
          </a:bodyPr>
          <a:lstStyle/>
          <a:p>
            <a:pPr algn="r"/>
            <a:r>
              <a:rPr lang="zh-CN" altLang="en-US" sz="2265" b="1" dirty="0">
                <a:solidFill>
                  <a:schemeClr val="accent4"/>
                </a:solidFill>
                <a:latin typeface="微软雅黑" panose="020B0503020204020204" pitchFamily="34" charset="-122"/>
                <a:ea typeface="微软雅黑" panose="020B0503020204020204" pitchFamily="34" charset="-122"/>
              </a:rPr>
              <a:t>添加标题</a:t>
            </a:r>
            <a:endParaRPr lang="en-US" altLang="zh-CN" sz="2265" b="1" dirty="0">
              <a:solidFill>
                <a:schemeClr val="accent4"/>
              </a:solidFill>
              <a:latin typeface="微软雅黑" panose="020B0503020204020204" pitchFamily="34" charset="-122"/>
              <a:ea typeface="微软雅黑" panose="020B0503020204020204" pitchFamily="34" charset="-122"/>
            </a:endParaRPr>
          </a:p>
        </p:txBody>
      </p:sp>
      <p:sp>
        <p:nvSpPr>
          <p:cNvPr id="34" name="矩形 33"/>
          <p:cNvSpPr/>
          <p:nvPr/>
        </p:nvSpPr>
        <p:spPr>
          <a:xfrm>
            <a:off x="1630182" y="2438956"/>
            <a:ext cx="2563027" cy="543865"/>
          </a:xfrm>
          <a:prstGeom prst="rect">
            <a:avLst/>
          </a:prstGeom>
        </p:spPr>
        <p:txBody>
          <a:bodyPr wrap="square" lIns="91439" tIns="45719" rIns="91439" bIns="45719">
            <a:spAutoFit/>
          </a:bodyPr>
          <a:lstStyle/>
          <a:p>
            <a:pPr algn="r"/>
            <a:r>
              <a:rPr lang="zh-CN" altLang="en-US" sz="1465"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465" dirty="0">
              <a:solidFill>
                <a:srgbClr val="333333"/>
              </a:solidFill>
              <a:latin typeface="微软雅黑" panose="020B0503020204020204" pitchFamily="34" charset="-122"/>
              <a:ea typeface="微软雅黑" panose="020B0503020204020204" pitchFamily="34" charset="-122"/>
            </a:endParaRPr>
          </a:p>
        </p:txBody>
      </p:sp>
      <p:sp>
        <p:nvSpPr>
          <p:cNvPr id="35" name="矩形 34"/>
          <p:cNvSpPr/>
          <p:nvPr/>
        </p:nvSpPr>
        <p:spPr>
          <a:xfrm>
            <a:off x="2847995" y="3160801"/>
            <a:ext cx="1345216" cy="441201"/>
          </a:xfrm>
          <a:prstGeom prst="rect">
            <a:avLst/>
          </a:prstGeom>
        </p:spPr>
        <p:txBody>
          <a:bodyPr wrap="none" lIns="91428" tIns="45715" rIns="91428" bIns="45715">
            <a:spAutoFit/>
          </a:bodyPr>
          <a:lstStyle/>
          <a:p>
            <a:pPr algn="r"/>
            <a:r>
              <a:rPr lang="zh-CN" altLang="en-US" sz="2265" b="1" dirty="0">
                <a:solidFill>
                  <a:schemeClr val="accent3"/>
                </a:solidFill>
                <a:latin typeface="微软雅黑" panose="020B0503020204020204" pitchFamily="34" charset="-122"/>
                <a:ea typeface="微软雅黑" panose="020B0503020204020204" pitchFamily="34" charset="-122"/>
              </a:rPr>
              <a:t>添加标题</a:t>
            </a:r>
            <a:endParaRPr lang="en-US" altLang="zh-CN" sz="2265" b="1" dirty="0">
              <a:solidFill>
                <a:schemeClr val="accent3"/>
              </a:solidFill>
              <a:latin typeface="微软雅黑" panose="020B0503020204020204" pitchFamily="34" charset="-122"/>
              <a:ea typeface="微软雅黑" panose="020B0503020204020204" pitchFamily="34" charset="-122"/>
            </a:endParaRPr>
          </a:p>
        </p:txBody>
      </p:sp>
      <p:sp>
        <p:nvSpPr>
          <p:cNvPr id="36" name="矩形 35"/>
          <p:cNvSpPr/>
          <p:nvPr/>
        </p:nvSpPr>
        <p:spPr>
          <a:xfrm>
            <a:off x="1630182" y="3540778"/>
            <a:ext cx="2563027" cy="543865"/>
          </a:xfrm>
          <a:prstGeom prst="rect">
            <a:avLst/>
          </a:prstGeom>
        </p:spPr>
        <p:txBody>
          <a:bodyPr wrap="square" lIns="91439" tIns="45719" rIns="91439" bIns="45719">
            <a:spAutoFit/>
          </a:bodyPr>
          <a:lstStyle/>
          <a:p>
            <a:pPr algn="r"/>
            <a:r>
              <a:rPr lang="zh-CN" altLang="en-US" sz="1465"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465" dirty="0">
              <a:solidFill>
                <a:srgbClr val="333333"/>
              </a:solidFill>
              <a:latin typeface="微软雅黑" panose="020B0503020204020204" pitchFamily="34" charset="-122"/>
              <a:ea typeface="微软雅黑" panose="020B0503020204020204" pitchFamily="34" charset="-122"/>
            </a:endParaRPr>
          </a:p>
        </p:txBody>
      </p:sp>
      <p:sp>
        <p:nvSpPr>
          <p:cNvPr id="37" name="矩形 36"/>
          <p:cNvSpPr/>
          <p:nvPr/>
        </p:nvSpPr>
        <p:spPr>
          <a:xfrm>
            <a:off x="2847995" y="4262623"/>
            <a:ext cx="1345216" cy="441201"/>
          </a:xfrm>
          <a:prstGeom prst="rect">
            <a:avLst/>
          </a:prstGeom>
        </p:spPr>
        <p:txBody>
          <a:bodyPr wrap="none" lIns="91428" tIns="45715" rIns="91428" bIns="45715">
            <a:spAutoFit/>
          </a:bodyPr>
          <a:lstStyle/>
          <a:p>
            <a:pPr algn="r"/>
            <a:r>
              <a:rPr lang="zh-CN" altLang="en-US" sz="2265" b="1" dirty="0">
                <a:solidFill>
                  <a:schemeClr val="accent2"/>
                </a:solidFill>
                <a:latin typeface="微软雅黑" panose="020B0503020204020204" pitchFamily="34" charset="-122"/>
                <a:ea typeface="微软雅黑" panose="020B0503020204020204" pitchFamily="34" charset="-122"/>
              </a:rPr>
              <a:t>添加标题</a:t>
            </a:r>
            <a:endParaRPr lang="en-US" altLang="zh-CN" sz="2265" b="1" dirty="0">
              <a:solidFill>
                <a:schemeClr val="accent2"/>
              </a:solidFill>
              <a:latin typeface="微软雅黑" panose="020B0503020204020204" pitchFamily="34" charset="-122"/>
              <a:ea typeface="微软雅黑" panose="020B0503020204020204" pitchFamily="34" charset="-122"/>
            </a:endParaRPr>
          </a:p>
        </p:txBody>
      </p:sp>
      <p:sp>
        <p:nvSpPr>
          <p:cNvPr id="38" name="矩形 37"/>
          <p:cNvSpPr/>
          <p:nvPr/>
        </p:nvSpPr>
        <p:spPr>
          <a:xfrm>
            <a:off x="1630182" y="4642599"/>
            <a:ext cx="2563027" cy="543865"/>
          </a:xfrm>
          <a:prstGeom prst="rect">
            <a:avLst/>
          </a:prstGeom>
        </p:spPr>
        <p:txBody>
          <a:bodyPr wrap="square" lIns="91439" tIns="45719" rIns="91439" bIns="45719">
            <a:spAutoFit/>
          </a:bodyPr>
          <a:lstStyle/>
          <a:p>
            <a:pPr algn="r"/>
            <a:r>
              <a:rPr lang="zh-CN" altLang="en-US" sz="1465"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465" dirty="0">
              <a:solidFill>
                <a:srgbClr val="333333"/>
              </a:solidFill>
              <a:latin typeface="微软雅黑" panose="020B0503020204020204" pitchFamily="34" charset="-122"/>
              <a:ea typeface="微软雅黑" panose="020B0503020204020204" pitchFamily="34" charset="-122"/>
            </a:endParaRPr>
          </a:p>
        </p:txBody>
      </p:sp>
      <p:sp>
        <p:nvSpPr>
          <p:cNvPr id="39" name="矩形 38"/>
          <p:cNvSpPr/>
          <p:nvPr/>
        </p:nvSpPr>
        <p:spPr>
          <a:xfrm>
            <a:off x="2847995" y="5364443"/>
            <a:ext cx="1345216" cy="441201"/>
          </a:xfrm>
          <a:prstGeom prst="rect">
            <a:avLst/>
          </a:prstGeom>
        </p:spPr>
        <p:txBody>
          <a:bodyPr wrap="none" lIns="91428" tIns="45715" rIns="91428" bIns="45715">
            <a:spAutoFit/>
          </a:bodyPr>
          <a:lstStyle/>
          <a:p>
            <a:pPr algn="r"/>
            <a:r>
              <a:rPr lang="zh-CN" altLang="en-US" sz="2265" b="1" dirty="0">
                <a:solidFill>
                  <a:schemeClr val="accent1"/>
                </a:solidFill>
                <a:latin typeface="微软雅黑" panose="020B0503020204020204" pitchFamily="34" charset="-122"/>
                <a:ea typeface="微软雅黑" panose="020B0503020204020204" pitchFamily="34" charset="-122"/>
              </a:rPr>
              <a:t>添加标题</a:t>
            </a:r>
            <a:endParaRPr lang="en-US" altLang="zh-CN" sz="2265" b="1" dirty="0">
              <a:solidFill>
                <a:schemeClr val="accent1"/>
              </a:solidFill>
              <a:latin typeface="微软雅黑" panose="020B0503020204020204" pitchFamily="34" charset="-122"/>
              <a:ea typeface="微软雅黑" panose="020B0503020204020204" pitchFamily="34" charset="-122"/>
            </a:endParaRPr>
          </a:p>
        </p:txBody>
      </p:sp>
      <p:sp>
        <p:nvSpPr>
          <p:cNvPr id="40" name="矩形 39"/>
          <p:cNvSpPr/>
          <p:nvPr/>
        </p:nvSpPr>
        <p:spPr>
          <a:xfrm>
            <a:off x="1630182" y="5744420"/>
            <a:ext cx="2563027" cy="543865"/>
          </a:xfrm>
          <a:prstGeom prst="rect">
            <a:avLst/>
          </a:prstGeom>
        </p:spPr>
        <p:txBody>
          <a:bodyPr wrap="square" lIns="91439" tIns="45719" rIns="91439" bIns="45719">
            <a:spAutoFit/>
          </a:bodyPr>
          <a:lstStyle/>
          <a:p>
            <a:pPr algn="r"/>
            <a:r>
              <a:rPr lang="zh-CN" altLang="en-US" sz="1465"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465" dirty="0">
              <a:solidFill>
                <a:srgbClr val="333333"/>
              </a:solidFill>
              <a:latin typeface="微软雅黑" panose="020B0503020204020204" pitchFamily="34" charset="-122"/>
              <a:ea typeface="微软雅黑" panose="020B0503020204020204" pitchFamily="34" charset="-122"/>
            </a:endParaRPr>
          </a:p>
        </p:txBody>
      </p:sp>
      <p:sp>
        <p:nvSpPr>
          <p:cNvPr id="41" name="文本框 128"/>
          <p:cNvSpPr txBox="1"/>
          <p:nvPr userDrawn="1"/>
        </p:nvSpPr>
        <p:spPr>
          <a:xfrm>
            <a:off x="4639945" y="505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200"/>
                                        <p:tgtEl>
                                          <p:spTgt spid="2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down)">
                                      <p:cBhvr>
                                        <p:cTn id="10" dur="400"/>
                                        <p:tgtEl>
                                          <p:spTgt spid="2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down)">
                                      <p:cBhvr>
                                        <p:cTn id="13" dur="600"/>
                                        <p:tgtEl>
                                          <p:spTgt spid="2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down)">
                                      <p:cBhvr>
                                        <p:cTn id="16" dur="900"/>
                                        <p:tgtEl>
                                          <p:spTgt spid="25"/>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250"/>
                                        <p:tgtEl>
                                          <p:spTgt spid="32"/>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250"/>
                                        <p:tgtEl>
                                          <p:spTgt spid="31"/>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250"/>
                                        <p:tgtEl>
                                          <p:spTgt spid="30"/>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250"/>
                                        <p:tgtEl>
                                          <p:spTgt spid="29"/>
                                        </p:tgtEl>
                                      </p:cBhvr>
                                    </p:animEffect>
                                  </p:childTnLst>
                                </p:cTn>
                              </p:par>
                            </p:childTnLst>
                          </p:cTn>
                        </p:par>
                        <p:par>
                          <p:cTn id="29" fill="hold">
                            <p:stCondLst>
                              <p:cond delay="500"/>
                            </p:stCondLst>
                            <p:childTnLst>
                              <p:par>
                                <p:cTn id="30" presetID="26" presetClass="emph" presetSubtype="0" fill="hold" grpId="1" nodeType="afterEffect">
                                  <p:stCondLst>
                                    <p:cond delay="0"/>
                                  </p:stCondLst>
                                  <p:childTnLst>
                                    <p:animEffect transition="out" filter="fade">
                                      <p:cBhvr>
                                        <p:cTn id="31" dur="500" tmFilter="0, 0; .2, .5; .8, .5; 1, 0"/>
                                        <p:tgtEl>
                                          <p:spTgt spid="32"/>
                                        </p:tgtEl>
                                      </p:cBhvr>
                                    </p:animEffect>
                                    <p:animScale>
                                      <p:cBhvr>
                                        <p:cTn id="32" dur="250" autoRev="1" fill="hold"/>
                                        <p:tgtEl>
                                          <p:spTgt spid="32"/>
                                        </p:tgtEl>
                                      </p:cBhvr>
                                      <p:by x="105000" y="105000"/>
                                    </p:animScale>
                                  </p:childTnLst>
                                </p:cTn>
                              </p:par>
                            </p:childTnLst>
                          </p:cTn>
                        </p:par>
                        <p:par>
                          <p:cTn id="33" fill="hold">
                            <p:stCondLst>
                              <p:cond delay="1000"/>
                            </p:stCondLst>
                            <p:childTnLst>
                              <p:par>
                                <p:cTn id="34" presetID="22" presetClass="entr" presetSubtype="2"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right)">
                                      <p:cBhvr>
                                        <p:cTn id="36" dur="250"/>
                                        <p:tgtEl>
                                          <p:spTgt spid="19"/>
                                        </p:tgtEl>
                                      </p:cBhvr>
                                    </p:animEffect>
                                  </p:childTnLst>
                                </p:cTn>
                              </p:par>
                            </p:childTnLst>
                          </p:cTn>
                        </p:par>
                        <p:par>
                          <p:cTn id="37" fill="hold">
                            <p:stCondLst>
                              <p:cond delay="1500"/>
                            </p:stCondLst>
                            <p:childTnLst>
                              <p:par>
                                <p:cTn id="38" presetID="10" presetClass="entr" presetSubtype="0"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randombar(horizontal)">
                                      <p:cBhvr>
                                        <p:cTn id="44" dur="500"/>
                                        <p:tgtEl>
                                          <p:spTgt spid="39"/>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randombar(horizontal)">
                                      <p:cBhvr>
                                        <p:cTn id="47" dur="500"/>
                                        <p:tgtEl>
                                          <p:spTgt spid="40"/>
                                        </p:tgtEl>
                                      </p:cBhvr>
                                    </p:animEffect>
                                  </p:childTnLst>
                                </p:cTn>
                              </p:par>
                            </p:childTnLst>
                          </p:cTn>
                        </p:par>
                        <p:par>
                          <p:cTn id="48" fill="hold">
                            <p:stCondLst>
                              <p:cond delay="2500"/>
                            </p:stCondLst>
                            <p:childTnLst>
                              <p:par>
                                <p:cTn id="49" presetID="26" presetClass="emph" presetSubtype="0" fill="hold" grpId="1" nodeType="afterEffect">
                                  <p:stCondLst>
                                    <p:cond delay="0"/>
                                  </p:stCondLst>
                                  <p:childTnLst>
                                    <p:animEffect transition="out" filter="fade">
                                      <p:cBhvr>
                                        <p:cTn id="50" dur="500" tmFilter="0, 0; .2, .5; .8, .5; 1, 0"/>
                                        <p:tgtEl>
                                          <p:spTgt spid="31"/>
                                        </p:tgtEl>
                                      </p:cBhvr>
                                    </p:animEffect>
                                    <p:animScale>
                                      <p:cBhvr>
                                        <p:cTn id="51" dur="250" autoRev="1" fill="hold"/>
                                        <p:tgtEl>
                                          <p:spTgt spid="31"/>
                                        </p:tgtEl>
                                      </p:cBhvr>
                                      <p:by x="105000" y="105000"/>
                                    </p:animScale>
                                  </p:childTnLst>
                                </p:cTn>
                              </p:par>
                            </p:childTnLst>
                          </p:cTn>
                        </p:par>
                        <p:par>
                          <p:cTn id="52" fill="hold">
                            <p:stCondLst>
                              <p:cond delay="3000"/>
                            </p:stCondLst>
                            <p:childTnLst>
                              <p:par>
                                <p:cTn id="53" presetID="22" presetClass="entr" presetSubtype="2"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right)">
                                      <p:cBhvr>
                                        <p:cTn id="55" dur="500"/>
                                        <p:tgtEl>
                                          <p:spTgt spid="8"/>
                                        </p:tgtEl>
                                      </p:cBhvr>
                                    </p:animEffect>
                                  </p:childTnLst>
                                </p:cTn>
                              </p:par>
                            </p:childTnLst>
                          </p:cTn>
                        </p:par>
                        <p:par>
                          <p:cTn id="56" fill="hold">
                            <p:stCondLst>
                              <p:cond delay="3500"/>
                            </p:stCondLst>
                            <p:childTnLst>
                              <p:par>
                                <p:cTn id="57" presetID="10" presetClass="entr" presetSubtype="0"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randombar(horizontal)">
                                      <p:cBhvr>
                                        <p:cTn id="63" dur="500"/>
                                        <p:tgtEl>
                                          <p:spTgt spid="38"/>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randombar(horizontal)">
                                      <p:cBhvr>
                                        <p:cTn id="66" dur="500"/>
                                        <p:tgtEl>
                                          <p:spTgt spid="37"/>
                                        </p:tgtEl>
                                      </p:cBhvr>
                                    </p:animEffect>
                                  </p:childTnLst>
                                </p:cTn>
                              </p:par>
                            </p:childTnLst>
                          </p:cTn>
                        </p:par>
                        <p:par>
                          <p:cTn id="67" fill="hold">
                            <p:stCondLst>
                              <p:cond delay="4500"/>
                            </p:stCondLst>
                            <p:childTnLst>
                              <p:par>
                                <p:cTn id="68" presetID="26" presetClass="emph" presetSubtype="0" fill="hold" grpId="1" nodeType="afterEffect">
                                  <p:stCondLst>
                                    <p:cond delay="0"/>
                                  </p:stCondLst>
                                  <p:childTnLst>
                                    <p:animEffect transition="out" filter="fade">
                                      <p:cBhvr>
                                        <p:cTn id="69" dur="500" tmFilter="0, 0; .2, .5; .8, .5; 1, 0"/>
                                        <p:tgtEl>
                                          <p:spTgt spid="30"/>
                                        </p:tgtEl>
                                      </p:cBhvr>
                                    </p:animEffect>
                                    <p:animScale>
                                      <p:cBhvr>
                                        <p:cTn id="70" dur="250" autoRev="1" fill="hold"/>
                                        <p:tgtEl>
                                          <p:spTgt spid="30"/>
                                        </p:tgtEl>
                                      </p:cBhvr>
                                      <p:by x="105000" y="105000"/>
                                    </p:animScale>
                                  </p:childTnLst>
                                </p:cTn>
                              </p:par>
                            </p:childTnLst>
                          </p:cTn>
                        </p:par>
                        <p:par>
                          <p:cTn id="71" fill="hold">
                            <p:stCondLst>
                              <p:cond delay="5000"/>
                            </p:stCondLst>
                            <p:childTnLst>
                              <p:par>
                                <p:cTn id="72" presetID="22" presetClass="entr" presetSubtype="2" fill="hold" nodeType="after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wipe(right)">
                                      <p:cBhvr>
                                        <p:cTn id="74" dur="600"/>
                                        <p:tgtEl>
                                          <p:spTgt spid="12"/>
                                        </p:tgtEl>
                                      </p:cBhvr>
                                    </p:animEffect>
                                  </p:childTnLst>
                                </p:cTn>
                              </p:par>
                            </p:childTnLst>
                          </p:cTn>
                        </p:par>
                        <p:par>
                          <p:cTn id="75" fill="hold">
                            <p:stCondLst>
                              <p:cond delay="6000"/>
                            </p:stCondLst>
                            <p:childTnLst>
                              <p:par>
                                <p:cTn id="76" presetID="10" presetClass="entr" presetSubtype="0" fill="hold"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fade">
                                      <p:cBhvr>
                                        <p:cTn id="78" dur="500"/>
                                        <p:tgtEl>
                                          <p:spTgt spid="13"/>
                                        </p:tgtEl>
                                      </p:cBhvr>
                                    </p:animEffect>
                                  </p:childTnLst>
                                </p:cTn>
                              </p:par>
                            </p:childTnLst>
                          </p:cTn>
                        </p:par>
                        <p:par>
                          <p:cTn id="79" fill="hold">
                            <p:stCondLst>
                              <p:cond delay="6500"/>
                            </p:stCondLst>
                            <p:childTnLst>
                              <p:par>
                                <p:cTn id="80" presetID="14" presetClass="entr" presetSubtype="10" fill="hold" grpId="0" nodeType="after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randombar(horizontal)">
                                      <p:cBhvr>
                                        <p:cTn id="82" dur="500"/>
                                        <p:tgtEl>
                                          <p:spTgt spid="35"/>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randombar(horizontal)">
                                      <p:cBhvr>
                                        <p:cTn id="85" dur="500"/>
                                        <p:tgtEl>
                                          <p:spTgt spid="36"/>
                                        </p:tgtEl>
                                      </p:cBhvr>
                                    </p:animEffect>
                                  </p:childTnLst>
                                </p:cTn>
                              </p:par>
                            </p:childTnLst>
                          </p:cTn>
                        </p:par>
                        <p:par>
                          <p:cTn id="86" fill="hold">
                            <p:stCondLst>
                              <p:cond delay="7000"/>
                            </p:stCondLst>
                            <p:childTnLst>
                              <p:par>
                                <p:cTn id="87" presetID="26" presetClass="emph" presetSubtype="0" fill="hold" grpId="1" nodeType="afterEffect">
                                  <p:stCondLst>
                                    <p:cond delay="0"/>
                                  </p:stCondLst>
                                  <p:childTnLst>
                                    <p:animEffect transition="out" filter="fade">
                                      <p:cBhvr>
                                        <p:cTn id="88" dur="500" tmFilter="0, 0; .2, .5; .8, .5; 1, 0"/>
                                        <p:tgtEl>
                                          <p:spTgt spid="29"/>
                                        </p:tgtEl>
                                      </p:cBhvr>
                                    </p:animEffect>
                                    <p:animScale>
                                      <p:cBhvr>
                                        <p:cTn id="89" dur="250" autoRev="1" fill="hold"/>
                                        <p:tgtEl>
                                          <p:spTgt spid="29"/>
                                        </p:tgtEl>
                                      </p:cBhvr>
                                      <p:by x="105000" y="105000"/>
                                    </p:animScale>
                                  </p:childTnLst>
                                </p:cTn>
                              </p:par>
                            </p:childTnLst>
                          </p:cTn>
                        </p:par>
                        <p:par>
                          <p:cTn id="90" fill="hold">
                            <p:stCondLst>
                              <p:cond delay="7500"/>
                            </p:stCondLst>
                            <p:childTnLst>
                              <p:par>
                                <p:cTn id="91" presetID="22" presetClass="entr" presetSubtype="2" fill="hold" nodeType="afterEffect">
                                  <p:stCondLst>
                                    <p:cond delay="0"/>
                                  </p:stCondLst>
                                  <p:childTnLst>
                                    <p:set>
                                      <p:cBhvr>
                                        <p:cTn id="92" dur="1" fill="hold">
                                          <p:stCondLst>
                                            <p:cond delay="0"/>
                                          </p:stCondLst>
                                        </p:cTn>
                                        <p:tgtEl>
                                          <p:spTgt spid="2"/>
                                        </p:tgtEl>
                                        <p:attrNameLst>
                                          <p:attrName>style.visibility</p:attrName>
                                        </p:attrNameLst>
                                      </p:cBhvr>
                                      <p:to>
                                        <p:strVal val="visible"/>
                                      </p:to>
                                    </p:set>
                                    <p:animEffect transition="in" filter="wipe(right)">
                                      <p:cBhvr>
                                        <p:cTn id="93" dur="750"/>
                                        <p:tgtEl>
                                          <p:spTgt spid="2"/>
                                        </p:tgtEl>
                                      </p:cBhvr>
                                    </p:animEffect>
                                  </p:childTnLst>
                                </p:cTn>
                              </p:par>
                            </p:childTnLst>
                          </p:cTn>
                        </p:par>
                        <p:par>
                          <p:cTn id="94" fill="hold">
                            <p:stCondLst>
                              <p:cond delay="8500"/>
                            </p:stCondLst>
                            <p:childTnLst>
                              <p:par>
                                <p:cTn id="95" presetID="10" presetClass="entr" presetSubtype="0" fill="hold" nodeType="afterEffect">
                                  <p:stCondLst>
                                    <p:cond delay="0"/>
                                  </p:stCondLst>
                                  <p:childTnLst>
                                    <p:set>
                                      <p:cBhvr>
                                        <p:cTn id="96" dur="1" fill="hold">
                                          <p:stCondLst>
                                            <p:cond delay="0"/>
                                          </p:stCondLst>
                                        </p:cTn>
                                        <p:tgtEl>
                                          <p:spTgt spid="3"/>
                                        </p:tgtEl>
                                        <p:attrNameLst>
                                          <p:attrName>style.visibility</p:attrName>
                                        </p:attrNameLst>
                                      </p:cBhvr>
                                      <p:to>
                                        <p:strVal val="visible"/>
                                      </p:to>
                                    </p:set>
                                    <p:animEffect transition="in" filter="fade">
                                      <p:cBhvr>
                                        <p:cTn id="97" dur="500"/>
                                        <p:tgtEl>
                                          <p:spTgt spid="3"/>
                                        </p:tgtEl>
                                      </p:cBhvr>
                                    </p:animEffect>
                                  </p:childTnLst>
                                </p:cTn>
                              </p:par>
                            </p:childTnLst>
                          </p:cTn>
                        </p:par>
                        <p:par>
                          <p:cTn id="98" fill="hold">
                            <p:stCondLst>
                              <p:cond delay="9000"/>
                            </p:stCondLst>
                            <p:childTnLst>
                              <p:par>
                                <p:cTn id="99" presetID="14" presetClass="entr" presetSubtype="10" fill="hold" grpId="0" nodeType="afterEffect">
                                  <p:stCondLst>
                                    <p:cond delay="0"/>
                                  </p:stCondLst>
                                  <p:childTnLst>
                                    <p:set>
                                      <p:cBhvr>
                                        <p:cTn id="100" dur="1" fill="hold">
                                          <p:stCondLst>
                                            <p:cond delay="0"/>
                                          </p:stCondLst>
                                        </p:cTn>
                                        <p:tgtEl>
                                          <p:spTgt spid="33"/>
                                        </p:tgtEl>
                                        <p:attrNameLst>
                                          <p:attrName>style.visibility</p:attrName>
                                        </p:attrNameLst>
                                      </p:cBhvr>
                                      <p:to>
                                        <p:strVal val="visible"/>
                                      </p:to>
                                    </p:set>
                                    <p:animEffect transition="in" filter="randombar(horizontal)">
                                      <p:cBhvr>
                                        <p:cTn id="101" dur="500"/>
                                        <p:tgtEl>
                                          <p:spTgt spid="33"/>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34"/>
                                        </p:tgtEl>
                                        <p:attrNameLst>
                                          <p:attrName>style.visibility</p:attrName>
                                        </p:attrNameLst>
                                      </p:cBhvr>
                                      <p:to>
                                        <p:strVal val="visible"/>
                                      </p:to>
                                    </p:set>
                                    <p:animEffect transition="in" filter="randombar(horizontal)">
                                      <p:cBhvr>
                                        <p:cTn id="10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29" grpId="1" animBg="1"/>
      <p:bldP spid="30" grpId="0" animBg="1"/>
      <p:bldP spid="30" grpId="1" animBg="1"/>
      <p:bldP spid="31" grpId="0" animBg="1"/>
      <p:bldP spid="31" grpId="1" animBg="1"/>
      <p:bldP spid="32" grpId="0" animBg="1"/>
      <p:bldP spid="32" grpId="1" animBg="1"/>
      <p:bldP spid="33" grpId="0"/>
      <p:bldP spid="34" grpId="0"/>
      <p:bldP spid="35" grpId="0"/>
      <p:bldP spid="36" grpId="0"/>
      <p:bldP spid="37" grpId="0"/>
      <p:bldP spid="38" grpId="0"/>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35"/>
          <p:cNvSpPr>
            <a:spLocks noChangeArrowheads="1"/>
          </p:cNvSpPr>
          <p:nvPr/>
        </p:nvSpPr>
        <p:spPr bwMode="auto">
          <a:xfrm>
            <a:off x="4819425" y="3331936"/>
            <a:ext cx="1352550" cy="1746250"/>
          </a:xfrm>
          <a:custGeom>
            <a:avLst/>
            <a:gdLst>
              <a:gd name="T0" fmla="*/ 901473 w 1352638"/>
              <a:gd name="T1" fmla="*/ 16 h 1747217"/>
              <a:gd name="T2" fmla="*/ 974192 w 1352638"/>
              <a:gd name="T3" fmla="*/ 31619 h 1747217"/>
              <a:gd name="T4" fmla="*/ 1352550 w 1352638"/>
              <a:gd name="T5" fmla="*/ 423231 h 1747217"/>
              <a:gd name="T6" fmla="*/ 948292 w 1352638"/>
              <a:gd name="T7" fmla="*/ 813428 h 1747217"/>
              <a:gd name="T8" fmla="*/ 945734 w 1352638"/>
              <a:gd name="T9" fmla="*/ 959852 h 1747217"/>
              <a:gd name="T10" fmla="*/ 1312064 w 1352638"/>
              <a:gd name="T11" fmla="*/ 1339012 h 1747217"/>
              <a:gd name="T12" fmla="*/ 920260 w 1352638"/>
              <a:gd name="T13" fmla="*/ 1717186 h 1747217"/>
              <a:gd name="T14" fmla="*/ 773764 w 1352638"/>
              <a:gd name="T15" fmla="*/ 1714631 h 1747217"/>
              <a:gd name="T16" fmla="*/ 29077 w 1352638"/>
              <a:gd name="T17" fmla="*/ 943861 h 1747217"/>
              <a:gd name="T18" fmla="*/ 15 w 1352638"/>
              <a:gd name="T19" fmla="*/ 870119 h 1747217"/>
              <a:gd name="T20" fmla="*/ 31634 w 1352638"/>
              <a:gd name="T21" fmla="*/ 797436 h 1747217"/>
              <a:gd name="T22" fmla="*/ 827695 w 1352638"/>
              <a:gd name="T23" fmla="*/ 29064 h 1747217"/>
              <a:gd name="T24" fmla="*/ 901473 w 1352638"/>
              <a:gd name="T25" fmla="*/ 16 h 17472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7"/>
              <a:gd name="T41" fmla="*/ 1352638 w 1352638"/>
              <a:gd name="T42" fmla="*/ 1747217 h 17472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7">
                <a:moveTo>
                  <a:pt x="901532" y="16"/>
                </a:moveTo>
                <a:cubicBezTo>
                  <a:pt x="928044" y="479"/>
                  <a:pt x="954380" y="11056"/>
                  <a:pt x="974255" y="31637"/>
                </a:cubicBezTo>
                <a:lnTo>
                  <a:pt x="1352638" y="423465"/>
                </a:lnTo>
                <a:lnTo>
                  <a:pt x="948354" y="813878"/>
                </a:lnTo>
                <a:cubicBezTo>
                  <a:pt x="907190" y="853629"/>
                  <a:pt x="906046" y="919221"/>
                  <a:pt x="945796" y="960384"/>
                </a:cubicBezTo>
                <a:lnTo>
                  <a:pt x="1312149" y="1339753"/>
                </a:lnTo>
                <a:lnTo>
                  <a:pt x="920320" y="1718137"/>
                </a:lnTo>
                <a:cubicBezTo>
                  <a:pt x="879157" y="1757888"/>
                  <a:pt x="813565" y="1756743"/>
                  <a:pt x="773814" y="1715580"/>
                </a:cubicBezTo>
                <a:lnTo>
                  <a:pt x="29079" y="944384"/>
                </a:lnTo>
                <a:cubicBezTo>
                  <a:pt x="9203" y="923802"/>
                  <a:pt x="-448" y="897114"/>
                  <a:pt x="15" y="870601"/>
                </a:cubicBezTo>
                <a:cubicBezTo>
                  <a:pt x="478" y="844089"/>
                  <a:pt x="11055" y="817753"/>
                  <a:pt x="31636" y="797878"/>
                </a:cubicBezTo>
                <a:lnTo>
                  <a:pt x="827749" y="29080"/>
                </a:lnTo>
                <a:cubicBezTo>
                  <a:pt x="848331" y="9205"/>
                  <a:pt x="875020" y="-446"/>
                  <a:pt x="901532" y="16"/>
                </a:cubicBezTo>
                <a:close/>
              </a:path>
            </a:pathLst>
          </a:cu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r>
              <a:rPr lang="zh-CN" altLang="en-US" sz="2255">
                <a:solidFill>
                  <a:schemeClr val="bg1"/>
                </a:solidFill>
                <a:latin typeface="微软雅黑" panose="020B0503020204020204" pitchFamily="34" charset="-122"/>
                <a:ea typeface="微软雅黑" panose="020B0503020204020204" pitchFamily="34" charset="-122"/>
              </a:rPr>
              <a:t>标题</a:t>
            </a:r>
          </a:p>
        </p:txBody>
      </p:sp>
      <p:sp>
        <p:nvSpPr>
          <p:cNvPr id="3" name="任意多边形 36"/>
          <p:cNvSpPr>
            <a:spLocks noChangeArrowheads="1"/>
          </p:cNvSpPr>
          <p:nvPr/>
        </p:nvSpPr>
        <p:spPr bwMode="auto">
          <a:xfrm>
            <a:off x="4851175" y="2371499"/>
            <a:ext cx="1749425" cy="1344612"/>
          </a:xfrm>
          <a:custGeom>
            <a:avLst/>
            <a:gdLst>
              <a:gd name="T0" fmla="*/ 861672 w 1747878"/>
              <a:gd name="T1" fmla="*/ 0 h 1344614"/>
              <a:gd name="T2" fmla="*/ 934935 w 1747878"/>
              <a:gd name="T3" fmla="*/ 30347 h 1344614"/>
              <a:gd name="T4" fmla="*/ 1717492 w 1747878"/>
              <a:gd name="T5" fmla="*/ 812921 h 1344614"/>
              <a:gd name="T6" fmla="*/ 1717492 w 1747878"/>
              <a:gd name="T7" fmla="*/ 959449 h 1344614"/>
              <a:gd name="T8" fmla="*/ 1332337 w 1747878"/>
              <a:gd name="T9" fmla="*/ 1344613 h 1344614"/>
              <a:gd name="T10" fmla="*/ 934936 w 1747878"/>
              <a:gd name="T11" fmla="*/ 947204 h 1344614"/>
              <a:gd name="T12" fmla="*/ 788411 w 1747878"/>
              <a:gd name="T13" fmla="*/ 947204 h 1344614"/>
              <a:gd name="T14" fmla="*/ 415502 w 1747878"/>
              <a:gd name="T15" fmla="*/ 1320121 h 1344614"/>
              <a:gd name="T16" fmla="*/ 30346 w 1747878"/>
              <a:gd name="T17" fmla="*/ 934956 h 1344614"/>
              <a:gd name="T18" fmla="*/ 30346 w 1747878"/>
              <a:gd name="T19" fmla="*/ 788428 h 1344614"/>
              <a:gd name="T20" fmla="*/ 788410 w 1747878"/>
              <a:gd name="T21" fmla="*/ 30347 h 1344614"/>
              <a:gd name="T22" fmla="*/ 861672 w 1747878"/>
              <a:gd name="T23" fmla="*/ 0 h 13446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47878"/>
              <a:gd name="T37" fmla="*/ 0 h 1344614"/>
              <a:gd name="T38" fmla="*/ 1747878 w 1747878"/>
              <a:gd name="T39" fmla="*/ 1344614 h 13446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47878" h="1344614">
                <a:moveTo>
                  <a:pt x="861692" y="0"/>
                </a:moveTo>
                <a:cubicBezTo>
                  <a:pt x="888209" y="0"/>
                  <a:pt x="914725" y="10116"/>
                  <a:pt x="934956" y="30347"/>
                </a:cubicBezTo>
                <a:lnTo>
                  <a:pt x="1717531" y="812922"/>
                </a:lnTo>
                <a:cubicBezTo>
                  <a:pt x="1757994" y="853385"/>
                  <a:pt x="1757994" y="918988"/>
                  <a:pt x="1717531" y="959450"/>
                </a:cubicBezTo>
                <a:lnTo>
                  <a:pt x="1332367" y="1344614"/>
                </a:lnTo>
                <a:lnTo>
                  <a:pt x="934957" y="947205"/>
                </a:lnTo>
                <a:cubicBezTo>
                  <a:pt x="894494" y="906741"/>
                  <a:pt x="828892" y="906742"/>
                  <a:pt x="788429" y="947205"/>
                </a:cubicBezTo>
                <a:lnTo>
                  <a:pt x="415512" y="1320122"/>
                </a:lnTo>
                <a:lnTo>
                  <a:pt x="30347" y="934957"/>
                </a:lnTo>
                <a:cubicBezTo>
                  <a:pt x="-10116" y="894494"/>
                  <a:pt x="-10116" y="828891"/>
                  <a:pt x="30347" y="788429"/>
                </a:cubicBezTo>
                <a:lnTo>
                  <a:pt x="788428" y="30347"/>
                </a:lnTo>
                <a:cubicBezTo>
                  <a:pt x="808660" y="10115"/>
                  <a:pt x="835176" y="0"/>
                  <a:pt x="861692" y="0"/>
                </a:cubicBezTo>
                <a:close/>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r>
              <a:rPr lang="zh-CN" altLang="en-US" sz="2255" dirty="0">
                <a:solidFill>
                  <a:schemeClr val="bg1"/>
                </a:solidFill>
                <a:latin typeface="微软雅黑" panose="020B0503020204020204" pitchFamily="34" charset="-122"/>
                <a:ea typeface="微软雅黑" panose="020B0503020204020204" pitchFamily="34" charset="-122"/>
              </a:rPr>
              <a:t>标题</a:t>
            </a:r>
          </a:p>
        </p:txBody>
      </p:sp>
      <p:sp>
        <p:nvSpPr>
          <p:cNvPr id="4" name="任意多边形 37"/>
          <p:cNvSpPr>
            <a:spLocks noChangeArrowheads="1"/>
          </p:cNvSpPr>
          <p:nvPr/>
        </p:nvSpPr>
        <p:spPr bwMode="auto">
          <a:xfrm>
            <a:off x="6216425" y="2403249"/>
            <a:ext cx="1352550" cy="1747837"/>
          </a:xfrm>
          <a:custGeom>
            <a:avLst/>
            <a:gdLst>
              <a:gd name="T0" fmla="*/ 506068 w 1352638"/>
              <a:gd name="T1" fmla="*/ 15 h 1747216"/>
              <a:gd name="T2" fmla="*/ 578786 w 1352638"/>
              <a:gd name="T3" fmla="*/ 31647 h 1747216"/>
              <a:gd name="T4" fmla="*/ 1323474 w 1352638"/>
              <a:gd name="T5" fmla="*/ 803119 h 1747216"/>
              <a:gd name="T6" fmla="*/ 1352535 w 1352638"/>
              <a:gd name="T7" fmla="*/ 876927 h 1747216"/>
              <a:gd name="T8" fmla="*/ 1320917 w 1352638"/>
              <a:gd name="T9" fmla="*/ 949676 h 1747216"/>
              <a:gd name="T10" fmla="*/ 524855 w 1352638"/>
              <a:gd name="T11" fmla="*/ 1718748 h 1747216"/>
              <a:gd name="T12" fmla="*/ 378358 w 1352638"/>
              <a:gd name="T13" fmla="*/ 1716190 h 1747216"/>
              <a:gd name="T14" fmla="*/ 0 w 1352638"/>
              <a:gd name="T15" fmla="*/ 1324223 h 1747216"/>
              <a:gd name="T16" fmla="*/ 404259 w 1352638"/>
              <a:gd name="T17" fmla="*/ 933670 h 1747216"/>
              <a:gd name="T18" fmla="*/ 406816 w 1352638"/>
              <a:gd name="T19" fmla="*/ 787113 h 1747216"/>
              <a:gd name="T20" fmla="*/ 40487 w 1352638"/>
              <a:gd name="T21" fmla="*/ 407608 h 1747216"/>
              <a:gd name="T22" fmla="*/ 432290 w 1352638"/>
              <a:gd name="T23" fmla="*/ 29089 h 1747216"/>
              <a:gd name="T24" fmla="*/ 506068 w 1352638"/>
              <a:gd name="T25" fmla="*/ 15 h 17472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6"/>
              <a:gd name="T41" fmla="*/ 1352638 w 1352638"/>
              <a:gd name="T42" fmla="*/ 1747216 h 17472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6">
                <a:moveTo>
                  <a:pt x="506101" y="15"/>
                </a:moveTo>
                <a:cubicBezTo>
                  <a:pt x="532613" y="478"/>
                  <a:pt x="558949" y="11055"/>
                  <a:pt x="578824" y="31636"/>
                </a:cubicBezTo>
                <a:lnTo>
                  <a:pt x="1323560" y="802833"/>
                </a:lnTo>
                <a:cubicBezTo>
                  <a:pt x="1343435" y="823414"/>
                  <a:pt x="1353086" y="850103"/>
                  <a:pt x="1352623" y="876615"/>
                </a:cubicBezTo>
                <a:cubicBezTo>
                  <a:pt x="1352161" y="903128"/>
                  <a:pt x="1341584" y="929463"/>
                  <a:pt x="1321003" y="949338"/>
                </a:cubicBezTo>
                <a:lnTo>
                  <a:pt x="524889" y="1718136"/>
                </a:lnTo>
                <a:cubicBezTo>
                  <a:pt x="483726" y="1757887"/>
                  <a:pt x="418134" y="1756742"/>
                  <a:pt x="378383" y="1715579"/>
                </a:cubicBezTo>
                <a:lnTo>
                  <a:pt x="0" y="1323752"/>
                </a:lnTo>
                <a:lnTo>
                  <a:pt x="404285" y="933338"/>
                </a:lnTo>
                <a:cubicBezTo>
                  <a:pt x="445448" y="893587"/>
                  <a:pt x="446593" y="827995"/>
                  <a:pt x="406842" y="786833"/>
                </a:cubicBezTo>
                <a:lnTo>
                  <a:pt x="40490" y="407463"/>
                </a:lnTo>
                <a:lnTo>
                  <a:pt x="432318" y="29079"/>
                </a:lnTo>
                <a:cubicBezTo>
                  <a:pt x="452900" y="9204"/>
                  <a:pt x="479589" y="-448"/>
                  <a:pt x="506101" y="15"/>
                </a:cubicBezTo>
                <a:close/>
              </a:path>
            </a:pathLst>
          </a:cu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175"/>
            <a:r>
              <a:rPr lang="zh-CN" altLang="en-US" sz="2255">
                <a:solidFill>
                  <a:schemeClr val="bg1"/>
                </a:solidFill>
                <a:latin typeface="微软雅黑" panose="020B0503020204020204" pitchFamily="34" charset="-122"/>
                <a:ea typeface="微软雅黑" panose="020B0503020204020204" pitchFamily="34" charset="-122"/>
              </a:rPr>
              <a:t>标题</a:t>
            </a:r>
          </a:p>
        </p:txBody>
      </p:sp>
      <p:sp>
        <p:nvSpPr>
          <p:cNvPr id="5" name="任意多边形 38"/>
          <p:cNvSpPr>
            <a:spLocks noChangeArrowheads="1"/>
          </p:cNvSpPr>
          <p:nvPr/>
        </p:nvSpPr>
        <p:spPr bwMode="auto">
          <a:xfrm>
            <a:off x="5781450" y="3770086"/>
            <a:ext cx="1749425" cy="1352550"/>
          </a:xfrm>
          <a:custGeom>
            <a:avLst/>
            <a:gdLst>
              <a:gd name="T0" fmla="*/ 423615 w 1747216"/>
              <a:gd name="T1" fmla="*/ 0 h 1352638"/>
              <a:gd name="T2" fmla="*/ 814167 w 1747216"/>
              <a:gd name="T3" fmla="*/ 404259 h 1352638"/>
              <a:gd name="T4" fmla="*/ 960725 w 1747216"/>
              <a:gd name="T5" fmla="*/ 406816 h 1352638"/>
              <a:gd name="T6" fmla="*/ 1340229 w 1747216"/>
              <a:gd name="T7" fmla="*/ 40487 h 1352638"/>
              <a:gd name="T8" fmla="*/ 1718748 w 1747216"/>
              <a:gd name="T9" fmla="*/ 432290 h 1352638"/>
              <a:gd name="T10" fmla="*/ 1716190 w 1747216"/>
              <a:gd name="T11" fmla="*/ 578786 h 1352638"/>
              <a:gd name="T12" fmla="*/ 944719 w 1747216"/>
              <a:gd name="T13" fmla="*/ 1323474 h 1352638"/>
              <a:gd name="T14" fmla="*/ 870910 w 1747216"/>
              <a:gd name="T15" fmla="*/ 1352535 h 1352638"/>
              <a:gd name="T16" fmla="*/ 798161 w 1747216"/>
              <a:gd name="T17" fmla="*/ 1320917 h 1352638"/>
              <a:gd name="T18" fmla="*/ 29089 w 1747216"/>
              <a:gd name="T19" fmla="*/ 524855 h 1352638"/>
              <a:gd name="T20" fmla="*/ 31647 w 1747216"/>
              <a:gd name="T21" fmla="*/ 378358 h 1352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47216"/>
              <a:gd name="T34" fmla="*/ 0 h 1352638"/>
              <a:gd name="T35" fmla="*/ 1747216 w 1747216"/>
              <a:gd name="T36" fmla="*/ 1352638 h 1352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47216" h="1352638">
                <a:moveTo>
                  <a:pt x="423464" y="0"/>
                </a:moveTo>
                <a:lnTo>
                  <a:pt x="813877" y="404285"/>
                </a:lnTo>
                <a:cubicBezTo>
                  <a:pt x="853628" y="445448"/>
                  <a:pt x="919220" y="446592"/>
                  <a:pt x="960383" y="406842"/>
                </a:cubicBezTo>
                <a:lnTo>
                  <a:pt x="1339752" y="40490"/>
                </a:lnTo>
                <a:lnTo>
                  <a:pt x="1718136" y="432318"/>
                </a:lnTo>
                <a:cubicBezTo>
                  <a:pt x="1757887" y="473481"/>
                  <a:pt x="1756742" y="539074"/>
                  <a:pt x="1715579" y="578824"/>
                </a:cubicBezTo>
                <a:lnTo>
                  <a:pt x="944383" y="1323560"/>
                </a:lnTo>
                <a:cubicBezTo>
                  <a:pt x="923801" y="1343435"/>
                  <a:pt x="897113" y="1353086"/>
                  <a:pt x="870600" y="1352623"/>
                </a:cubicBezTo>
                <a:cubicBezTo>
                  <a:pt x="844088" y="1352161"/>
                  <a:pt x="817752" y="1341584"/>
                  <a:pt x="797877" y="1321003"/>
                </a:cubicBezTo>
                <a:lnTo>
                  <a:pt x="29079" y="524889"/>
                </a:lnTo>
                <a:cubicBezTo>
                  <a:pt x="-10671" y="483726"/>
                  <a:pt x="-9526" y="418134"/>
                  <a:pt x="31636" y="378383"/>
                </a:cubicBezTo>
                <a:lnTo>
                  <a:pt x="423464" y="0"/>
                </a:lnTo>
                <a:close/>
              </a:path>
            </a:pathLst>
          </a:cu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175"/>
            <a:r>
              <a:rPr lang="zh-CN" altLang="en-US" sz="2255">
                <a:solidFill>
                  <a:schemeClr val="bg1"/>
                </a:solidFill>
                <a:latin typeface="微软雅黑" panose="020B0503020204020204" pitchFamily="34" charset="-122"/>
                <a:ea typeface="微软雅黑" panose="020B0503020204020204" pitchFamily="34" charset="-122"/>
              </a:rPr>
              <a:t>标题</a:t>
            </a:r>
          </a:p>
        </p:txBody>
      </p:sp>
      <p:grpSp>
        <p:nvGrpSpPr>
          <p:cNvPr id="6" name="组合 5"/>
          <p:cNvGrpSpPr/>
          <p:nvPr/>
        </p:nvGrpSpPr>
        <p:grpSpPr>
          <a:xfrm>
            <a:off x="1714403" y="2274236"/>
            <a:ext cx="2555862" cy="1156619"/>
            <a:chOff x="448680" y="4399916"/>
            <a:chExt cx="2555862" cy="1156619"/>
          </a:xfrm>
        </p:grpSpPr>
        <p:sp>
          <p:nvSpPr>
            <p:cNvPr id="7" name="TextBox 23"/>
            <p:cNvSpPr txBox="1"/>
            <p:nvPr/>
          </p:nvSpPr>
          <p:spPr>
            <a:xfrm>
              <a:off x="448680" y="4753238"/>
              <a:ext cx="2555862" cy="80329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8"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1"/>
                  </a:solidFill>
                  <a:ea typeface="微软雅黑" panose="020B0503020204020204" pitchFamily="34" charset="-122"/>
                </a:rPr>
                <a:t>请替换文字内容</a:t>
              </a:r>
            </a:p>
          </p:txBody>
        </p:sp>
      </p:grpSp>
      <p:grpSp>
        <p:nvGrpSpPr>
          <p:cNvPr id="9" name="组合 8"/>
          <p:cNvGrpSpPr/>
          <p:nvPr/>
        </p:nvGrpSpPr>
        <p:grpSpPr>
          <a:xfrm>
            <a:off x="1959403" y="4463986"/>
            <a:ext cx="2555862" cy="1156619"/>
            <a:chOff x="448680" y="4399916"/>
            <a:chExt cx="2555862" cy="1156619"/>
          </a:xfrm>
        </p:grpSpPr>
        <p:sp>
          <p:nvSpPr>
            <p:cNvPr id="10" name="TextBox 23"/>
            <p:cNvSpPr txBox="1"/>
            <p:nvPr/>
          </p:nvSpPr>
          <p:spPr>
            <a:xfrm>
              <a:off x="448680" y="4753238"/>
              <a:ext cx="2555862" cy="80329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11"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3"/>
                  </a:solidFill>
                  <a:ea typeface="微软雅黑" panose="020B0503020204020204" pitchFamily="34" charset="-122"/>
                </a:rPr>
                <a:t>请替换文字内容</a:t>
              </a:r>
            </a:p>
          </p:txBody>
        </p:sp>
      </p:grpSp>
      <p:grpSp>
        <p:nvGrpSpPr>
          <p:cNvPr id="12" name="组合 11"/>
          <p:cNvGrpSpPr/>
          <p:nvPr/>
        </p:nvGrpSpPr>
        <p:grpSpPr>
          <a:xfrm>
            <a:off x="8090252" y="2882283"/>
            <a:ext cx="2555862" cy="1156619"/>
            <a:chOff x="448680" y="4399916"/>
            <a:chExt cx="2555862" cy="1156619"/>
          </a:xfrm>
        </p:grpSpPr>
        <p:sp>
          <p:nvSpPr>
            <p:cNvPr id="13" name="TextBox 23"/>
            <p:cNvSpPr txBox="1"/>
            <p:nvPr/>
          </p:nvSpPr>
          <p:spPr>
            <a:xfrm>
              <a:off x="448680" y="4753238"/>
              <a:ext cx="2555862" cy="80329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14"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2"/>
                  </a:solidFill>
                  <a:ea typeface="微软雅黑" panose="020B0503020204020204" pitchFamily="34" charset="-122"/>
                </a:rPr>
                <a:t>请替换文字内容</a:t>
              </a:r>
            </a:p>
          </p:txBody>
        </p:sp>
      </p:grpSp>
      <p:grpSp>
        <p:nvGrpSpPr>
          <p:cNvPr id="15" name="组合 14"/>
          <p:cNvGrpSpPr/>
          <p:nvPr/>
        </p:nvGrpSpPr>
        <p:grpSpPr>
          <a:xfrm>
            <a:off x="7334883" y="5042295"/>
            <a:ext cx="2555862" cy="1156619"/>
            <a:chOff x="448680" y="4399916"/>
            <a:chExt cx="2555862" cy="1156619"/>
          </a:xfrm>
        </p:grpSpPr>
        <p:sp>
          <p:nvSpPr>
            <p:cNvPr id="16" name="TextBox 23"/>
            <p:cNvSpPr txBox="1"/>
            <p:nvPr/>
          </p:nvSpPr>
          <p:spPr>
            <a:xfrm>
              <a:off x="448680" y="4753238"/>
              <a:ext cx="2555862" cy="80329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17"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4"/>
                  </a:solidFill>
                  <a:ea typeface="微软雅黑" panose="020B0503020204020204" pitchFamily="34" charset="-122"/>
                </a:rPr>
                <a:t>请替换文字内容</a:t>
              </a:r>
            </a:p>
          </p:txBody>
        </p:sp>
      </p:grpSp>
      <p:sp>
        <p:nvSpPr>
          <p:cNvPr id="29" name="文本框 128"/>
          <p:cNvSpPr txBox="1"/>
          <p:nvPr userDrawn="1"/>
        </p:nvSpPr>
        <p:spPr>
          <a:xfrm>
            <a:off x="4639945" y="505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par>
                                    <p:cTn id="17" presetID="49" presetClass="entr" presetSubtype="0" decel="100000" fill="hold" grpId="0" nodeType="withEffect">
                                      <p:stCondLst>
                                        <p:cond delay="50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 calcmode="lin" valueType="num">
                                          <p:cBhvr>
                                            <p:cTn id="21" dur="500" fill="hold"/>
                                            <p:tgtEl>
                                              <p:spTgt spid="2"/>
                                            </p:tgtEl>
                                            <p:attrNameLst>
                                              <p:attrName>style.rotation</p:attrName>
                                            </p:attrNameLst>
                                          </p:cBhvr>
                                          <p:tavLst>
                                            <p:tav tm="0">
                                              <p:val>
                                                <p:fltVal val="360"/>
                                              </p:val>
                                            </p:tav>
                                            <p:tav tm="100000">
                                              <p:val>
                                                <p:fltVal val="0"/>
                                              </p:val>
                                            </p:tav>
                                          </p:tavLst>
                                        </p:anim>
                                        <p:animEffect transition="in" filter="fade">
                                          <p:cBhvr>
                                            <p:cTn id="22" dur="500"/>
                                            <p:tgtEl>
                                              <p:spTgt spid="2"/>
                                            </p:tgtEl>
                                          </p:cBhvr>
                                        </p:animEffect>
                                      </p:childTnLst>
                                    </p:cTn>
                                  </p:par>
                                  <p:par>
                                    <p:cTn id="23" presetID="49" presetClass="entr" presetSubtype="0" decel="100000" fill="hold" grpId="0" nodeType="withEffect">
                                      <p:stCondLst>
                                        <p:cond delay="75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360"/>
                                              </p:val>
                                            </p:tav>
                                            <p:tav tm="100000">
                                              <p:val>
                                                <p:fltVal val="0"/>
                                              </p:val>
                                            </p:tav>
                                          </p:tavLst>
                                        </p:anim>
                                        <p:animEffect transition="in" filter="fade">
                                          <p:cBhvr>
                                            <p:cTn id="28" dur="500"/>
                                            <p:tgtEl>
                                              <p:spTgt spid="5"/>
                                            </p:tgtEl>
                                          </p:cBhvr>
                                        </p:animEffect>
                                      </p:childTnLst>
                                    </p:cTn>
                                  </p:par>
                                </p:childTnLst>
                              </p:cTn>
                            </p:par>
                            <p:par>
                              <p:cTn id="29" fill="hold">
                                <p:stCondLst>
                                  <p:cond delay="500"/>
                                </p:stCondLst>
                                <p:childTnLst>
                                  <p:par>
                                    <p:cTn id="30" presetID="2" presetClass="entr" presetSubtype="8" fill="hold" nodeType="afterEffect" p14:presetBounceEnd="46000">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14:bounceEnd="46000">
                                          <p:cBhvr additive="base">
                                            <p:cTn id="32" dur="1000" fill="hold"/>
                                            <p:tgtEl>
                                              <p:spTgt spid="6"/>
                                            </p:tgtEl>
                                            <p:attrNameLst>
                                              <p:attrName>ppt_x</p:attrName>
                                            </p:attrNameLst>
                                          </p:cBhvr>
                                          <p:tavLst>
                                            <p:tav tm="0">
                                              <p:val>
                                                <p:strVal val="0-#ppt_w/2"/>
                                              </p:val>
                                            </p:tav>
                                            <p:tav tm="100000">
                                              <p:val>
                                                <p:strVal val="#ppt_x"/>
                                              </p:val>
                                            </p:tav>
                                          </p:tavLst>
                                        </p:anim>
                                        <p:anim calcmode="lin" valueType="num" p14:bounceEnd="46000">
                                          <p:cBhvr additive="base">
                                            <p:cTn id="33" dur="1000" fill="hold"/>
                                            <p:tgtEl>
                                              <p:spTgt spid="6"/>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14:presetBounceEnd="46000">
                                      <p:stCondLst>
                                        <p:cond delay="250"/>
                                      </p:stCondLst>
                                      <p:childTnLst>
                                        <p:set>
                                          <p:cBhvr>
                                            <p:cTn id="35" dur="1" fill="hold">
                                              <p:stCondLst>
                                                <p:cond delay="0"/>
                                              </p:stCondLst>
                                            </p:cTn>
                                            <p:tgtEl>
                                              <p:spTgt spid="9"/>
                                            </p:tgtEl>
                                            <p:attrNameLst>
                                              <p:attrName>style.visibility</p:attrName>
                                            </p:attrNameLst>
                                          </p:cBhvr>
                                          <p:to>
                                            <p:strVal val="visible"/>
                                          </p:to>
                                        </p:set>
                                        <p:anim calcmode="lin" valueType="num" p14:bounceEnd="46000">
                                          <p:cBhvr additive="base">
                                            <p:cTn id="36" dur="1000" fill="hold"/>
                                            <p:tgtEl>
                                              <p:spTgt spid="9"/>
                                            </p:tgtEl>
                                            <p:attrNameLst>
                                              <p:attrName>ppt_x</p:attrName>
                                            </p:attrNameLst>
                                          </p:cBhvr>
                                          <p:tavLst>
                                            <p:tav tm="0">
                                              <p:val>
                                                <p:strVal val="0-#ppt_w/2"/>
                                              </p:val>
                                            </p:tav>
                                            <p:tav tm="100000">
                                              <p:val>
                                                <p:strVal val="#ppt_x"/>
                                              </p:val>
                                            </p:tav>
                                          </p:tavLst>
                                        </p:anim>
                                        <p:anim calcmode="lin" valueType="num" p14:bounceEnd="46000">
                                          <p:cBhvr additive="base">
                                            <p:cTn id="37" dur="1000" fill="hold"/>
                                            <p:tgtEl>
                                              <p:spTgt spid="9"/>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14:presetBounceEnd="46000">
                                      <p:stCondLst>
                                        <p:cond delay="500"/>
                                      </p:stCondLst>
                                      <p:childTnLst>
                                        <p:set>
                                          <p:cBhvr>
                                            <p:cTn id="39" dur="1" fill="hold">
                                              <p:stCondLst>
                                                <p:cond delay="0"/>
                                              </p:stCondLst>
                                            </p:cTn>
                                            <p:tgtEl>
                                              <p:spTgt spid="12"/>
                                            </p:tgtEl>
                                            <p:attrNameLst>
                                              <p:attrName>style.visibility</p:attrName>
                                            </p:attrNameLst>
                                          </p:cBhvr>
                                          <p:to>
                                            <p:strVal val="visible"/>
                                          </p:to>
                                        </p:set>
                                        <p:anim calcmode="lin" valueType="num" p14:bounceEnd="46000">
                                          <p:cBhvr additive="base">
                                            <p:cTn id="40" dur="1000" fill="hold"/>
                                            <p:tgtEl>
                                              <p:spTgt spid="12"/>
                                            </p:tgtEl>
                                            <p:attrNameLst>
                                              <p:attrName>ppt_x</p:attrName>
                                            </p:attrNameLst>
                                          </p:cBhvr>
                                          <p:tavLst>
                                            <p:tav tm="0">
                                              <p:val>
                                                <p:strVal val="1+#ppt_w/2"/>
                                              </p:val>
                                            </p:tav>
                                            <p:tav tm="100000">
                                              <p:val>
                                                <p:strVal val="#ppt_x"/>
                                              </p:val>
                                            </p:tav>
                                          </p:tavLst>
                                        </p:anim>
                                        <p:anim calcmode="lin" valueType="num" p14:bounceEnd="46000">
                                          <p:cBhvr additive="base">
                                            <p:cTn id="41" dur="1000" fill="hold"/>
                                            <p:tgtEl>
                                              <p:spTgt spid="12"/>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14:presetBounceEnd="46000">
                                      <p:stCondLst>
                                        <p:cond delay="750"/>
                                      </p:stCondLst>
                                      <p:childTnLst>
                                        <p:set>
                                          <p:cBhvr>
                                            <p:cTn id="43" dur="1" fill="hold">
                                              <p:stCondLst>
                                                <p:cond delay="0"/>
                                              </p:stCondLst>
                                            </p:cTn>
                                            <p:tgtEl>
                                              <p:spTgt spid="15"/>
                                            </p:tgtEl>
                                            <p:attrNameLst>
                                              <p:attrName>style.visibility</p:attrName>
                                            </p:attrNameLst>
                                          </p:cBhvr>
                                          <p:to>
                                            <p:strVal val="visible"/>
                                          </p:to>
                                        </p:set>
                                        <p:anim calcmode="lin" valueType="num" p14:bounceEnd="46000">
                                          <p:cBhvr additive="base">
                                            <p:cTn id="44" dur="1000" fill="hold"/>
                                            <p:tgtEl>
                                              <p:spTgt spid="15"/>
                                            </p:tgtEl>
                                            <p:attrNameLst>
                                              <p:attrName>ppt_x</p:attrName>
                                            </p:attrNameLst>
                                          </p:cBhvr>
                                          <p:tavLst>
                                            <p:tav tm="0">
                                              <p:val>
                                                <p:strVal val="1+#ppt_w/2"/>
                                              </p:val>
                                            </p:tav>
                                            <p:tav tm="100000">
                                              <p:val>
                                                <p:strVal val="#ppt_x"/>
                                              </p:val>
                                            </p:tav>
                                          </p:tavLst>
                                        </p:anim>
                                        <p:anim calcmode="lin" valueType="num" p14:bounceEnd="46000">
                                          <p:cBhvr additive="base">
                                            <p:cTn id="45"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par>
                                    <p:cTn id="17" presetID="49" presetClass="entr" presetSubtype="0" decel="100000" fill="hold" grpId="0" nodeType="withEffect">
                                      <p:stCondLst>
                                        <p:cond delay="50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 calcmode="lin" valueType="num">
                                          <p:cBhvr>
                                            <p:cTn id="21" dur="500" fill="hold"/>
                                            <p:tgtEl>
                                              <p:spTgt spid="2"/>
                                            </p:tgtEl>
                                            <p:attrNameLst>
                                              <p:attrName>style.rotation</p:attrName>
                                            </p:attrNameLst>
                                          </p:cBhvr>
                                          <p:tavLst>
                                            <p:tav tm="0">
                                              <p:val>
                                                <p:fltVal val="360"/>
                                              </p:val>
                                            </p:tav>
                                            <p:tav tm="100000">
                                              <p:val>
                                                <p:fltVal val="0"/>
                                              </p:val>
                                            </p:tav>
                                          </p:tavLst>
                                        </p:anim>
                                        <p:animEffect transition="in" filter="fade">
                                          <p:cBhvr>
                                            <p:cTn id="22" dur="500"/>
                                            <p:tgtEl>
                                              <p:spTgt spid="2"/>
                                            </p:tgtEl>
                                          </p:cBhvr>
                                        </p:animEffect>
                                      </p:childTnLst>
                                    </p:cTn>
                                  </p:par>
                                  <p:par>
                                    <p:cTn id="23" presetID="49" presetClass="entr" presetSubtype="0" decel="100000" fill="hold" grpId="0" nodeType="withEffect">
                                      <p:stCondLst>
                                        <p:cond delay="75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360"/>
                                              </p:val>
                                            </p:tav>
                                            <p:tav tm="100000">
                                              <p:val>
                                                <p:fltVal val="0"/>
                                              </p:val>
                                            </p:tav>
                                          </p:tavLst>
                                        </p:anim>
                                        <p:animEffect transition="in" filter="fade">
                                          <p:cBhvr>
                                            <p:cTn id="28" dur="500"/>
                                            <p:tgtEl>
                                              <p:spTgt spid="5"/>
                                            </p:tgtEl>
                                          </p:cBhvr>
                                        </p:animEffect>
                                      </p:childTnLst>
                                    </p:cTn>
                                  </p:par>
                                </p:childTnLst>
                              </p:cTn>
                            </p:par>
                            <p:par>
                              <p:cTn id="29" fill="hold">
                                <p:stCondLst>
                                  <p:cond delay="500"/>
                                </p:stCondLst>
                                <p:childTnLst>
                                  <p:par>
                                    <p:cTn id="30" presetID="2" presetClass="entr" presetSubtype="8"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1000" fill="hold"/>
                                            <p:tgtEl>
                                              <p:spTgt spid="6"/>
                                            </p:tgtEl>
                                            <p:attrNameLst>
                                              <p:attrName>ppt_x</p:attrName>
                                            </p:attrNameLst>
                                          </p:cBhvr>
                                          <p:tavLst>
                                            <p:tav tm="0">
                                              <p:val>
                                                <p:strVal val="0-#ppt_w/2"/>
                                              </p:val>
                                            </p:tav>
                                            <p:tav tm="100000">
                                              <p:val>
                                                <p:strVal val="#ppt_x"/>
                                              </p:val>
                                            </p:tav>
                                          </p:tavLst>
                                        </p:anim>
                                        <p:anim calcmode="lin" valueType="num">
                                          <p:cBhvr additive="base">
                                            <p:cTn id="33" dur="1000" fill="hold"/>
                                            <p:tgtEl>
                                              <p:spTgt spid="6"/>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25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1000" fill="hold"/>
                                            <p:tgtEl>
                                              <p:spTgt spid="9"/>
                                            </p:tgtEl>
                                            <p:attrNameLst>
                                              <p:attrName>ppt_x</p:attrName>
                                            </p:attrNameLst>
                                          </p:cBhvr>
                                          <p:tavLst>
                                            <p:tav tm="0">
                                              <p:val>
                                                <p:strVal val="0-#ppt_w/2"/>
                                              </p:val>
                                            </p:tav>
                                            <p:tav tm="100000">
                                              <p:val>
                                                <p:strVal val="#ppt_x"/>
                                              </p:val>
                                            </p:tav>
                                          </p:tavLst>
                                        </p:anim>
                                        <p:anim calcmode="lin" valueType="num">
                                          <p:cBhvr additive="base">
                                            <p:cTn id="37" dur="1000" fill="hold"/>
                                            <p:tgtEl>
                                              <p:spTgt spid="9"/>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5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1000" fill="hold"/>
                                            <p:tgtEl>
                                              <p:spTgt spid="12"/>
                                            </p:tgtEl>
                                            <p:attrNameLst>
                                              <p:attrName>ppt_x</p:attrName>
                                            </p:attrNameLst>
                                          </p:cBhvr>
                                          <p:tavLst>
                                            <p:tav tm="0">
                                              <p:val>
                                                <p:strVal val="1+#ppt_w/2"/>
                                              </p:val>
                                            </p:tav>
                                            <p:tav tm="100000">
                                              <p:val>
                                                <p:strVal val="#ppt_x"/>
                                              </p:val>
                                            </p:tav>
                                          </p:tavLst>
                                        </p:anim>
                                        <p:anim calcmode="lin" valueType="num">
                                          <p:cBhvr additive="base">
                                            <p:cTn id="41" dur="1000" fill="hold"/>
                                            <p:tgtEl>
                                              <p:spTgt spid="12"/>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75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1000" fill="hold"/>
                                            <p:tgtEl>
                                              <p:spTgt spid="15"/>
                                            </p:tgtEl>
                                            <p:attrNameLst>
                                              <p:attrName>ppt_x</p:attrName>
                                            </p:attrNameLst>
                                          </p:cBhvr>
                                          <p:tavLst>
                                            <p:tav tm="0">
                                              <p:val>
                                                <p:strVal val="1+#ppt_w/2"/>
                                              </p:val>
                                            </p:tav>
                                            <p:tav tm="100000">
                                              <p:val>
                                                <p:strVal val="#ppt_x"/>
                                              </p:val>
                                            </p:tav>
                                          </p:tavLst>
                                        </p:anim>
                                        <p:anim calcmode="lin" valueType="num">
                                          <p:cBhvr additive="base">
                                            <p:cTn id="45"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92113" y="1512963"/>
            <a:ext cx="2417308" cy="4782035"/>
            <a:chOff x="692113" y="1745192"/>
            <a:chExt cx="2417308" cy="4782035"/>
          </a:xfrm>
        </p:grpSpPr>
        <p:sp>
          <p:nvSpPr>
            <p:cNvPr id="3" name="Line 6"/>
            <p:cNvSpPr>
              <a:spLocks noChangeShapeType="1"/>
            </p:cNvSpPr>
            <p:nvPr/>
          </p:nvSpPr>
          <p:spPr bwMode="auto">
            <a:xfrm>
              <a:off x="1888067" y="3967692"/>
              <a:ext cx="0" cy="643467"/>
            </a:xfrm>
            <a:prstGeom prst="line">
              <a:avLst/>
            </a:prstGeom>
            <a:noFill/>
            <a:ln w="6350">
              <a:solidFill>
                <a:schemeClr val="accent1"/>
              </a:solidFill>
              <a:round/>
              <a:tailEnd type="oval" w="sm" len="sm"/>
            </a:ln>
            <a:extLst>
              <a:ext uri="{909E8E84-426E-40DD-AFC4-6F175D3DCCD1}">
                <a14:hiddenFill xmlns:a14="http://schemas.microsoft.com/office/drawing/2010/main">
                  <a:noFill/>
                </a14:hiddenFill>
              </a:ext>
            </a:extLst>
          </p:spPr>
          <p:txBody>
            <a:bodyPr/>
            <a:lstStyle/>
            <a:p>
              <a:endParaRPr lang="zh-CN" altLang="en-US" sz="2400"/>
            </a:p>
          </p:txBody>
        </p:sp>
        <p:sp>
          <p:nvSpPr>
            <p:cNvPr id="4" name="Oval 7"/>
            <p:cNvSpPr>
              <a:spLocks noChangeArrowheads="1"/>
            </p:cNvSpPr>
            <p:nvPr/>
          </p:nvSpPr>
          <p:spPr bwMode="auto">
            <a:xfrm>
              <a:off x="1265767" y="2526243"/>
              <a:ext cx="1244600" cy="1240367"/>
            </a:xfrm>
            <a:prstGeom prst="ellipse">
              <a:avLst/>
            </a:prstGeom>
            <a:solidFill>
              <a:schemeClr val="accent1"/>
            </a:solidFill>
            <a:ln>
              <a:noFill/>
            </a:ln>
          </p:spPr>
          <p:txBody>
            <a:bodyPr/>
            <a:lstStyle/>
            <a:p>
              <a:endParaRPr lang="zh-CN" altLang="en-US" sz="2400" dirty="0"/>
            </a:p>
          </p:txBody>
        </p:sp>
        <p:sp>
          <p:nvSpPr>
            <p:cNvPr id="5" name="Freeform 8"/>
            <p:cNvSpPr/>
            <p:nvPr/>
          </p:nvSpPr>
          <p:spPr bwMode="auto">
            <a:xfrm>
              <a:off x="912285" y="1745192"/>
              <a:ext cx="2036233" cy="2379133"/>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1"/>
            </a:solidFill>
            <a:ln>
              <a:noFill/>
            </a:ln>
          </p:spPr>
          <p:txBody>
            <a:bodyPr/>
            <a:lstStyle/>
            <a:p>
              <a:endParaRPr lang="zh-CN" altLang="en-US" sz="2400" dirty="0"/>
            </a:p>
          </p:txBody>
        </p:sp>
        <p:grpSp>
          <p:nvGrpSpPr>
            <p:cNvPr id="6" name="Group 19"/>
            <p:cNvGrpSpPr/>
            <p:nvPr/>
          </p:nvGrpSpPr>
          <p:grpSpPr bwMode="auto">
            <a:xfrm>
              <a:off x="1600200" y="2790826"/>
              <a:ext cx="575733" cy="700617"/>
              <a:chOff x="0" y="0"/>
              <a:chExt cx="272" cy="331"/>
            </a:xfrm>
          </p:grpSpPr>
          <p:sp>
            <p:nvSpPr>
              <p:cNvPr id="9" name="Freeform 20"/>
              <p:cNvSpPr/>
              <p:nvPr/>
            </p:nvSpPr>
            <p:spPr bwMode="auto">
              <a:xfrm>
                <a:off x="70" y="0"/>
                <a:ext cx="202" cy="208"/>
              </a:xfrm>
              <a:custGeom>
                <a:avLst/>
                <a:gdLst>
                  <a:gd name="T0" fmla="*/ 62 w 123"/>
                  <a:gd name="T1" fmla="*/ 33 h 127"/>
                  <a:gd name="T2" fmla="*/ 49 w 123"/>
                  <a:gd name="T3" fmla="*/ 30 h 127"/>
                  <a:gd name="T4" fmla="*/ 49 w 123"/>
                  <a:gd name="T5" fmla="*/ 0 h 127"/>
                  <a:gd name="T6" fmla="*/ 0 w 123"/>
                  <a:gd name="T7" fmla="*/ 48 h 127"/>
                  <a:gd name="T8" fmla="*/ 49 w 123"/>
                  <a:gd name="T9" fmla="*/ 95 h 127"/>
                  <a:gd name="T10" fmla="*/ 49 w 123"/>
                  <a:gd name="T11" fmla="*/ 65 h 127"/>
                  <a:gd name="T12" fmla="*/ 96 w 123"/>
                  <a:gd name="T13" fmla="*/ 107 h 127"/>
                  <a:gd name="T14" fmla="*/ 78 w 123"/>
                  <a:gd name="T15" fmla="*/ 127 h 127"/>
                  <a:gd name="T16" fmla="*/ 115 w 123"/>
                  <a:gd name="T17" fmla="*/ 98 h 127"/>
                  <a:gd name="T18" fmla="*/ 62 w 123"/>
                  <a:gd name="T19" fmla="*/ 3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7">
                    <a:moveTo>
                      <a:pt x="62" y="33"/>
                    </a:moveTo>
                    <a:cubicBezTo>
                      <a:pt x="57" y="31"/>
                      <a:pt x="53" y="30"/>
                      <a:pt x="49" y="30"/>
                    </a:cubicBezTo>
                    <a:cubicBezTo>
                      <a:pt x="49" y="0"/>
                      <a:pt x="49" y="0"/>
                      <a:pt x="49" y="0"/>
                    </a:cubicBezTo>
                    <a:cubicBezTo>
                      <a:pt x="0" y="48"/>
                      <a:pt x="0" y="48"/>
                      <a:pt x="0" y="48"/>
                    </a:cubicBezTo>
                    <a:cubicBezTo>
                      <a:pt x="49" y="95"/>
                      <a:pt x="49" y="95"/>
                      <a:pt x="49" y="95"/>
                    </a:cubicBezTo>
                    <a:cubicBezTo>
                      <a:pt x="49" y="65"/>
                      <a:pt x="49" y="65"/>
                      <a:pt x="49" y="65"/>
                    </a:cubicBezTo>
                    <a:cubicBezTo>
                      <a:pt x="86" y="67"/>
                      <a:pt x="102" y="86"/>
                      <a:pt x="96" y="107"/>
                    </a:cubicBezTo>
                    <a:cubicBezTo>
                      <a:pt x="93" y="116"/>
                      <a:pt x="86" y="123"/>
                      <a:pt x="78" y="127"/>
                    </a:cubicBezTo>
                    <a:cubicBezTo>
                      <a:pt x="96" y="123"/>
                      <a:pt x="111" y="113"/>
                      <a:pt x="115" y="98"/>
                    </a:cubicBezTo>
                    <a:cubicBezTo>
                      <a:pt x="123" y="72"/>
                      <a:pt x="99" y="43"/>
                      <a:pt x="62" y="3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0" name="Freeform 21"/>
              <p:cNvSpPr/>
              <p:nvPr/>
            </p:nvSpPr>
            <p:spPr bwMode="auto">
              <a:xfrm>
                <a:off x="0" y="123"/>
                <a:ext cx="202" cy="208"/>
              </a:xfrm>
              <a:custGeom>
                <a:avLst/>
                <a:gdLst>
                  <a:gd name="T0" fmla="*/ 61 w 123"/>
                  <a:gd name="T1" fmla="*/ 94 h 127"/>
                  <a:gd name="T2" fmla="*/ 74 w 123"/>
                  <a:gd name="T3" fmla="*/ 97 h 127"/>
                  <a:gd name="T4" fmla="*/ 74 w 123"/>
                  <a:gd name="T5" fmla="*/ 127 h 127"/>
                  <a:gd name="T6" fmla="*/ 123 w 123"/>
                  <a:gd name="T7" fmla="*/ 79 h 127"/>
                  <a:gd name="T8" fmla="*/ 74 w 123"/>
                  <a:gd name="T9" fmla="*/ 31 h 127"/>
                  <a:gd name="T10" fmla="*/ 74 w 123"/>
                  <a:gd name="T11" fmla="*/ 62 h 127"/>
                  <a:gd name="T12" fmla="*/ 27 w 123"/>
                  <a:gd name="T13" fmla="*/ 20 h 127"/>
                  <a:gd name="T14" fmla="*/ 45 w 123"/>
                  <a:gd name="T15" fmla="*/ 0 h 127"/>
                  <a:gd name="T16" fmla="*/ 8 w 123"/>
                  <a:gd name="T17" fmla="*/ 29 h 127"/>
                  <a:gd name="T18" fmla="*/ 61 w 123"/>
                  <a:gd name="T19" fmla="*/ 9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7">
                    <a:moveTo>
                      <a:pt x="61" y="94"/>
                    </a:moveTo>
                    <a:cubicBezTo>
                      <a:pt x="66" y="96"/>
                      <a:pt x="70" y="96"/>
                      <a:pt x="74" y="97"/>
                    </a:cubicBezTo>
                    <a:cubicBezTo>
                      <a:pt x="74" y="127"/>
                      <a:pt x="74" y="127"/>
                      <a:pt x="74" y="127"/>
                    </a:cubicBezTo>
                    <a:cubicBezTo>
                      <a:pt x="123" y="79"/>
                      <a:pt x="123" y="79"/>
                      <a:pt x="123" y="79"/>
                    </a:cubicBezTo>
                    <a:cubicBezTo>
                      <a:pt x="74" y="31"/>
                      <a:pt x="74" y="31"/>
                      <a:pt x="74" y="31"/>
                    </a:cubicBezTo>
                    <a:cubicBezTo>
                      <a:pt x="74" y="62"/>
                      <a:pt x="74" y="62"/>
                      <a:pt x="74" y="62"/>
                    </a:cubicBezTo>
                    <a:cubicBezTo>
                      <a:pt x="37" y="59"/>
                      <a:pt x="21" y="41"/>
                      <a:pt x="27" y="20"/>
                    </a:cubicBezTo>
                    <a:cubicBezTo>
                      <a:pt x="30" y="11"/>
                      <a:pt x="37" y="4"/>
                      <a:pt x="45" y="0"/>
                    </a:cubicBezTo>
                    <a:cubicBezTo>
                      <a:pt x="27" y="4"/>
                      <a:pt x="12" y="14"/>
                      <a:pt x="8" y="29"/>
                    </a:cubicBezTo>
                    <a:cubicBezTo>
                      <a:pt x="0" y="55"/>
                      <a:pt x="24" y="84"/>
                      <a:pt x="61" y="9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sp>
          <p:nvSpPr>
            <p:cNvPr id="7" name="文本框 6"/>
            <p:cNvSpPr txBox="1"/>
            <p:nvPr/>
          </p:nvSpPr>
          <p:spPr>
            <a:xfrm>
              <a:off x="692113" y="5154544"/>
              <a:ext cx="2417308" cy="1372683"/>
            </a:xfrm>
            <a:prstGeom prst="rect">
              <a:avLst/>
            </a:prstGeom>
            <a:noFill/>
          </p:spPr>
          <p:txBody>
            <a:bodyPr wrap="square" rtlCol="0">
              <a:spAutoFit/>
            </a:bodyPr>
            <a:lstStyle/>
            <a:p>
              <a:pPr algn="ct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8" name="文本框 7"/>
            <p:cNvSpPr txBox="1"/>
            <p:nvPr/>
          </p:nvSpPr>
          <p:spPr>
            <a:xfrm>
              <a:off x="1291167" y="4812241"/>
              <a:ext cx="1219200" cy="400110"/>
            </a:xfrm>
            <a:prstGeom prst="rect">
              <a:avLst/>
            </a:prstGeom>
            <a:noFill/>
          </p:spPr>
          <p:txBody>
            <a:bodyPr wrap="square" rtlCol="0">
              <a:spAutoFit/>
            </a:bodyPr>
            <a:lstStyle/>
            <a:p>
              <a:pPr algn="r"/>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grpSp>
      <p:grpSp>
        <p:nvGrpSpPr>
          <p:cNvPr id="11" name="组合 10"/>
          <p:cNvGrpSpPr/>
          <p:nvPr/>
        </p:nvGrpSpPr>
        <p:grpSpPr>
          <a:xfrm>
            <a:off x="3498813" y="1512963"/>
            <a:ext cx="2417308" cy="4782035"/>
            <a:chOff x="3498813" y="1745192"/>
            <a:chExt cx="2417308" cy="4782035"/>
          </a:xfrm>
        </p:grpSpPr>
        <p:sp>
          <p:nvSpPr>
            <p:cNvPr id="12" name="Line 9"/>
            <p:cNvSpPr>
              <a:spLocks noChangeShapeType="1"/>
            </p:cNvSpPr>
            <p:nvPr/>
          </p:nvSpPr>
          <p:spPr bwMode="auto">
            <a:xfrm>
              <a:off x="4694767" y="3967692"/>
              <a:ext cx="0" cy="643467"/>
            </a:xfrm>
            <a:prstGeom prst="line">
              <a:avLst/>
            </a:prstGeom>
            <a:noFill/>
            <a:ln w="6350">
              <a:solidFill>
                <a:schemeClr val="accent2"/>
              </a:solidFill>
              <a:round/>
              <a:tailEnd type="oval" w="sm" len="sm"/>
            </a:ln>
            <a:extLst>
              <a:ext uri="{909E8E84-426E-40DD-AFC4-6F175D3DCCD1}">
                <a14:hiddenFill xmlns:a14="http://schemas.microsoft.com/office/drawing/2010/main">
                  <a:noFill/>
                </a14:hiddenFill>
              </a:ext>
            </a:extLst>
          </p:spPr>
          <p:txBody>
            <a:bodyPr/>
            <a:lstStyle/>
            <a:p>
              <a:endParaRPr lang="zh-CN" altLang="en-US" sz="2400" dirty="0"/>
            </a:p>
          </p:txBody>
        </p:sp>
        <p:sp>
          <p:nvSpPr>
            <p:cNvPr id="13" name="Oval 10"/>
            <p:cNvSpPr>
              <a:spLocks noChangeArrowheads="1"/>
            </p:cNvSpPr>
            <p:nvPr/>
          </p:nvSpPr>
          <p:spPr bwMode="auto">
            <a:xfrm>
              <a:off x="4072467" y="2526243"/>
              <a:ext cx="1244600" cy="1240367"/>
            </a:xfrm>
            <a:prstGeom prst="ellipse">
              <a:avLst/>
            </a:prstGeom>
            <a:solidFill>
              <a:schemeClr val="accent2"/>
            </a:solidFill>
            <a:ln>
              <a:noFill/>
            </a:ln>
          </p:spPr>
          <p:txBody>
            <a:bodyPr/>
            <a:lstStyle/>
            <a:p>
              <a:endParaRPr lang="zh-CN" altLang="en-US" sz="2400" dirty="0"/>
            </a:p>
          </p:txBody>
        </p:sp>
        <p:sp>
          <p:nvSpPr>
            <p:cNvPr id="14" name="Freeform 11"/>
            <p:cNvSpPr/>
            <p:nvPr/>
          </p:nvSpPr>
          <p:spPr bwMode="auto">
            <a:xfrm>
              <a:off x="3718985" y="1745192"/>
              <a:ext cx="2036233" cy="2379133"/>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2"/>
            </a:solidFill>
            <a:ln>
              <a:noFill/>
            </a:ln>
          </p:spPr>
          <p:txBody>
            <a:bodyPr/>
            <a:lstStyle/>
            <a:p>
              <a:endParaRPr lang="zh-CN" altLang="en-US" sz="2400" dirty="0"/>
            </a:p>
          </p:txBody>
        </p:sp>
        <p:sp>
          <p:nvSpPr>
            <p:cNvPr id="15" name="Freeform 30"/>
            <p:cNvSpPr>
              <a:spLocks noEditPoints="1"/>
            </p:cNvSpPr>
            <p:nvPr/>
          </p:nvSpPr>
          <p:spPr bwMode="auto">
            <a:xfrm>
              <a:off x="4406900" y="2877610"/>
              <a:ext cx="575733" cy="537633"/>
            </a:xfrm>
            <a:custGeom>
              <a:avLst/>
              <a:gdLst>
                <a:gd name="T0" fmla="*/ 27 w 166"/>
                <a:gd name="T1" fmla="*/ 100 h 155"/>
                <a:gd name="T2" fmla="*/ 23 w 166"/>
                <a:gd name="T3" fmla="*/ 90 h 155"/>
                <a:gd name="T4" fmla="*/ 20 w 166"/>
                <a:gd name="T5" fmla="*/ 23 h 155"/>
                <a:gd name="T6" fmla="*/ 50 w 166"/>
                <a:gd name="T7" fmla="*/ 26 h 155"/>
                <a:gd name="T8" fmla="*/ 50 w 166"/>
                <a:gd name="T9" fmla="*/ 0 h 155"/>
                <a:gd name="T10" fmla="*/ 114 w 166"/>
                <a:gd name="T11" fmla="*/ 26 h 155"/>
                <a:gd name="T12" fmla="*/ 119 w 166"/>
                <a:gd name="T13" fmla="*/ 30 h 155"/>
                <a:gd name="T14" fmla="*/ 166 w 166"/>
                <a:gd name="T15" fmla="*/ 80 h 155"/>
                <a:gd name="T16" fmla="*/ 139 w 166"/>
                <a:gd name="T17" fmla="*/ 95 h 155"/>
                <a:gd name="T18" fmla="*/ 155 w 166"/>
                <a:gd name="T19" fmla="*/ 117 h 155"/>
                <a:gd name="T20" fmla="*/ 89 w 166"/>
                <a:gd name="T21" fmla="*/ 134 h 155"/>
                <a:gd name="T22" fmla="*/ 82 w 166"/>
                <a:gd name="T23" fmla="*/ 135 h 155"/>
                <a:gd name="T24" fmla="*/ 80 w 166"/>
                <a:gd name="T25" fmla="*/ 135 h 155"/>
                <a:gd name="T26" fmla="*/ 13 w 166"/>
                <a:gd name="T27" fmla="*/ 118 h 155"/>
                <a:gd name="T28" fmla="*/ 36 w 166"/>
                <a:gd name="T29" fmla="*/ 79 h 155"/>
                <a:gd name="T30" fmla="*/ 42 w 166"/>
                <a:gd name="T31" fmla="*/ 97 h 155"/>
                <a:gd name="T32" fmla="*/ 44 w 166"/>
                <a:gd name="T33" fmla="*/ 101 h 155"/>
                <a:gd name="T34" fmla="*/ 61 w 166"/>
                <a:gd name="T35" fmla="*/ 135 h 155"/>
                <a:gd name="T36" fmla="*/ 77 w 166"/>
                <a:gd name="T37" fmla="*/ 120 h 155"/>
                <a:gd name="T38" fmla="*/ 82 w 166"/>
                <a:gd name="T39" fmla="*/ 120 h 155"/>
                <a:gd name="T40" fmla="*/ 91 w 166"/>
                <a:gd name="T41" fmla="*/ 119 h 155"/>
                <a:gd name="T42" fmla="*/ 107 w 166"/>
                <a:gd name="T43" fmla="*/ 133 h 155"/>
                <a:gd name="T44" fmla="*/ 122 w 166"/>
                <a:gd name="T45" fmla="*/ 97 h 155"/>
                <a:gd name="T46" fmla="*/ 127 w 166"/>
                <a:gd name="T47" fmla="*/ 82 h 155"/>
                <a:gd name="T48" fmla="*/ 128 w 166"/>
                <a:gd name="T49" fmla="*/ 77 h 155"/>
                <a:gd name="T50" fmla="*/ 137 w 166"/>
                <a:gd name="T51" fmla="*/ 39 h 155"/>
                <a:gd name="T52" fmla="*/ 113 w 166"/>
                <a:gd name="T53" fmla="*/ 43 h 155"/>
                <a:gd name="T54" fmla="*/ 103 w 166"/>
                <a:gd name="T55" fmla="*/ 37 h 155"/>
                <a:gd name="T56" fmla="*/ 99 w 166"/>
                <a:gd name="T57" fmla="*/ 14 h 155"/>
                <a:gd name="T58" fmla="*/ 65 w 166"/>
                <a:gd name="T59" fmla="*/ 34 h 155"/>
                <a:gd name="T60" fmla="*/ 50 w 166"/>
                <a:gd name="T61" fmla="*/ 44 h 155"/>
                <a:gd name="T62" fmla="*/ 47 w 166"/>
                <a:gd name="T63" fmla="*/ 47 h 155"/>
                <a:gd name="T64" fmla="*/ 19 w 166"/>
                <a:gd name="T65" fmla="*/ 73 h 155"/>
                <a:gd name="T66" fmla="*/ 83 w 166"/>
                <a:gd name="T67" fmla="*/ 50 h 155"/>
                <a:gd name="T68" fmla="*/ 110 w 166"/>
                <a:gd name="T69" fmla="*/ 75 h 155"/>
                <a:gd name="T70" fmla="*/ 83 w 166"/>
                <a:gd name="T71" fmla="*/ 101 h 155"/>
                <a:gd name="T72" fmla="*/ 83 w 166"/>
                <a:gd name="T73" fmla="*/ 94 h 155"/>
                <a:gd name="T74" fmla="*/ 95 w 166"/>
                <a:gd name="T75" fmla="*/ 75 h 155"/>
                <a:gd name="T76" fmla="*/ 83 w 166"/>
                <a:gd name="T77" fmla="*/ 64 h 155"/>
                <a:gd name="T78" fmla="*/ 72 w 166"/>
                <a:gd name="T79" fmla="*/ 75 h 155"/>
                <a:gd name="T80" fmla="*/ 83 w 166"/>
                <a:gd name="T81" fmla="*/ 87 h 155"/>
                <a:gd name="T82" fmla="*/ 83 w 166"/>
                <a:gd name="T83" fmla="*/ 94 h 155"/>
                <a:gd name="T84" fmla="*/ 57 w 166"/>
                <a:gd name="T85" fmla="*/ 7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6" h="155">
                  <a:moveTo>
                    <a:pt x="13" y="118"/>
                  </a:moveTo>
                  <a:cubicBezTo>
                    <a:pt x="27" y="100"/>
                    <a:pt x="27" y="100"/>
                    <a:pt x="27" y="100"/>
                  </a:cubicBezTo>
                  <a:cubicBezTo>
                    <a:pt x="25" y="97"/>
                    <a:pt x="24" y="93"/>
                    <a:pt x="23" y="90"/>
                  </a:cubicBezTo>
                  <a:cubicBezTo>
                    <a:pt x="23" y="90"/>
                    <a:pt x="23" y="90"/>
                    <a:pt x="23" y="90"/>
                  </a:cubicBezTo>
                  <a:cubicBezTo>
                    <a:pt x="0" y="82"/>
                    <a:pt x="0" y="82"/>
                    <a:pt x="0" y="82"/>
                  </a:cubicBezTo>
                  <a:cubicBezTo>
                    <a:pt x="20" y="23"/>
                    <a:pt x="20" y="23"/>
                    <a:pt x="20" y="23"/>
                  </a:cubicBezTo>
                  <a:cubicBezTo>
                    <a:pt x="43" y="31"/>
                    <a:pt x="43" y="31"/>
                    <a:pt x="43" y="31"/>
                  </a:cubicBezTo>
                  <a:cubicBezTo>
                    <a:pt x="45" y="29"/>
                    <a:pt x="48" y="27"/>
                    <a:pt x="50" y="26"/>
                  </a:cubicBezTo>
                  <a:cubicBezTo>
                    <a:pt x="50" y="26"/>
                    <a:pt x="50" y="26"/>
                    <a:pt x="50" y="26"/>
                  </a:cubicBezTo>
                  <a:cubicBezTo>
                    <a:pt x="50" y="0"/>
                    <a:pt x="50" y="0"/>
                    <a:pt x="50" y="0"/>
                  </a:cubicBezTo>
                  <a:cubicBezTo>
                    <a:pt x="114" y="0"/>
                    <a:pt x="114" y="0"/>
                    <a:pt x="114" y="0"/>
                  </a:cubicBezTo>
                  <a:cubicBezTo>
                    <a:pt x="114" y="26"/>
                    <a:pt x="114" y="26"/>
                    <a:pt x="114" y="26"/>
                  </a:cubicBezTo>
                  <a:cubicBezTo>
                    <a:pt x="116" y="27"/>
                    <a:pt x="118" y="28"/>
                    <a:pt x="119" y="30"/>
                  </a:cubicBezTo>
                  <a:cubicBezTo>
                    <a:pt x="119" y="30"/>
                    <a:pt x="119" y="30"/>
                    <a:pt x="119" y="30"/>
                  </a:cubicBezTo>
                  <a:cubicBezTo>
                    <a:pt x="146" y="21"/>
                    <a:pt x="146" y="21"/>
                    <a:pt x="146" y="21"/>
                  </a:cubicBezTo>
                  <a:cubicBezTo>
                    <a:pt x="166" y="80"/>
                    <a:pt x="166" y="80"/>
                    <a:pt x="166" y="80"/>
                  </a:cubicBezTo>
                  <a:cubicBezTo>
                    <a:pt x="141" y="88"/>
                    <a:pt x="141" y="88"/>
                    <a:pt x="141" y="88"/>
                  </a:cubicBezTo>
                  <a:cubicBezTo>
                    <a:pt x="140" y="91"/>
                    <a:pt x="140" y="93"/>
                    <a:pt x="139" y="95"/>
                  </a:cubicBezTo>
                  <a:cubicBezTo>
                    <a:pt x="139" y="95"/>
                    <a:pt x="139" y="95"/>
                    <a:pt x="139" y="95"/>
                  </a:cubicBezTo>
                  <a:cubicBezTo>
                    <a:pt x="155" y="117"/>
                    <a:pt x="155" y="117"/>
                    <a:pt x="155" y="117"/>
                  </a:cubicBezTo>
                  <a:cubicBezTo>
                    <a:pt x="104" y="154"/>
                    <a:pt x="104" y="154"/>
                    <a:pt x="104" y="154"/>
                  </a:cubicBezTo>
                  <a:cubicBezTo>
                    <a:pt x="89" y="134"/>
                    <a:pt x="89" y="134"/>
                    <a:pt x="89" y="134"/>
                  </a:cubicBezTo>
                  <a:cubicBezTo>
                    <a:pt x="87" y="135"/>
                    <a:pt x="84" y="135"/>
                    <a:pt x="82" y="135"/>
                  </a:cubicBezTo>
                  <a:cubicBezTo>
                    <a:pt x="82" y="135"/>
                    <a:pt x="82" y="135"/>
                    <a:pt x="82" y="135"/>
                  </a:cubicBezTo>
                  <a:cubicBezTo>
                    <a:pt x="81" y="135"/>
                    <a:pt x="81" y="135"/>
                    <a:pt x="80" y="135"/>
                  </a:cubicBezTo>
                  <a:cubicBezTo>
                    <a:pt x="80" y="135"/>
                    <a:pt x="80" y="135"/>
                    <a:pt x="80" y="135"/>
                  </a:cubicBezTo>
                  <a:cubicBezTo>
                    <a:pt x="65" y="155"/>
                    <a:pt x="65" y="155"/>
                    <a:pt x="65" y="155"/>
                  </a:cubicBezTo>
                  <a:cubicBezTo>
                    <a:pt x="13" y="118"/>
                    <a:pt x="13" y="118"/>
                    <a:pt x="13" y="118"/>
                  </a:cubicBezTo>
                  <a:close/>
                  <a:moveTo>
                    <a:pt x="19" y="73"/>
                  </a:moveTo>
                  <a:cubicBezTo>
                    <a:pt x="36" y="79"/>
                    <a:pt x="36" y="79"/>
                    <a:pt x="36" y="79"/>
                  </a:cubicBezTo>
                  <a:cubicBezTo>
                    <a:pt x="37" y="83"/>
                    <a:pt x="37" y="83"/>
                    <a:pt x="37" y="83"/>
                  </a:cubicBezTo>
                  <a:cubicBezTo>
                    <a:pt x="38" y="88"/>
                    <a:pt x="40" y="93"/>
                    <a:pt x="42" y="97"/>
                  </a:cubicBezTo>
                  <a:cubicBezTo>
                    <a:pt x="42" y="97"/>
                    <a:pt x="42" y="97"/>
                    <a:pt x="42" y="97"/>
                  </a:cubicBezTo>
                  <a:cubicBezTo>
                    <a:pt x="44" y="101"/>
                    <a:pt x="44" y="101"/>
                    <a:pt x="44" y="101"/>
                  </a:cubicBezTo>
                  <a:cubicBezTo>
                    <a:pt x="34" y="115"/>
                    <a:pt x="34" y="115"/>
                    <a:pt x="34" y="115"/>
                  </a:cubicBezTo>
                  <a:cubicBezTo>
                    <a:pt x="61" y="135"/>
                    <a:pt x="61" y="135"/>
                    <a:pt x="61" y="135"/>
                  </a:cubicBezTo>
                  <a:cubicBezTo>
                    <a:pt x="73" y="120"/>
                    <a:pt x="73" y="120"/>
                    <a:pt x="73" y="120"/>
                  </a:cubicBezTo>
                  <a:cubicBezTo>
                    <a:pt x="77" y="120"/>
                    <a:pt x="77" y="120"/>
                    <a:pt x="77" y="120"/>
                  </a:cubicBezTo>
                  <a:cubicBezTo>
                    <a:pt x="79" y="120"/>
                    <a:pt x="80" y="120"/>
                    <a:pt x="82" y="120"/>
                  </a:cubicBezTo>
                  <a:cubicBezTo>
                    <a:pt x="82" y="120"/>
                    <a:pt x="82" y="120"/>
                    <a:pt x="82" y="120"/>
                  </a:cubicBezTo>
                  <a:cubicBezTo>
                    <a:pt x="85" y="120"/>
                    <a:pt x="88" y="120"/>
                    <a:pt x="91" y="119"/>
                  </a:cubicBezTo>
                  <a:cubicBezTo>
                    <a:pt x="91" y="119"/>
                    <a:pt x="91" y="119"/>
                    <a:pt x="91" y="119"/>
                  </a:cubicBezTo>
                  <a:cubicBezTo>
                    <a:pt x="96" y="118"/>
                    <a:pt x="96" y="118"/>
                    <a:pt x="96" y="118"/>
                  </a:cubicBezTo>
                  <a:cubicBezTo>
                    <a:pt x="107" y="133"/>
                    <a:pt x="107" y="133"/>
                    <a:pt x="107" y="133"/>
                  </a:cubicBezTo>
                  <a:cubicBezTo>
                    <a:pt x="135" y="114"/>
                    <a:pt x="135" y="114"/>
                    <a:pt x="135" y="114"/>
                  </a:cubicBezTo>
                  <a:cubicBezTo>
                    <a:pt x="122" y="97"/>
                    <a:pt x="122" y="97"/>
                    <a:pt x="122" y="97"/>
                  </a:cubicBezTo>
                  <a:cubicBezTo>
                    <a:pt x="124" y="93"/>
                    <a:pt x="124" y="93"/>
                    <a:pt x="124" y="93"/>
                  </a:cubicBezTo>
                  <a:cubicBezTo>
                    <a:pt x="125" y="90"/>
                    <a:pt x="126" y="86"/>
                    <a:pt x="127" y="82"/>
                  </a:cubicBezTo>
                  <a:cubicBezTo>
                    <a:pt x="127" y="82"/>
                    <a:pt x="127" y="82"/>
                    <a:pt x="127" y="82"/>
                  </a:cubicBezTo>
                  <a:cubicBezTo>
                    <a:pt x="128" y="77"/>
                    <a:pt x="128" y="77"/>
                    <a:pt x="128" y="77"/>
                  </a:cubicBezTo>
                  <a:cubicBezTo>
                    <a:pt x="147" y="71"/>
                    <a:pt x="147" y="71"/>
                    <a:pt x="147" y="71"/>
                  </a:cubicBezTo>
                  <a:cubicBezTo>
                    <a:pt x="137" y="39"/>
                    <a:pt x="137" y="39"/>
                    <a:pt x="137" y="39"/>
                  </a:cubicBezTo>
                  <a:cubicBezTo>
                    <a:pt x="116" y="46"/>
                    <a:pt x="116" y="46"/>
                    <a:pt x="116" y="46"/>
                  </a:cubicBezTo>
                  <a:cubicBezTo>
                    <a:pt x="113" y="43"/>
                    <a:pt x="113" y="43"/>
                    <a:pt x="113" y="43"/>
                  </a:cubicBezTo>
                  <a:cubicBezTo>
                    <a:pt x="110" y="41"/>
                    <a:pt x="107" y="38"/>
                    <a:pt x="103" y="37"/>
                  </a:cubicBezTo>
                  <a:cubicBezTo>
                    <a:pt x="103" y="37"/>
                    <a:pt x="103" y="37"/>
                    <a:pt x="103" y="37"/>
                  </a:cubicBezTo>
                  <a:cubicBezTo>
                    <a:pt x="99" y="35"/>
                    <a:pt x="99" y="35"/>
                    <a:pt x="99" y="35"/>
                  </a:cubicBezTo>
                  <a:cubicBezTo>
                    <a:pt x="99" y="14"/>
                    <a:pt x="99" y="14"/>
                    <a:pt x="99" y="14"/>
                  </a:cubicBezTo>
                  <a:cubicBezTo>
                    <a:pt x="65" y="14"/>
                    <a:pt x="65" y="14"/>
                    <a:pt x="65" y="14"/>
                  </a:cubicBezTo>
                  <a:cubicBezTo>
                    <a:pt x="65" y="34"/>
                    <a:pt x="65" y="34"/>
                    <a:pt x="65" y="34"/>
                  </a:cubicBezTo>
                  <a:cubicBezTo>
                    <a:pt x="61" y="36"/>
                    <a:pt x="61" y="36"/>
                    <a:pt x="61" y="36"/>
                  </a:cubicBezTo>
                  <a:cubicBezTo>
                    <a:pt x="57" y="38"/>
                    <a:pt x="53" y="41"/>
                    <a:pt x="50" y="44"/>
                  </a:cubicBezTo>
                  <a:cubicBezTo>
                    <a:pt x="50" y="44"/>
                    <a:pt x="50" y="44"/>
                    <a:pt x="50" y="44"/>
                  </a:cubicBezTo>
                  <a:cubicBezTo>
                    <a:pt x="47" y="47"/>
                    <a:pt x="47" y="47"/>
                    <a:pt x="47" y="47"/>
                  </a:cubicBezTo>
                  <a:cubicBezTo>
                    <a:pt x="29" y="41"/>
                    <a:pt x="29" y="41"/>
                    <a:pt x="29" y="41"/>
                  </a:cubicBezTo>
                  <a:cubicBezTo>
                    <a:pt x="19" y="73"/>
                    <a:pt x="19" y="73"/>
                    <a:pt x="19" y="73"/>
                  </a:cubicBezTo>
                  <a:close/>
                  <a:moveTo>
                    <a:pt x="57" y="75"/>
                  </a:moveTo>
                  <a:cubicBezTo>
                    <a:pt x="57" y="61"/>
                    <a:pt x="69" y="50"/>
                    <a:pt x="83" y="50"/>
                  </a:cubicBezTo>
                  <a:cubicBezTo>
                    <a:pt x="83" y="50"/>
                    <a:pt x="83" y="50"/>
                    <a:pt x="83" y="50"/>
                  </a:cubicBezTo>
                  <a:cubicBezTo>
                    <a:pt x="98" y="50"/>
                    <a:pt x="110" y="61"/>
                    <a:pt x="110" y="75"/>
                  </a:cubicBezTo>
                  <a:cubicBezTo>
                    <a:pt x="110" y="75"/>
                    <a:pt x="110" y="75"/>
                    <a:pt x="110" y="75"/>
                  </a:cubicBezTo>
                  <a:cubicBezTo>
                    <a:pt x="110" y="90"/>
                    <a:pt x="98" y="101"/>
                    <a:pt x="83" y="101"/>
                  </a:cubicBezTo>
                  <a:cubicBezTo>
                    <a:pt x="83" y="101"/>
                    <a:pt x="83" y="101"/>
                    <a:pt x="83" y="101"/>
                  </a:cubicBezTo>
                  <a:cubicBezTo>
                    <a:pt x="83" y="94"/>
                    <a:pt x="83" y="94"/>
                    <a:pt x="83" y="94"/>
                  </a:cubicBezTo>
                  <a:cubicBezTo>
                    <a:pt x="83" y="87"/>
                    <a:pt x="83" y="87"/>
                    <a:pt x="83" y="87"/>
                  </a:cubicBezTo>
                  <a:cubicBezTo>
                    <a:pt x="90" y="87"/>
                    <a:pt x="95" y="82"/>
                    <a:pt x="95" y="75"/>
                  </a:cubicBezTo>
                  <a:cubicBezTo>
                    <a:pt x="95" y="75"/>
                    <a:pt x="95" y="75"/>
                    <a:pt x="95" y="75"/>
                  </a:cubicBezTo>
                  <a:cubicBezTo>
                    <a:pt x="95" y="69"/>
                    <a:pt x="90" y="64"/>
                    <a:pt x="83" y="64"/>
                  </a:cubicBezTo>
                  <a:cubicBezTo>
                    <a:pt x="83" y="64"/>
                    <a:pt x="83" y="64"/>
                    <a:pt x="83" y="64"/>
                  </a:cubicBezTo>
                  <a:cubicBezTo>
                    <a:pt x="77" y="64"/>
                    <a:pt x="72" y="69"/>
                    <a:pt x="72" y="75"/>
                  </a:cubicBezTo>
                  <a:cubicBezTo>
                    <a:pt x="72" y="75"/>
                    <a:pt x="72" y="75"/>
                    <a:pt x="72" y="75"/>
                  </a:cubicBezTo>
                  <a:cubicBezTo>
                    <a:pt x="72" y="82"/>
                    <a:pt x="77" y="87"/>
                    <a:pt x="83" y="87"/>
                  </a:cubicBezTo>
                  <a:cubicBezTo>
                    <a:pt x="83" y="87"/>
                    <a:pt x="83" y="87"/>
                    <a:pt x="83" y="87"/>
                  </a:cubicBezTo>
                  <a:cubicBezTo>
                    <a:pt x="83" y="94"/>
                    <a:pt x="83" y="94"/>
                    <a:pt x="83" y="94"/>
                  </a:cubicBezTo>
                  <a:cubicBezTo>
                    <a:pt x="83" y="101"/>
                    <a:pt x="83" y="101"/>
                    <a:pt x="83" y="101"/>
                  </a:cubicBezTo>
                  <a:cubicBezTo>
                    <a:pt x="69" y="101"/>
                    <a:pt x="57" y="90"/>
                    <a:pt x="57" y="75"/>
                  </a:cubicBezTo>
                  <a:close/>
                </a:path>
              </a:pathLst>
            </a:custGeom>
            <a:solidFill>
              <a:schemeClr val="bg1"/>
            </a:solidFill>
            <a:ln>
              <a:noFill/>
            </a:ln>
          </p:spPr>
          <p:txBody>
            <a:bodyPr/>
            <a:lstStyle/>
            <a:p>
              <a:endParaRPr lang="zh-CN" altLang="en-US" sz="2400"/>
            </a:p>
          </p:txBody>
        </p:sp>
        <p:sp>
          <p:nvSpPr>
            <p:cNvPr id="16" name="文本框 15"/>
            <p:cNvSpPr txBox="1"/>
            <p:nvPr/>
          </p:nvSpPr>
          <p:spPr>
            <a:xfrm>
              <a:off x="3498813" y="5154544"/>
              <a:ext cx="2417308" cy="1372683"/>
            </a:xfrm>
            <a:prstGeom prst="rect">
              <a:avLst/>
            </a:prstGeom>
            <a:noFill/>
          </p:spPr>
          <p:txBody>
            <a:bodyPr wrap="square" rtlCol="0">
              <a:spAutoFit/>
            </a:bodyPr>
            <a:lstStyle/>
            <a:p>
              <a:pPr algn="ct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7" name="文本框 16"/>
            <p:cNvSpPr txBox="1"/>
            <p:nvPr/>
          </p:nvSpPr>
          <p:spPr>
            <a:xfrm>
              <a:off x="4097867" y="4812241"/>
              <a:ext cx="1219200" cy="400110"/>
            </a:xfrm>
            <a:prstGeom prst="rect">
              <a:avLst/>
            </a:prstGeom>
            <a:noFill/>
          </p:spPr>
          <p:txBody>
            <a:bodyPr wrap="square" rtlCol="0">
              <a:spAutoFit/>
            </a:bodyPr>
            <a:lstStyle/>
            <a:p>
              <a:pPr algn="r"/>
              <a:r>
                <a:rPr lang="zh-CN" altLang="en-US" sz="2000" dirty="0">
                  <a:solidFill>
                    <a:schemeClr val="accent2"/>
                  </a:solidFill>
                  <a:latin typeface="微软雅黑" panose="020B0503020204020204" pitchFamily="34" charset="-122"/>
                  <a:ea typeface="微软雅黑" panose="020B0503020204020204" pitchFamily="34" charset="-122"/>
                </a:rPr>
                <a:t>添加标题</a:t>
              </a:r>
            </a:p>
          </p:txBody>
        </p:sp>
      </p:grpSp>
      <p:grpSp>
        <p:nvGrpSpPr>
          <p:cNvPr id="18" name="组合 17"/>
          <p:cNvGrpSpPr/>
          <p:nvPr/>
        </p:nvGrpSpPr>
        <p:grpSpPr>
          <a:xfrm>
            <a:off x="6216613" y="1512963"/>
            <a:ext cx="2417308" cy="4782035"/>
            <a:chOff x="6216613" y="1745192"/>
            <a:chExt cx="2417308" cy="4782035"/>
          </a:xfrm>
        </p:grpSpPr>
        <p:sp>
          <p:nvSpPr>
            <p:cNvPr id="19" name="Line 12"/>
            <p:cNvSpPr>
              <a:spLocks noChangeShapeType="1"/>
            </p:cNvSpPr>
            <p:nvPr/>
          </p:nvSpPr>
          <p:spPr bwMode="auto">
            <a:xfrm>
              <a:off x="7412567" y="3967692"/>
              <a:ext cx="0" cy="643467"/>
            </a:xfrm>
            <a:prstGeom prst="line">
              <a:avLst/>
            </a:prstGeom>
            <a:noFill/>
            <a:ln w="6350">
              <a:solidFill>
                <a:schemeClr val="accent3"/>
              </a:solidFill>
              <a:round/>
              <a:tailEnd type="oval" w="sm" len="sm"/>
            </a:ln>
            <a:extLst>
              <a:ext uri="{909E8E84-426E-40DD-AFC4-6F175D3DCCD1}">
                <a14:hiddenFill xmlns:a14="http://schemas.microsoft.com/office/drawing/2010/main">
                  <a:noFill/>
                </a14:hiddenFill>
              </a:ext>
            </a:extLst>
          </p:spPr>
          <p:txBody>
            <a:bodyPr/>
            <a:lstStyle/>
            <a:p>
              <a:endParaRPr lang="zh-CN" altLang="en-US" sz="2400"/>
            </a:p>
          </p:txBody>
        </p:sp>
        <p:sp>
          <p:nvSpPr>
            <p:cNvPr id="20" name="Oval 13"/>
            <p:cNvSpPr>
              <a:spLocks noChangeArrowheads="1"/>
            </p:cNvSpPr>
            <p:nvPr/>
          </p:nvSpPr>
          <p:spPr bwMode="auto">
            <a:xfrm>
              <a:off x="6790267" y="2526243"/>
              <a:ext cx="1244600" cy="1240367"/>
            </a:xfrm>
            <a:prstGeom prst="ellipse">
              <a:avLst/>
            </a:prstGeom>
            <a:solidFill>
              <a:schemeClr val="accent3"/>
            </a:solidFill>
            <a:ln>
              <a:noFill/>
            </a:ln>
          </p:spPr>
          <p:txBody>
            <a:bodyPr/>
            <a:lstStyle/>
            <a:p>
              <a:endParaRPr lang="zh-CN" altLang="en-US" sz="2400" dirty="0"/>
            </a:p>
          </p:txBody>
        </p:sp>
        <p:sp>
          <p:nvSpPr>
            <p:cNvPr id="21" name="Freeform 14"/>
            <p:cNvSpPr/>
            <p:nvPr/>
          </p:nvSpPr>
          <p:spPr bwMode="auto">
            <a:xfrm>
              <a:off x="6436785" y="1745192"/>
              <a:ext cx="2036233" cy="2379133"/>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3"/>
            </a:solidFill>
            <a:ln>
              <a:noFill/>
            </a:ln>
          </p:spPr>
          <p:txBody>
            <a:bodyPr/>
            <a:lstStyle/>
            <a:p>
              <a:endParaRPr lang="zh-CN" altLang="en-US" sz="2400" dirty="0"/>
            </a:p>
          </p:txBody>
        </p:sp>
        <p:grpSp>
          <p:nvGrpSpPr>
            <p:cNvPr id="22" name="Group 22"/>
            <p:cNvGrpSpPr/>
            <p:nvPr/>
          </p:nvGrpSpPr>
          <p:grpSpPr bwMode="auto">
            <a:xfrm>
              <a:off x="7150100" y="2932643"/>
              <a:ext cx="527051" cy="480483"/>
              <a:chOff x="0" y="0"/>
              <a:chExt cx="249" cy="227"/>
            </a:xfrm>
          </p:grpSpPr>
          <p:sp>
            <p:nvSpPr>
              <p:cNvPr id="25" name="Rectangle 23"/>
              <p:cNvSpPr>
                <a:spLocks noChangeArrowheads="1"/>
              </p:cNvSpPr>
              <p:nvPr/>
            </p:nvSpPr>
            <p:spPr bwMode="auto">
              <a:xfrm>
                <a:off x="36" y="192"/>
                <a:ext cx="170"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26" name="Rectangle 24"/>
              <p:cNvSpPr>
                <a:spLocks noChangeArrowheads="1"/>
              </p:cNvSpPr>
              <p:nvPr/>
            </p:nvSpPr>
            <p:spPr bwMode="auto">
              <a:xfrm>
                <a:off x="77" y="28"/>
                <a:ext cx="92"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27" name="Rectangle 25"/>
              <p:cNvSpPr>
                <a:spLocks noChangeArrowheads="1"/>
              </p:cNvSpPr>
              <p:nvPr/>
            </p:nvSpPr>
            <p:spPr bwMode="auto">
              <a:xfrm>
                <a:off x="77" y="51"/>
                <a:ext cx="92"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28" name="Rectangle 26"/>
              <p:cNvSpPr>
                <a:spLocks noChangeArrowheads="1"/>
              </p:cNvSpPr>
              <p:nvPr/>
            </p:nvSpPr>
            <p:spPr bwMode="auto">
              <a:xfrm>
                <a:off x="77" y="72"/>
                <a:ext cx="92"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29" name="Freeform 27"/>
              <p:cNvSpPr>
                <a:spLocks noEditPoints="1"/>
              </p:cNvSpPr>
              <p:nvPr/>
            </p:nvSpPr>
            <p:spPr bwMode="auto">
              <a:xfrm>
                <a:off x="0" y="0"/>
                <a:ext cx="249" cy="227"/>
              </a:xfrm>
              <a:custGeom>
                <a:avLst/>
                <a:gdLst>
                  <a:gd name="T0" fmla="*/ 135 w 152"/>
                  <a:gd name="T1" fmla="*/ 70 h 138"/>
                  <a:gd name="T2" fmla="*/ 118 w 152"/>
                  <a:gd name="T3" fmla="*/ 70 h 138"/>
                  <a:gd name="T4" fmla="*/ 118 w 152"/>
                  <a:gd name="T5" fmla="*/ 0 h 138"/>
                  <a:gd name="T6" fmla="*/ 34 w 152"/>
                  <a:gd name="T7" fmla="*/ 0 h 138"/>
                  <a:gd name="T8" fmla="*/ 34 w 152"/>
                  <a:gd name="T9" fmla="*/ 70 h 138"/>
                  <a:gd name="T10" fmla="*/ 17 w 152"/>
                  <a:gd name="T11" fmla="*/ 70 h 138"/>
                  <a:gd name="T12" fmla="*/ 0 w 152"/>
                  <a:gd name="T13" fmla="*/ 87 h 138"/>
                  <a:gd name="T14" fmla="*/ 0 w 152"/>
                  <a:gd name="T15" fmla="*/ 121 h 138"/>
                  <a:gd name="T16" fmla="*/ 17 w 152"/>
                  <a:gd name="T17" fmla="*/ 138 h 138"/>
                  <a:gd name="T18" fmla="*/ 135 w 152"/>
                  <a:gd name="T19" fmla="*/ 138 h 138"/>
                  <a:gd name="T20" fmla="*/ 152 w 152"/>
                  <a:gd name="T21" fmla="*/ 121 h 138"/>
                  <a:gd name="T22" fmla="*/ 152 w 152"/>
                  <a:gd name="T23" fmla="*/ 87 h 138"/>
                  <a:gd name="T24" fmla="*/ 135 w 152"/>
                  <a:gd name="T25" fmla="*/ 70 h 138"/>
                  <a:gd name="T26" fmla="*/ 40 w 152"/>
                  <a:gd name="T27" fmla="*/ 6 h 138"/>
                  <a:gd name="T28" fmla="*/ 111 w 152"/>
                  <a:gd name="T29" fmla="*/ 6 h 138"/>
                  <a:gd name="T30" fmla="*/ 111 w 152"/>
                  <a:gd name="T31" fmla="*/ 70 h 138"/>
                  <a:gd name="T32" fmla="*/ 40 w 152"/>
                  <a:gd name="T33" fmla="*/ 70 h 138"/>
                  <a:gd name="T34" fmla="*/ 40 w 152"/>
                  <a:gd name="T35" fmla="*/ 6 h 138"/>
                  <a:gd name="T36" fmla="*/ 145 w 152"/>
                  <a:gd name="T37" fmla="*/ 121 h 138"/>
                  <a:gd name="T38" fmla="*/ 135 w 152"/>
                  <a:gd name="T39" fmla="*/ 131 h 138"/>
                  <a:gd name="T40" fmla="*/ 17 w 152"/>
                  <a:gd name="T41" fmla="*/ 131 h 138"/>
                  <a:gd name="T42" fmla="*/ 7 w 152"/>
                  <a:gd name="T43" fmla="*/ 121 h 138"/>
                  <a:gd name="T44" fmla="*/ 7 w 152"/>
                  <a:gd name="T45" fmla="*/ 87 h 138"/>
                  <a:gd name="T46" fmla="*/ 17 w 152"/>
                  <a:gd name="T47" fmla="*/ 77 h 138"/>
                  <a:gd name="T48" fmla="*/ 135 w 152"/>
                  <a:gd name="T49" fmla="*/ 77 h 138"/>
                  <a:gd name="T50" fmla="*/ 145 w 152"/>
                  <a:gd name="T51" fmla="*/ 87 h 138"/>
                  <a:gd name="T52" fmla="*/ 145 w 152"/>
                  <a:gd name="T53" fmla="*/ 12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2" h="138">
                    <a:moveTo>
                      <a:pt x="135" y="70"/>
                    </a:moveTo>
                    <a:cubicBezTo>
                      <a:pt x="118" y="70"/>
                      <a:pt x="118" y="70"/>
                      <a:pt x="118" y="70"/>
                    </a:cubicBezTo>
                    <a:cubicBezTo>
                      <a:pt x="118" y="0"/>
                      <a:pt x="118" y="0"/>
                      <a:pt x="118" y="0"/>
                    </a:cubicBezTo>
                    <a:cubicBezTo>
                      <a:pt x="34" y="0"/>
                      <a:pt x="34" y="0"/>
                      <a:pt x="34" y="0"/>
                    </a:cubicBezTo>
                    <a:cubicBezTo>
                      <a:pt x="34" y="70"/>
                      <a:pt x="34" y="70"/>
                      <a:pt x="34" y="70"/>
                    </a:cubicBezTo>
                    <a:cubicBezTo>
                      <a:pt x="17" y="70"/>
                      <a:pt x="17" y="70"/>
                      <a:pt x="17" y="70"/>
                    </a:cubicBezTo>
                    <a:cubicBezTo>
                      <a:pt x="8" y="70"/>
                      <a:pt x="0" y="78"/>
                      <a:pt x="0" y="87"/>
                    </a:cubicBezTo>
                    <a:cubicBezTo>
                      <a:pt x="0" y="121"/>
                      <a:pt x="0" y="121"/>
                      <a:pt x="0" y="121"/>
                    </a:cubicBezTo>
                    <a:cubicBezTo>
                      <a:pt x="0" y="130"/>
                      <a:pt x="8" y="138"/>
                      <a:pt x="17" y="138"/>
                    </a:cubicBezTo>
                    <a:cubicBezTo>
                      <a:pt x="135" y="138"/>
                      <a:pt x="135" y="138"/>
                      <a:pt x="135" y="138"/>
                    </a:cubicBezTo>
                    <a:cubicBezTo>
                      <a:pt x="144" y="138"/>
                      <a:pt x="152" y="130"/>
                      <a:pt x="152" y="121"/>
                    </a:cubicBezTo>
                    <a:cubicBezTo>
                      <a:pt x="152" y="87"/>
                      <a:pt x="152" y="87"/>
                      <a:pt x="152" y="87"/>
                    </a:cubicBezTo>
                    <a:cubicBezTo>
                      <a:pt x="152" y="78"/>
                      <a:pt x="144" y="70"/>
                      <a:pt x="135" y="70"/>
                    </a:cubicBezTo>
                    <a:close/>
                    <a:moveTo>
                      <a:pt x="40" y="6"/>
                    </a:moveTo>
                    <a:cubicBezTo>
                      <a:pt x="111" y="6"/>
                      <a:pt x="111" y="6"/>
                      <a:pt x="111" y="6"/>
                    </a:cubicBezTo>
                    <a:cubicBezTo>
                      <a:pt x="111" y="70"/>
                      <a:pt x="111" y="70"/>
                      <a:pt x="111" y="70"/>
                    </a:cubicBezTo>
                    <a:cubicBezTo>
                      <a:pt x="40" y="70"/>
                      <a:pt x="40" y="70"/>
                      <a:pt x="40" y="70"/>
                    </a:cubicBezTo>
                    <a:lnTo>
                      <a:pt x="40" y="6"/>
                    </a:lnTo>
                    <a:close/>
                    <a:moveTo>
                      <a:pt x="145" y="121"/>
                    </a:moveTo>
                    <a:cubicBezTo>
                      <a:pt x="145" y="127"/>
                      <a:pt x="140" y="131"/>
                      <a:pt x="135" y="131"/>
                    </a:cubicBezTo>
                    <a:cubicBezTo>
                      <a:pt x="17" y="131"/>
                      <a:pt x="17" y="131"/>
                      <a:pt x="17" y="131"/>
                    </a:cubicBezTo>
                    <a:cubicBezTo>
                      <a:pt x="12" y="131"/>
                      <a:pt x="7" y="127"/>
                      <a:pt x="7" y="121"/>
                    </a:cubicBezTo>
                    <a:cubicBezTo>
                      <a:pt x="7" y="87"/>
                      <a:pt x="7" y="87"/>
                      <a:pt x="7" y="87"/>
                    </a:cubicBezTo>
                    <a:cubicBezTo>
                      <a:pt x="7" y="81"/>
                      <a:pt x="12" y="77"/>
                      <a:pt x="17" y="77"/>
                    </a:cubicBezTo>
                    <a:cubicBezTo>
                      <a:pt x="135" y="77"/>
                      <a:pt x="135" y="77"/>
                      <a:pt x="135" y="77"/>
                    </a:cubicBezTo>
                    <a:cubicBezTo>
                      <a:pt x="140" y="77"/>
                      <a:pt x="145" y="81"/>
                      <a:pt x="145" y="87"/>
                    </a:cubicBezTo>
                    <a:lnTo>
                      <a:pt x="145" y="1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0" name="Oval 28"/>
              <p:cNvSpPr>
                <a:spLocks noChangeArrowheads="1"/>
              </p:cNvSpPr>
              <p:nvPr/>
            </p:nvSpPr>
            <p:spPr bwMode="auto">
              <a:xfrm>
                <a:off x="36" y="143"/>
                <a:ext cx="16" cy="1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1" name="Oval 29"/>
              <p:cNvSpPr>
                <a:spLocks noChangeArrowheads="1"/>
              </p:cNvSpPr>
              <p:nvPr/>
            </p:nvSpPr>
            <p:spPr bwMode="auto">
              <a:xfrm>
                <a:off x="59" y="143"/>
                <a:ext cx="14" cy="1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sp>
          <p:nvSpPr>
            <p:cNvPr id="23" name="文本框 22"/>
            <p:cNvSpPr txBox="1"/>
            <p:nvPr/>
          </p:nvSpPr>
          <p:spPr>
            <a:xfrm>
              <a:off x="6216613" y="5154544"/>
              <a:ext cx="2417308" cy="1372683"/>
            </a:xfrm>
            <a:prstGeom prst="rect">
              <a:avLst/>
            </a:prstGeom>
            <a:noFill/>
          </p:spPr>
          <p:txBody>
            <a:bodyPr wrap="square" rtlCol="0">
              <a:spAutoFit/>
            </a:bodyPr>
            <a:lstStyle/>
            <a:p>
              <a:pPr algn="ct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4" name="文本框 23"/>
            <p:cNvSpPr txBox="1"/>
            <p:nvPr/>
          </p:nvSpPr>
          <p:spPr>
            <a:xfrm>
              <a:off x="6815667" y="4812241"/>
              <a:ext cx="1219200" cy="400110"/>
            </a:xfrm>
            <a:prstGeom prst="rect">
              <a:avLst/>
            </a:prstGeom>
            <a:noFill/>
          </p:spPr>
          <p:txBody>
            <a:bodyPr wrap="square" rtlCol="0">
              <a:spAutoFit/>
            </a:bodyPr>
            <a:lstStyle/>
            <a:p>
              <a:pPr algn="r"/>
              <a:r>
                <a:rPr lang="zh-CN" altLang="en-US" sz="2000" dirty="0">
                  <a:solidFill>
                    <a:schemeClr val="accent3"/>
                  </a:solidFill>
                  <a:latin typeface="微软雅黑" panose="020B0503020204020204" pitchFamily="34" charset="-122"/>
                  <a:ea typeface="微软雅黑" panose="020B0503020204020204" pitchFamily="34" charset="-122"/>
                </a:rPr>
                <a:t>添加标题</a:t>
              </a:r>
            </a:p>
          </p:txBody>
        </p:sp>
      </p:grpSp>
      <p:grpSp>
        <p:nvGrpSpPr>
          <p:cNvPr id="32" name="组合 31"/>
          <p:cNvGrpSpPr/>
          <p:nvPr/>
        </p:nvGrpSpPr>
        <p:grpSpPr>
          <a:xfrm>
            <a:off x="8832813" y="1512963"/>
            <a:ext cx="2417308" cy="4782035"/>
            <a:chOff x="8832813" y="1745192"/>
            <a:chExt cx="2417308" cy="4782035"/>
          </a:xfrm>
        </p:grpSpPr>
        <p:sp>
          <p:nvSpPr>
            <p:cNvPr id="33" name="Line 15"/>
            <p:cNvSpPr>
              <a:spLocks noChangeShapeType="1"/>
            </p:cNvSpPr>
            <p:nvPr/>
          </p:nvSpPr>
          <p:spPr bwMode="auto">
            <a:xfrm>
              <a:off x="10030884" y="3967692"/>
              <a:ext cx="0" cy="643467"/>
            </a:xfrm>
            <a:prstGeom prst="line">
              <a:avLst/>
            </a:prstGeom>
            <a:noFill/>
            <a:ln w="6350">
              <a:solidFill>
                <a:schemeClr val="accent4"/>
              </a:solidFill>
              <a:round/>
              <a:tailEnd type="oval" w="sm" len="sm"/>
            </a:ln>
            <a:extLst>
              <a:ext uri="{909E8E84-426E-40DD-AFC4-6F175D3DCCD1}">
                <a14:hiddenFill xmlns:a14="http://schemas.microsoft.com/office/drawing/2010/main">
                  <a:noFill/>
                </a14:hiddenFill>
              </a:ext>
            </a:extLst>
          </p:spPr>
          <p:txBody>
            <a:bodyPr/>
            <a:lstStyle/>
            <a:p>
              <a:endParaRPr lang="zh-CN" altLang="en-US" sz="2400"/>
            </a:p>
          </p:txBody>
        </p:sp>
        <p:sp>
          <p:nvSpPr>
            <p:cNvPr id="34" name="Oval 16"/>
            <p:cNvSpPr>
              <a:spLocks noChangeArrowheads="1"/>
            </p:cNvSpPr>
            <p:nvPr/>
          </p:nvSpPr>
          <p:spPr bwMode="auto">
            <a:xfrm>
              <a:off x="9408584" y="2526243"/>
              <a:ext cx="1242483" cy="1240367"/>
            </a:xfrm>
            <a:prstGeom prst="ellipse">
              <a:avLst/>
            </a:prstGeom>
            <a:solidFill>
              <a:schemeClr val="accent4"/>
            </a:solidFill>
            <a:ln>
              <a:noFill/>
            </a:ln>
          </p:spPr>
          <p:txBody>
            <a:bodyPr/>
            <a:lstStyle/>
            <a:p>
              <a:endParaRPr lang="zh-CN" altLang="en-US" sz="2400" dirty="0"/>
            </a:p>
          </p:txBody>
        </p:sp>
        <p:sp>
          <p:nvSpPr>
            <p:cNvPr id="35" name="Freeform 17"/>
            <p:cNvSpPr/>
            <p:nvPr/>
          </p:nvSpPr>
          <p:spPr bwMode="auto">
            <a:xfrm>
              <a:off x="9052985" y="1745192"/>
              <a:ext cx="2036233" cy="2379133"/>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4"/>
            </a:solidFill>
            <a:ln>
              <a:noFill/>
            </a:ln>
          </p:spPr>
          <p:txBody>
            <a:bodyPr/>
            <a:lstStyle/>
            <a:p>
              <a:endParaRPr lang="zh-CN" altLang="en-US" sz="2400" dirty="0"/>
            </a:p>
          </p:txBody>
        </p:sp>
        <p:sp>
          <p:nvSpPr>
            <p:cNvPr id="36" name="Freeform 18"/>
            <p:cNvSpPr>
              <a:spLocks noEditPoints="1"/>
            </p:cNvSpPr>
            <p:nvPr/>
          </p:nvSpPr>
          <p:spPr bwMode="auto">
            <a:xfrm>
              <a:off x="9734551" y="2911476"/>
              <a:ext cx="590549" cy="522816"/>
            </a:xfrm>
            <a:custGeom>
              <a:avLst/>
              <a:gdLst>
                <a:gd name="T0" fmla="*/ 32 w 170"/>
                <a:gd name="T1" fmla="*/ 150 h 150"/>
                <a:gd name="T2" fmla="*/ 29 w 170"/>
                <a:gd name="T3" fmla="*/ 150 h 150"/>
                <a:gd name="T4" fmla="*/ 29 w 170"/>
                <a:gd name="T5" fmla="*/ 150 h 150"/>
                <a:gd name="T6" fmla="*/ 52 w 170"/>
                <a:gd name="T7" fmla="*/ 111 h 150"/>
                <a:gd name="T8" fmla="*/ 52 w 170"/>
                <a:gd name="T9" fmla="*/ 111 h 150"/>
                <a:gd name="T10" fmla="*/ 0 w 170"/>
                <a:gd name="T11" fmla="*/ 58 h 150"/>
                <a:gd name="T12" fmla="*/ 0 w 170"/>
                <a:gd name="T13" fmla="*/ 58 h 150"/>
                <a:gd name="T14" fmla="*/ 85 w 170"/>
                <a:gd name="T15" fmla="*/ 0 h 150"/>
                <a:gd name="T16" fmla="*/ 85 w 170"/>
                <a:gd name="T17" fmla="*/ 0 h 150"/>
                <a:gd name="T18" fmla="*/ 170 w 170"/>
                <a:gd name="T19" fmla="*/ 58 h 150"/>
                <a:gd name="T20" fmla="*/ 170 w 170"/>
                <a:gd name="T21" fmla="*/ 58 h 150"/>
                <a:gd name="T22" fmla="*/ 111 w 170"/>
                <a:gd name="T23" fmla="*/ 113 h 150"/>
                <a:gd name="T24" fmla="*/ 111 w 170"/>
                <a:gd name="T25" fmla="*/ 113 h 150"/>
                <a:gd name="T26" fmla="*/ 32 w 170"/>
                <a:gd name="T27" fmla="*/ 150 h 150"/>
                <a:gd name="T28" fmla="*/ 32 w 170"/>
                <a:gd name="T29" fmla="*/ 150 h 150"/>
                <a:gd name="T30" fmla="*/ 32 w 170"/>
                <a:gd name="T31" fmla="*/ 150 h 150"/>
                <a:gd name="T32" fmla="*/ 33 w 170"/>
                <a:gd name="T33" fmla="*/ 27 h 150"/>
                <a:gd name="T34" fmla="*/ 14 w 170"/>
                <a:gd name="T35" fmla="*/ 58 h 150"/>
                <a:gd name="T36" fmla="*/ 14 w 170"/>
                <a:gd name="T37" fmla="*/ 58 h 150"/>
                <a:gd name="T38" fmla="*/ 62 w 170"/>
                <a:gd name="T39" fmla="*/ 99 h 150"/>
                <a:gd name="T40" fmla="*/ 62 w 170"/>
                <a:gd name="T41" fmla="*/ 99 h 150"/>
                <a:gd name="T42" fmla="*/ 68 w 170"/>
                <a:gd name="T43" fmla="*/ 101 h 150"/>
                <a:gd name="T44" fmla="*/ 67 w 170"/>
                <a:gd name="T45" fmla="*/ 107 h 150"/>
                <a:gd name="T46" fmla="*/ 58 w 170"/>
                <a:gd name="T47" fmla="*/ 132 h 150"/>
                <a:gd name="T48" fmla="*/ 58 w 170"/>
                <a:gd name="T49" fmla="*/ 132 h 150"/>
                <a:gd name="T50" fmla="*/ 102 w 170"/>
                <a:gd name="T51" fmla="*/ 102 h 150"/>
                <a:gd name="T52" fmla="*/ 102 w 170"/>
                <a:gd name="T53" fmla="*/ 102 h 150"/>
                <a:gd name="T54" fmla="*/ 103 w 170"/>
                <a:gd name="T55" fmla="*/ 100 h 150"/>
                <a:gd name="T56" fmla="*/ 106 w 170"/>
                <a:gd name="T57" fmla="*/ 100 h 150"/>
                <a:gd name="T58" fmla="*/ 156 w 170"/>
                <a:gd name="T59" fmla="*/ 58 h 150"/>
                <a:gd name="T60" fmla="*/ 156 w 170"/>
                <a:gd name="T61" fmla="*/ 58 h 150"/>
                <a:gd name="T62" fmla="*/ 137 w 170"/>
                <a:gd name="T63" fmla="*/ 27 h 150"/>
                <a:gd name="T64" fmla="*/ 137 w 170"/>
                <a:gd name="T65" fmla="*/ 27 h 150"/>
                <a:gd name="T66" fmla="*/ 85 w 170"/>
                <a:gd name="T67" fmla="*/ 14 h 150"/>
                <a:gd name="T68" fmla="*/ 85 w 170"/>
                <a:gd name="T69" fmla="*/ 14 h 150"/>
                <a:gd name="T70" fmla="*/ 85 w 170"/>
                <a:gd name="T71" fmla="*/ 14 h 150"/>
                <a:gd name="T72" fmla="*/ 85 w 170"/>
                <a:gd name="T73" fmla="*/ 14 h 150"/>
                <a:gd name="T74" fmla="*/ 33 w 170"/>
                <a:gd name="T75" fmla="*/ 2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0" h="150">
                  <a:moveTo>
                    <a:pt x="32" y="150"/>
                  </a:moveTo>
                  <a:cubicBezTo>
                    <a:pt x="30" y="150"/>
                    <a:pt x="29" y="150"/>
                    <a:pt x="29" y="150"/>
                  </a:cubicBezTo>
                  <a:cubicBezTo>
                    <a:pt x="29" y="150"/>
                    <a:pt x="29" y="150"/>
                    <a:pt x="29" y="150"/>
                  </a:cubicBezTo>
                  <a:cubicBezTo>
                    <a:pt x="29" y="150"/>
                    <a:pt x="48" y="133"/>
                    <a:pt x="52" y="111"/>
                  </a:cubicBezTo>
                  <a:cubicBezTo>
                    <a:pt x="52" y="111"/>
                    <a:pt x="52" y="111"/>
                    <a:pt x="52" y="111"/>
                  </a:cubicBezTo>
                  <a:cubicBezTo>
                    <a:pt x="23" y="103"/>
                    <a:pt x="0" y="83"/>
                    <a:pt x="0" y="58"/>
                  </a:cubicBezTo>
                  <a:cubicBezTo>
                    <a:pt x="0" y="58"/>
                    <a:pt x="0" y="58"/>
                    <a:pt x="0" y="58"/>
                  </a:cubicBezTo>
                  <a:cubicBezTo>
                    <a:pt x="0" y="23"/>
                    <a:pt x="40" y="0"/>
                    <a:pt x="85" y="0"/>
                  </a:cubicBezTo>
                  <a:cubicBezTo>
                    <a:pt x="85" y="0"/>
                    <a:pt x="85" y="0"/>
                    <a:pt x="85" y="0"/>
                  </a:cubicBezTo>
                  <a:cubicBezTo>
                    <a:pt x="130" y="0"/>
                    <a:pt x="170" y="23"/>
                    <a:pt x="170" y="58"/>
                  </a:cubicBezTo>
                  <a:cubicBezTo>
                    <a:pt x="170" y="58"/>
                    <a:pt x="170" y="58"/>
                    <a:pt x="170" y="58"/>
                  </a:cubicBezTo>
                  <a:cubicBezTo>
                    <a:pt x="170" y="85"/>
                    <a:pt x="144" y="106"/>
                    <a:pt x="111" y="113"/>
                  </a:cubicBezTo>
                  <a:cubicBezTo>
                    <a:pt x="111" y="113"/>
                    <a:pt x="111" y="113"/>
                    <a:pt x="111" y="113"/>
                  </a:cubicBezTo>
                  <a:cubicBezTo>
                    <a:pt x="80" y="147"/>
                    <a:pt x="43" y="150"/>
                    <a:pt x="32" y="150"/>
                  </a:cubicBezTo>
                  <a:cubicBezTo>
                    <a:pt x="32" y="150"/>
                    <a:pt x="32" y="150"/>
                    <a:pt x="32" y="150"/>
                  </a:cubicBezTo>
                  <a:cubicBezTo>
                    <a:pt x="32" y="150"/>
                    <a:pt x="32" y="150"/>
                    <a:pt x="32" y="150"/>
                  </a:cubicBezTo>
                  <a:close/>
                  <a:moveTo>
                    <a:pt x="33" y="27"/>
                  </a:moveTo>
                  <a:cubicBezTo>
                    <a:pt x="21" y="36"/>
                    <a:pt x="14" y="47"/>
                    <a:pt x="14" y="58"/>
                  </a:cubicBezTo>
                  <a:cubicBezTo>
                    <a:pt x="14" y="58"/>
                    <a:pt x="14" y="58"/>
                    <a:pt x="14" y="58"/>
                  </a:cubicBezTo>
                  <a:cubicBezTo>
                    <a:pt x="13" y="75"/>
                    <a:pt x="32" y="93"/>
                    <a:pt x="62" y="99"/>
                  </a:cubicBezTo>
                  <a:cubicBezTo>
                    <a:pt x="62" y="99"/>
                    <a:pt x="62" y="99"/>
                    <a:pt x="62" y="99"/>
                  </a:cubicBezTo>
                  <a:cubicBezTo>
                    <a:pt x="68" y="101"/>
                    <a:pt x="68" y="101"/>
                    <a:pt x="68" y="101"/>
                  </a:cubicBezTo>
                  <a:cubicBezTo>
                    <a:pt x="67" y="107"/>
                    <a:pt x="67" y="107"/>
                    <a:pt x="67" y="107"/>
                  </a:cubicBezTo>
                  <a:cubicBezTo>
                    <a:pt x="67" y="113"/>
                    <a:pt x="64" y="123"/>
                    <a:pt x="58" y="132"/>
                  </a:cubicBezTo>
                  <a:cubicBezTo>
                    <a:pt x="58" y="132"/>
                    <a:pt x="58" y="132"/>
                    <a:pt x="58" y="132"/>
                  </a:cubicBezTo>
                  <a:cubicBezTo>
                    <a:pt x="71" y="127"/>
                    <a:pt x="87" y="119"/>
                    <a:pt x="102" y="102"/>
                  </a:cubicBezTo>
                  <a:cubicBezTo>
                    <a:pt x="102" y="102"/>
                    <a:pt x="102" y="102"/>
                    <a:pt x="102" y="102"/>
                  </a:cubicBezTo>
                  <a:cubicBezTo>
                    <a:pt x="103" y="100"/>
                    <a:pt x="103" y="100"/>
                    <a:pt x="103" y="100"/>
                  </a:cubicBezTo>
                  <a:cubicBezTo>
                    <a:pt x="106" y="100"/>
                    <a:pt x="106" y="100"/>
                    <a:pt x="106" y="100"/>
                  </a:cubicBezTo>
                  <a:cubicBezTo>
                    <a:pt x="137" y="94"/>
                    <a:pt x="157" y="76"/>
                    <a:pt x="156" y="58"/>
                  </a:cubicBezTo>
                  <a:cubicBezTo>
                    <a:pt x="156" y="58"/>
                    <a:pt x="156" y="58"/>
                    <a:pt x="156" y="58"/>
                  </a:cubicBezTo>
                  <a:cubicBezTo>
                    <a:pt x="156" y="47"/>
                    <a:pt x="149" y="36"/>
                    <a:pt x="137" y="27"/>
                  </a:cubicBezTo>
                  <a:cubicBezTo>
                    <a:pt x="137" y="27"/>
                    <a:pt x="137" y="27"/>
                    <a:pt x="137" y="27"/>
                  </a:cubicBezTo>
                  <a:cubicBezTo>
                    <a:pt x="124" y="19"/>
                    <a:pt x="105" y="14"/>
                    <a:pt x="85" y="14"/>
                  </a:cubicBezTo>
                  <a:cubicBezTo>
                    <a:pt x="85" y="14"/>
                    <a:pt x="85" y="14"/>
                    <a:pt x="85" y="14"/>
                  </a:cubicBezTo>
                  <a:cubicBezTo>
                    <a:pt x="85" y="14"/>
                    <a:pt x="85" y="14"/>
                    <a:pt x="85" y="14"/>
                  </a:cubicBezTo>
                  <a:cubicBezTo>
                    <a:pt x="85" y="14"/>
                    <a:pt x="85" y="14"/>
                    <a:pt x="85" y="14"/>
                  </a:cubicBezTo>
                  <a:cubicBezTo>
                    <a:pt x="65" y="14"/>
                    <a:pt x="46" y="19"/>
                    <a:pt x="33" y="27"/>
                  </a:cubicBezTo>
                  <a:close/>
                </a:path>
              </a:pathLst>
            </a:custGeom>
            <a:solidFill>
              <a:schemeClr val="bg1"/>
            </a:solidFill>
            <a:ln>
              <a:noFill/>
            </a:ln>
          </p:spPr>
          <p:txBody>
            <a:bodyPr/>
            <a:lstStyle/>
            <a:p>
              <a:endParaRPr lang="zh-CN" altLang="en-US" sz="2400"/>
            </a:p>
          </p:txBody>
        </p:sp>
        <p:sp>
          <p:nvSpPr>
            <p:cNvPr id="37" name="文本框 36"/>
            <p:cNvSpPr txBox="1"/>
            <p:nvPr/>
          </p:nvSpPr>
          <p:spPr>
            <a:xfrm>
              <a:off x="8832813" y="5154544"/>
              <a:ext cx="2417308" cy="1372683"/>
            </a:xfrm>
            <a:prstGeom prst="rect">
              <a:avLst/>
            </a:prstGeom>
            <a:noFill/>
          </p:spPr>
          <p:txBody>
            <a:bodyPr wrap="square" rtlCol="0">
              <a:spAutoFit/>
            </a:bodyPr>
            <a:lstStyle/>
            <a:p>
              <a:pPr algn="ct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8" name="文本框 37"/>
            <p:cNvSpPr txBox="1"/>
            <p:nvPr/>
          </p:nvSpPr>
          <p:spPr>
            <a:xfrm>
              <a:off x="9431867" y="4812241"/>
              <a:ext cx="1219200" cy="400110"/>
            </a:xfrm>
            <a:prstGeom prst="rect">
              <a:avLst/>
            </a:prstGeom>
            <a:noFill/>
          </p:spPr>
          <p:txBody>
            <a:bodyPr wrap="square" rtlCol="0">
              <a:spAutoFit/>
            </a:bodyPr>
            <a:lstStyle/>
            <a:p>
              <a:pPr algn="r"/>
              <a:r>
                <a:rPr lang="zh-CN" altLang="en-US" sz="2000" dirty="0">
                  <a:solidFill>
                    <a:schemeClr val="accent4"/>
                  </a:solidFill>
                  <a:latin typeface="微软雅黑" panose="020B0503020204020204" pitchFamily="34" charset="-122"/>
                  <a:ea typeface="微软雅黑" panose="020B0503020204020204" pitchFamily="34" charset="-122"/>
                </a:rPr>
                <a:t>添加标题</a:t>
              </a:r>
            </a:p>
          </p:txBody>
        </p:sp>
      </p:grpSp>
      <p:sp>
        <p:nvSpPr>
          <p:cNvPr id="39" name="文本框 128"/>
          <p:cNvSpPr txBox="1"/>
          <p:nvPr userDrawn="1"/>
        </p:nvSpPr>
        <p:spPr>
          <a:xfrm>
            <a:off x="4639945" y="505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anim calcmode="lin" valueType="num">
                                      <p:cBhvr>
                                        <p:cTn id="18" dur="500" fill="hold"/>
                                        <p:tgtEl>
                                          <p:spTgt spid="18"/>
                                        </p:tgtEl>
                                        <p:attrNameLst>
                                          <p:attrName>ppt_x</p:attrName>
                                        </p:attrNameLst>
                                      </p:cBhvr>
                                      <p:tavLst>
                                        <p:tav tm="0">
                                          <p:val>
                                            <p:strVal val="#ppt_x"/>
                                          </p:val>
                                        </p:tav>
                                        <p:tav tm="100000">
                                          <p:val>
                                            <p:strVal val="#ppt_x"/>
                                          </p:val>
                                        </p:tav>
                                      </p:tavLst>
                                    </p:anim>
                                    <p:anim calcmode="lin" valueType="num">
                                      <p:cBhvr>
                                        <p:cTn id="19" dur="500" fill="hold"/>
                                        <p:tgtEl>
                                          <p:spTgt spid="18"/>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anim calcmode="lin" valueType="num">
                                      <p:cBhvr>
                                        <p:cTn id="23" dur="500" fill="hold"/>
                                        <p:tgtEl>
                                          <p:spTgt spid="32"/>
                                        </p:tgtEl>
                                        <p:attrNameLst>
                                          <p:attrName>ppt_x</p:attrName>
                                        </p:attrNameLst>
                                      </p:cBhvr>
                                      <p:tavLst>
                                        <p:tav tm="0">
                                          <p:val>
                                            <p:strVal val="#ppt_x"/>
                                          </p:val>
                                        </p:tav>
                                        <p:tav tm="100000">
                                          <p:val>
                                            <p:strVal val="#ppt_x"/>
                                          </p:val>
                                        </p:tav>
                                      </p:tavLst>
                                    </p:anim>
                                    <p:anim calcmode="lin" valueType="num">
                                      <p:cBhvr>
                                        <p:cTn id="24"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69006" y="1421326"/>
            <a:ext cx="2000249" cy="586316"/>
            <a:chOff x="2193922" y="492128"/>
            <a:chExt cx="1500185" cy="439738"/>
          </a:xfrm>
          <a:solidFill>
            <a:schemeClr val="accent1"/>
          </a:solidFill>
        </p:grpSpPr>
        <p:sp>
          <p:nvSpPr>
            <p:cNvPr id="3" name="Freeform 298"/>
            <p:cNvSpPr/>
            <p:nvPr/>
          </p:nvSpPr>
          <p:spPr bwMode="auto">
            <a:xfrm>
              <a:off x="3394069" y="492128"/>
              <a:ext cx="300038" cy="266701"/>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solidFill>
                <a:schemeClr val="accent1"/>
              </a:solidFill>
              <a:round/>
            </a:ln>
          </p:spPr>
          <p:txBody>
            <a:bodyPr/>
            <a:lstStyle/>
            <a:p>
              <a:endParaRPr lang="en-US" sz="2400"/>
            </a:p>
          </p:txBody>
        </p:sp>
        <p:sp>
          <p:nvSpPr>
            <p:cNvPr id="4" name="Freeform 299"/>
            <p:cNvSpPr/>
            <p:nvPr/>
          </p:nvSpPr>
          <p:spPr bwMode="auto">
            <a:xfrm>
              <a:off x="2570158" y="669929"/>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solidFill>
                <a:schemeClr val="accent1"/>
              </a:solidFill>
              <a:round/>
            </a:ln>
          </p:spPr>
          <p:txBody>
            <a:bodyPr/>
            <a:lstStyle/>
            <a:p>
              <a:pPr>
                <a:defRPr/>
              </a:pPr>
              <a:endParaRPr lang="en-US" sz="2400"/>
            </a:p>
          </p:txBody>
        </p:sp>
        <p:sp>
          <p:nvSpPr>
            <p:cNvPr id="5" name="Freeform 300"/>
            <p:cNvSpPr/>
            <p:nvPr/>
          </p:nvSpPr>
          <p:spPr bwMode="auto">
            <a:xfrm>
              <a:off x="2470146" y="712790"/>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solidFill>
                <a:schemeClr val="accent1"/>
              </a:solidFill>
              <a:round/>
            </a:ln>
          </p:spPr>
          <p:txBody>
            <a:bodyPr/>
            <a:lstStyle/>
            <a:p>
              <a:pPr>
                <a:defRPr/>
              </a:pPr>
              <a:endParaRPr lang="en-US" sz="2400"/>
            </a:p>
          </p:txBody>
        </p:sp>
        <p:sp>
          <p:nvSpPr>
            <p:cNvPr id="6" name="Freeform 301"/>
            <p:cNvSpPr/>
            <p:nvPr/>
          </p:nvSpPr>
          <p:spPr bwMode="auto">
            <a:xfrm>
              <a:off x="2371721" y="762003"/>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solidFill>
                <a:schemeClr val="accent1"/>
              </a:solidFill>
              <a:round/>
            </a:ln>
          </p:spPr>
          <p:txBody>
            <a:bodyPr/>
            <a:lstStyle/>
            <a:p>
              <a:pPr>
                <a:defRPr/>
              </a:pPr>
              <a:endParaRPr lang="en-US" sz="2400"/>
            </a:p>
          </p:txBody>
        </p:sp>
        <p:sp>
          <p:nvSpPr>
            <p:cNvPr id="7" name="Freeform 302"/>
            <p:cNvSpPr/>
            <p:nvPr/>
          </p:nvSpPr>
          <p:spPr bwMode="auto">
            <a:xfrm>
              <a:off x="2193922" y="885828"/>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solidFill>
                <a:schemeClr val="accent1"/>
              </a:solidFill>
              <a:round/>
            </a:ln>
          </p:spPr>
          <p:txBody>
            <a:bodyPr/>
            <a:lstStyle/>
            <a:p>
              <a:pPr>
                <a:defRPr/>
              </a:pPr>
              <a:endParaRPr lang="en-US" sz="2400"/>
            </a:p>
          </p:txBody>
        </p:sp>
        <p:sp>
          <p:nvSpPr>
            <p:cNvPr id="8" name="Freeform 303"/>
            <p:cNvSpPr/>
            <p:nvPr/>
          </p:nvSpPr>
          <p:spPr bwMode="auto">
            <a:xfrm>
              <a:off x="2279646" y="820740"/>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solidFill>
                <a:schemeClr val="accent1"/>
              </a:solidFill>
              <a:round/>
            </a:ln>
          </p:spPr>
          <p:txBody>
            <a:bodyPr/>
            <a:lstStyle/>
            <a:p>
              <a:pPr>
                <a:defRPr/>
              </a:pPr>
              <a:endParaRPr lang="en-US" sz="2400"/>
            </a:p>
          </p:txBody>
        </p:sp>
        <p:sp>
          <p:nvSpPr>
            <p:cNvPr id="9" name="Freeform 304"/>
            <p:cNvSpPr/>
            <p:nvPr/>
          </p:nvSpPr>
          <p:spPr bwMode="auto">
            <a:xfrm>
              <a:off x="2998783" y="579440"/>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solidFill>
                <a:schemeClr val="accent1"/>
              </a:solidFill>
              <a:round/>
            </a:ln>
          </p:spPr>
          <p:txBody>
            <a:bodyPr/>
            <a:lstStyle/>
            <a:p>
              <a:pPr>
                <a:defRPr/>
              </a:pPr>
              <a:endParaRPr lang="en-US" sz="2400"/>
            </a:p>
          </p:txBody>
        </p:sp>
        <p:sp>
          <p:nvSpPr>
            <p:cNvPr id="10" name="Freeform 305"/>
            <p:cNvSpPr/>
            <p:nvPr/>
          </p:nvSpPr>
          <p:spPr bwMode="auto">
            <a:xfrm>
              <a:off x="3221033" y="576265"/>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solidFill>
                <a:schemeClr val="accent1"/>
              </a:solidFill>
              <a:round/>
            </a:ln>
          </p:spPr>
          <p:txBody>
            <a:bodyPr/>
            <a:lstStyle/>
            <a:p>
              <a:pPr>
                <a:defRPr/>
              </a:pPr>
              <a:endParaRPr lang="en-US" sz="2400"/>
            </a:p>
          </p:txBody>
        </p:sp>
        <p:sp>
          <p:nvSpPr>
            <p:cNvPr id="11" name="Freeform 306"/>
            <p:cNvSpPr/>
            <p:nvPr/>
          </p:nvSpPr>
          <p:spPr bwMode="auto">
            <a:xfrm>
              <a:off x="3108320"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solidFill>
                <a:schemeClr val="accent1"/>
              </a:solidFill>
              <a:round/>
            </a:ln>
          </p:spPr>
          <p:txBody>
            <a:bodyPr/>
            <a:lstStyle/>
            <a:p>
              <a:pPr>
                <a:defRPr/>
              </a:pPr>
              <a:endParaRPr lang="en-US" sz="2400"/>
            </a:p>
          </p:txBody>
        </p:sp>
        <p:sp>
          <p:nvSpPr>
            <p:cNvPr id="12" name="Freeform 307"/>
            <p:cNvSpPr/>
            <p:nvPr/>
          </p:nvSpPr>
          <p:spPr bwMode="auto">
            <a:xfrm>
              <a:off x="3330571" y="584199"/>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solidFill>
                <a:schemeClr val="accent1"/>
              </a:solidFill>
              <a:round/>
            </a:ln>
          </p:spPr>
          <p:txBody>
            <a:bodyPr/>
            <a:lstStyle/>
            <a:p>
              <a:pPr>
                <a:defRPr/>
              </a:pPr>
              <a:endParaRPr lang="en-US" sz="2400"/>
            </a:p>
          </p:txBody>
        </p:sp>
        <p:sp>
          <p:nvSpPr>
            <p:cNvPr id="13" name="Freeform 308"/>
            <p:cNvSpPr/>
            <p:nvPr/>
          </p:nvSpPr>
          <p:spPr bwMode="auto">
            <a:xfrm>
              <a:off x="2889250" y="590548"/>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solidFill>
                <a:schemeClr val="accent1"/>
              </a:solidFill>
              <a:round/>
            </a:ln>
          </p:spPr>
          <p:txBody>
            <a:bodyPr/>
            <a:lstStyle/>
            <a:p>
              <a:pPr>
                <a:defRPr/>
              </a:pPr>
              <a:endParaRPr lang="en-US" sz="2400"/>
            </a:p>
          </p:txBody>
        </p:sp>
        <p:sp>
          <p:nvSpPr>
            <p:cNvPr id="14" name="Freeform 309"/>
            <p:cNvSpPr/>
            <p:nvPr/>
          </p:nvSpPr>
          <p:spPr bwMode="auto">
            <a:xfrm>
              <a:off x="2781299"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solidFill>
                <a:schemeClr val="accent1"/>
              </a:solidFill>
              <a:round/>
            </a:ln>
          </p:spPr>
          <p:txBody>
            <a:bodyPr/>
            <a:lstStyle/>
            <a:p>
              <a:pPr>
                <a:defRPr/>
              </a:pPr>
              <a:endParaRPr lang="en-US" sz="2400"/>
            </a:p>
          </p:txBody>
        </p:sp>
        <p:sp>
          <p:nvSpPr>
            <p:cNvPr id="15"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solidFill>
                <a:schemeClr val="accent1"/>
              </a:solidFill>
              <a:round/>
            </a:ln>
          </p:spPr>
          <p:txBody>
            <a:bodyPr/>
            <a:lstStyle/>
            <a:p>
              <a:pPr>
                <a:defRPr/>
              </a:pPr>
              <a:endParaRPr lang="en-US" sz="2400"/>
            </a:p>
          </p:txBody>
        </p:sp>
      </p:grpSp>
      <p:grpSp>
        <p:nvGrpSpPr>
          <p:cNvPr id="16" name="Group 19"/>
          <p:cNvGrpSpPr/>
          <p:nvPr/>
        </p:nvGrpSpPr>
        <p:grpSpPr>
          <a:xfrm flipV="1">
            <a:off x="3988529" y="2850086"/>
            <a:ext cx="2000251" cy="586317"/>
            <a:chOff x="2193925" y="492126"/>
            <a:chExt cx="1500188" cy="439738"/>
          </a:xfrm>
          <a:solidFill>
            <a:schemeClr val="accent1"/>
          </a:solidFill>
        </p:grpSpPr>
        <p:sp>
          <p:nvSpPr>
            <p:cNvPr id="17"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solidFill>
                <a:schemeClr val="accent1"/>
              </a:solidFill>
              <a:round/>
            </a:ln>
          </p:spPr>
          <p:txBody>
            <a:bodyPr/>
            <a:lstStyle/>
            <a:p>
              <a:endParaRPr lang="en-US" sz="2400"/>
            </a:p>
          </p:txBody>
        </p:sp>
        <p:sp>
          <p:nvSpPr>
            <p:cNvPr id="18"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solidFill>
                <a:schemeClr val="accent1"/>
              </a:solidFill>
              <a:round/>
            </a:ln>
          </p:spPr>
          <p:txBody>
            <a:bodyPr/>
            <a:lstStyle/>
            <a:p>
              <a:pPr>
                <a:defRPr/>
              </a:pPr>
              <a:endParaRPr lang="en-US" sz="2400"/>
            </a:p>
          </p:txBody>
        </p:sp>
        <p:sp>
          <p:nvSpPr>
            <p:cNvPr id="19"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solidFill>
                <a:schemeClr val="accent1"/>
              </a:solidFill>
              <a:round/>
            </a:ln>
          </p:spPr>
          <p:txBody>
            <a:bodyPr/>
            <a:lstStyle/>
            <a:p>
              <a:pPr>
                <a:defRPr/>
              </a:pPr>
              <a:endParaRPr lang="en-US" sz="2400"/>
            </a:p>
          </p:txBody>
        </p:sp>
        <p:sp>
          <p:nvSpPr>
            <p:cNvPr id="20"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solidFill>
                <a:schemeClr val="accent1"/>
              </a:solidFill>
              <a:round/>
            </a:ln>
          </p:spPr>
          <p:txBody>
            <a:bodyPr/>
            <a:lstStyle/>
            <a:p>
              <a:pPr>
                <a:defRPr/>
              </a:pPr>
              <a:endParaRPr lang="en-US" sz="2400"/>
            </a:p>
          </p:txBody>
        </p:sp>
        <p:sp>
          <p:nvSpPr>
            <p:cNvPr id="21"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solidFill>
                <a:schemeClr val="accent1"/>
              </a:solidFill>
              <a:round/>
            </a:ln>
          </p:spPr>
          <p:txBody>
            <a:bodyPr/>
            <a:lstStyle/>
            <a:p>
              <a:pPr>
                <a:defRPr/>
              </a:pPr>
              <a:endParaRPr lang="en-US" sz="2400"/>
            </a:p>
          </p:txBody>
        </p:sp>
        <p:sp>
          <p:nvSpPr>
            <p:cNvPr id="22"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solidFill>
                <a:schemeClr val="accent1"/>
              </a:solidFill>
              <a:round/>
            </a:ln>
          </p:spPr>
          <p:txBody>
            <a:bodyPr/>
            <a:lstStyle/>
            <a:p>
              <a:pPr>
                <a:defRPr/>
              </a:pPr>
              <a:endParaRPr lang="en-US" sz="2400"/>
            </a:p>
          </p:txBody>
        </p:sp>
        <p:sp>
          <p:nvSpPr>
            <p:cNvPr id="23"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solidFill>
                <a:schemeClr val="accent1"/>
              </a:solidFill>
              <a:round/>
            </a:ln>
          </p:spPr>
          <p:txBody>
            <a:bodyPr/>
            <a:lstStyle/>
            <a:p>
              <a:pPr>
                <a:defRPr/>
              </a:pPr>
              <a:endParaRPr lang="en-US" sz="2400"/>
            </a:p>
          </p:txBody>
        </p:sp>
        <p:sp>
          <p:nvSpPr>
            <p:cNvPr id="24"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solidFill>
                <a:schemeClr val="accent1"/>
              </a:solidFill>
              <a:round/>
            </a:ln>
          </p:spPr>
          <p:txBody>
            <a:bodyPr/>
            <a:lstStyle/>
            <a:p>
              <a:pPr>
                <a:defRPr/>
              </a:pPr>
              <a:endParaRPr lang="en-US" sz="2400"/>
            </a:p>
          </p:txBody>
        </p:sp>
        <p:sp>
          <p:nvSpPr>
            <p:cNvPr id="25"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solidFill>
                <a:schemeClr val="accent1"/>
              </a:solidFill>
              <a:round/>
            </a:ln>
          </p:spPr>
          <p:txBody>
            <a:bodyPr/>
            <a:lstStyle/>
            <a:p>
              <a:pPr>
                <a:defRPr/>
              </a:pPr>
              <a:endParaRPr lang="en-US" sz="2400"/>
            </a:p>
          </p:txBody>
        </p:sp>
        <p:sp>
          <p:nvSpPr>
            <p:cNvPr id="26"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solidFill>
                <a:schemeClr val="accent1"/>
              </a:solidFill>
              <a:round/>
            </a:ln>
          </p:spPr>
          <p:txBody>
            <a:bodyPr/>
            <a:lstStyle/>
            <a:p>
              <a:pPr>
                <a:defRPr/>
              </a:pPr>
              <a:endParaRPr lang="en-US" sz="2400"/>
            </a:p>
          </p:txBody>
        </p:sp>
        <p:sp>
          <p:nvSpPr>
            <p:cNvPr id="27"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solidFill>
                <a:schemeClr val="accent1"/>
              </a:solidFill>
              <a:round/>
            </a:ln>
          </p:spPr>
          <p:txBody>
            <a:bodyPr/>
            <a:lstStyle/>
            <a:p>
              <a:pPr>
                <a:defRPr/>
              </a:pPr>
              <a:endParaRPr lang="en-US" sz="2400"/>
            </a:p>
          </p:txBody>
        </p:sp>
        <p:sp>
          <p:nvSpPr>
            <p:cNvPr id="28"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solidFill>
                <a:schemeClr val="accent1"/>
              </a:solidFill>
              <a:round/>
            </a:ln>
          </p:spPr>
          <p:txBody>
            <a:bodyPr/>
            <a:lstStyle/>
            <a:p>
              <a:pPr>
                <a:defRPr/>
              </a:pPr>
              <a:endParaRPr lang="en-US" sz="2400"/>
            </a:p>
          </p:txBody>
        </p:sp>
        <p:sp>
          <p:nvSpPr>
            <p:cNvPr id="29"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solidFill>
                <a:schemeClr val="accent1"/>
              </a:solidFill>
              <a:round/>
            </a:ln>
          </p:spPr>
          <p:txBody>
            <a:bodyPr/>
            <a:lstStyle/>
            <a:p>
              <a:pPr>
                <a:defRPr/>
              </a:pPr>
              <a:endParaRPr lang="en-US" sz="2400"/>
            </a:p>
          </p:txBody>
        </p:sp>
      </p:grpSp>
      <p:grpSp>
        <p:nvGrpSpPr>
          <p:cNvPr id="30" name="Group 128"/>
          <p:cNvGrpSpPr/>
          <p:nvPr/>
        </p:nvGrpSpPr>
        <p:grpSpPr>
          <a:xfrm>
            <a:off x="7703305" y="1421325"/>
            <a:ext cx="2000250" cy="586317"/>
            <a:chOff x="2193925" y="492126"/>
            <a:chExt cx="1500188" cy="439738"/>
          </a:xfrm>
          <a:solidFill>
            <a:schemeClr val="accent1"/>
          </a:solidFill>
        </p:grpSpPr>
        <p:sp>
          <p:nvSpPr>
            <p:cNvPr id="31"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solidFill>
                <a:schemeClr val="accent1"/>
              </a:solidFill>
              <a:round/>
            </a:ln>
          </p:spPr>
          <p:txBody>
            <a:bodyPr/>
            <a:lstStyle/>
            <a:p>
              <a:endParaRPr lang="en-US" sz="2400"/>
            </a:p>
          </p:txBody>
        </p:sp>
        <p:sp>
          <p:nvSpPr>
            <p:cNvPr id="32"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solidFill>
                <a:schemeClr val="accent1"/>
              </a:solidFill>
              <a:round/>
            </a:ln>
          </p:spPr>
          <p:txBody>
            <a:bodyPr/>
            <a:lstStyle/>
            <a:p>
              <a:pPr>
                <a:defRPr/>
              </a:pPr>
              <a:endParaRPr lang="en-US" sz="2400"/>
            </a:p>
          </p:txBody>
        </p:sp>
        <p:sp>
          <p:nvSpPr>
            <p:cNvPr id="33"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solidFill>
                <a:schemeClr val="accent1"/>
              </a:solidFill>
              <a:round/>
            </a:ln>
          </p:spPr>
          <p:txBody>
            <a:bodyPr/>
            <a:lstStyle/>
            <a:p>
              <a:pPr>
                <a:defRPr/>
              </a:pPr>
              <a:endParaRPr lang="en-US" sz="2400"/>
            </a:p>
          </p:txBody>
        </p:sp>
        <p:sp>
          <p:nvSpPr>
            <p:cNvPr id="34"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solidFill>
                <a:schemeClr val="accent1"/>
              </a:solidFill>
              <a:round/>
            </a:ln>
          </p:spPr>
          <p:txBody>
            <a:bodyPr/>
            <a:lstStyle/>
            <a:p>
              <a:pPr>
                <a:defRPr/>
              </a:pPr>
              <a:endParaRPr lang="en-US" sz="2400"/>
            </a:p>
          </p:txBody>
        </p:sp>
        <p:sp>
          <p:nvSpPr>
            <p:cNvPr id="35"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solidFill>
                <a:schemeClr val="accent1"/>
              </a:solidFill>
              <a:round/>
            </a:ln>
          </p:spPr>
          <p:txBody>
            <a:bodyPr/>
            <a:lstStyle/>
            <a:p>
              <a:pPr>
                <a:defRPr/>
              </a:pPr>
              <a:endParaRPr lang="en-US" sz="2400"/>
            </a:p>
          </p:txBody>
        </p:sp>
        <p:sp>
          <p:nvSpPr>
            <p:cNvPr id="36"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solidFill>
                <a:schemeClr val="accent1"/>
              </a:solidFill>
              <a:round/>
            </a:ln>
          </p:spPr>
          <p:txBody>
            <a:bodyPr/>
            <a:lstStyle/>
            <a:p>
              <a:pPr>
                <a:defRPr/>
              </a:pPr>
              <a:endParaRPr lang="en-US" sz="2400"/>
            </a:p>
          </p:txBody>
        </p:sp>
        <p:sp>
          <p:nvSpPr>
            <p:cNvPr id="37"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solidFill>
                <a:schemeClr val="accent1"/>
              </a:solidFill>
              <a:round/>
            </a:ln>
          </p:spPr>
          <p:txBody>
            <a:bodyPr/>
            <a:lstStyle/>
            <a:p>
              <a:pPr>
                <a:defRPr/>
              </a:pPr>
              <a:endParaRPr lang="en-US" sz="2400"/>
            </a:p>
          </p:txBody>
        </p:sp>
        <p:sp>
          <p:nvSpPr>
            <p:cNvPr id="38"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solidFill>
                <a:schemeClr val="accent1"/>
              </a:solidFill>
              <a:round/>
            </a:ln>
          </p:spPr>
          <p:txBody>
            <a:bodyPr/>
            <a:lstStyle/>
            <a:p>
              <a:pPr>
                <a:defRPr/>
              </a:pPr>
              <a:endParaRPr lang="en-US" sz="2400"/>
            </a:p>
          </p:txBody>
        </p:sp>
        <p:sp>
          <p:nvSpPr>
            <p:cNvPr id="39"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solidFill>
                <a:schemeClr val="accent1"/>
              </a:solidFill>
              <a:round/>
            </a:ln>
          </p:spPr>
          <p:txBody>
            <a:bodyPr/>
            <a:lstStyle/>
            <a:p>
              <a:pPr>
                <a:defRPr/>
              </a:pPr>
              <a:endParaRPr lang="en-US" sz="2400"/>
            </a:p>
          </p:txBody>
        </p:sp>
        <p:sp>
          <p:nvSpPr>
            <p:cNvPr id="40"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solidFill>
                <a:schemeClr val="accent1"/>
              </a:solidFill>
              <a:round/>
            </a:ln>
          </p:spPr>
          <p:txBody>
            <a:bodyPr/>
            <a:lstStyle/>
            <a:p>
              <a:pPr>
                <a:defRPr/>
              </a:pPr>
              <a:endParaRPr lang="en-US" sz="2400"/>
            </a:p>
          </p:txBody>
        </p:sp>
        <p:sp>
          <p:nvSpPr>
            <p:cNvPr id="41"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solidFill>
                <a:schemeClr val="accent1"/>
              </a:solidFill>
              <a:round/>
            </a:ln>
          </p:spPr>
          <p:txBody>
            <a:bodyPr/>
            <a:lstStyle/>
            <a:p>
              <a:pPr>
                <a:defRPr/>
              </a:pPr>
              <a:endParaRPr lang="en-US" sz="2400"/>
            </a:p>
          </p:txBody>
        </p:sp>
        <p:sp>
          <p:nvSpPr>
            <p:cNvPr id="42"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solidFill>
                <a:schemeClr val="accent1"/>
              </a:solidFill>
              <a:round/>
            </a:ln>
          </p:spPr>
          <p:txBody>
            <a:bodyPr/>
            <a:lstStyle/>
            <a:p>
              <a:pPr>
                <a:defRPr/>
              </a:pPr>
              <a:endParaRPr lang="en-US" sz="2400"/>
            </a:p>
          </p:txBody>
        </p:sp>
        <p:sp>
          <p:nvSpPr>
            <p:cNvPr id="43"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solidFill>
                <a:schemeClr val="accent1"/>
              </a:solidFill>
              <a:round/>
            </a:ln>
          </p:spPr>
          <p:txBody>
            <a:bodyPr/>
            <a:lstStyle/>
            <a:p>
              <a:pPr>
                <a:defRPr/>
              </a:pPr>
              <a:endParaRPr lang="en-US" sz="2400"/>
            </a:p>
          </p:txBody>
        </p:sp>
      </p:grpSp>
      <p:grpSp>
        <p:nvGrpSpPr>
          <p:cNvPr id="44" name="Group 61"/>
          <p:cNvGrpSpPr/>
          <p:nvPr/>
        </p:nvGrpSpPr>
        <p:grpSpPr>
          <a:xfrm flipH="1">
            <a:off x="7703304" y="3372456"/>
            <a:ext cx="2000250" cy="586317"/>
            <a:chOff x="2193925" y="492126"/>
            <a:chExt cx="1500188" cy="439738"/>
          </a:xfrm>
          <a:solidFill>
            <a:schemeClr val="accent1"/>
          </a:solidFill>
        </p:grpSpPr>
        <p:sp>
          <p:nvSpPr>
            <p:cNvPr id="45"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solidFill>
                <a:schemeClr val="accent1"/>
              </a:solidFill>
              <a:round/>
            </a:ln>
          </p:spPr>
          <p:txBody>
            <a:bodyPr/>
            <a:lstStyle/>
            <a:p>
              <a:endParaRPr lang="en-US" sz="2400"/>
            </a:p>
          </p:txBody>
        </p:sp>
        <p:sp>
          <p:nvSpPr>
            <p:cNvPr id="46"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solidFill>
                <a:schemeClr val="accent1"/>
              </a:solidFill>
              <a:round/>
            </a:ln>
          </p:spPr>
          <p:txBody>
            <a:bodyPr/>
            <a:lstStyle/>
            <a:p>
              <a:pPr>
                <a:defRPr/>
              </a:pPr>
              <a:endParaRPr lang="en-US" sz="2400"/>
            </a:p>
          </p:txBody>
        </p:sp>
        <p:sp>
          <p:nvSpPr>
            <p:cNvPr id="47"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solidFill>
                <a:schemeClr val="accent1"/>
              </a:solidFill>
              <a:round/>
            </a:ln>
          </p:spPr>
          <p:txBody>
            <a:bodyPr/>
            <a:lstStyle/>
            <a:p>
              <a:pPr>
                <a:defRPr/>
              </a:pPr>
              <a:endParaRPr lang="en-US" sz="2400"/>
            </a:p>
          </p:txBody>
        </p:sp>
        <p:sp>
          <p:nvSpPr>
            <p:cNvPr id="48"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solidFill>
                <a:schemeClr val="accent1"/>
              </a:solidFill>
              <a:round/>
            </a:ln>
          </p:spPr>
          <p:txBody>
            <a:bodyPr/>
            <a:lstStyle/>
            <a:p>
              <a:pPr>
                <a:defRPr/>
              </a:pPr>
              <a:endParaRPr lang="en-US" sz="2400"/>
            </a:p>
          </p:txBody>
        </p:sp>
        <p:sp>
          <p:nvSpPr>
            <p:cNvPr id="49"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solidFill>
                <a:schemeClr val="accent1"/>
              </a:solidFill>
              <a:round/>
            </a:ln>
          </p:spPr>
          <p:txBody>
            <a:bodyPr/>
            <a:lstStyle/>
            <a:p>
              <a:pPr>
                <a:defRPr/>
              </a:pPr>
              <a:endParaRPr lang="en-US" sz="2400"/>
            </a:p>
          </p:txBody>
        </p:sp>
        <p:sp>
          <p:nvSpPr>
            <p:cNvPr id="50"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solidFill>
                <a:schemeClr val="accent1"/>
              </a:solidFill>
              <a:round/>
            </a:ln>
          </p:spPr>
          <p:txBody>
            <a:bodyPr/>
            <a:lstStyle/>
            <a:p>
              <a:pPr>
                <a:defRPr/>
              </a:pPr>
              <a:endParaRPr lang="en-US" sz="2400"/>
            </a:p>
          </p:txBody>
        </p:sp>
        <p:sp>
          <p:nvSpPr>
            <p:cNvPr id="51"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solidFill>
                <a:schemeClr val="accent1"/>
              </a:solidFill>
              <a:round/>
            </a:ln>
          </p:spPr>
          <p:txBody>
            <a:bodyPr/>
            <a:lstStyle/>
            <a:p>
              <a:pPr>
                <a:defRPr/>
              </a:pPr>
              <a:endParaRPr lang="en-US" sz="2400"/>
            </a:p>
          </p:txBody>
        </p:sp>
        <p:sp>
          <p:nvSpPr>
            <p:cNvPr id="52"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solidFill>
                <a:schemeClr val="accent1"/>
              </a:solidFill>
              <a:round/>
            </a:ln>
          </p:spPr>
          <p:txBody>
            <a:bodyPr/>
            <a:lstStyle/>
            <a:p>
              <a:pPr>
                <a:defRPr/>
              </a:pPr>
              <a:endParaRPr lang="en-US" sz="2400"/>
            </a:p>
          </p:txBody>
        </p:sp>
        <p:sp>
          <p:nvSpPr>
            <p:cNvPr id="53"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solidFill>
                <a:schemeClr val="accent1"/>
              </a:solidFill>
              <a:round/>
            </a:ln>
          </p:spPr>
          <p:txBody>
            <a:bodyPr/>
            <a:lstStyle/>
            <a:p>
              <a:pPr>
                <a:defRPr/>
              </a:pPr>
              <a:endParaRPr lang="en-US" sz="2400"/>
            </a:p>
          </p:txBody>
        </p:sp>
        <p:sp>
          <p:nvSpPr>
            <p:cNvPr id="54"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solidFill>
                <a:schemeClr val="accent1"/>
              </a:solidFill>
              <a:round/>
            </a:ln>
          </p:spPr>
          <p:txBody>
            <a:bodyPr/>
            <a:lstStyle/>
            <a:p>
              <a:pPr>
                <a:defRPr/>
              </a:pPr>
              <a:endParaRPr lang="en-US" sz="2400"/>
            </a:p>
          </p:txBody>
        </p:sp>
        <p:sp>
          <p:nvSpPr>
            <p:cNvPr id="55"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solidFill>
                <a:schemeClr val="accent1"/>
              </a:solidFill>
              <a:round/>
            </a:ln>
          </p:spPr>
          <p:txBody>
            <a:bodyPr/>
            <a:lstStyle/>
            <a:p>
              <a:pPr>
                <a:defRPr/>
              </a:pPr>
              <a:endParaRPr lang="en-US" sz="2400"/>
            </a:p>
          </p:txBody>
        </p:sp>
        <p:sp>
          <p:nvSpPr>
            <p:cNvPr id="56"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solidFill>
                <a:schemeClr val="accent1"/>
              </a:solidFill>
              <a:round/>
            </a:ln>
          </p:spPr>
          <p:txBody>
            <a:bodyPr/>
            <a:lstStyle/>
            <a:p>
              <a:pPr>
                <a:defRPr/>
              </a:pPr>
              <a:endParaRPr lang="en-US" sz="2400"/>
            </a:p>
          </p:txBody>
        </p:sp>
        <p:sp>
          <p:nvSpPr>
            <p:cNvPr id="57"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solidFill>
                <a:schemeClr val="accent1"/>
              </a:solidFill>
              <a:round/>
            </a:ln>
          </p:spPr>
          <p:txBody>
            <a:bodyPr/>
            <a:lstStyle/>
            <a:p>
              <a:pPr>
                <a:defRPr/>
              </a:pPr>
              <a:endParaRPr lang="en-US" sz="2400"/>
            </a:p>
          </p:txBody>
        </p:sp>
      </p:grpSp>
      <p:grpSp>
        <p:nvGrpSpPr>
          <p:cNvPr id="58" name="Group 33"/>
          <p:cNvGrpSpPr/>
          <p:nvPr/>
        </p:nvGrpSpPr>
        <p:grpSpPr>
          <a:xfrm rot="10800000">
            <a:off x="3798028" y="4801217"/>
            <a:ext cx="2000251" cy="586317"/>
            <a:chOff x="2193925" y="492126"/>
            <a:chExt cx="1500188" cy="439738"/>
          </a:xfrm>
          <a:solidFill>
            <a:schemeClr val="accent1"/>
          </a:solidFill>
        </p:grpSpPr>
        <p:sp>
          <p:nvSpPr>
            <p:cNvPr id="59"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solidFill>
                <a:schemeClr val="accent1"/>
              </a:solidFill>
              <a:round/>
            </a:ln>
          </p:spPr>
          <p:txBody>
            <a:bodyPr/>
            <a:lstStyle/>
            <a:p>
              <a:endParaRPr lang="en-US" sz="2400"/>
            </a:p>
          </p:txBody>
        </p:sp>
        <p:sp>
          <p:nvSpPr>
            <p:cNvPr id="60"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solidFill>
                <a:schemeClr val="accent1"/>
              </a:solidFill>
              <a:round/>
            </a:ln>
          </p:spPr>
          <p:txBody>
            <a:bodyPr/>
            <a:lstStyle/>
            <a:p>
              <a:pPr>
                <a:defRPr/>
              </a:pPr>
              <a:endParaRPr lang="en-US" sz="2400"/>
            </a:p>
          </p:txBody>
        </p:sp>
        <p:sp>
          <p:nvSpPr>
            <p:cNvPr id="61"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solidFill>
                <a:schemeClr val="accent1"/>
              </a:solidFill>
              <a:round/>
            </a:ln>
          </p:spPr>
          <p:txBody>
            <a:bodyPr/>
            <a:lstStyle/>
            <a:p>
              <a:pPr>
                <a:defRPr/>
              </a:pPr>
              <a:endParaRPr lang="en-US" sz="2400"/>
            </a:p>
          </p:txBody>
        </p:sp>
        <p:sp>
          <p:nvSpPr>
            <p:cNvPr id="62"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solidFill>
                <a:schemeClr val="accent1"/>
              </a:solidFill>
              <a:round/>
            </a:ln>
          </p:spPr>
          <p:txBody>
            <a:bodyPr/>
            <a:lstStyle/>
            <a:p>
              <a:pPr>
                <a:defRPr/>
              </a:pPr>
              <a:endParaRPr lang="en-US" sz="2400"/>
            </a:p>
          </p:txBody>
        </p:sp>
        <p:sp>
          <p:nvSpPr>
            <p:cNvPr id="63"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solidFill>
                <a:schemeClr val="accent1"/>
              </a:solidFill>
              <a:round/>
            </a:ln>
          </p:spPr>
          <p:txBody>
            <a:bodyPr/>
            <a:lstStyle/>
            <a:p>
              <a:pPr>
                <a:defRPr/>
              </a:pPr>
              <a:endParaRPr lang="en-US" sz="2400"/>
            </a:p>
          </p:txBody>
        </p:sp>
        <p:sp>
          <p:nvSpPr>
            <p:cNvPr id="64"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solidFill>
                <a:schemeClr val="accent1"/>
              </a:solidFill>
              <a:round/>
            </a:ln>
          </p:spPr>
          <p:txBody>
            <a:bodyPr/>
            <a:lstStyle/>
            <a:p>
              <a:pPr>
                <a:defRPr/>
              </a:pPr>
              <a:endParaRPr lang="en-US" sz="2400"/>
            </a:p>
          </p:txBody>
        </p:sp>
        <p:sp>
          <p:nvSpPr>
            <p:cNvPr id="65"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solidFill>
                <a:schemeClr val="accent1"/>
              </a:solidFill>
              <a:round/>
            </a:ln>
          </p:spPr>
          <p:txBody>
            <a:bodyPr/>
            <a:lstStyle/>
            <a:p>
              <a:pPr>
                <a:defRPr/>
              </a:pPr>
              <a:endParaRPr lang="en-US" sz="2400"/>
            </a:p>
          </p:txBody>
        </p:sp>
        <p:sp>
          <p:nvSpPr>
            <p:cNvPr id="66"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solidFill>
                <a:schemeClr val="accent1"/>
              </a:solidFill>
              <a:round/>
            </a:ln>
          </p:spPr>
          <p:txBody>
            <a:bodyPr/>
            <a:lstStyle/>
            <a:p>
              <a:pPr>
                <a:defRPr/>
              </a:pPr>
              <a:endParaRPr lang="en-US" sz="2400"/>
            </a:p>
          </p:txBody>
        </p:sp>
        <p:sp>
          <p:nvSpPr>
            <p:cNvPr id="67"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solidFill>
                <a:schemeClr val="accent1"/>
              </a:solidFill>
              <a:round/>
            </a:ln>
          </p:spPr>
          <p:txBody>
            <a:bodyPr/>
            <a:lstStyle/>
            <a:p>
              <a:pPr>
                <a:defRPr/>
              </a:pPr>
              <a:endParaRPr lang="en-US" sz="2400"/>
            </a:p>
          </p:txBody>
        </p:sp>
        <p:sp>
          <p:nvSpPr>
            <p:cNvPr id="68"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solidFill>
                <a:schemeClr val="accent1"/>
              </a:solidFill>
              <a:round/>
            </a:ln>
          </p:spPr>
          <p:txBody>
            <a:bodyPr/>
            <a:lstStyle/>
            <a:p>
              <a:pPr>
                <a:defRPr/>
              </a:pPr>
              <a:endParaRPr lang="en-US" sz="2400"/>
            </a:p>
          </p:txBody>
        </p:sp>
        <p:sp>
          <p:nvSpPr>
            <p:cNvPr id="69"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solidFill>
                <a:schemeClr val="accent1"/>
              </a:solidFill>
              <a:round/>
            </a:ln>
          </p:spPr>
          <p:txBody>
            <a:bodyPr/>
            <a:lstStyle/>
            <a:p>
              <a:pPr>
                <a:defRPr/>
              </a:pPr>
              <a:endParaRPr lang="en-US" sz="2400"/>
            </a:p>
          </p:txBody>
        </p:sp>
        <p:sp>
          <p:nvSpPr>
            <p:cNvPr id="70"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solidFill>
                <a:schemeClr val="accent1"/>
              </a:solidFill>
              <a:round/>
            </a:ln>
          </p:spPr>
          <p:txBody>
            <a:bodyPr/>
            <a:lstStyle/>
            <a:p>
              <a:pPr>
                <a:defRPr/>
              </a:pPr>
              <a:endParaRPr lang="en-US" sz="2400"/>
            </a:p>
          </p:txBody>
        </p:sp>
        <p:sp>
          <p:nvSpPr>
            <p:cNvPr id="71"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solidFill>
                <a:schemeClr val="accent1"/>
              </a:solidFill>
              <a:round/>
            </a:ln>
          </p:spPr>
          <p:txBody>
            <a:bodyPr/>
            <a:lstStyle/>
            <a:p>
              <a:pPr>
                <a:defRPr/>
              </a:pPr>
              <a:endParaRPr lang="en-US" sz="2400"/>
            </a:p>
          </p:txBody>
        </p:sp>
      </p:grpSp>
      <p:grpSp>
        <p:nvGrpSpPr>
          <p:cNvPr id="72" name="组合 71"/>
          <p:cNvGrpSpPr/>
          <p:nvPr/>
        </p:nvGrpSpPr>
        <p:grpSpPr>
          <a:xfrm>
            <a:off x="1950244" y="1753196"/>
            <a:ext cx="2169442" cy="1042304"/>
            <a:chOff x="2057451" y="2285993"/>
            <a:chExt cx="2169442" cy="1042304"/>
          </a:xfrm>
        </p:grpSpPr>
        <p:sp>
          <p:nvSpPr>
            <p:cNvPr id="73" name="Freeform 314"/>
            <p:cNvSpPr/>
            <p:nvPr/>
          </p:nvSpPr>
          <p:spPr bwMode="auto">
            <a:xfrm>
              <a:off x="2057451" y="2285993"/>
              <a:ext cx="2169442" cy="1042304"/>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chemeClr val="accent1"/>
            </a:solidFill>
            <a:ln w="9525">
              <a:noFill/>
              <a:round/>
            </a:ln>
          </p:spPr>
          <p:txBody>
            <a:bodyPr/>
            <a:lstStyle/>
            <a:p>
              <a:pPr>
                <a:defRPr/>
              </a:pPr>
              <a:endParaRPr lang="en-US" sz="2400"/>
            </a:p>
          </p:txBody>
        </p:sp>
        <p:sp>
          <p:nvSpPr>
            <p:cNvPr id="74" name="文本框 73"/>
            <p:cNvSpPr txBox="1"/>
            <p:nvPr/>
          </p:nvSpPr>
          <p:spPr>
            <a:xfrm>
              <a:off x="2490976" y="2723013"/>
              <a:ext cx="1219200" cy="400110"/>
            </a:xfrm>
            <a:prstGeom prst="rect">
              <a:avLst/>
            </a:prstGeom>
            <a:noFill/>
          </p:spPr>
          <p:txBody>
            <a:bodyPr wrap="square" rtlCol="0">
              <a:spAutoFit/>
            </a:bodyPr>
            <a:lstStyle/>
            <a:p>
              <a:pPr algn="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p>
          </p:txBody>
        </p:sp>
      </p:grpSp>
      <p:grpSp>
        <p:nvGrpSpPr>
          <p:cNvPr id="75" name="组合 74"/>
          <p:cNvGrpSpPr/>
          <p:nvPr/>
        </p:nvGrpSpPr>
        <p:grpSpPr>
          <a:xfrm>
            <a:off x="5798292" y="1753196"/>
            <a:ext cx="2169443" cy="1042304"/>
            <a:chOff x="5905499" y="2285993"/>
            <a:chExt cx="2169443" cy="1042304"/>
          </a:xfrm>
        </p:grpSpPr>
        <p:sp>
          <p:nvSpPr>
            <p:cNvPr id="76" name="Freeform 314"/>
            <p:cNvSpPr/>
            <p:nvPr/>
          </p:nvSpPr>
          <p:spPr bwMode="auto">
            <a:xfrm>
              <a:off x="5905499" y="2285993"/>
              <a:ext cx="2169443" cy="1042304"/>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chemeClr val="accent2"/>
            </a:solidFill>
            <a:ln w="9525">
              <a:noFill/>
              <a:round/>
            </a:ln>
          </p:spPr>
          <p:txBody>
            <a:bodyPr/>
            <a:lstStyle/>
            <a:p>
              <a:endParaRPr lang="en-US" sz="2400" dirty="0"/>
            </a:p>
          </p:txBody>
        </p:sp>
        <p:sp>
          <p:nvSpPr>
            <p:cNvPr id="77" name="文本框 76"/>
            <p:cNvSpPr txBox="1"/>
            <p:nvPr/>
          </p:nvSpPr>
          <p:spPr>
            <a:xfrm>
              <a:off x="6380620" y="2706711"/>
              <a:ext cx="1219200" cy="400110"/>
            </a:xfrm>
            <a:prstGeom prst="rect">
              <a:avLst/>
            </a:prstGeom>
            <a:noFill/>
          </p:spPr>
          <p:txBody>
            <a:bodyPr wrap="square" rtlCol="0">
              <a:spAutoFit/>
            </a:bodyPr>
            <a:lstStyle/>
            <a:p>
              <a:pPr algn="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p>
          </p:txBody>
        </p:sp>
      </p:grpSp>
      <p:grpSp>
        <p:nvGrpSpPr>
          <p:cNvPr id="78" name="组合 77"/>
          <p:cNvGrpSpPr/>
          <p:nvPr/>
        </p:nvGrpSpPr>
        <p:grpSpPr>
          <a:xfrm>
            <a:off x="9513068" y="1753196"/>
            <a:ext cx="2169442" cy="1042304"/>
            <a:chOff x="9620275" y="2285993"/>
            <a:chExt cx="2169442" cy="1042304"/>
          </a:xfrm>
        </p:grpSpPr>
        <p:sp>
          <p:nvSpPr>
            <p:cNvPr id="79" name="Freeform 314"/>
            <p:cNvSpPr/>
            <p:nvPr/>
          </p:nvSpPr>
          <p:spPr bwMode="auto">
            <a:xfrm>
              <a:off x="9620275" y="2285993"/>
              <a:ext cx="2169442" cy="1042304"/>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chemeClr val="accent3"/>
            </a:solidFill>
            <a:ln w="9525">
              <a:noFill/>
              <a:round/>
            </a:ln>
          </p:spPr>
          <p:txBody>
            <a:bodyPr/>
            <a:lstStyle/>
            <a:p>
              <a:endParaRPr lang="en-US" sz="2400" dirty="0"/>
            </a:p>
          </p:txBody>
        </p:sp>
        <p:sp>
          <p:nvSpPr>
            <p:cNvPr id="80" name="文本框 79"/>
            <p:cNvSpPr txBox="1"/>
            <p:nvPr/>
          </p:nvSpPr>
          <p:spPr>
            <a:xfrm>
              <a:off x="10126919" y="2706711"/>
              <a:ext cx="1219200" cy="400110"/>
            </a:xfrm>
            <a:prstGeom prst="rect">
              <a:avLst/>
            </a:prstGeom>
            <a:noFill/>
          </p:spPr>
          <p:txBody>
            <a:bodyPr wrap="square" rtlCol="0">
              <a:spAutoFit/>
            </a:bodyPr>
            <a:lstStyle/>
            <a:p>
              <a:pPr algn="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p>
          </p:txBody>
        </p:sp>
      </p:grpSp>
      <p:grpSp>
        <p:nvGrpSpPr>
          <p:cNvPr id="81" name="组合 80"/>
          <p:cNvGrpSpPr/>
          <p:nvPr/>
        </p:nvGrpSpPr>
        <p:grpSpPr>
          <a:xfrm>
            <a:off x="1988265" y="3753459"/>
            <a:ext cx="2169443" cy="1042304"/>
            <a:chOff x="2095472" y="4286256"/>
            <a:chExt cx="2169443" cy="1042304"/>
          </a:xfrm>
        </p:grpSpPr>
        <p:sp>
          <p:nvSpPr>
            <p:cNvPr id="82" name="Freeform 314"/>
            <p:cNvSpPr/>
            <p:nvPr/>
          </p:nvSpPr>
          <p:spPr bwMode="auto">
            <a:xfrm>
              <a:off x="2095472" y="4286256"/>
              <a:ext cx="2169443" cy="1042304"/>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chemeClr val="accent6"/>
            </a:solidFill>
            <a:ln w="9525">
              <a:noFill/>
              <a:round/>
            </a:ln>
          </p:spPr>
          <p:txBody>
            <a:bodyPr/>
            <a:lstStyle/>
            <a:p>
              <a:endParaRPr lang="en-US" sz="2400" dirty="0"/>
            </a:p>
          </p:txBody>
        </p:sp>
        <p:sp>
          <p:nvSpPr>
            <p:cNvPr id="83" name="文本框 82"/>
            <p:cNvSpPr txBox="1"/>
            <p:nvPr/>
          </p:nvSpPr>
          <p:spPr>
            <a:xfrm>
              <a:off x="2532572" y="4712157"/>
              <a:ext cx="1219200" cy="400110"/>
            </a:xfrm>
            <a:prstGeom prst="rect">
              <a:avLst/>
            </a:prstGeom>
            <a:noFill/>
          </p:spPr>
          <p:txBody>
            <a:bodyPr wrap="square" rtlCol="0">
              <a:spAutoFit/>
            </a:bodyPr>
            <a:lstStyle/>
            <a:p>
              <a:pPr algn="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p>
          </p:txBody>
        </p:sp>
      </p:grpSp>
      <p:grpSp>
        <p:nvGrpSpPr>
          <p:cNvPr id="84" name="组合 83"/>
          <p:cNvGrpSpPr/>
          <p:nvPr/>
        </p:nvGrpSpPr>
        <p:grpSpPr>
          <a:xfrm>
            <a:off x="5798292" y="3753459"/>
            <a:ext cx="2169443" cy="1042304"/>
            <a:chOff x="5905499" y="4286256"/>
            <a:chExt cx="2169443" cy="1042304"/>
          </a:xfrm>
        </p:grpSpPr>
        <p:sp>
          <p:nvSpPr>
            <p:cNvPr id="85" name="Freeform 314"/>
            <p:cNvSpPr/>
            <p:nvPr/>
          </p:nvSpPr>
          <p:spPr bwMode="auto">
            <a:xfrm>
              <a:off x="5905499" y="4286256"/>
              <a:ext cx="2169443" cy="1042304"/>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chemeClr val="accent5"/>
            </a:solidFill>
            <a:ln w="9525">
              <a:noFill/>
              <a:round/>
            </a:ln>
          </p:spPr>
          <p:txBody>
            <a:bodyPr/>
            <a:lstStyle/>
            <a:p>
              <a:endParaRPr lang="en-US" sz="2400" dirty="0"/>
            </a:p>
          </p:txBody>
        </p:sp>
        <p:sp>
          <p:nvSpPr>
            <p:cNvPr id="86" name="文本框 85"/>
            <p:cNvSpPr txBox="1"/>
            <p:nvPr/>
          </p:nvSpPr>
          <p:spPr>
            <a:xfrm>
              <a:off x="6279020" y="4731122"/>
              <a:ext cx="1219200" cy="400110"/>
            </a:xfrm>
            <a:prstGeom prst="rect">
              <a:avLst/>
            </a:prstGeom>
            <a:noFill/>
          </p:spPr>
          <p:txBody>
            <a:bodyPr wrap="square" rtlCol="0">
              <a:spAutoFit/>
            </a:bodyPr>
            <a:lstStyle/>
            <a:p>
              <a:pPr algn="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p>
          </p:txBody>
        </p:sp>
      </p:grpSp>
      <p:grpSp>
        <p:nvGrpSpPr>
          <p:cNvPr id="87" name="组合 86"/>
          <p:cNvGrpSpPr/>
          <p:nvPr/>
        </p:nvGrpSpPr>
        <p:grpSpPr>
          <a:xfrm>
            <a:off x="9513067" y="3658208"/>
            <a:ext cx="2169442" cy="1042304"/>
            <a:chOff x="9620274" y="4191005"/>
            <a:chExt cx="2169442" cy="1042304"/>
          </a:xfrm>
        </p:grpSpPr>
        <p:sp>
          <p:nvSpPr>
            <p:cNvPr id="88" name="Freeform 314"/>
            <p:cNvSpPr/>
            <p:nvPr/>
          </p:nvSpPr>
          <p:spPr bwMode="auto">
            <a:xfrm>
              <a:off x="9620274" y="4191005"/>
              <a:ext cx="2169442" cy="1042304"/>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chemeClr val="accent4"/>
            </a:solidFill>
            <a:ln w="9525">
              <a:noFill/>
              <a:round/>
            </a:ln>
          </p:spPr>
          <p:txBody>
            <a:bodyPr/>
            <a:lstStyle/>
            <a:p>
              <a:endParaRPr lang="en-US" sz="2400" dirty="0"/>
            </a:p>
          </p:txBody>
        </p:sp>
        <p:sp>
          <p:nvSpPr>
            <p:cNvPr id="89" name="文本框 88"/>
            <p:cNvSpPr txBox="1"/>
            <p:nvPr/>
          </p:nvSpPr>
          <p:spPr>
            <a:xfrm>
              <a:off x="10126919" y="4607353"/>
              <a:ext cx="1219200" cy="400110"/>
            </a:xfrm>
            <a:prstGeom prst="rect">
              <a:avLst/>
            </a:prstGeom>
            <a:noFill/>
          </p:spPr>
          <p:txBody>
            <a:bodyPr wrap="square" rtlCol="0">
              <a:spAutoFit/>
            </a:bodyPr>
            <a:lstStyle/>
            <a:p>
              <a:pPr algn="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p>
          </p:txBody>
        </p:sp>
      </p:grpSp>
      <p:sp>
        <p:nvSpPr>
          <p:cNvPr id="90" name="文本框 89"/>
          <p:cNvSpPr txBox="1"/>
          <p:nvPr/>
        </p:nvSpPr>
        <p:spPr>
          <a:xfrm>
            <a:off x="5965960" y="5103643"/>
            <a:ext cx="5546903" cy="1532727"/>
          </a:xfrm>
          <a:prstGeom prst="rect">
            <a:avLst/>
          </a:prstGeom>
          <a:noFill/>
        </p:spPr>
        <p:txBody>
          <a:bodyPr wrap="square" rtlCol="0">
            <a:spAutoFit/>
          </a:bodyPr>
          <a:lstStyle/>
          <a:p>
            <a:pPr>
              <a:lnSpc>
                <a:spcPct val="130000"/>
              </a:lnSpc>
            </a:pPr>
            <a:r>
              <a:rPr lang="zh-CN" altLang="en-US" dirty="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91" name="文本框 128"/>
          <p:cNvSpPr txBox="1"/>
          <p:nvPr userDrawn="1"/>
        </p:nvSpPr>
        <p:spPr>
          <a:xfrm>
            <a:off x="4639945" y="505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5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p:cTn id="11" dur="500" fill="hold"/>
                                        <p:tgtEl>
                                          <p:spTgt spid="72"/>
                                        </p:tgtEl>
                                        <p:attrNameLst>
                                          <p:attrName>ppt_w</p:attrName>
                                        </p:attrNameLst>
                                      </p:cBhvr>
                                      <p:tavLst>
                                        <p:tav tm="0">
                                          <p:val>
                                            <p:fltVal val="0"/>
                                          </p:val>
                                        </p:tav>
                                        <p:tav tm="100000">
                                          <p:val>
                                            <p:strVal val="#ppt_w"/>
                                          </p:val>
                                        </p:tav>
                                      </p:tavLst>
                                    </p:anim>
                                    <p:anim calcmode="lin" valueType="num">
                                      <p:cBhvr>
                                        <p:cTn id="12" dur="500" fill="hold"/>
                                        <p:tgtEl>
                                          <p:spTgt spid="72"/>
                                        </p:tgtEl>
                                        <p:attrNameLst>
                                          <p:attrName>ppt_h</p:attrName>
                                        </p:attrNameLst>
                                      </p:cBhvr>
                                      <p:tavLst>
                                        <p:tav tm="0">
                                          <p:val>
                                            <p:fltVal val="0"/>
                                          </p:val>
                                        </p:tav>
                                        <p:tav tm="100000">
                                          <p:val>
                                            <p:strVal val="#ppt_h"/>
                                          </p:val>
                                        </p:tav>
                                      </p:tavLst>
                                    </p:anim>
                                    <p:animEffect transition="in" filter="fade">
                                      <p:cBhvr>
                                        <p:cTn id="13" dur="500"/>
                                        <p:tgtEl>
                                          <p:spTgt spid="72"/>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350"/>
                                        <p:tgtEl>
                                          <p:spTgt spid="16"/>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p:cTn id="21" dur="500" fill="hold"/>
                                        <p:tgtEl>
                                          <p:spTgt spid="75"/>
                                        </p:tgtEl>
                                        <p:attrNameLst>
                                          <p:attrName>ppt_w</p:attrName>
                                        </p:attrNameLst>
                                      </p:cBhvr>
                                      <p:tavLst>
                                        <p:tav tm="0">
                                          <p:val>
                                            <p:fltVal val="0"/>
                                          </p:val>
                                        </p:tav>
                                        <p:tav tm="100000">
                                          <p:val>
                                            <p:strVal val="#ppt_w"/>
                                          </p:val>
                                        </p:tav>
                                      </p:tavLst>
                                    </p:anim>
                                    <p:anim calcmode="lin" valueType="num">
                                      <p:cBhvr>
                                        <p:cTn id="22" dur="500" fill="hold"/>
                                        <p:tgtEl>
                                          <p:spTgt spid="75"/>
                                        </p:tgtEl>
                                        <p:attrNameLst>
                                          <p:attrName>ppt_h</p:attrName>
                                        </p:attrNameLst>
                                      </p:cBhvr>
                                      <p:tavLst>
                                        <p:tav tm="0">
                                          <p:val>
                                            <p:fltVal val="0"/>
                                          </p:val>
                                        </p:tav>
                                        <p:tav tm="100000">
                                          <p:val>
                                            <p:strVal val="#ppt_h"/>
                                          </p:val>
                                        </p:tav>
                                      </p:tavLst>
                                    </p:anim>
                                    <p:animEffect transition="in" filter="fade">
                                      <p:cBhvr>
                                        <p:cTn id="23" dur="500"/>
                                        <p:tgtEl>
                                          <p:spTgt spid="75"/>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left)">
                                      <p:cBhvr>
                                        <p:cTn id="27" dur="350"/>
                                        <p:tgtEl>
                                          <p:spTgt spid="30"/>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500" fill="hold"/>
                                        <p:tgtEl>
                                          <p:spTgt spid="78"/>
                                        </p:tgtEl>
                                        <p:attrNameLst>
                                          <p:attrName>ppt_w</p:attrName>
                                        </p:attrNameLst>
                                      </p:cBhvr>
                                      <p:tavLst>
                                        <p:tav tm="0">
                                          <p:val>
                                            <p:fltVal val="0"/>
                                          </p:val>
                                        </p:tav>
                                        <p:tav tm="100000">
                                          <p:val>
                                            <p:strVal val="#ppt_w"/>
                                          </p:val>
                                        </p:tav>
                                      </p:tavLst>
                                    </p:anim>
                                    <p:anim calcmode="lin" valueType="num">
                                      <p:cBhvr>
                                        <p:cTn id="32" dur="500" fill="hold"/>
                                        <p:tgtEl>
                                          <p:spTgt spid="78"/>
                                        </p:tgtEl>
                                        <p:attrNameLst>
                                          <p:attrName>ppt_h</p:attrName>
                                        </p:attrNameLst>
                                      </p:cBhvr>
                                      <p:tavLst>
                                        <p:tav tm="0">
                                          <p:val>
                                            <p:fltVal val="0"/>
                                          </p:val>
                                        </p:tav>
                                        <p:tav tm="100000">
                                          <p:val>
                                            <p:strVal val="#ppt_h"/>
                                          </p:val>
                                        </p:tav>
                                      </p:tavLst>
                                    </p:anim>
                                    <p:animEffect transition="in" filter="fade">
                                      <p:cBhvr>
                                        <p:cTn id="33" dur="500"/>
                                        <p:tgtEl>
                                          <p:spTgt spid="78"/>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87"/>
                                        </p:tgtEl>
                                        <p:attrNameLst>
                                          <p:attrName>style.visibility</p:attrName>
                                        </p:attrNameLst>
                                      </p:cBhvr>
                                      <p:to>
                                        <p:strVal val="visible"/>
                                      </p:to>
                                    </p:set>
                                    <p:anim calcmode="lin" valueType="num">
                                      <p:cBhvr>
                                        <p:cTn id="37" dur="500" fill="hold"/>
                                        <p:tgtEl>
                                          <p:spTgt spid="87"/>
                                        </p:tgtEl>
                                        <p:attrNameLst>
                                          <p:attrName>ppt_w</p:attrName>
                                        </p:attrNameLst>
                                      </p:cBhvr>
                                      <p:tavLst>
                                        <p:tav tm="0">
                                          <p:val>
                                            <p:fltVal val="0"/>
                                          </p:val>
                                        </p:tav>
                                        <p:tav tm="100000">
                                          <p:val>
                                            <p:strVal val="#ppt_w"/>
                                          </p:val>
                                        </p:tav>
                                      </p:tavLst>
                                    </p:anim>
                                    <p:anim calcmode="lin" valueType="num">
                                      <p:cBhvr>
                                        <p:cTn id="38" dur="500" fill="hold"/>
                                        <p:tgtEl>
                                          <p:spTgt spid="87"/>
                                        </p:tgtEl>
                                        <p:attrNameLst>
                                          <p:attrName>ppt_h</p:attrName>
                                        </p:attrNameLst>
                                      </p:cBhvr>
                                      <p:tavLst>
                                        <p:tav tm="0">
                                          <p:val>
                                            <p:fltVal val="0"/>
                                          </p:val>
                                        </p:tav>
                                        <p:tav tm="100000">
                                          <p:val>
                                            <p:strVal val="#ppt_h"/>
                                          </p:val>
                                        </p:tav>
                                      </p:tavLst>
                                    </p:anim>
                                    <p:animEffect transition="in" filter="fade">
                                      <p:cBhvr>
                                        <p:cTn id="39" dur="500"/>
                                        <p:tgtEl>
                                          <p:spTgt spid="87"/>
                                        </p:tgtEl>
                                      </p:cBhvr>
                                    </p:animEffect>
                                  </p:childTnLst>
                                </p:cTn>
                              </p:par>
                            </p:childTnLst>
                          </p:cTn>
                        </p:par>
                        <p:par>
                          <p:cTn id="40" fill="hold">
                            <p:stCondLst>
                              <p:cond delay="3500"/>
                            </p:stCondLst>
                            <p:childTnLst>
                              <p:par>
                                <p:cTn id="41" presetID="22" presetClass="entr" presetSubtype="2" fill="hold"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right)">
                                      <p:cBhvr>
                                        <p:cTn id="43" dur="350"/>
                                        <p:tgtEl>
                                          <p:spTgt spid="44"/>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84"/>
                                        </p:tgtEl>
                                        <p:attrNameLst>
                                          <p:attrName>style.visibility</p:attrName>
                                        </p:attrNameLst>
                                      </p:cBhvr>
                                      <p:to>
                                        <p:strVal val="visible"/>
                                      </p:to>
                                    </p:set>
                                    <p:anim calcmode="lin" valueType="num">
                                      <p:cBhvr>
                                        <p:cTn id="47" dur="500" fill="hold"/>
                                        <p:tgtEl>
                                          <p:spTgt spid="84"/>
                                        </p:tgtEl>
                                        <p:attrNameLst>
                                          <p:attrName>ppt_w</p:attrName>
                                        </p:attrNameLst>
                                      </p:cBhvr>
                                      <p:tavLst>
                                        <p:tav tm="0">
                                          <p:val>
                                            <p:fltVal val="0"/>
                                          </p:val>
                                        </p:tav>
                                        <p:tav tm="100000">
                                          <p:val>
                                            <p:strVal val="#ppt_w"/>
                                          </p:val>
                                        </p:tav>
                                      </p:tavLst>
                                    </p:anim>
                                    <p:anim calcmode="lin" valueType="num">
                                      <p:cBhvr>
                                        <p:cTn id="48" dur="500" fill="hold"/>
                                        <p:tgtEl>
                                          <p:spTgt spid="84"/>
                                        </p:tgtEl>
                                        <p:attrNameLst>
                                          <p:attrName>ppt_h</p:attrName>
                                        </p:attrNameLst>
                                      </p:cBhvr>
                                      <p:tavLst>
                                        <p:tav tm="0">
                                          <p:val>
                                            <p:fltVal val="0"/>
                                          </p:val>
                                        </p:tav>
                                        <p:tav tm="100000">
                                          <p:val>
                                            <p:strVal val="#ppt_h"/>
                                          </p:val>
                                        </p:tav>
                                      </p:tavLst>
                                    </p:anim>
                                    <p:animEffect transition="in" filter="fade">
                                      <p:cBhvr>
                                        <p:cTn id="49" dur="500"/>
                                        <p:tgtEl>
                                          <p:spTgt spid="84"/>
                                        </p:tgtEl>
                                      </p:cBhvr>
                                    </p:animEffect>
                                  </p:childTnLst>
                                </p:cTn>
                              </p:par>
                            </p:childTnLst>
                          </p:cTn>
                        </p:par>
                        <p:par>
                          <p:cTn id="50" fill="hold">
                            <p:stCondLst>
                              <p:cond delay="4500"/>
                            </p:stCondLst>
                            <p:childTnLst>
                              <p:par>
                                <p:cTn id="51" presetID="22" presetClass="entr" presetSubtype="2" fill="hold" nodeType="afterEffect">
                                  <p:stCondLst>
                                    <p:cond delay="0"/>
                                  </p:stCondLst>
                                  <p:childTnLst>
                                    <p:set>
                                      <p:cBhvr>
                                        <p:cTn id="52" dur="1" fill="hold">
                                          <p:stCondLst>
                                            <p:cond delay="0"/>
                                          </p:stCondLst>
                                        </p:cTn>
                                        <p:tgtEl>
                                          <p:spTgt spid="58"/>
                                        </p:tgtEl>
                                        <p:attrNameLst>
                                          <p:attrName>style.visibility</p:attrName>
                                        </p:attrNameLst>
                                      </p:cBhvr>
                                      <p:to>
                                        <p:strVal val="visible"/>
                                      </p:to>
                                    </p:set>
                                    <p:animEffect transition="in" filter="wipe(right)">
                                      <p:cBhvr>
                                        <p:cTn id="53" dur="350"/>
                                        <p:tgtEl>
                                          <p:spTgt spid="58"/>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81"/>
                                        </p:tgtEl>
                                        <p:attrNameLst>
                                          <p:attrName>style.visibility</p:attrName>
                                        </p:attrNameLst>
                                      </p:cBhvr>
                                      <p:to>
                                        <p:strVal val="visible"/>
                                      </p:to>
                                    </p:set>
                                    <p:anim calcmode="lin" valueType="num">
                                      <p:cBhvr>
                                        <p:cTn id="57" dur="500" fill="hold"/>
                                        <p:tgtEl>
                                          <p:spTgt spid="81"/>
                                        </p:tgtEl>
                                        <p:attrNameLst>
                                          <p:attrName>ppt_w</p:attrName>
                                        </p:attrNameLst>
                                      </p:cBhvr>
                                      <p:tavLst>
                                        <p:tav tm="0">
                                          <p:val>
                                            <p:fltVal val="0"/>
                                          </p:val>
                                        </p:tav>
                                        <p:tav tm="100000">
                                          <p:val>
                                            <p:strVal val="#ppt_w"/>
                                          </p:val>
                                        </p:tav>
                                      </p:tavLst>
                                    </p:anim>
                                    <p:anim calcmode="lin" valueType="num">
                                      <p:cBhvr>
                                        <p:cTn id="58" dur="500" fill="hold"/>
                                        <p:tgtEl>
                                          <p:spTgt spid="81"/>
                                        </p:tgtEl>
                                        <p:attrNameLst>
                                          <p:attrName>ppt_h</p:attrName>
                                        </p:attrNameLst>
                                      </p:cBhvr>
                                      <p:tavLst>
                                        <p:tav tm="0">
                                          <p:val>
                                            <p:fltVal val="0"/>
                                          </p:val>
                                        </p:tav>
                                        <p:tav tm="100000">
                                          <p:val>
                                            <p:strVal val="#ppt_h"/>
                                          </p:val>
                                        </p:tav>
                                      </p:tavLst>
                                    </p:anim>
                                    <p:animEffect transition="in" filter="fade">
                                      <p:cBhvr>
                                        <p:cTn id="59" dur="500"/>
                                        <p:tgtEl>
                                          <p:spTgt spid="81"/>
                                        </p:tgtEl>
                                      </p:cBhvr>
                                    </p:animEffect>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90"/>
                                        </p:tgtEl>
                                        <p:attrNameLst>
                                          <p:attrName>style.visibility</p:attrName>
                                        </p:attrNameLst>
                                      </p:cBhvr>
                                      <p:to>
                                        <p:strVal val="visible"/>
                                      </p:to>
                                    </p:set>
                                    <p:animEffect transition="in" filter="wipe(up)">
                                      <p:cBhvr>
                                        <p:cTn id="63"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756006" y="2788557"/>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3" name="TextBox 11"/>
          <p:cNvSpPr txBox="1"/>
          <p:nvPr/>
        </p:nvSpPr>
        <p:spPr>
          <a:xfrm>
            <a:off x="3960173" y="3603160"/>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4" name="TextBox 11"/>
          <p:cNvSpPr txBox="1"/>
          <p:nvPr/>
        </p:nvSpPr>
        <p:spPr>
          <a:xfrm>
            <a:off x="5836836" y="3603160"/>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3960173" y="3952155"/>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5836836" y="3952155"/>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ppt_x</p:attrName>
                                        </p:attrNameLst>
                                      </p:cBhvr>
                                      <p:tavLst>
                                        <p:tav tm="0">
                                          <p:val>
                                            <p:strVal val="#ppt_x-#ppt_w*1.125000"/>
                                          </p:val>
                                        </p:tav>
                                        <p:tav tm="100000">
                                          <p:val>
                                            <p:strVal val="#ppt_x"/>
                                          </p:val>
                                        </p:tav>
                                      </p:tavLst>
                                    </p:anim>
                                    <p:animEffect transition="in" filter="wipe(right)">
                                      <p:cBhvr>
                                        <p:cTn id="13" dur="500"/>
                                        <p:tgtEl>
                                          <p:spTgt spid="3"/>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9702598" y="3254699"/>
            <a:ext cx="499685" cy="1039972"/>
          </a:xfrm>
          <a:custGeom>
            <a:avLst/>
            <a:gdLst>
              <a:gd name="T0" fmla="*/ 280 w 280"/>
              <a:gd name="T1" fmla="*/ 278 h 862"/>
              <a:gd name="T2" fmla="*/ 280 w 280"/>
              <a:gd name="T3" fmla="*/ 862 h 862"/>
              <a:gd name="T4" fmla="*/ 0 w 280"/>
              <a:gd name="T5" fmla="*/ 582 h 862"/>
              <a:gd name="T6" fmla="*/ 0 w 280"/>
              <a:gd name="T7" fmla="*/ 0 h 862"/>
              <a:gd name="T8" fmla="*/ 3 w 280"/>
              <a:gd name="T9" fmla="*/ 0 h 862"/>
              <a:gd name="T10" fmla="*/ 280 w 280"/>
              <a:gd name="T11" fmla="*/ 278 h 862"/>
            </a:gdLst>
            <a:ahLst/>
            <a:cxnLst>
              <a:cxn ang="0">
                <a:pos x="T0" y="T1"/>
              </a:cxn>
              <a:cxn ang="0">
                <a:pos x="T2" y="T3"/>
              </a:cxn>
              <a:cxn ang="0">
                <a:pos x="T4" y="T5"/>
              </a:cxn>
              <a:cxn ang="0">
                <a:pos x="T6" y="T7"/>
              </a:cxn>
              <a:cxn ang="0">
                <a:pos x="T8" y="T9"/>
              </a:cxn>
              <a:cxn ang="0">
                <a:pos x="T10" y="T11"/>
              </a:cxn>
            </a:cxnLst>
            <a:rect l="0" t="0" r="r" b="b"/>
            <a:pathLst>
              <a:path w="280" h="862">
                <a:moveTo>
                  <a:pt x="280" y="278"/>
                </a:moveTo>
                <a:lnTo>
                  <a:pt x="280" y="862"/>
                </a:lnTo>
                <a:lnTo>
                  <a:pt x="0" y="582"/>
                </a:lnTo>
                <a:lnTo>
                  <a:pt x="0" y="0"/>
                </a:lnTo>
                <a:lnTo>
                  <a:pt x="3" y="0"/>
                </a:lnTo>
                <a:lnTo>
                  <a:pt x="280" y="278"/>
                </a:lnTo>
                <a:close/>
              </a:path>
            </a:pathLst>
          </a:custGeom>
          <a:solidFill>
            <a:schemeClr val="bg1">
              <a:lumMod val="50000"/>
            </a:schemeClr>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lt1"/>
              </a:solidFill>
            </a:endParaRPr>
          </a:p>
        </p:txBody>
      </p:sp>
      <p:sp>
        <p:nvSpPr>
          <p:cNvPr id="3" name="Freeform 8"/>
          <p:cNvSpPr/>
          <p:nvPr/>
        </p:nvSpPr>
        <p:spPr bwMode="auto">
          <a:xfrm>
            <a:off x="8171418" y="3254699"/>
            <a:ext cx="501471" cy="1354859"/>
          </a:xfrm>
          <a:custGeom>
            <a:avLst/>
            <a:gdLst>
              <a:gd name="T0" fmla="*/ 281 w 281"/>
              <a:gd name="T1" fmla="*/ 278 h 1123"/>
              <a:gd name="T2" fmla="*/ 281 w 281"/>
              <a:gd name="T3" fmla="*/ 1123 h 1123"/>
              <a:gd name="T4" fmla="*/ 0 w 281"/>
              <a:gd name="T5" fmla="*/ 842 h 1123"/>
              <a:gd name="T6" fmla="*/ 0 w 281"/>
              <a:gd name="T7" fmla="*/ 0 h 1123"/>
              <a:gd name="T8" fmla="*/ 279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9" y="278"/>
                </a:lnTo>
                <a:lnTo>
                  <a:pt x="281" y="278"/>
                </a:lnTo>
                <a:close/>
              </a:path>
            </a:pathLst>
          </a:custGeom>
          <a:solidFill>
            <a:schemeClr val="bg1">
              <a:lumMod val="50000"/>
            </a:schemeClr>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lt1"/>
              </a:solidFill>
            </a:endParaRPr>
          </a:p>
        </p:txBody>
      </p:sp>
      <p:sp>
        <p:nvSpPr>
          <p:cNvPr id="4" name="Freeform 10"/>
          <p:cNvSpPr/>
          <p:nvPr/>
        </p:nvSpPr>
        <p:spPr bwMode="auto">
          <a:xfrm>
            <a:off x="6642022" y="3254699"/>
            <a:ext cx="501471" cy="1354859"/>
          </a:xfrm>
          <a:custGeom>
            <a:avLst/>
            <a:gdLst>
              <a:gd name="T0" fmla="*/ 281 w 281"/>
              <a:gd name="T1" fmla="*/ 278 h 1123"/>
              <a:gd name="T2" fmla="*/ 281 w 281"/>
              <a:gd name="T3" fmla="*/ 1123 h 1123"/>
              <a:gd name="T4" fmla="*/ 0 w 281"/>
              <a:gd name="T5" fmla="*/ 842 h 1123"/>
              <a:gd name="T6" fmla="*/ 0 w 281"/>
              <a:gd name="T7" fmla="*/ 0 h 1123"/>
              <a:gd name="T8" fmla="*/ 278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8" y="278"/>
                </a:lnTo>
                <a:lnTo>
                  <a:pt x="281" y="278"/>
                </a:lnTo>
                <a:close/>
              </a:path>
            </a:pathLst>
          </a:custGeom>
          <a:solidFill>
            <a:schemeClr val="bg1">
              <a:lumMod val="50000"/>
            </a:schemeClr>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lt1"/>
              </a:solidFill>
            </a:endParaRPr>
          </a:p>
        </p:txBody>
      </p:sp>
      <p:sp>
        <p:nvSpPr>
          <p:cNvPr id="5" name="Freeform 12"/>
          <p:cNvSpPr/>
          <p:nvPr/>
        </p:nvSpPr>
        <p:spPr bwMode="auto">
          <a:xfrm>
            <a:off x="5112626" y="3254699"/>
            <a:ext cx="499685" cy="1354859"/>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50000"/>
            </a:schemeClr>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lt1"/>
              </a:solidFill>
            </a:endParaRPr>
          </a:p>
        </p:txBody>
      </p:sp>
      <p:sp>
        <p:nvSpPr>
          <p:cNvPr id="6" name="Freeform 14"/>
          <p:cNvSpPr/>
          <p:nvPr/>
        </p:nvSpPr>
        <p:spPr bwMode="auto">
          <a:xfrm>
            <a:off x="3583230" y="3254699"/>
            <a:ext cx="499685" cy="1354859"/>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50000"/>
            </a:schemeClr>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lt1"/>
              </a:solidFill>
            </a:endParaRPr>
          </a:p>
        </p:txBody>
      </p:sp>
      <p:sp>
        <p:nvSpPr>
          <p:cNvPr id="7" name="Freeform 16"/>
          <p:cNvSpPr/>
          <p:nvPr/>
        </p:nvSpPr>
        <p:spPr bwMode="auto">
          <a:xfrm>
            <a:off x="2053834" y="3254699"/>
            <a:ext cx="499685" cy="1354859"/>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50000"/>
            </a:schemeClr>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lt1"/>
              </a:solidFill>
            </a:endParaRPr>
          </a:p>
        </p:txBody>
      </p:sp>
      <p:sp>
        <p:nvSpPr>
          <p:cNvPr id="8" name="Freeform 17"/>
          <p:cNvSpPr/>
          <p:nvPr/>
        </p:nvSpPr>
        <p:spPr bwMode="auto">
          <a:xfrm>
            <a:off x="10202284" y="3429636"/>
            <a:ext cx="1101093" cy="1024288"/>
          </a:xfrm>
          <a:custGeom>
            <a:avLst/>
            <a:gdLst>
              <a:gd name="T0" fmla="*/ 210 w 617"/>
              <a:gd name="T1" fmla="*/ 849 h 849"/>
              <a:gd name="T2" fmla="*/ 210 w 617"/>
              <a:gd name="T3" fmla="*/ 717 h 849"/>
              <a:gd name="T4" fmla="*/ 0 w 617"/>
              <a:gd name="T5" fmla="*/ 717 h 849"/>
              <a:gd name="T6" fmla="*/ 0 w 617"/>
              <a:gd name="T7" fmla="*/ 133 h 849"/>
              <a:gd name="T8" fmla="*/ 210 w 617"/>
              <a:gd name="T9" fmla="*/ 133 h 849"/>
              <a:gd name="T10" fmla="*/ 210 w 617"/>
              <a:gd name="T11" fmla="*/ 0 h 849"/>
              <a:gd name="T12" fmla="*/ 617 w 617"/>
              <a:gd name="T13" fmla="*/ 424 h 849"/>
              <a:gd name="T14" fmla="*/ 210 w 617"/>
              <a:gd name="T15" fmla="*/ 849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7" h="849">
                <a:moveTo>
                  <a:pt x="210" y="849"/>
                </a:moveTo>
                <a:lnTo>
                  <a:pt x="210" y="717"/>
                </a:lnTo>
                <a:lnTo>
                  <a:pt x="0" y="717"/>
                </a:lnTo>
                <a:lnTo>
                  <a:pt x="0" y="133"/>
                </a:lnTo>
                <a:lnTo>
                  <a:pt x="210" y="133"/>
                </a:lnTo>
                <a:lnTo>
                  <a:pt x="210" y="0"/>
                </a:lnTo>
                <a:lnTo>
                  <a:pt x="617" y="424"/>
                </a:lnTo>
                <a:lnTo>
                  <a:pt x="210" y="849"/>
                </a:lnTo>
                <a:close/>
              </a:path>
            </a:pathLst>
          </a:custGeom>
          <a:solidFill>
            <a:schemeClr val="accent1"/>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p>
        </p:txBody>
      </p:sp>
      <p:grpSp>
        <p:nvGrpSpPr>
          <p:cNvPr id="9" name="组合 8"/>
          <p:cNvGrpSpPr/>
          <p:nvPr/>
        </p:nvGrpSpPr>
        <p:grpSpPr>
          <a:xfrm>
            <a:off x="911425" y="3254700"/>
            <a:ext cx="1279553" cy="1350033"/>
            <a:chOff x="882491" y="2261909"/>
            <a:chExt cx="959665" cy="1012525"/>
          </a:xfrm>
        </p:grpSpPr>
        <p:sp>
          <p:nvSpPr>
            <p:cNvPr id="10" name="Freeform 15"/>
            <p:cNvSpPr/>
            <p:nvPr userDrawn="1"/>
          </p:nvSpPr>
          <p:spPr bwMode="auto">
            <a:xfrm>
              <a:off x="967016" y="2261909"/>
              <a:ext cx="772282" cy="1012525"/>
            </a:xfrm>
            <a:custGeom>
              <a:avLst/>
              <a:gdLst>
                <a:gd name="T0" fmla="*/ 577 w 577"/>
                <a:gd name="T1" fmla="*/ 0 h 1119"/>
                <a:gd name="T2" fmla="*/ 577 w 577"/>
                <a:gd name="T3" fmla="*/ 1119 h 1119"/>
                <a:gd name="T4" fmla="*/ 288 w 577"/>
                <a:gd name="T5" fmla="*/ 840 h 1119"/>
                <a:gd name="T6" fmla="*/ 0 w 577"/>
                <a:gd name="T7" fmla="*/ 1118 h 1119"/>
                <a:gd name="T8" fmla="*/ 0 w 577"/>
                <a:gd name="T9" fmla="*/ 0 h 1119"/>
                <a:gd name="T10" fmla="*/ 577 w 577"/>
                <a:gd name="T11" fmla="*/ 0 h 1119"/>
              </a:gdLst>
              <a:ahLst/>
              <a:cxnLst>
                <a:cxn ang="0">
                  <a:pos x="T0" y="T1"/>
                </a:cxn>
                <a:cxn ang="0">
                  <a:pos x="T2" y="T3"/>
                </a:cxn>
                <a:cxn ang="0">
                  <a:pos x="T4" y="T5"/>
                </a:cxn>
                <a:cxn ang="0">
                  <a:pos x="T6" y="T7"/>
                </a:cxn>
                <a:cxn ang="0">
                  <a:pos x="T8" y="T9"/>
                </a:cxn>
                <a:cxn ang="0">
                  <a:pos x="T10" y="T11"/>
                </a:cxn>
              </a:cxnLst>
              <a:rect l="0" t="0" r="r" b="b"/>
              <a:pathLst>
                <a:path w="577" h="1119">
                  <a:moveTo>
                    <a:pt x="577" y="0"/>
                  </a:moveTo>
                  <a:lnTo>
                    <a:pt x="577" y="1119"/>
                  </a:lnTo>
                  <a:lnTo>
                    <a:pt x="288" y="840"/>
                  </a:lnTo>
                  <a:lnTo>
                    <a:pt x="0" y="1118"/>
                  </a:lnTo>
                  <a:lnTo>
                    <a:pt x="0" y="0"/>
                  </a:lnTo>
                  <a:lnTo>
                    <a:pt x="577" y="0"/>
                  </a:lnTo>
                  <a:close/>
                </a:path>
              </a:pathLst>
            </a:custGeom>
            <a:solidFill>
              <a:schemeClr val="accent1"/>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endParaRPr>
            </a:p>
          </p:txBody>
        </p:sp>
        <p:sp>
          <p:nvSpPr>
            <p:cNvPr id="11" name="Text Placeholder 59"/>
            <p:cNvSpPr txBox="1"/>
            <p:nvPr/>
          </p:nvSpPr>
          <p:spPr>
            <a:xfrm>
              <a:off x="882491"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665" dirty="0">
                  <a:latin typeface="微软雅黑" panose="020B0503020204020204" pitchFamily="34" charset="-122"/>
                  <a:ea typeface="微软雅黑" panose="020B0503020204020204" pitchFamily="34" charset="-122"/>
                </a:rPr>
                <a:t>01</a:t>
              </a:r>
            </a:p>
          </p:txBody>
        </p:sp>
      </p:grpSp>
      <p:grpSp>
        <p:nvGrpSpPr>
          <p:cNvPr id="12" name="组合 11"/>
          <p:cNvGrpSpPr/>
          <p:nvPr/>
        </p:nvGrpSpPr>
        <p:grpSpPr>
          <a:xfrm>
            <a:off x="2440821" y="3254699"/>
            <a:ext cx="1279553" cy="1354859"/>
            <a:chOff x="2029538" y="2261909"/>
            <a:chExt cx="959665" cy="1016144"/>
          </a:xfrm>
        </p:grpSpPr>
        <p:sp>
          <p:nvSpPr>
            <p:cNvPr id="13" name="Rectangle 13"/>
            <p:cNvSpPr>
              <a:spLocks noChangeArrowheads="1"/>
            </p:cNvSpPr>
            <p:nvPr userDrawn="1"/>
          </p:nvSpPr>
          <p:spPr bwMode="auto">
            <a:xfrm>
              <a:off x="2114063" y="2261909"/>
              <a:ext cx="772282" cy="1016144"/>
            </a:xfrm>
            <a:prstGeom prst="rect">
              <a:avLst/>
            </a:prstGeom>
            <a:solidFill>
              <a:schemeClr val="accent2"/>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p>
          </p:txBody>
        </p:sp>
        <p:sp>
          <p:nvSpPr>
            <p:cNvPr id="14" name="Text Placeholder 59"/>
            <p:cNvSpPr txBox="1"/>
            <p:nvPr/>
          </p:nvSpPr>
          <p:spPr>
            <a:xfrm>
              <a:off x="2029538"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665" dirty="0">
                  <a:latin typeface="微软雅黑" panose="020B0503020204020204" pitchFamily="34" charset="-122"/>
                  <a:ea typeface="微软雅黑" panose="020B0503020204020204" pitchFamily="34" charset="-122"/>
                </a:rPr>
                <a:t>02</a:t>
              </a:r>
            </a:p>
          </p:txBody>
        </p:sp>
      </p:grpSp>
      <p:grpSp>
        <p:nvGrpSpPr>
          <p:cNvPr id="15" name="组合 14"/>
          <p:cNvGrpSpPr/>
          <p:nvPr/>
        </p:nvGrpSpPr>
        <p:grpSpPr>
          <a:xfrm>
            <a:off x="3970217" y="3254699"/>
            <a:ext cx="1279553" cy="1354859"/>
            <a:chOff x="3176585" y="2261909"/>
            <a:chExt cx="959665" cy="1016144"/>
          </a:xfrm>
        </p:grpSpPr>
        <p:sp>
          <p:nvSpPr>
            <p:cNvPr id="16" name="Rectangle 11"/>
            <p:cNvSpPr>
              <a:spLocks noChangeArrowheads="1"/>
            </p:cNvSpPr>
            <p:nvPr userDrawn="1"/>
          </p:nvSpPr>
          <p:spPr bwMode="auto">
            <a:xfrm>
              <a:off x="3261110" y="2261909"/>
              <a:ext cx="772282" cy="1016144"/>
            </a:xfrm>
            <a:prstGeom prst="rect">
              <a:avLst/>
            </a:prstGeom>
            <a:solidFill>
              <a:schemeClr val="accent3"/>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p>
          </p:txBody>
        </p:sp>
        <p:sp>
          <p:nvSpPr>
            <p:cNvPr id="17" name="Text Placeholder 59"/>
            <p:cNvSpPr txBox="1"/>
            <p:nvPr/>
          </p:nvSpPr>
          <p:spPr>
            <a:xfrm>
              <a:off x="3176585"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665" dirty="0">
                  <a:latin typeface="微软雅黑" panose="020B0503020204020204" pitchFamily="34" charset="-122"/>
                  <a:ea typeface="微软雅黑" panose="020B0503020204020204" pitchFamily="34" charset="-122"/>
                </a:rPr>
                <a:t>03</a:t>
              </a:r>
            </a:p>
          </p:txBody>
        </p:sp>
      </p:grpSp>
      <p:grpSp>
        <p:nvGrpSpPr>
          <p:cNvPr id="18" name="组合 17"/>
          <p:cNvGrpSpPr/>
          <p:nvPr/>
        </p:nvGrpSpPr>
        <p:grpSpPr>
          <a:xfrm>
            <a:off x="5499613" y="3254699"/>
            <a:ext cx="1279553" cy="1354859"/>
            <a:chOff x="4323632" y="2261909"/>
            <a:chExt cx="959665" cy="1016144"/>
          </a:xfrm>
        </p:grpSpPr>
        <p:sp>
          <p:nvSpPr>
            <p:cNvPr id="19" name="Rectangle 9"/>
            <p:cNvSpPr>
              <a:spLocks noChangeArrowheads="1"/>
            </p:cNvSpPr>
            <p:nvPr userDrawn="1"/>
          </p:nvSpPr>
          <p:spPr bwMode="auto">
            <a:xfrm>
              <a:off x="4408157" y="2261909"/>
              <a:ext cx="772282" cy="1016144"/>
            </a:xfrm>
            <a:prstGeom prst="rect">
              <a:avLst/>
            </a:prstGeom>
            <a:solidFill>
              <a:schemeClr val="accent4"/>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p>
          </p:txBody>
        </p:sp>
        <p:sp>
          <p:nvSpPr>
            <p:cNvPr id="20" name="Text Placeholder 59"/>
            <p:cNvSpPr txBox="1"/>
            <p:nvPr/>
          </p:nvSpPr>
          <p:spPr>
            <a:xfrm>
              <a:off x="4323632"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accent5"/>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665" dirty="0">
                  <a:solidFill>
                    <a:schemeClr val="bg1"/>
                  </a:solidFill>
                  <a:latin typeface="微软雅黑" panose="020B0503020204020204" pitchFamily="34" charset="-122"/>
                  <a:ea typeface="微软雅黑" panose="020B0503020204020204" pitchFamily="34" charset="-122"/>
                </a:rPr>
                <a:t>04</a:t>
              </a:r>
            </a:p>
          </p:txBody>
        </p:sp>
      </p:grpSp>
      <p:grpSp>
        <p:nvGrpSpPr>
          <p:cNvPr id="21" name="组合 20"/>
          <p:cNvGrpSpPr/>
          <p:nvPr/>
        </p:nvGrpSpPr>
        <p:grpSpPr>
          <a:xfrm>
            <a:off x="7025646" y="3254699"/>
            <a:ext cx="1279553" cy="1354859"/>
            <a:chOff x="5468157" y="2261909"/>
            <a:chExt cx="959665" cy="1016144"/>
          </a:xfrm>
        </p:grpSpPr>
        <p:sp>
          <p:nvSpPr>
            <p:cNvPr id="22" name="Rectangle 7"/>
            <p:cNvSpPr>
              <a:spLocks noChangeArrowheads="1"/>
            </p:cNvSpPr>
            <p:nvPr userDrawn="1"/>
          </p:nvSpPr>
          <p:spPr bwMode="auto">
            <a:xfrm>
              <a:off x="5556542" y="2261909"/>
              <a:ext cx="770944" cy="1016144"/>
            </a:xfrm>
            <a:prstGeom prst="rect">
              <a:avLst/>
            </a:prstGeom>
            <a:solidFill>
              <a:schemeClr val="accent5"/>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p>
          </p:txBody>
        </p:sp>
        <p:sp>
          <p:nvSpPr>
            <p:cNvPr id="23" name="Text Placeholder 59"/>
            <p:cNvSpPr txBox="1"/>
            <p:nvPr/>
          </p:nvSpPr>
          <p:spPr>
            <a:xfrm>
              <a:off x="5468157"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665" dirty="0">
                  <a:latin typeface="微软雅黑" panose="020B0503020204020204" pitchFamily="34" charset="-122"/>
                  <a:ea typeface="微软雅黑" panose="020B0503020204020204" pitchFamily="34" charset="-122"/>
                </a:rPr>
                <a:t>05</a:t>
              </a:r>
            </a:p>
          </p:txBody>
        </p:sp>
      </p:grpSp>
      <p:grpSp>
        <p:nvGrpSpPr>
          <p:cNvPr id="24" name="组合 23"/>
          <p:cNvGrpSpPr/>
          <p:nvPr/>
        </p:nvGrpSpPr>
        <p:grpSpPr>
          <a:xfrm>
            <a:off x="8560189" y="3254699"/>
            <a:ext cx="1279553" cy="1354859"/>
            <a:chOff x="6619064" y="2261909"/>
            <a:chExt cx="959665" cy="1016144"/>
          </a:xfrm>
        </p:grpSpPr>
        <p:sp>
          <p:nvSpPr>
            <p:cNvPr id="25" name="Rectangle 6"/>
            <p:cNvSpPr>
              <a:spLocks noChangeArrowheads="1"/>
            </p:cNvSpPr>
            <p:nvPr userDrawn="1"/>
          </p:nvSpPr>
          <p:spPr bwMode="auto">
            <a:xfrm>
              <a:off x="6703589" y="2261909"/>
              <a:ext cx="772282" cy="1016144"/>
            </a:xfrm>
            <a:prstGeom prst="rect">
              <a:avLst/>
            </a:prstGeom>
            <a:solidFill>
              <a:schemeClr val="accent6"/>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p>
          </p:txBody>
        </p:sp>
        <p:sp>
          <p:nvSpPr>
            <p:cNvPr id="26" name="Text Placeholder 59"/>
            <p:cNvSpPr txBox="1"/>
            <p:nvPr/>
          </p:nvSpPr>
          <p:spPr>
            <a:xfrm>
              <a:off x="6619064"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665" dirty="0">
                  <a:latin typeface="微软雅黑" panose="020B0503020204020204" pitchFamily="34" charset="-122"/>
                  <a:ea typeface="微软雅黑" panose="020B0503020204020204" pitchFamily="34" charset="-122"/>
                </a:rPr>
                <a:t>06</a:t>
              </a:r>
            </a:p>
          </p:txBody>
        </p:sp>
      </p:grpSp>
      <p:sp>
        <p:nvSpPr>
          <p:cNvPr id="27" name="Text Placeholder 59"/>
          <p:cNvSpPr txBox="1"/>
          <p:nvPr/>
        </p:nvSpPr>
        <p:spPr>
          <a:xfrm>
            <a:off x="2553520" y="4943968"/>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添加标题内容</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400" dirty="0">
              <a:solidFill>
                <a:schemeClr val="tx1">
                  <a:lumMod val="75000"/>
                  <a:lumOff val="25000"/>
                </a:schemeClr>
              </a:solidFill>
            </a:endParaRPr>
          </a:p>
        </p:txBody>
      </p:sp>
      <p:cxnSp>
        <p:nvCxnSpPr>
          <p:cNvPr id="28" name="Straight Connector 54"/>
          <p:cNvCxnSpPr/>
          <p:nvPr/>
        </p:nvCxnSpPr>
        <p:spPr>
          <a:xfrm>
            <a:off x="2553520" y="4602419"/>
            <a:ext cx="0" cy="1465668"/>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9" name="Text Placeholder 59"/>
          <p:cNvSpPr txBox="1"/>
          <p:nvPr/>
        </p:nvSpPr>
        <p:spPr>
          <a:xfrm>
            <a:off x="5611554" y="4943968"/>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添加标题内容</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400" dirty="0">
              <a:solidFill>
                <a:schemeClr val="tx1">
                  <a:lumMod val="75000"/>
                  <a:lumOff val="25000"/>
                </a:schemeClr>
              </a:solidFill>
            </a:endParaRPr>
          </a:p>
        </p:txBody>
      </p:sp>
      <p:cxnSp>
        <p:nvCxnSpPr>
          <p:cNvPr id="30" name="Straight Connector 56"/>
          <p:cNvCxnSpPr/>
          <p:nvPr/>
        </p:nvCxnSpPr>
        <p:spPr>
          <a:xfrm>
            <a:off x="5611555" y="4602419"/>
            <a:ext cx="0" cy="1465668"/>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1" name="Text Placeholder 59"/>
          <p:cNvSpPr txBox="1"/>
          <p:nvPr/>
        </p:nvSpPr>
        <p:spPr>
          <a:xfrm>
            <a:off x="8672888" y="4943968"/>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添加标题内容</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400" dirty="0">
              <a:solidFill>
                <a:schemeClr val="tx1">
                  <a:lumMod val="75000"/>
                  <a:lumOff val="25000"/>
                </a:schemeClr>
              </a:solidFill>
            </a:endParaRPr>
          </a:p>
        </p:txBody>
      </p:sp>
      <p:cxnSp>
        <p:nvCxnSpPr>
          <p:cNvPr id="32" name="Straight Connector 58"/>
          <p:cNvCxnSpPr/>
          <p:nvPr/>
        </p:nvCxnSpPr>
        <p:spPr>
          <a:xfrm>
            <a:off x="8672888" y="4602419"/>
            <a:ext cx="0" cy="1465668"/>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3" name="Text Placeholder 59"/>
          <p:cNvSpPr txBox="1"/>
          <p:nvPr/>
        </p:nvSpPr>
        <p:spPr>
          <a:xfrm>
            <a:off x="1024124" y="1700808"/>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添加标题内容</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400" dirty="0">
              <a:solidFill>
                <a:schemeClr val="tx1">
                  <a:lumMod val="75000"/>
                  <a:lumOff val="25000"/>
                </a:schemeClr>
              </a:solidFill>
            </a:endParaRPr>
          </a:p>
        </p:txBody>
      </p:sp>
      <p:sp>
        <p:nvSpPr>
          <p:cNvPr id="34" name="Text Placeholder 59"/>
          <p:cNvSpPr txBox="1"/>
          <p:nvPr/>
        </p:nvSpPr>
        <p:spPr>
          <a:xfrm>
            <a:off x="4082158" y="1700808"/>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添加标题内容</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400" dirty="0">
              <a:solidFill>
                <a:schemeClr val="tx1">
                  <a:lumMod val="75000"/>
                  <a:lumOff val="25000"/>
                </a:schemeClr>
              </a:solidFill>
            </a:endParaRPr>
          </a:p>
        </p:txBody>
      </p:sp>
      <p:sp>
        <p:nvSpPr>
          <p:cNvPr id="35" name="Text Placeholder 59"/>
          <p:cNvSpPr txBox="1"/>
          <p:nvPr/>
        </p:nvSpPr>
        <p:spPr>
          <a:xfrm>
            <a:off x="7143492" y="1700808"/>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添加标题内容</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400" dirty="0">
              <a:solidFill>
                <a:schemeClr val="tx1">
                  <a:lumMod val="75000"/>
                  <a:lumOff val="25000"/>
                </a:schemeClr>
              </a:solidFill>
            </a:endParaRPr>
          </a:p>
        </p:txBody>
      </p:sp>
      <p:cxnSp>
        <p:nvCxnSpPr>
          <p:cNvPr id="36" name="Straight Connector 62"/>
          <p:cNvCxnSpPr/>
          <p:nvPr/>
        </p:nvCxnSpPr>
        <p:spPr>
          <a:xfrm>
            <a:off x="1034668" y="1796819"/>
            <a:ext cx="0" cy="1465668"/>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63"/>
          <p:cNvCxnSpPr/>
          <p:nvPr/>
        </p:nvCxnSpPr>
        <p:spPr>
          <a:xfrm>
            <a:off x="4092268" y="1796819"/>
            <a:ext cx="0" cy="1465668"/>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64"/>
          <p:cNvCxnSpPr/>
          <p:nvPr/>
        </p:nvCxnSpPr>
        <p:spPr>
          <a:xfrm>
            <a:off x="7147900" y="1796819"/>
            <a:ext cx="0" cy="1465668"/>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9" name="文本框 128"/>
          <p:cNvSpPr txBox="1"/>
          <p:nvPr userDrawn="1"/>
        </p:nvSpPr>
        <p:spPr>
          <a:xfrm>
            <a:off x="4639945" y="505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3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3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300"/>
                                        <p:tgtEl>
                                          <p:spTgt spid="1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300"/>
                                        <p:tgtEl>
                                          <p:spTgt spid="6"/>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down)">
                                      <p:cBhvr>
                                        <p:cTn id="23" dur="300"/>
                                        <p:tgtEl>
                                          <p:spTgt spid="1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300"/>
                                        <p:tgtEl>
                                          <p:spTgt spid="5"/>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down)">
                                      <p:cBhvr>
                                        <p:cTn id="31" dur="300"/>
                                        <p:tgtEl>
                                          <p:spTgt spid="1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3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down)">
                                      <p:cBhvr>
                                        <p:cTn id="39" dur="300"/>
                                        <p:tgtEl>
                                          <p:spTgt spid="21"/>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left)">
                                      <p:cBhvr>
                                        <p:cTn id="43" dur="300"/>
                                        <p:tgtEl>
                                          <p:spTgt spid="3"/>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down)">
                                      <p:cBhvr>
                                        <p:cTn id="47" dur="300"/>
                                        <p:tgtEl>
                                          <p:spTgt spid="24"/>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wipe(left)">
                                      <p:cBhvr>
                                        <p:cTn id="51" dur="300"/>
                                        <p:tgtEl>
                                          <p:spTgt spid="2"/>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left)">
                                      <p:cBhvr>
                                        <p:cTn id="55" dur="300"/>
                                        <p:tgtEl>
                                          <p:spTgt spid="8"/>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down)">
                                      <p:cBhvr>
                                        <p:cTn id="59" dur="500"/>
                                        <p:tgtEl>
                                          <p:spTgt spid="36"/>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left)">
                                      <p:cBhvr>
                                        <p:cTn id="63" dur="500"/>
                                        <p:tgtEl>
                                          <p:spTgt spid="33"/>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up)">
                                      <p:cBhvr>
                                        <p:cTn id="67" dur="500"/>
                                        <p:tgtEl>
                                          <p:spTgt spid="28"/>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wipe(left)">
                                      <p:cBhvr>
                                        <p:cTn id="71" dur="500"/>
                                        <p:tgtEl>
                                          <p:spTgt spid="27"/>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down)">
                                      <p:cBhvr>
                                        <p:cTn id="75" dur="500"/>
                                        <p:tgtEl>
                                          <p:spTgt spid="37"/>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left)">
                                      <p:cBhvr>
                                        <p:cTn id="79" dur="500"/>
                                        <p:tgtEl>
                                          <p:spTgt spid="34"/>
                                        </p:tgtEl>
                                      </p:cBhvr>
                                    </p:animEffect>
                                  </p:childTnLst>
                                </p:cTn>
                              </p:par>
                            </p:childTnLst>
                          </p:cTn>
                        </p:par>
                        <p:par>
                          <p:cTn id="80" fill="hold">
                            <p:stCondLst>
                              <p:cond delay="9500"/>
                            </p:stCondLst>
                            <p:childTnLst>
                              <p:par>
                                <p:cTn id="81" presetID="22" presetClass="entr" presetSubtype="1" fill="hold"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wipe(up)">
                                      <p:cBhvr>
                                        <p:cTn id="83" dur="500"/>
                                        <p:tgtEl>
                                          <p:spTgt spid="30"/>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wipe(left)">
                                      <p:cBhvr>
                                        <p:cTn id="87" dur="500"/>
                                        <p:tgtEl>
                                          <p:spTgt spid="29"/>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wipe(down)">
                                      <p:cBhvr>
                                        <p:cTn id="91" dur="500"/>
                                        <p:tgtEl>
                                          <p:spTgt spid="38"/>
                                        </p:tgtEl>
                                      </p:cBhvr>
                                    </p:animEffect>
                                  </p:childTnLst>
                                </p:cTn>
                              </p:par>
                            </p:childTnLst>
                          </p:cTn>
                        </p:par>
                        <p:par>
                          <p:cTn id="92" fill="hold">
                            <p:stCondLst>
                              <p:cond delay="11000"/>
                            </p:stCondLst>
                            <p:childTnLst>
                              <p:par>
                                <p:cTn id="93" presetID="22" presetClass="entr" presetSubtype="8" fill="hold" grpId="0" nodeType="after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wipe(left)">
                                      <p:cBhvr>
                                        <p:cTn id="95" dur="500"/>
                                        <p:tgtEl>
                                          <p:spTgt spid="35"/>
                                        </p:tgtEl>
                                      </p:cBhvr>
                                    </p:animEffect>
                                  </p:childTnLst>
                                </p:cTn>
                              </p:par>
                            </p:childTnLst>
                          </p:cTn>
                        </p:par>
                        <p:par>
                          <p:cTn id="96" fill="hold">
                            <p:stCondLst>
                              <p:cond delay="11500"/>
                            </p:stCondLst>
                            <p:childTnLst>
                              <p:par>
                                <p:cTn id="97" presetID="22" presetClass="entr" presetSubtype="1" fill="hold" nodeType="after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wipe(up)">
                                      <p:cBhvr>
                                        <p:cTn id="99" dur="500"/>
                                        <p:tgtEl>
                                          <p:spTgt spid="32"/>
                                        </p:tgtEl>
                                      </p:cBhvr>
                                    </p:animEffect>
                                  </p:childTnLst>
                                </p:cTn>
                              </p:par>
                            </p:childTnLst>
                          </p:cTn>
                        </p:par>
                        <p:par>
                          <p:cTn id="100" fill="hold">
                            <p:stCondLst>
                              <p:cond delay="12000"/>
                            </p:stCondLst>
                            <p:childTnLst>
                              <p:par>
                                <p:cTn id="101" presetID="22" presetClass="entr" presetSubtype="8" fill="hold" grpId="0" nodeType="afterEffect">
                                  <p:stCondLst>
                                    <p:cond delay="0"/>
                                  </p:stCondLst>
                                  <p:childTnLst>
                                    <p:set>
                                      <p:cBhvr>
                                        <p:cTn id="102" dur="1" fill="hold">
                                          <p:stCondLst>
                                            <p:cond delay="0"/>
                                          </p:stCondLst>
                                        </p:cTn>
                                        <p:tgtEl>
                                          <p:spTgt spid="31"/>
                                        </p:tgtEl>
                                        <p:attrNameLst>
                                          <p:attrName>style.visibility</p:attrName>
                                        </p:attrNameLst>
                                      </p:cBhvr>
                                      <p:to>
                                        <p:strVal val="visible"/>
                                      </p:to>
                                    </p:set>
                                    <p:animEffect transition="in" filter="wipe(left)">
                                      <p:cBhvr>
                                        <p:cTn id="10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27" grpId="0"/>
      <p:bldP spid="29" grpId="0"/>
      <p:bldP spid="31" grpId="0"/>
      <p:bldP spid="33" grpId="0"/>
      <p:bldP spid="3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6"/>
          <p:cNvSpPr/>
          <p:nvPr/>
        </p:nvSpPr>
        <p:spPr bwMode="auto">
          <a:xfrm>
            <a:off x="5218641" y="4435512"/>
            <a:ext cx="1754717" cy="3022600"/>
          </a:xfrm>
          <a:custGeom>
            <a:avLst/>
            <a:gdLst>
              <a:gd name="T0" fmla="*/ 258 w 725"/>
              <a:gd name="T1" fmla="*/ 1251 h 1251"/>
              <a:gd name="T2" fmla="*/ 285 w 725"/>
              <a:gd name="T3" fmla="*/ 700 h 1251"/>
              <a:gd name="T4" fmla="*/ 0 w 725"/>
              <a:gd name="T5" fmla="*/ 315 h 1251"/>
              <a:gd name="T6" fmla="*/ 46 w 725"/>
              <a:gd name="T7" fmla="*/ 273 h 1251"/>
              <a:gd name="T8" fmla="*/ 314 w 725"/>
              <a:gd name="T9" fmla="*/ 578 h 1251"/>
              <a:gd name="T10" fmla="*/ 344 w 725"/>
              <a:gd name="T11" fmla="*/ 0 h 1251"/>
              <a:gd name="T12" fmla="*/ 412 w 725"/>
              <a:gd name="T13" fmla="*/ 0 h 1251"/>
              <a:gd name="T14" fmla="*/ 440 w 725"/>
              <a:gd name="T15" fmla="*/ 377 h 1251"/>
              <a:gd name="T16" fmla="*/ 675 w 725"/>
              <a:gd name="T17" fmla="*/ 126 h 1251"/>
              <a:gd name="T18" fmla="*/ 725 w 725"/>
              <a:gd name="T19" fmla="*/ 193 h 1251"/>
              <a:gd name="T20" fmla="*/ 478 w 725"/>
              <a:gd name="T21" fmla="*/ 490 h 1251"/>
              <a:gd name="T22" fmla="*/ 461 w 725"/>
              <a:gd name="T23" fmla="*/ 788 h 1251"/>
              <a:gd name="T24" fmla="*/ 507 w 725"/>
              <a:gd name="T25" fmla="*/ 1245 h 1251"/>
              <a:gd name="T26" fmla="*/ 258 w 725"/>
              <a:gd name="T27" fmla="*/ 1251 h 1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5" h="1251">
                <a:moveTo>
                  <a:pt x="258" y="1251"/>
                </a:moveTo>
                <a:cubicBezTo>
                  <a:pt x="258" y="1251"/>
                  <a:pt x="323" y="826"/>
                  <a:pt x="285" y="700"/>
                </a:cubicBezTo>
                <a:cubicBezTo>
                  <a:pt x="0" y="315"/>
                  <a:pt x="0" y="315"/>
                  <a:pt x="0" y="315"/>
                </a:cubicBezTo>
                <a:cubicBezTo>
                  <a:pt x="46" y="273"/>
                  <a:pt x="46" y="273"/>
                  <a:pt x="46" y="273"/>
                </a:cubicBezTo>
                <a:cubicBezTo>
                  <a:pt x="314" y="578"/>
                  <a:pt x="314" y="578"/>
                  <a:pt x="314" y="578"/>
                </a:cubicBezTo>
                <a:cubicBezTo>
                  <a:pt x="344" y="0"/>
                  <a:pt x="344" y="0"/>
                  <a:pt x="344" y="0"/>
                </a:cubicBezTo>
                <a:cubicBezTo>
                  <a:pt x="412" y="0"/>
                  <a:pt x="412" y="0"/>
                  <a:pt x="412" y="0"/>
                </a:cubicBezTo>
                <a:cubicBezTo>
                  <a:pt x="440" y="377"/>
                  <a:pt x="440" y="377"/>
                  <a:pt x="440" y="377"/>
                </a:cubicBezTo>
                <a:cubicBezTo>
                  <a:pt x="675" y="126"/>
                  <a:pt x="675" y="126"/>
                  <a:pt x="675" y="126"/>
                </a:cubicBezTo>
                <a:cubicBezTo>
                  <a:pt x="725" y="193"/>
                  <a:pt x="725" y="193"/>
                  <a:pt x="725" y="193"/>
                </a:cubicBezTo>
                <a:cubicBezTo>
                  <a:pt x="478" y="490"/>
                  <a:pt x="478" y="490"/>
                  <a:pt x="478" y="490"/>
                </a:cubicBezTo>
                <a:cubicBezTo>
                  <a:pt x="478" y="490"/>
                  <a:pt x="436" y="490"/>
                  <a:pt x="461" y="788"/>
                </a:cubicBezTo>
                <a:cubicBezTo>
                  <a:pt x="486" y="1085"/>
                  <a:pt x="507" y="1245"/>
                  <a:pt x="507" y="1245"/>
                </a:cubicBezTo>
                <a:cubicBezTo>
                  <a:pt x="258" y="1251"/>
                  <a:pt x="258" y="1251"/>
                  <a:pt x="258" y="1251"/>
                </a:cubicBezTo>
              </a:path>
            </a:pathLst>
          </a:custGeom>
          <a:solidFill>
            <a:schemeClr val="tx2">
              <a:lumMod val="50000"/>
            </a:schemeClr>
          </a:solidFill>
          <a:ln>
            <a:noFill/>
          </a:ln>
        </p:spPr>
        <p:txBody>
          <a:bodyPr/>
          <a:lstStyle/>
          <a:p>
            <a:pPr>
              <a:defRPr/>
            </a:pPr>
            <a:endParaRPr lang="zh-CN" altLang="en-US" sz="2400"/>
          </a:p>
        </p:txBody>
      </p:sp>
      <p:grpSp>
        <p:nvGrpSpPr>
          <p:cNvPr id="3" name="组合 2"/>
          <p:cNvGrpSpPr/>
          <p:nvPr/>
        </p:nvGrpSpPr>
        <p:grpSpPr>
          <a:xfrm>
            <a:off x="3707341" y="3737012"/>
            <a:ext cx="2201333" cy="2197100"/>
            <a:chOff x="3032919" y="2228851"/>
            <a:chExt cx="1651000" cy="1647825"/>
          </a:xfrm>
        </p:grpSpPr>
        <p:grpSp>
          <p:nvGrpSpPr>
            <p:cNvPr id="4" name="组合 3"/>
            <p:cNvGrpSpPr/>
            <p:nvPr/>
          </p:nvGrpSpPr>
          <p:grpSpPr>
            <a:xfrm>
              <a:off x="3032919" y="2228851"/>
              <a:ext cx="1651000" cy="1647825"/>
              <a:chOff x="3032919" y="2228851"/>
              <a:chExt cx="1651000" cy="1647825"/>
            </a:xfrm>
          </p:grpSpPr>
          <p:sp>
            <p:nvSpPr>
              <p:cNvPr id="12" name="Oval 55"/>
              <p:cNvSpPr>
                <a:spLocks noChangeArrowheads="1"/>
              </p:cNvSpPr>
              <p:nvPr/>
            </p:nvSpPr>
            <p:spPr bwMode="auto">
              <a:xfrm>
                <a:off x="3032919" y="2228851"/>
                <a:ext cx="1651000" cy="1647825"/>
              </a:xfrm>
              <a:prstGeom prst="ellipse">
                <a:avLst/>
              </a:prstGeom>
              <a:solidFill>
                <a:schemeClr val="bg2">
                  <a:alpha val="60000"/>
                </a:schemeClr>
              </a:solidFill>
              <a:ln w="28575">
                <a:solidFill>
                  <a:srgbClr val="FFFFFF"/>
                </a:solidFill>
              </a:ln>
            </p:spPr>
            <p:txBody>
              <a:bodyPr/>
              <a:lstStyle/>
              <a:p>
                <a:pPr>
                  <a:defRPr/>
                </a:pPr>
                <a:endParaRPr lang="zh-CN" altLang="en-US" sz="2400"/>
              </a:p>
            </p:txBody>
          </p:sp>
          <p:sp>
            <p:nvSpPr>
              <p:cNvPr id="13" name="Oval 56"/>
              <p:cNvSpPr>
                <a:spLocks noChangeArrowheads="1"/>
              </p:cNvSpPr>
              <p:nvPr/>
            </p:nvSpPr>
            <p:spPr bwMode="auto">
              <a:xfrm>
                <a:off x="3183732" y="2379663"/>
                <a:ext cx="1349375" cy="1347788"/>
              </a:xfrm>
              <a:prstGeom prst="ellipse">
                <a:avLst/>
              </a:prstGeom>
              <a:solidFill>
                <a:schemeClr val="accent3"/>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grpSp>
        <p:grpSp>
          <p:nvGrpSpPr>
            <p:cNvPr id="5" name="Group 20"/>
            <p:cNvGrpSpPr>
              <a:grpSpLocks noChangeAspect="1"/>
            </p:cNvGrpSpPr>
            <p:nvPr/>
          </p:nvGrpSpPr>
          <p:grpSpPr bwMode="auto">
            <a:xfrm>
              <a:off x="3644662" y="2696790"/>
              <a:ext cx="427513" cy="328123"/>
              <a:chOff x="1066" y="1895"/>
              <a:chExt cx="314" cy="241"/>
            </a:xfrm>
            <a:solidFill>
              <a:schemeClr val="bg1"/>
            </a:solidFill>
            <a:effectLst>
              <a:outerShdw blurRad="25400" dist="25400" dir="2700000" algn="tl" rotWithShape="0">
                <a:prstClr val="black">
                  <a:alpha val="40000"/>
                </a:prstClr>
              </a:outerShdw>
            </a:effectLst>
          </p:grpSpPr>
          <p:sp>
            <p:nvSpPr>
              <p:cNvPr id="7" name="Freeform 21"/>
              <p:cNvSpPr/>
              <p:nvPr/>
            </p:nvSpPr>
            <p:spPr bwMode="auto">
              <a:xfrm>
                <a:off x="1066" y="2128"/>
                <a:ext cx="314" cy="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Rectangle 22"/>
              <p:cNvSpPr>
                <a:spLocks noChangeArrowheads="1"/>
              </p:cNvSpPr>
              <p:nvPr/>
            </p:nvSpPr>
            <p:spPr bwMode="auto">
              <a:xfrm>
                <a:off x="1107" y="1949"/>
                <a:ext cx="46" cy="1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9" name="Rectangle 23"/>
              <p:cNvSpPr>
                <a:spLocks noChangeArrowheads="1"/>
              </p:cNvSpPr>
              <p:nvPr/>
            </p:nvSpPr>
            <p:spPr bwMode="auto">
              <a:xfrm>
                <a:off x="1173" y="1895"/>
                <a:ext cx="46" cy="2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10" name="Rectangle 24"/>
              <p:cNvSpPr>
                <a:spLocks noChangeArrowheads="1"/>
              </p:cNvSpPr>
              <p:nvPr/>
            </p:nvSpPr>
            <p:spPr bwMode="auto">
              <a:xfrm>
                <a:off x="1235" y="1961"/>
                <a:ext cx="46"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11" name="Rectangle 25"/>
              <p:cNvSpPr>
                <a:spLocks noChangeArrowheads="1"/>
              </p:cNvSpPr>
              <p:nvPr/>
            </p:nvSpPr>
            <p:spPr bwMode="auto">
              <a:xfrm>
                <a:off x="1306" y="2007"/>
                <a:ext cx="45" cy="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grpSp>
        <p:sp>
          <p:nvSpPr>
            <p:cNvPr id="6" name="TextBox 71"/>
            <p:cNvSpPr txBox="1"/>
            <p:nvPr/>
          </p:nvSpPr>
          <p:spPr>
            <a:xfrm>
              <a:off x="3362005" y="3065188"/>
              <a:ext cx="970458" cy="315423"/>
            </a:xfrm>
            <a:prstGeom prst="rect">
              <a:avLst/>
            </a:prstGeom>
            <a:noFill/>
            <a:effectLst>
              <a:outerShdw blurRad="25400" dist="25400" dir="2700000" algn="tl" rotWithShape="0">
                <a:prstClr val="black">
                  <a:alpha val="40000"/>
                </a:prstClr>
              </a:outerShdw>
            </a:effectLst>
          </p:spPr>
          <p:txBody>
            <a:bodyPr wrap="none" rtlCol="0">
              <a:spAutoFit/>
            </a:bodyPr>
            <a:lstStyle/>
            <a:p>
              <a:r>
                <a:rPr lang="en-US" altLang="zh-CN" sz="2135" dirty="0">
                  <a:solidFill>
                    <a:schemeClr val="bg1"/>
                  </a:solidFill>
                  <a:latin typeface="Impact" panose="020B0806030902050204" pitchFamily="34" charset="0"/>
                </a:rPr>
                <a:t>KEY WORD</a:t>
              </a:r>
            </a:p>
          </p:txBody>
        </p:sp>
      </p:grpSp>
      <p:grpSp>
        <p:nvGrpSpPr>
          <p:cNvPr id="14" name="组合 13"/>
          <p:cNvGrpSpPr/>
          <p:nvPr/>
        </p:nvGrpSpPr>
        <p:grpSpPr>
          <a:xfrm>
            <a:off x="4596340" y="1645745"/>
            <a:ext cx="2971800" cy="2971800"/>
            <a:chOff x="3699669" y="660401"/>
            <a:chExt cx="2228850" cy="2228850"/>
          </a:xfrm>
        </p:grpSpPr>
        <p:sp>
          <p:nvSpPr>
            <p:cNvPr id="15" name="Oval 51"/>
            <p:cNvSpPr>
              <a:spLocks noChangeArrowheads="1"/>
            </p:cNvSpPr>
            <p:nvPr/>
          </p:nvSpPr>
          <p:spPr bwMode="auto">
            <a:xfrm>
              <a:off x="3699669" y="660401"/>
              <a:ext cx="2228850" cy="2228850"/>
            </a:xfrm>
            <a:prstGeom prst="ellipse">
              <a:avLst/>
            </a:prstGeom>
            <a:solidFill>
              <a:schemeClr val="bg2">
                <a:alpha val="60000"/>
              </a:schemeClr>
            </a:solidFill>
            <a:ln w="28575">
              <a:solidFill>
                <a:srgbClr val="FFFFFF"/>
              </a:solidFill>
            </a:ln>
          </p:spPr>
          <p:txBody>
            <a:bodyPr/>
            <a:lstStyle/>
            <a:p>
              <a:pPr>
                <a:defRPr/>
              </a:pPr>
              <a:endParaRPr lang="zh-CN" altLang="en-US" sz="2400"/>
            </a:p>
          </p:txBody>
        </p:sp>
        <p:sp>
          <p:nvSpPr>
            <p:cNvPr id="16" name="Oval 52"/>
            <p:cNvSpPr>
              <a:spLocks noChangeArrowheads="1"/>
            </p:cNvSpPr>
            <p:nvPr/>
          </p:nvSpPr>
          <p:spPr bwMode="auto">
            <a:xfrm>
              <a:off x="3871119" y="835026"/>
              <a:ext cx="1882775" cy="1881187"/>
            </a:xfrm>
            <a:prstGeom prst="ellipse">
              <a:avLst/>
            </a:pr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17" name="Freeform 6"/>
            <p:cNvSpPr>
              <a:spLocks noEditPoints="1"/>
            </p:cNvSpPr>
            <p:nvPr/>
          </p:nvSpPr>
          <p:spPr bwMode="auto">
            <a:xfrm>
              <a:off x="4456544" y="1153003"/>
              <a:ext cx="735738" cy="560124"/>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bg1"/>
            </a:solidFill>
            <a:ln>
              <a:noFill/>
            </a:ln>
            <a:effectLst>
              <a:outerShdw blurRad="25400" dist="25400" dir="2700000" algn="tl" rotWithShape="0">
                <a:prstClr val="black">
                  <a:alpha val="40000"/>
                </a:prstClr>
              </a:outerShdw>
            </a:effectLst>
          </p:spPr>
          <p:txBody>
            <a:bodyPr vert="horz" wrap="square" lIns="121920" tIns="60960" rIns="121920" bIns="60960" numCol="1" anchor="t" anchorCtr="0" compatLnSpc="1"/>
            <a:lstStyle/>
            <a:p>
              <a:endParaRPr lang="zh-CN" altLang="en-US" sz="2400"/>
            </a:p>
          </p:txBody>
        </p:sp>
        <p:sp>
          <p:nvSpPr>
            <p:cNvPr id="18" name="TextBox 83"/>
            <p:cNvSpPr txBox="1"/>
            <p:nvPr/>
          </p:nvSpPr>
          <p:spPr>
            <a:xfrm>
              <a:off x="4253684" y="1852893"/>
              <a:ext cx="1073852" cy="346249"/>
            </a:xfrm>
            <a:prstGeom prst="rect">
              <a:avLst/>
            </a:prstGeom>
            <a:noFill/>
            <a:effectLst>
              <a:outerShdw blurRad="25400" dist="25400" dir="2700000" algn="tl" rotWithShape="0">
                <a:prstClr val="black">
                  <a:alpha val="40000"/>
                </a:prstClr>
              </a:outerShdw>
            </a:effectLst>
          </p:spPr>
          <p:txBody>
            <a:bodyPr wrap="none" rtlCol="0">
              <a:spAutoFit/>
            </a:bodyPr>
            <a:lstStyle/>
            <a:p>
              <a:r>
                <a:rPr lang="en-US" altLang="zh-CN" sz="2400" dirty="0">
                  <a:solidFill>
                    <a:schemeClr val="bg1"/>
                  </a:solidFill>
                  <a:latin typeface="Impact" panose="020B0806030902050204" pitchFamily="34" charset="0"/>
                </a:rPr>
                <a:t>KEY WORD</a:t>
              </a:r>
            </a:p>
          </p:txBody>
        </p:sp>
      </p:grpSp>
      <p:grpSp>
        <p:nvGrpSpPr>
          <p:cNvPr id="19" name="组合 18"/>
          <p:cNvGrpSpPr/>
          <p:nvPr/>
        </p:nvGrpSpPr>
        <p:grpSpPr>
          <a:xfrm>
            <a:off x="6543674" y="3637528"/>
            <a:ext cx="1727200" cy="1725084"/>
            <a:chOff x="5160169" y="2154238"/>
            <a:chExt cx="1295400" cy="1293813"/>
          </a:xfrm>
        </p:grpSpPr>
        <p:grpSp>
          <p:nvGrpSpPr>
            <p:cNvPr id="20" name="组合 19"/>
            <p:cNvGrpSpPr/>
            <p:nvPr/>
          </p:nvGrpSpPr>
          <p:grpSpPr>
            <a:xfrm>
              <a:off x="5160169" y="2154238"/>
              <a:ext cx="1295400" cy="1293813"/>
              <a:chOff x="5160169" y="2154238"/>
              <a:chExt cx="1295400" cy="1293813"/>
            </a:xfrm>
          </p:grpSpPr>
          <p:sp>
            <p:nvSpPr>
              <p:cNvPr id="23" name="Oval 53"/>
              <p:cNvSpPr>
                <a:spLocks noChangeArrowheads="1"/>
              </p:cNvSpPr>
              <p:nvPr/>
            </p:nvSpPr>
            <p:spPr bwMode="auto">
              <a:xfrm>
                <a:off x="5160169" y="2154238"/>
                <a:ext cx="1295400" cy="1293813"/>
              </a:xfrm>
              <a:prstGeom prst="ellipse">
                <a:avLst/>
              </a:prstGeom>
              <a:solidFill>
                <a:schemeClr val="tx1">
                  <a:lumMod val="65000"/>
                  <a:lumOff val="35000"/>
                  <a:alpha val="60000"/>
                </a:schemeClr>
              </a:solidFill>
              <a:ln w="28575">
                <a:solidFill>
                  <a:srgbClr val="FFFFFF"/>
                </a:solidFill>
              </a:ln>
            </p:spPr>
            <p:txBody>
              <a:bodyPr/>
              <a:lstStyle/>
              <a:p>
                <a:pPr>
                  <a:defRPr/>
                </a:pPr>
                <a:endParaRPr lang="zh-CN" altLang="en-US" sz="2400"/>
              </a:p>
            </p:txBody>
          </p:sp>
          <p:sp>
            <p:nvSpPr>
              <p:cNvPr id="24" name="Oval 54"/>
              <p:cNvSpPr>
                <a:spLocks noChangeArrowheads="1"/>
              </p:cNvSpPr>
              <p:nvPr/>
            </p:nvSpPr>
            <p:spPr bwMode="auto">
              <a:xfrm>
                <a:off x="5304632" y="2295526"/>
                <a:ext cx="1008062" cy="1009650"/>
              </a:xfrm>
              <a:prstGeom prst="ellipse">
                <a:avLst/>
              </a:prstGeom>
              <a:solidFill>
                <a:schemeClr val="accent2"/>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grpSp>
        <p:sp>
          <p:nvSpPr>
            <p:cNvPr id="21" name="Freeform 6"/>
            <p:cNvSpPr>
              <a:spLocks noEditPoints="1"/>
            </p:cNvSpPr>
            <p:nvPr/>
          </p:nvSpPr>
          <p:spPr bwMode="auto">
            <a:xfrm>
              <a:off x="5611507" y="2488208"/>
              <a:ext cx="392724" cy="391763"/>
            </a:xfrm>
            <a:custGeom>
              <a:avLst/>
              <a:gdLst>
                <a:gd name="T0" fmla="*/ 60 w 99"/>
                <a:gd name="T1" fmla="*/ 9 h 99"/>
                <a:gd name="T2" fmla="*/ 81 w 99"/>
                <a:gd name="T3" fmla="*/ 10 h 99"/>
                <a:gd name="T4" fmla="*/ 79 w 99"/>
                <a:gd name="T5" fmla="*/ 20 h 99"/>
                <a:gd name="T6" fmla="*/ 96 w 99"/>
                <a:gd name="T7" fmla="*/ 31 h 99"/>
                <a:gd name="T8" fmla="*/ 90 w 99"/>
                <a:gd name="T9" fmla="*/ 38 h 99"/>
                <a:gd name="T10" fmla="*/ 99 w 99"/>
                <a:gd name="T11" fmla="*/ 57 h 99"/>
                <a:gd name="T12" fmla="*/ 90 w 99"/>
                <a:gd name="T13" fmla="*/ 60 h 99"/>
                <a:gd name="T14" fmla="*/ 89 w 99"/>
                <a:gd name="T15" fmla="*/ 81 h 99"/>
                <a:gd name="T16" fmla="*/ 80 w 99"/>
                <a:gd name="T17" fmla="*/ 79 h 99"/>
                <a:gd name="T18" fmla="*/ 68 w 99"/>
                <a:gd name="T19" fmla="*/ 97 h 99"/>
                <a:gd name="T20" fmla="*/ 61 w 99"/>
                <a:gd name="T21" fmla="*/ 90 h 99"/>
                <a:gd name="T22" fmla="*/ 42 w 99"/>
                <a:gd name="T23" fmla="*/ 99 h 99"/>
                <a:gd name="T24" fmla="*/ 39 w 99"/>
                <a:gd name="T25" fmla="*/ 91 h 99"/>
                <a:gd name="T26" fmla="*/ 18 w 99"/>
                <a:gd name="T27" fmla="*/ 89 h 99"/>
                <a:gd name="T28" fmla="*/ 20 w 99"/>
                <a:gd name="T29" fmla="*/ 80 h 99"/>
                <a:gd name="T30" fmla="*/ 3 w 99"/>
                <a:gd name="T31" fmla="*/ 68 h 99"/>
                <a:gd name="T32" fmla="*/ 9 w 99"/>
                <a:gd name="T33" fmla="*/ 61 h 99"/>
                <a:gd name="T34" fmla="*/ 0 w 99"/>
                <a:gd name="T35" fmla="*/ 42 h 99"/>
                <a:gd name="T36" fmla="*/ 9 w 99"/>
                <a:gd name="T37" fmla="*/ 39 h 99"/>
                <a:gd name="T38" fmla="*/ 10 w 99"/>
                <a:gd name="T39" fmla="*/ 18 h 99"/>
                <a:gd name="T40" fmla="*/ 19 w 99"/>
                <a:gd name="T41" fmla="*/ 20 h 99"/>
                <a:gd name="T42" fmla="*/ 31 w 99"/>
                <a:gd name="T43" fmla="*/ 3 h 99"/>
                <a:gd name="T44" fmla="*/ 38 w 99"/>
                <a:gd name="T45" fmla="*/ 9 h 99"/>
                <a:gd name="T46" fmla="*/ 57 w 99"/>
                <a:gd name="T47" fmla="*/ 0 h 99"/>
                <a:gd name="T48" fmla="*/ 36 w 99"/>
                <a:gd name="T49" fmla="*/ 58 h 99"/>
                <a:gd name="T50" fmla="*/ 45 w 99"/>
                <a:gd name="T51" fmla="*/ 47 h 99"/>
                <a:gd name="T52" fmla="*/ 58 w 99"/>
                <a:gd name="T53" fmla="*/ 55 h 99"/>
                <a:gd name="T54" fmla="*/ 64 w 99"/>
                <a:gd name="T55" fmla="*/ 56 h 99"/>
                <a:gd name="T56" fmla="*/ 54 w 99"/>
                <a:gd name="T57" fmla="*/ 54 h 99"/>
                <a:gd name="T58" fmla="*/ 58 w 99"/>
                <a:gd name="T59" fmla="*/ 69 h 99"/>
                <a:gd name="T60" fmla="*/ 71 w 99"/>
                <a:gd name="T61" fmla="*/ 71 h 99"/>
                <a:gd name="T62" fmla="*/ 71 w 99"/>
                <a:gd name="T63" fmla="*/ 28 h 99"/>
                <a:gd name="T64" fmla="*/ 28 w 99"/>
                <a:gd name="T65" fmla="*/ 28 h 99"/>
                <a:gd name="T66" fmla="*/ 28 w 99"/>
                <a:gd name="T67" fmla="*/ 71 h 99"/>
                <a:gd name="T68" fmla="*/ 55 w 99"/>
                <a:gd name="T69" fmla="*/ 79 h 99"/>
                <a:gd name="T70" fmla="*/ 48 w 99"/>
                <a:gd name="T71" fmla="*/ 66 h 99"/>
                <a:gd name="T72" fmla="*/ 35 w 99"/>
                <a:gd name="T73" fmla="*/ 75 h 99"/>
                <a:gd name="T74" fmla="*/ 42 w 99"/>
                <a:gd name="T75" fmla="*/ 71 h 99"/>
                <a:gd name="T76" fmla="*/ 45 w 99"/>
                <a:gd name="T77" fmla="*/ 52 h 99"/>
                <a:gd name="T78" fmla="*/ 38 w 99"/>
                <a:gd name="T79" fmla="*/ 59 h 99"/>
                <a:gd name="T80" fmla="*/ 51 w 99"/>
                <a:gd name="T81" fmla="*/ 37 h 99"/>
                <a:gd name="T82" fmla="*/ 51 w 99"/>
                <a:gd name="T83" fmla="*/ 46 h 99"/>
                <a:gd name="T84" fmla="*/ 51 w 99"/>
                <a:gd name="T85" fmla="*/ 3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121920" tIns="60960" rIns="121920" bIns="60960" numCol="1" anchor="t" anchorCtr="0" compatLnSpc="1"/>
            <a:lstStyle/>
            <a:p>
              <a:endParaRPr lang="zh-CN" altLang="en-US" sz="2400"/>
            </a:p>
          </p:txBody>
        </p:sp>
        <p:sp>
          <p:nvSpPr>
            <p:cNvPr id="22" name="TextBox 87"/>
            <p:cNvSpPr txBox="1"/>
            <p:nvPr/>
          </p:nvSpPr>
          <p:spPr>
            <a:xfrm>
              <a:off x="5352448" y="2840037"/>
              <a:ext cx="867065" cy="284742"/>
            </a:xfrm>
            <a:prstGeom prst="rect">
              <a:avLst/>
            </a:prstGeom>
            <a:noFill/>
            <a:effectLst>
              <a:outerShdw blurRad="25400" dist="25400" dir="2700000" algn="tl" rotWithShape="0">
                <a:prstClr val="black">
                  <a:alpha val="40000"/>
                </a:prstClr>
              </a:outerShdw>
            </a:effectLst>
          </p:spPr>
          <p:txBody>
            <a:bodyPr wrap="none" rtlCol="0">
              <a:spAutoFit/>
            </a:bodyPr>
            <a:lstStyle/>
            <a:p>
              <a:r>
                <a:rPr lang="en-US" altLang="zh-CN" sz="1865" dirty="0">
                  <a:solidFill>
                    <a:schemeClr val="bg1"/>
                  </a:solidFill>
                  <a:latin typeface="Impact" panose="020B0806030902050204" pitchFamily="34" charset="0"/>
                </a:rPr>
                <a:t>KEY WORD</a:t>
              </a:r>
            </a:p>
          </p:txBody>
        </p:sp>
      </p:grpSp>
      <p:sp>
        <p:nvSpPr>
          <p:cNvPr id="25" name="文本框 24"/>
          <p:cNvSpPr txBox="1"/>
          <p:nvPr/>
        </p:nvSpPr>
        <p:spPr>
          <a:xfrm>
            <a:off x="719849" y="3334231"/>
            <a:ext cx="3306308" cy="1052596"/>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6" name="文本框 25"/>
          <p:cNvSpPr txBox="1"/>
          <p:nvPr/>
        </p:nvSpPr>
        <p:spPr>
          <a:xfrm>
            <a:off x="2806957" y="2991928"/>
            <a:ext cx="1219200" cy="400110"/>
          </a:xfrm>
          <a:prstGeom prst="rect">
            <a:avLst/>
          </a:prstGeom>
          <a:noFill/>
        </p:spPr>
        <p:txBody>
          <a:bodyPr wrap="square" rtlCol="0">
            <a:spAutoFit/>
          </a:bodyPr>
          <a:lstStyle/>
          <a:p>
            <a:pPr algn="r"/>
            <a:r>
              <a:rPr lang="zh-CN" altLang="en-US" sz="2000" dirty="0">
                <a:solidFill>
                  <a:schemeClr val="accent3"/>
                </a:solidFill>
                <a:latin typeface="微软雅黑" panose="020B0503020204020204" pitchFamily="34" charset="-122"/>
                <a:ea typeface="微软雅黑" panose="020B0503020204020204" pitchFamily="34" charset="-122"/>
              </a:rPr>
              <a:t>添加标题</a:t>
            </a:r>
          </a:p>
        </p:txBody>
      </p:sp>
      <p:sp>
        <p:nvSpPr>
          <p:cNvPr id="27" name="文本框 26"/>
          <p:cNvSpPr txBox="1"/>
          <p:nvPr/>
        </p:nvSpPr>
        <p:spPr>
          <a:xfrm>
            <a:off x="7506274" y="1843076"/>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8" name="文本框 27"/>
          <p:cNvSpPr txBox="1"/>
          <p:nvPr/>
        </p:nvSpPr>
        <p:spPr>
          <a:xfrm>
            <a:off x="7506274" y="1500773"/>
            <a:ext cx="1219200"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29" name="文本框 28"/>
          <p:cNvSpPr txBox="1"/>
          <p:nvPr/>
        </p:nvSpPr>
        <p:spPr>
          <a:xfrm>
            <a:off x="8334629" y="5114305"/>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0" name="文本框 29"/>
          <p:cNvSpPr txBox="1"/>
          <p:nvPr/>
        </p:nvSpPr>
        <p:spPr>
          <a:xfrm>
            <a:off x="8334629" y="4772002"/>
            <a:ext cx="1219200" cy="400110"/>
          </a:xfrm>
          <a:prstGeom prst="rect">
            <a:avLst/>
          </a:prstGeom>
          <a:noFill/>
        </p:spPr>
        <p:txBody>
          <a:bodyPr wrap="square" rtlCol="0">
            <a:spAutoFit/>
          </a:bodyPr>
          <a:lstStyle/>
          <a:p>
            <a:r>
              <a:rPr lang="zh-CN" altLang="en-US" sz="2000" dirty="0">
                <a:solidFill>
                  <a:schemeClr val="accent2"/>
                </a:solidFill>
                <a:latin typeface="微软雅黑" panose="020B0503020204020204" pitchFamily="34" charset="-122"/>
                <a:ea typeface="微软雅黑" panose="020B0503020204020204" pitchFamily="34" charset="-122"/>
              </a:rPr>
              <a:t>添加标题</a:t>
            </a:r>
          </a:p>
        </p:txBody>
      </p:sp>
      <p:sp>
        <p:nvSpPr>
          <p:cNvPr id="31" name="文本框 128"/>
          <p:cNvSpPr txBox="1"/>
          <p:nvPr userDrawn="1"/>
        </p:nvSpPr>
        <p:spPr>
          <a:xfrm>
            <a:off x="4639945" y="505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200" fill="hold"/>
                                        <p:tgtEl>
                                          <p:spTgt spid="14"/>
                                        </p:tgtEl>
                                        <p:attrNameLst>
                                          <p:attrName>ppt_w</p:attrName>
                                        </p:attrNameLst>
                                      </p:cBhvr>
                                      <p:tavLst>
                                        <p:tav tm="0">
                                          <p:val>
                                            <p:fltVal val="0"/>
                                          </p:val>
                                        </p:tav>
                                        <p:tav tm="100000">
                                          <p:val>
                                            <p:strVal val="#ppt_w"/>
                                          </p:val>
                                        </p:tav>
                                      </p:tavLst>
                                    </p:anim>
                                    <p:anim calcmode="lin" valueType="num">
                                      <p:cBhvr>
                                        <p:cTn id="12" dur="200" fill="hold"/>
                                        <p:tgtEl>
                                          <p:spTgt spid="14"/>
                                        </p:tgtEl>
                                        <p:attrNameLst>
                                          <p:attrName>ppt_h</p:attrName>
                                        </p:attrNameLst>
                                      </p:cBhvr>
                                      <p:tavLst>
                                        <p:tav tm="0">
                                          <p:val>
                                            <p:fltVal val="0"/>
                                          </p:val>
                                        </p:tav>
                                        <p:tav tm="100000">
                                          <p:val>
                                            <p:strVal val="#ppt_h"/>
                                          </p:val>
                                        </p:tav>
                                      </p:tavLst>
                                    </p:anim>
                                    <p:animEffect transition="in" filter="fade">
                                      <p:cBhvr>
                                        <p:cTn id="13" dur="200"/>
                                        <p:tgtEl>
                                          <p:spTgt spid="14"/>
                                        </p:tgtEl>
                                      </p:cBhvr>
                                    </p:animEffect>
                                  </p:childTnLst>
                                </p:cTn>
                              </p:par>
                              <p:par>
                                <p:cTn id="14" presetID="6" presetClass="emph" presetSubtype="0" autoRev="1" fill="hold" nodeType="withEffect">
                                  <p:stCondLst>
                                    <p:cond delay="150"/>
                                  </p:stCondLst>
                                  <p:childTnLst>
                                    <p:animScale>
                                      <p:cBhvr>
                                        <p:cTn id="15" dur="100" fill="hold"/>
                                        <p:tgtEl>
                                          <p:spTgt spid="14"/>
                                        </p:tgtEl>
                                      </p:cBhvr>
                                      <p:by x="130000" y="130000"/>
                                    </p:animScale>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200" fill="hold"/>
                                        <p:tgtEl>
                                          <p:spTgt spid="19"/>
                                        </p:tgtEl>
                                        <p:attrNameLst>
                                          <p:attrName>ppt_w</p:attrName>
                                        </p:attrNameLst>
                                      </p:cBhvr>
                                      <p:tavLst>
                                        <p:tav tm="0">
                                          <p:val>
                                            <p:fltVal val="0"/>
                                          </p:val>
                                        </p:tav>
                                        <p:tav tm="100000">
                                          <p:val>
                                            <p:strVal val="#ppt_w"/>
                                          </p:val>
                                        </p:tav>
                                      </p:tavLst>
                                    </p:anim>
                                    <p:anim calcmode="lin" valueType="num">
                                      <p:cBhvr>
                                        <p:cTn id="20" dur="200" fill="hold"/>
                                        <p:tgtEl>
                                          <p:spTgt spid="19"/>
                                        </p:tgtEl>
                                        <p:attrNameLst>
                                          <p:attrName>ppt_h</p:attrName>
                                        </p:attrNameLst>
                                      </p:cBhvr>
                                      <p:tavLst>
                                        <p:tav tm="0">
                                          <p:val>
                                            <p:fltVal val="0"/>
                                          </p:val>
                                        </p:tav>
                                        <p:tav tm="100000">
                                          <p:val>
                                            <p:strVal val="#ppt_h"/>
                                          </p:val>
                                        </p:tav>
                                      </p:tavLst>
                                    </p:anim>
                                    <p:animEffect transition="in" filter="fade">
                                      <p:cBhvr>
                                        <p:cTn id="21" dur="200"/>
                                        <p:tgtEl>
                                          <p:spTgt spid="19"/>
                                        </p:tgtEl>
                                      </p:cBhvr>
                                    </p:animEffect>
                                  </p:childTnLst>
                                </p:cTn>
                              </p:par>
                              <p:par>
                                <p:cTn id="22" presetID="6" presetClass="emph" presetSubtype="0" autoRev="1" fill="hold" nodeType="withEffect">
                                  <p:stCondLst>
                                    <p:cond delay="150"/>
                                  </p:stCondLst>
                                  <p:childTnLst>
                                    <p:animScale>
                                      <p:cBhvr>
                                        <p:cTn id="23" dur="100" fill="hold"/>
                                        <p:tgtEl>
                                          <p:spTgt spid="19"/>
                                        </p:tgtEl>
                                      </p:cBhvr>
                                      <p:by x="130000" y="130000"/>
                                    </p:animScale>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200" fill="hold"/>
                                        <p:tgtEl>
                                          <p:spTgt spid="3"/>
                                        </p:tgtEl>
                                        <p:attrNameLst>
                                          <p:attrName>ppt_w</p:attrName>
                                        </p:attrNameLst>
                                      </p:cBhvr>
                                      <p:tavLst>
                                        <p:tav tm="0">
                                          <p:val>
                                            <p:fltVal val="0"/>
                                          </p:val>
                                        </p:tav>
                                        <p:tav tm="100000">
                                          <p:val>
                                            <p:strVal val="#ppt_w"/>
                                          </p:val>
                                        </p:tav>
                                      </p:tavLst>
                                    </p:anim>
                                    <p:anim calcmode="lin" valueType="num">
                                      <p:cBhvr>
                                        <p:cTn id="28" dur="200" fill="hold"/>
                                        <p:tgtEl>
                                          <p:spTgt spid="3"/>
                                        </p:tgtEl>
                                        <p:attrNameLst>
                                          <p:attrName>ppt_h</p:attrName>
                                        </p:attrNameLst>
                                      </p:cBhvr>
                                      <p:tavLst>
                                        <p:tav tm="0">
                                          <p:val>
                                            <p:fltVal val="0"/>
                                          </p:val>
                                        </p:tav>
                                        <p:tav tm="100000">
                                          <p:val>
                                            <p:strVal val="#ppt_h"/>
                                          </p:val>
                                        </p:tav>
                                      </p:tavLst>
                                    </p:anim>
                                    <p:animEffect transition="in" filter="fade">
                                      <p:cBhvr>
                                        <p:cTn id="29" dur="200"/>
                                        <p:tgtEl>
                                          <p:spTgt spid="3"/>
                                        </p:tgtEl>
                                      </p:cBhvr>
                                    </p:animEffect>
                                  </p:childTnLst>
                                </p:cTn>
                              </p:par>
                              <p:par>
                                <p:cTn id="30" presetID="6" presetClass="emph" presetSubtype="0" autoRev="1" fill="hold" nodeType="withEffect">
                                  <p:stCondLst>
                                    <p:cond delay="150"/>
                                  </p:stCondLst>
                                  <p:childTnLst>
                                    <p:animScale>
                                      <p:cBhvr>
                                        <p:cTn id="31" dur="100" fill="hold"/>
                                        <p:tgtEl>
                                          <p:spTgt spid="3"/>
                                        </p:tgtEl>
                                      </p:cBhvr>
                                      <p:by x="130000" y="130000"/>
                                    </p:animScale>
                                  </p:childTnLst>
                                </p:cTn>
                              </p:par>
                            </p:childTnLst>
                          </p:cTn>
                        </p:par>
                        <p:par>
                          <p:cTn id="32" fill="hold">
                            <p:stCondLst>
                              <p:cond delay="2000"/>
                            </p:stCondLst>
                            <p:childTnLst>
                              <p:par>
                                <p:cTn id="33" presetID="53" presetClass="entr" presetSubtype="16" fill="hold" grpId="0" nodeType="afterEffect">
                                  <p:stCondLst>
                                    <p:cond delay="0"/>
                                  </p:stCondLst>
                                  <p:iterate type="lt">
                                    <p:tmPct val="9000"/>
                                  </p:iterate>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ppt_w</p:attrName>
                                        </p:attrNameLst>
                                      </p:cBhvr>
                                      <p:tavLst>
                                        <p:tav tm="0">
                                          <p:val>
                                            <p:fltVal val="0"/>
                                          </p:val>
                                        </p:tav>
                                        <p:tav tm="100000">
                                          <p:val>
                                            <p:strVal val="#ppt_w"/>
                                          </p:val>
                                        </p:tav>
                                      </p:tavLst>
                                    </p:anim>
                                    <p:anim calcmode="lin" valueType="num">
                                      <p:cBhvr>
                                        <p:cTn id="36" dur="500" fill="hold"/>
                                        <p:tgtEl>
                                          <p:spTgt spid="26"/>
                                        </p:tgtEl>
                                        <p:attrNameLst>
                                          <p:attrName>ppt_h</p:attrName>
                                        </p:attrNameLst>
                                      </p:cBhvr>
                                      <p:tavLst>
                                        <p:tav tm="0">
                                          <p:val>
                                            <p:fltVal val="0"/>
                                          </p:val>
                                        </p:tav>
                                        <p:tav tm="100000">
                                          <p:val>
                                            <p:strVal val="#ppt_h"/>
                                          </p:val>
                                        </p:tav>
                                      </p:tavLst>
                                    </p:anim>
                                    <p:animEffect transition="in" filter="fade">
                                      <p:cBhvr>
                                        <p:cTn id="37" dur="500"/>
                                        <p:tgtEl>
                                          <p:spTgt spid="26"/>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up)">
                                      <p:cBhvr>
                                        <p:cTn id="40" dur="500"/>
                                        <p:tgtEl>
                                          <p:spTgt spid="25"/>
                                        </p:tgtEl>
                                      </p:cBhvr>
                                    </p:animEffect>
                                  </p:childTnLst>
                                </p:cTn>
                              </p:par>
                            </p:childTnLst>
                          </p:cTn>
                        </p:par>
                        <p:par>
                          <p:cTn id="41" fill="hold">
                            <p:stCondLst>
                              <p:cond delay="2184"/>
                            </p:stCondLst>
                            <p:childTnLst>
                              <p:par>
                                <p:cTn id="42" presetID="53" presetClass="entr" presetSubtype="16" fill="hold" grpId="0" nodeType="afterEffect">
                                  <p:stCondLst>
                                    <p:cond delay="0"/>
                                  </p:stCondLst>
                                  <p:iterate type="lt">
                                    <p:tmPct val="9000"/>
                                  </p:iterate>
                                  <p:childTnLst>
                                    <p:set>
                                      <p:cBhvr>
                                        <p:cTn id="43" dur="1" fill="hold">
                                          <p:stCondLst>
                                            <p:cond delay="0"/>
                                          </p:stCondLst>
                                        </p:cTn>
                                        <p:tgtEl>
                                          <p:spTgt spid="28"/>
                                        </p:tgtEl>
                                        <p:attrNameLst>
                                          <p:attrName>style.visibility</p:attrName>
                                        </p:attrNameLst>
                                      </p:cBhvr>
                                      <p:to>
                                        <p:strVal val="visible"/>
                                      </p:to>
                                    </p:set>
                                    <p:anim calcmode="lin" valueType="num">
                                      <p:cBhvr>
                                        <p:cTn id="44" dur="500" fill="hold"/>
                                        <p:tgtEl>
                                          <p:spTgt spid="28"/>
                                        </p:tgtEl>
                                        <p:attrNameLst>
                                          <p:attrName>ppt_w</p:attrName>
                                        </p:attrNameLst>
                                      </p:cBhvr>
                                      <p:tavLst>
                                        <p:tav tm="0">
                                          <p:val>
                                            <p:fltVal val="0"/>
                                          </p:val>
                                        </p:tav>
                                        <p:tav tm="100000">
                                          <p:val>
                                            <p:strVal val="#ppt_w"/>
                                          </p:val>
                                        </p:tav>
                                      </p:tavLst>
                                    </p:anim>
                                    <p:anim calcmode="lin" valueType="num">
                                      <p:cBhvr>
                                        <p:cTn id="45" dur="500" fill="hold"/>
                                        <p:tgtEl>
                                          <p:spTgt spid="28"/>
                                        </p:tgtEl>
                                        <p:attrNameLst>
                                          <p:attrName>ppt_h</p:attrName>
                                        </p:attrNameLst>
                                      </p:cBhvr>
                                      <p:tavLst>
                                        <p:tav tm="0">
                                          <p:val>
                                            <p:fltVal val="0"/>
                                          </p:val>
                                        </p:tav>
                                        <p:tav tm="100000">
                                          <p:val>
                                            <p:strVal val="#ppt_h"/>
                                          </p:val>
                                        </p:tav>
                                      </p:tavLst>
                                    </p:anim>
                                    <p:animEffect transition="in" filter="fade">
                                      <p:cBhvr>
                                        <p:cTn id="46" dur="500"/>
                                        <p:tgtEl>
                                          <p:spTgt spid="28"/>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up)">
                                      <p:cBhvr>
                                        <p:cTn id="49" dur="500"/>
                                        <p:tgtEl>
                                          <p:spTgt spid="27"/>
                                        </p:tgtEl>
                                      </p:cBhvr>
                                    </p:animEffect>
                                  </p:childTnLst>
                                </p:cTn>
                              </p:par>
                            </p:childTnLst>
                          </p:cTn>
                        </p:par>
                        <p:par>
                          <p:cTn id="50" fill="hold">
                            <p:stCondLst>
                              <p:cond delay="2820"/>
                            </p:stCondLst>
                            <p:childTnLst>
                              <p:par>
                                <p:cTn id="51" presetID="53" presetClass="entr" presetSubtype="16" fill="hold" grpId="0" nodeType="afterEffect">
                                  <p:stCondLst>
                                    <p:cond delay="0"/>
                                  </p:stCondLst>
                                  <p:iterate type="lt">
                                    <p:tmPct val="9000"/>
                                  </p:iterate>
                                  <p:childTnLst>
                                    <p:set>
                                      <p:cBhvr>
                                        <p:cTn id="52" dur="1" fill="hold">
                                          <p:stCondLst>
                                            <p:cond delay="0"/>
                                          </p:stCondLst>
                                        </p:cTn>
                                        <p:tgtEl>
                                          <p:spTgt spid="30"/>
                                        </p:tgtEl>
                                        <p:attrNameLst>
                                          <p:attrName>style.visibility</p:attrName>
                                        </p:attrNameLst>
                                      </p:cBhvr>
                                      <p:to>
                                        <p:strVal val="visible"/>
                                      </p:to>
                                    </p:set>
                                    <p:anim calcmode="lin" valueType="num">
                                      <p:cBhvr>
                                        <p:cTn id="53" dur="500" fill="hold"/>
                                        <p:tgtEl>
                                          <p:spTgt spid="30"/>
                                        </p:tgtEl>
                                        <p:attrNameLst>
                                          <p:attrName>ppt_w</p:attrName>
                                        </p:attrNameLst>
                                      </p:cBhvr>
                                      <p:tavLst>
                                        <p:tav tm="0">
                                          <p:val>
                                            <p:fltVal val="0"/>
                                          </p:val>
                                        </p:tav>
                                        <p:tav tm="100000">
                                          <p:val>
                                            <p:strVal val="#ppt_w"/>
                                          </p:val>
                                        </p:tav>
                                      </p:tavLst>
                                    </p:anim>
                                    <p:anim calcmode="lin" valueType="num">
                                      <p:cBhvr>
                                        <p:cTn id="54" dur="500" fill="hold"/>
                                        <p:tgtEl>
                                          <p:spTgt spid="30"/>
                                        </p:tgtEl>
                                        <p:attrNameLst>
                                          <p:attrName>ppt_h</p:attrName>
                                        </p:attrNameLst>
                                      </p:cBhvr>
                                      <p:tavLst>
                                        <p:tav tm="0">
                                          <p:val>
                                            <p:fltVal val="0"/>
                                          </p:val>
                                        </p:tav>
                                        <p:tav tm="100000">
                                          <p:val>
                                            <p:strVal val="#ppt_h"/>
                                          </p:val>
                                        </p:tav>
                                      </p:tavLst>
                                    </p:anim>
                                    <p:animEffect transition="in" filter="fade">
                                      <p:cBhvr>
                                        <p:cTn id="55" dur="500"/>
                                        <p:tgtEl>
                                          <p:spTgt spid="30"/>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up)">
                                      <p:cBhvr>
                                        <p:cTn id="5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5" grpId="0"/>
      <p:bldP spid="26" grpId="0"/>
      <p:bldP spid="27" grpId="0"/>
      <p:bldP spid="28" grpId="0"/>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9"/>
          <p:cNvSpPr/>
          <p:nvPr/>
        </p:nvSpPr>
        <p:spPr bwMode="auto">
          <a:xfrm rot="16200000">
            <a:off x="5187157" y="2866912"/>
            <a:ext cx="1817687" cy="2378075"/>
          </a:xfrm>
          <a:custGeom>
            <a:avLst/>
            <a:gdLst>
              <a:gd name="T0" fmla="*/ 1240636 w 170"/>
              <a:gd name="T1" fmla="*/ 1189148 h 224"/>
              <a:gd name="T2" fmla="*/ 1486625 w 170"/>
              <a:gd name="T3" fmla="*/ 1475818 h 224"/>
              <a:gd name="T4" fmla="*/ 1775393 w 170"/>
              <a:gd name="T5" fmla="*/ 1327174 h 224"/>
              <a:gd name="T6" fmla="*/ 1818174 w 170"/>
              <a:gd name="T7" fmla="*/ 1348409 h 224"/>
              <a:gd name="T8" fmla="*/ 1818174 w 170"/>
              <a:gd name="T9" fmla="*/ 1804957 h 224"/>
              <a:gd name="T10" fmla="*/ 1486625 w 170"/>
              <a:gd name="T11" fmla="*/ 1762487 h 224"/>
              <a:gd name="T12" fmla="*/ 1336892 w 170"/>
              <a:gd name="T13" fmla="*/ 1858044 h 224"/>
              <a:gd name="T14" fmla="*/ 1486625 w 170"/>
              <a:gd name="T15" fmla="*/ 2144713 h 224"/>
              <a:gd name="T16" fmla="*/ 1197856 w 170"/>
              <a:gd name="T17" fmla="*/ 2378296 h 224"/>
              <a:gd name="T18" fmla="*/ 909087 w 170"/>
              <a:gd name="T19" fmla="*/ 2144713 h 224"/>
              <a:gd name="T20" fmla="*/ 1058819 w 170"/>
              <a:gd name="T21" fmla="*/ 1858044 h 224"/>
              <a:gd name="T22" fmla="*/ 909087 w 170"/>
              <a:gd name="T23" fmla="*/ 1762487 h 224"/>
              <a:gd name="T24" fmla="*/ 577538 w 170"/>
              <a:gd name="T25" fmla="*/ 1804957 h 224"/>
              <a:gd name="T26" fmla="*/ 620318 w 170"/>
              <a:gd name="T27" fmla="*/ 1475818 h 224"/>
              <a:gd name="T28" fmla="*/ 524062 w 170"/>
              <a:gd name="T29" fmla="*/ 1327174 h 224"/>
              <a:gd name="T30" fmla="*/ 235293 w 170"/>
              <a:gd name="T31" fmla="*/ 1475818 h 224"/>
              <a:gd name="T32" fmla="*/ 0 w 170"/>
              <a:gd name="T33" fmla="*/ 1189148 h 224"/>
              <a:gd name="T34" fmla="*/ 235293 w 170"/>
              <a:gd name="T35" fmla="*/ 902478 h 224"/>
              <a:gd name="T36" fmla="*/ 524062 w 170"/>
              <a:gd name="T37" fmla="*/ 1051122 h 224"/>
              <a:gd name="T38" fmla="*/ 620318 w 170"/>
              <a:gd name="T39" fmla="*/ 902478 h 224"/>
              <a:gd name="T40" fmla="*/ 577538 w 170"/>
              <a:gd name="T41" fmla="*/ 573339 h 224"/>
              <a:gd name="T42" fmla="*/ 909087 w 170"/>
              <a:gd name="T43" fmla="*/ 615809 h 224"/>
              <a:gd name="T44" fmla="*/ 1058819 w 170"/>
              <a:gd name="T45" fmla="*/ 520252 h 224"/>
              <a:gd name="T46" fmla="*/ 909087 w 170"/>
              <a:gd name="T47" fmla="*/ 233583 h 224"/>
              <a:gd name="T48" fmla="*/ 1197856 w 170"/>
              <a:gd name="T49" fmla="*/ 0 h 224"/>
              <a:gd name="T50" fmla="*/ 1486625 w 170"/>
              <a:gd name="T51" fmla="*/ 233583 h 224"/>
              <a:gd name="T52" fmla="*/ 1336892 w 170"/>
              <a:gd name="T53" fmla="*/ 520252 h 224"/>
              <a:gd name="T54" fmla="*/ 1486625 w 170"/>
              <a:gd name="T55" fmla="*/ 615809 h 224"/>
              <a:gd name="T56" fmla="*/ 1818174 w 170"/>
              <a:gd name="T57" fmla="*/ 573339 h 224"/>
              <a:gd name="T58" fmla="*/ 1818174 w 170"/>
              <a:gd name="T59" fmla="*/ 1029887 h 224"/>
              <a:gd name="T60" fmla="*/ 1775393 w 170"/>
              <a:gd name="T61" fmla="*/ 1051122 h 224"/>
              <a:gd name="T62" fmla="*/ 1486625 w 170"/>
              <a:gd name="T63" fmla="*/ 902478 h 224"/>
              <a:gd name="T64" fmla="*/ 1240636 w 170"/>
              <a:gd name="T65" fmla="*/ 1189148 h 22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0"/>
              <a:gd name="T100" fmla="*/ 0 h 224"/>
              <a:gd name="T101" fmla="*/ 170 w 170"/>
              <a:gd name="T102" fmla="*/ 224 h 22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0" h="224">
                <a:moveTo>
                  <a:pt x="116" y="112"/>
                </a:moveTo>
                <a:cubicBezTo>
                  <a:pt x="116" y="121"/>
                  <a:pt x="121" y="139"/>
                  <a:pt x="139" y="139"/>
                </a:cubicBezTo>
                <a:cubicBezTo>
                  <a:pt x="157" y="139"/>
                  <a:pt x="161" y="125"/>
                  <a:pt x="166" y="125"/>
                </a:cubicBezTo>
                <a:cubicBezTo>
                  <a:pt x="167" y="125"/>
                  <a:pt x="169" y="126"/>
                  <a:pt x="170" y="127"/>
                </a:cubicBezTo>
                <a:cubicBezTo>
                  <a:pt x="170" y="170"/>
                  <a:pt x="170" y="170"/>
                  <a:pt x="170" y="170"/>
                </a:cubicBezTo>
                <a:cubicBezTo>
                  <a:pt x="170" y="170"/>
                  <a:pt x="148" y="166"/>
                  <a:pt x="139" y="166"/>
                </a:cubicBezTo>
                <a:cubicBezTo>
                  <a:pt x="130" y="166"/>
                  <a:pt x="125" y="170"/>
                  <a:pt x="125" y="175"/>
                </a:cubicBezTo>
                <a:cubicBezTo>
                  <a:pt x="125" y="179"/>
                  <a:pt x="139" y="184"/>
                  <a:pt x="139" y="202"/>
                </a:cubicBezTo>
                <a:cubicBezTo>
                  <a:pt x="139" y="220"/>
                  <a:pt x="121" y="224"/>
                  <a:pt x="112" y="224"/>
                </a:cubicBezTo>
                <a:cubicBezTo>
                  <a:pt x="103" y="224"/>
                  <a:pt x="85" y="220"/>
                  <a:pt x="85" y="202"/>
                </a:cubicBezTo>
                <a:cubicBezTo>
                  <a:pt x="85" y="184"/>
                  <a:pt x="99" y="179"/>
                  <a:pt x="99" y="175"/>
                </a:cubicBezTo>
                <a:cubicBezTo>
                  <a:pt x="99" y="170"/>
                  <a:pt x="94" y="166"/>
                  <a:pt x="85" y="166"/>
                </a:cubicBezTo>
                <a:cubicBezTo>
                  <a:pt x="76" y="166"/>
                  <a:pt x="54" y="170"/>
                  <a:pt x="54" y="170"/>
                </a:cubicBezTo>
                <a:cubicBezTo>
                  <a:pt x="54" y="170"/>
                  <a:pt x="58" y="148"/>
                  <a:pt x="58" y="139"/>
                </a:cubicBezTo>
                <a:cubicBezTo>
                  <a:pt x="58" y="130"/>
                  <a:pt x="54" y="125"/>
                  <a:pt x="49" y="125"/>
                </a:cubicBezTo>
                <a:cubicBezTo>
                  <a:pt x="45" y="125"/>
                  <a:pt x="40" y="139"/>
                  <a:pt x="22" y="139"/>
                </a:cubicBezTo>
                <a:cubicBezTo>
                  <a:pt x="4" y="139"/>
                  <a:pt x="0" y="121"/>
                  <a:pt x="0" y="112"/>
                </a:cubicBezTo>
                <a:cubicBezTo>
                  <a:pt x="0" y="103"/>
                  <a:pt x="4" y="85"/>
                  <a:pt x="22" y="85"/>
                </a:cubicBezTo>
                <a:cubicBezTo>
                  <a:pt x="40" y="85"/>
                  <a:pt x="45" y="99"/>
                  <a:pt x="49" y="99"/>
                </a:cubicBezTo>
                <a:cubicBezTo>
                  <a:pt x="54" y="99"/>
                  <a:pt x="58" y="94"/>
                  <a:pt x="58" y="85"/>
                </a:cubicBezTo>
                <a:cubicBezTo>
                  <a:pt x="58" y="76"/>
                  <a:pt x="54" y="54"/>
                  <a:pt x="54" y="54"/>
                </a:cubicBezTo>
                <a:cubicBezTo>
                  <a:pt x="54" y="54"/>
                  <a:pt x="76" y="58"/>
                  <a:pt x="85" y="58"/>
                </a:cubicBezTo>
                <a:cubicBezTo>
                  <a:pt x="94" y="58"/>
                  <a:pt x="99" y="54"/>
                  <a:pt x="99" y="49"/>
                </a:cubicBezTo>
                <a:cubicBezTo>
                  <a:pt x="99" y="45"/>
                  <a:pt x="85" y="40"/>
                  <a:pt x="85" y="22"/>
                </a:cubicBezTo>
                <a:cubicBezTo>
                  <a:pt x="85" y="4"/>
                  <a:pt x="103" y="0"/>
                  <a:pt x="112" y="0"/>
                </a:cubicBezTo>
                <a:cubicBezTo>
                  <a:pt x="121" y="0"/>
                  <a:pt x="139" y="4"/>
                  <a:pt x="139" y="22"/>
                </a:cubicBezTo>
                <a:cubicBezTo>
                  <a:pt x="139" y="40"/>
                  <a:pt x="125" y="45"/>
                  <a:pt x="125" y="49"/>
                </a:cubicBezTo>
                <a:cubicBezTo>
                  <a:pt x="125" y="54"/>
                  <a:pt x="130" y="58"/>
                  <a:pt x="139" y="58"/>
                </a:cubicBezTo>
                <a:cubicBezTo>
                  <a:pt x="148" y="58"/>
                  <a:pt x="170" y="54"/>
                  <a:pt x="170" y="54"/>
                </a:cubicBezTo>
                <a:cubicBezTo>
                  <a:pt x="170" y="97"/>
                  <a:pt x="170" y="97"/>
                  <a:pt x="170" y="97"/>
                </a:cubicBezTo>
                <a:cubicBezTo>
                  <a:pt x="169" y="98"/>
                  <a:pt x="167" y="99"/>
                  <a:pt x="166" y="99"/>
                </a:cubicBezTo>
                <a:cubicBezTo>
                  <a:pt x="161" y="99"/>
                  <a:pt x="157" y="85"/>
                  <a:pt x="139" y="85"/>
                </a:cubicBezTo>
                <a:cubicBezTo>
                  <a:pt x="121" y="85"/>
                  <a:pt x="116" y="103"/>
                  <a:pt x="116" y="112"/>
                </a:cubicBezTo>
                <a:close/>
              </a:path>
            </a:pathLst>
          </a:cu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 name="Freeform 49"/>
          <p:cNvSpPr/>
          <p:nvPr/>
        </p:nvSpPr>
        <p:spPr bwMode="auto">
          <a:xfrm rot="16200000">
            <a:off x="5187157" y="4078174"/>
            <a:ext cx="1817688" cy="2378075"/>
          </a:xfrm>
          <a:custGeom>
            <a:avLst/>
            <a:gdLst>
              <a:gd name="T0" fmla="*/ 1240636 w 170"/>
              <a:gd name="T1" fmla="*/ 1189148 h 224"/>
              <a:gd name="T2" fmla="*/ 1486625 w 170"/>
              <a:gd name="T3" fmla="*/ 1475818 h 224"/>
              <a:gd name="T4" fmla="*/ 1775393 w 170"/>
              <a:gd name="T5" fmla="*/ 1327174 h 224"/>
              <a:gd name="T6" fmla="*/ 1818174 w 170"/>
              <a:gd name="T7" fmla="*/ 1348409 h 224"/>
              <a:gd name="T8" fmla="*/ 1818174 w 170"/>
              <a:gd name="T9" fmla="*/ 1804957 h 224"/>
              <a:gd name="T10" fmla="*/ 1486625 w 170"/>
              <a:gd name="T11" fmla="*/ 1762487 h 224"/>
              <a:gd name="T12" fmla="*/ 1336892 w 170"/>
              <a:gd name="T13" fmla="*/ 1858044 h 224"/>
              <a:gd name="T14" fmla="*/ 1486625 w 170"/>
              <a:gd name="T15" fmla="*/ 2144713 h 224"/>
              <a:gd name="T16" fmla="*/ 1197856 w 170"/>
              <a:gd name="T17" fmla="*/ 2378296 h 224"/>
              <a:gd name="T18" fmla="*/ 909087 w 170"/>
              <a:gd name="T19" fmla="*/ 2144713 h 224"/>
              <a:gd name="T20" fmla="*/ 1058819 w 170"/>
              <a:gd name="T21" fmla="*/ 1858044 h 224"/>
              <a:gd name="T22" fmla="*/ 909087 w 170"/>
              <a:gd name="T23" fmla="*/ 1762487 h 224"/>
              <a:gd name="T24" fmla="*/ 577538 w 170"/>
              <a:gd name="T25" fmla="*/ 1804957 h 224"/>
              <a:gd name="T26" fmla="*/ 620318 w 170"/>
              <a:gd name="T27" fmla="*/ 1475818 h 224"/>
              <a:gd name="T28" fmla="*/ 524062 w 170"/>
              <a:gd name="T29" fmla="*/ 1327174 h 224"/>
              <a:gd name="T30" fmla="*/ 235293 w 170"/>
              <a:gd name="T31" fmla="*/ 1475818 h 224"/>
              <a:gd name="T32" fmla="*/ 0 w 170"/>
              <a:gd name="T33" fmla="*/ 1189148 h 224"/>
              <a:gd name="T34" fmla="*/ 235293 w 170"/>
              <a:gd name="T35" fmla="*/ 902478 h 224"/>
              <a:gd name="T36" fmla="*/ 524062 w 170"/>
              <a:gd name="T37" fmla="*/ 1051122 h 224"/>
              <a:gd name="T38" fmla="*/ 620318 w 170"/>
              <a:gd name="T39" fmla="*/ 902478 h 224"/>
              <a:gd name="T40" fmla="*/ 577538 w 170"/>
              <a:gd name="T41" fmla="*/ 573339 h 224"/>
              <a:gd name="T42" fmla="*/ 909087 w 170"/>
              <a:gd name="T43" fmla="*/ 615809 h 224"/>
              <a:gd name="T44" fmla="*/ 1058819 w 170"/>
              <a:gd name="T45" fmla="*/ 520252 h 224"/>
              <a:gd name="T46" fmla="*/ 909087 w 170"/>
              <a:gd name="T47" fmla="*/ 233583 h 224"/>
              <a:gd name="T48" fmla="*/ 1197856 w 170"/>
              <a:gd name="T49" fmla="*/ 0 h 224"/>
              <a:gd name="T50" fmla="*/ 1486625 w 170"/>
              <a:gd name="T51" fmla="*/ 233583 h 224"/>
              <a:gd name="T52" fmla="*/ 1336892 w 170"/>
              <a:gd name="T53" fmla="*/ 520252 h 224"/>
              <a:gd name="T54" fmla="*/ 1486625 w 170"/>
              <a:gd name="T55" fmla="*/ 615809 h 224"/>
              <a:gd name="T56" fmla="*/ 1818174 w 170"/>
              <a:gd name="T57" fmla="*/ 573339 h 224"/>
              <a:gd name="T58" fmla="*/ 1818174 w 170"/>
              <a:gd name="T59" fmla="*/ 1029887 h 224"/>
              <a:gd name="T60" fmla="*/ 1775393 w 170"/>
              <a:gd name="T61" fmla="*/ 1051122 h 224"/>
              <a:gd name="T62" fmla="*/ 1486625 w 170"/>
              <a:gd name="T63" fmla="*/ 902478 h 224"/>
              <a:gd name="T64" fmla="*/ 1240636 w 170"/>
              <a:gd name="T65" fmla="*/ 1189148 h 22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0"/>
              <a:gd name="T100" fmla="*/ 0 h 224"/>
              <a:gd name="T101" fmla="*/ 170 w 170"/>
              <a:gd name="T102" fmla="*/ 224 h 22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0" h="224">
                <a:moveTo>
                  <a:pt x="116" y="112"/>
                </a:moveTo>
                <a:cubicBezTo>
                  <a:pt x="116" y="121"/>
                  <a:pt x="121" y="139"/>
                  <a:pt x="139" y="139"/>
                </a:cubicBezTo>
                <a:cubicBezTo>
                  <a:pt x="157" y="139"/>
                  <a:pt x="161" y="125"/>
                  <a:pt x="166" y="125"/>
                </a:cubicBezTo>
                <a:cubicBezTo>
                  <a:pt x="167" y="125"/>
                  <a:pt x="169" y="126"/>
                  <a:pt x="170" y="127"/>
                </a:cubicBezTo>
                <a:cubicBezTo>
                  <a:pt x="170" y="170"/>
                  <a:pt x="170" y="170"/>
                  <a:pt x="170" y="170"/>
                </a:cubicBezTo>
                <a:cubicBezTo>
                  <a:pt x="170" y="170"/>
                  <a:pt x="148" y="166"/>
                  <a:pt x="139" y="166"/>
                </a:cubicBezTo>
                <a:cubicBezTo>
                  <a:pt x="130" y="166"/>
                  <a:pt x="125" y="170"/>
                  <a:pt x="125" y="175"/>
                </a:cubicBezTo>
                <a:cubicBezTo>
                  <a:pt x="125" y="179"/>
                  <a:pt x="139" y="184"/>
                  <a:pt x="139" y="202"/>
                </a:cubicBezTo>
                <a:cubicBezTo>
                  <a:pt x="139" y="220"/>
                  <a:pt x="121" y="224"/>
                  <a:pt x="112" y="224"/>
                </a:cubicBezTo>
                <a:cubicBezTo>
                  <a:pt x="103" y="224"/>
                  <a:pt x="85" y="220"/>
                  <a:pt x="85" y="202"/>
                </a:cubicBezTo>
                <a:cubicBezTo>
                  <a:pt x="85" y="184"/>
                  <a:pt x="99" y="179"/>
                  <a:pt x="99" y="175"/>
                </a:cubicBezTo>
                <a:cubicBezTo>
                  <a:pt x="99" y="170"/>
                  <a:pt x="94" y="166"/>
                  <a:pt x="85" y="166"/>
                </a:cubicBezTo>
                <a:cubicBezTo>
                  <a:pt x="76" y="166"/>
                  <a:pt x="54" y="170"/>
                  <a:pt x="54" y="170"/>
                </a:cubicBezTo>
                <a:cubicBezTo>
                  <a:pt x="54" y="170"/>
                  <a:pt x="58" y="148"/>
                  <a:pt x="58" y="139"/>
                </a:cubicBezTo>
                <a:cubicBezTo>
                  <a:pt x="58" y="130"/>
                  <a:pt x="54" y="125"/>
                  <a:pt x="49" y="125"/>
                </a:cubicBezTo>
                <a:cubicBezTo>
                  <a:pt x="45" y="125"/>
                  <a:pt x="40" y="139"/>
                  <a:pt x="22" y="139"/>
                </a:cubicBezTo>
                <a:cubicBezTo>
                  <a:pt x="4" y="139"/>
                  <a:pt x="0" y="121"/>
                  <a:pt x="0" y="112"/>
                </a:cubicBezTo>
                <a:cubicBezTo>
                  <a:pt x="0" y="103"/>
                  <a:pt x="4" y="85"/>
                  <a:pt x="22" y="85"/>
                </a:cubicBezTo>
                <a:cubicBezTo>
                  <a:pt x="40" y="85"/>
                  <a:pt x="45" y="99"/>
                  <a:pt x="49" y="99"/>
                </a:cubicBezTo>
                <a:cubicBezTo>
                  <a:pt x="54" y="99"/>
                  <a:pt x="58" y="94"/>
                  <a:pt x="58" y="85"/>
                </a:cubicBezTo>
                <a:cubicBezTo>
                  <a:pt x="58" y="76"/>
                  <a:pt x="54" y="54"/>
                  <a:pt x="54" y="54"/>
                </a:cubicBezTo>
                <a:cubicBezTo>
                  <a:pt x="54" y="54"/>
                  <a:pt x="76" y="58"/>
                  <a:pt x="85" y="58"/>
                </a:cubicBezTo>
                <a:cubicBezTo>
                  <a:pt x="94" y="58"/>
                  <a:pt x="99" y="54"/>
                  <a:pt x="99" y="49"/>
                </a:cubicBezTo>
                <a:cubicBezTo>
                  <a:pt x="99" y="45"/>
                  <a:pt x="85" y="40"/>
                  <a:pt x="85" y="22"/>
                </a:cubicBezTo>
                <a:cubicBezTo>
                  <a:pt x="85" y="4"/>
                  <a:pt x="103" y="0"/>
                  <a:pt x="112" y="0"/>
                </a:cubicBezTo>
                <a:cubicBezTo>
                  <a:pt x="121" y="0"/>
                  <a:pt x="139" y="4"/>
                  <a:pt x="139" y="22"/>
                </a:cubicBezTo>
                <a:cubicBezTo>
                  <a:pt x="139" y="40"/>
                  <a:pt x="125" y="45"/>
                  <a:pt x="125" y="49"/>
                </a:cubicBezTo>
                <a:cubicBezTo>
                  <a:pt x="125" y="54"/>
                  <a:pt x="130" y="58"/>
                  <a:pt x="139" y="58"/>
                </a:cubicBezTo>
                <a:cubicBezTo>
                  <a:pt x="148" y="58"/>
                  <a:pt x="170" y="54"/>
                  <a:pt x="170" y="54"/>
                </a:cubicBezTo>
                <a:cubicBezTo>
                  <a:pt x="170" y="97"/>
                  <a:pt x="170" y="97"/>
                  <a:pt x="170" y="97"/>
                </a:cubicBezTo>
                <a:cubicBezTo>
                  <a:pt x="169" y="98"/>
                  <a:pt x="167" y="99"/>
                  <a:pt x="166" y="99"/>
                </a:cubicBezTo>
                <a:cubicBezTo>
                  <a:pt x="161" y="99"/>
                  <a:pt x="157" y="85"/>
                  <a:pt x="139" y="85"/>
                </a:cubicBezTo>
                <a:cubicBezTo>
                  <a:pt x="121" y="85"/>
                  <a:pt x="116" y="103"/>
                  <a:pt x="116" y="112"/>
                </a:cubicBezTo>
                <a:close/>
              </a:path>
            </a:pathLst>
          </a:cu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4" name="Freeform 49"/>
          <p:cNvSpPr/>
          <p:nvPr/>
        </p:nvSpPr>
        <p:spPr bwMode="auto">
          <a:xfrm rot="16200000">
            <a:off x="5187157" y="1655649"/>
            <a:ext cx="1817688" cy="2378075"/>
          </a:xfrm>
          <a:custGeom>
            <a:avLst/>
            <a:gdLst>
              <a:gd name="T0" fmla="*/ 1240636 w 170"/>
              <a:gd name="T1" fmla="*/ 1189148 h 224"/>
              <a:gd name="T2" fmla="*/ 1486625 w 170"/>
              <a:gd name="T3" fmla="*/ 1475818 h 224"/>
              <a:gd name="T4" fmla="*/ 1775393 w 170"/>
              <a:gd name="T5" fmla="*/ 1327174 h 224"/>
              <a:gd name="T6" fmla="*/ 1818174 w 170"/>
              <a:gd name="T7" fmla="*/ 1348409 h 224"/>
              <a:gd name="T8" fmla="*/ 1818174 w 170"/>
              <a:gd name="T9" fmla="*/ 1804957 h 224"/>
              <a:gd name="T10" fmla="*/ 1486625 w 170"/>
              <a:gd name="T11" fmla="*/ 1762487 h 224"/>
              <a:gd name="T12" fmla="*/ 1336892 w 170"/>
              <a:gd name="T13" fmla="*/ 1858044 h 224"/>
              <a:gd name="T14" fmla="*/ 1486625 w 170"/>
              <a:gd name="T15" fmla="*/ 2144713 h 224"/>
              <a:gd name="T16" fmla="*/ 1197856 w 170"/>
              <a:gd name="T17" fmla="*/ 2378296 h 224"/>
              <a:gd name="T18" fmla="*/ 909087 w 170"/>
              <a:gd name="T19" fmla="*/ 2144713 h 224"/>
              <a:gd name="T20" fmla="*/ 1058819 w 170"/>
              <a:gd name="T21" fmla="*/ 1858044 h 224"/>
              <a:gd name="T22" fmla="*/ 909087 w 170"/>
              <a:gd name="T23" fmla="*/ 1762487 h 224"/>
              <a:gd name="T24" fmla="*/ 577538 w 170"/>
              <a:gd name="T25" fmla="*/ 1804957 h 224"/>
              <a:gd name="T26" fmla="*/ 620318 w 170"/>
              <a:gd name="T27" fmla="*/ 1475818 h 224"/>
              <a:gd name="T28" fmla="*/ 524062 w 170"/>
              <a:gd name="T29" fmla="*/ 1327174 h 224"/>
              <a:gd name="T30" fmla="*/ 235293 w 170"/>
              <a:gd name="T31" fmla="*/ 1475818 h 224"/>
              <a:gd name="T32" fmla="*/ 0 w 170"/>
              <a:gd name="T33" fmla="*/ 1189148 h 224"/>
              <a:gd name="T34" fmla="*/ 235293 w 170"/>
              <a:gd name="T35" fmla="*/ 902478 h 224"/>
              <a:gd name="T36" fmla="*/ 524062 w 170"/>
              <a:gd name="T37" fmla="*/ 1051122 h 224"/>
              <a:gd name="T38" fmla="*/ 620318 w 170"/>
              <a:gd name="T39" fmla="*/ 902478 h 224"/>
              <a:gd name="T40" fmla="*/ 577538 w 170"/>
              <a:gd name="T41" fmla="*/ 573339 h 224"/>
              <a:gd name="T42" fmla="*/ 909087 w 170"/>
              <a:gd name="T43" fmla="*/ 615809 h 224"/>
              <a:gd name="T44" fmla="*/ 1058819 w 170"/>
              <a:gd name="T45" fmla="*/ 520252 h 224"/>
              <a:gd name="T46" fmla="*/ 909087 w 170"/>
              <a:gd name="T47" fmla="*/ 233583 h 224"/>
              <a:gd name="T48" fmla="*/ 1197856 w 170"/>
              <a:gd name="T49" fmla="*/ 0 h 224"/>
              <a:gd name="T50" fmla="*/ 1486625 w 170"/>
              <a:gd name="T51" fmla="*/ 233583 h 224"/>
              <a:gd name="T52" fmla="*/ 1336892 w 170"/>
              <a:gd name="T53" fmla="*/ 520252 h 224"/>
              <a:gd name="T54" fmla="*/ 1486625 w 170"/>
              <a:gd name="T55" fmla="*/ 615809 h 224"/>
              <a:gd name="T56" fmla="*/ 1818174 w 170"/>
              <a:gd name="T57" fmla="*/ 573339 h 224"/>
              <a:gd name="T58" fmla="*/ 1818174 w 170"/>
              <a:gd name="T59" fmla="*/ 1029887 h 224"/>
              <a:gd name="T60" fmla="*/ 1775393 w 170"/>
              <a:gd name="T61" fmla="*/ 1051122 h 224"/>
              <a:gd name="T62" fmla="*/ 1486625 w 170"/>
              <a:gd name="T63" fmla="*/ 902478 h 224"/>
              <a:gd name="T64" fmla="*/ 1240636 w 170"/>
              <a:gd name="T65" fmla="*/ 1189148 h 22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0"/>
              <a:gd name="T100" fmla="*/ 0 h 224"/>
              <a:gd name="T101" fmla="*/ 170 w 170"/>
              <a:gd name="T102" fmla="*/ 224 h 22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0" h="224">
                <a:moveTo>
                  <a:pt x="116" y="112"/>
                </a:moveTo>
                <a:cubicBezTo>
                  <a:pt x="116" y="121"/>
                  <a:pt x="121" y="139"/>
                  <a:pt x="139" y="139"/>
                </a:cubicBezTo>
                <a:cubicBezTo>
                  <a:pt x="157" y="139"/>
                  <a:pt x="161" y="125"/>
                  <a:pt x="166" y="125"/>
                </a:cubicBezTo>
                <a:cubicBezTo>
                  <a:pt x="167" y="125"/>
                  <a:pt x="169" y="126"/>
                  <a:pt x="170" y="127"/>
                </a:cubicBezTo>
                <a:cubicBezTo>
                  <a:pt x="170" y="170"/>
                  <a:pt x="170" y="170"/>
                  <a:pt x="170" y="170"/>
                </a:cubicBezTo>
                <a:cubicBezTo>
                  <a:pt x="170" y="170"/>
                  <a:pt x="148" y="166"/>
                  <a:pt x="139" y="166"/>
                </a:cubicBezTo>
                <a:cubicBezTo>
                  <a:pt x="130" y="166"/>
                  <a:pt x="125" y="170"/>
                  <a:pt x="125" y="175"/>
                </a:cubicBezTo>
                <a:cubicBezTo>
                  <a:pt x="125" y="179"/>
                  <a:pt x="139" y="184"/>
                  <a:pt x="139" y="202"/>
                </a:cubicBezTo>
                <a:cubicBezTo>
                  <a:pt x="139" y="220"/>
                  <a:pt x="121" y="224"/>
                  <a:pt x="112" y="224"/>
                </a:cubicBezTo>
                <a:cubicBezTo>
                  <a:pt x="103" y="224"/>
                  <a:pt x="85" y="220"/>
                  <a:pt x="85" y="202"/>
                </a:cubicBezTo>
                <a:cubicBezTo>
                  <a:pt x="85" y="184"/>
                  <a:pt x="99" y="179"/>
                  <a:pt x="99" y="175"/>
                </a:cubicBezTo>
                <a:cubicBezTo>
                  <a:pt x="99" y="170"/>
                  <a:pt x="94" y="166"/>
                  <a:pt x="85" y="166"/>
                </a:cubicBezTo>
                <a:cubicBezTo>
                  <a:pt x="76" y="166"/>
                  <a:pt x="54" y="170"/>
                  <a:pt x="54" y="170"/>
                </a:cubicBezTo>
                <a:cubicBezTo>
                  <a:pt x="54" y="170"/>
                  <a:pt x="58" y="148"/>
                  <a:pt x="58" y="139"/>
                </a:cubicBezTo>
                <a:cubicBezTo>
                  <a:pt x="58" y="130"/>
                  <a:pt x="54" y="125"/>
                  <a:pt x="49" y="125"/>
                </a:cubicBezTo>
                <a:cubicBezTo>
                  <a:pt x="45" y="125"/>
                  <a:pt x="40" y="139"/>
                  <a:pt x="22" y="139"/>
                </a:cubicBezTo>
                <a:cubicBezTo>
                  <a:pt x="4" y="139"/>
                  <a:pt x="0" y="121"/>
                  <a:pt x="0" y="112"/>
                </a:cubicBezTo>
                <a:cubicBezTo>
                  <a:pt x="0" y="103"/>
                  <a:pt x="4" y="85"/>
                  <a:pt x="22" y="85"/>
                </a:cubicBezTo>
                <a:cubicBezTo>
                  <a:pt x="40" y="85"/>
                  <a:pt x="45" y="99"/>
                  <a:pt x="49" y="99"/>
                </a:cubicBezTo>
                <a:cubicBezTo>
                  <a:pt x="54" y="99"/>
                  <a:pt x="58" y="94"/>
                  <a:pt x="58" y="85"/>
                </a:cubicBezTo>
                <a:cubicBezTo>
                  <a:pt x="58" y="76"/>
                  <a:pt x="54" y="54"/>
                  <a:pt x="54" y="54"/>
                </a:cubicBezTo>
                <a:cubicBezTo>
                  <a:pt x="54" y="54"/>
                  <a:pt x="76" y="58"/>
                  <a:pt x="85" y="58"/>
                </a:cubicBezTo>
                <a:cubicBezTo>
                  <a:pt x="94" y="58"/>
                  <a:pt x="99" y="54"/>
                  <a:pt x="99" y="49"/>
                </a:cubicBezTo>
                <a:cubicBezTo>
                  <a:pt x="99" y="45"/>
                  <a:pt x="85" y="40"/>
                  <a:pt x="85" y="22"/>
                </a:cubicBezTo>
                <a:cubicBezTo>
                  <a:pt x="85" y="4"/>
                  <a:pt x="103" y="0"/>
                  <a:pt x="112" y="0"/>
                </a:cubicBezTo>
                <a:cubicBezTo>
                  <a:pt x="121" y="0"/>
                  <a:pt x="139" y="4"/>
                  <a:pt x="139" y="22"/>
                </a:cubicBezTo>
                <a:cubicBezTo>
                  <a:pt x="139" y="40"/>
                  <a:pt x="125" y="45"/>
                  <a:pt x="125" y="49"/>
                </a:cubicBezTo>
                <a:cubicBezTo>
                  <a:pt x="125" y="54"/>
                  <a:pt x="130" y="58"/>
                  <a:pt x="139" y="58"/>
                </a:cubicBezTo>
                <a:cubicBezTo>
                  <a:pt x="148" y="58"/>
                  <a:pt x="170" y="54"/>
                  <a:pt x="170" y="54"/>
                </a:cubicBezTo>
                <a:cubicBezTo>
                  <a:pt x="170" y="97"/>
                  <a:pt x="170" y="97"/>
                  <a:pt x="170" y="97"/>
                </a:cubicBezTo>
                <a:cubicBezTo>
                  <a:pt x="169" y="98"/>
                  <a:pt x="167" y="99"/>
                  <a:pt x="166" y="99"/>
                </a:cubicBezTo>
                <a:cubicBezTo>
                  <a:pt x="161" y="99"/>
                  <a:pt x="157" y="85"/>
                  <a:pt x="139" y="85"/>
                </a:cubicBezTo>
                <a:cubicBezTo>
                  <a:pt x="121" y="85"/>
                  <a:pt x="116" y="103"/>
                  <a:pt x="116" y="112"/>
                </a:cubicBez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5" name="Freeform 73"/>
          <p:cNvSpPr/>
          <p:nvPr/>
        </p:nvSpPr>
        <p:spPr bwMode="auto">
          <a:xfrm>
            <a:off x="7450138" y="2396218"/>
            <a:ext cx="314325" cy="312738"/>
          </a:xfrm>
          <a:custGeom>
            <a:avLst/>
            <a:gdLst>
              <a:gd name="T0" fmla="*/ 149834 w 193"/>
              <a:gd name="T1" fmla="*/ 181485 h 193"/>
              <a:gd name="T2" fmla="*/ 40716 w 193"/>
              <a:gd name="T3" fmla="*/ 290051 h 193"/>
              <a:gd name="T4" fmla="*/ 35830 w 193"/>
              <a:gd name="T5" fmla="*/ 299774 h 193"/>
              <a:gd name="T6" fmla="*/ 48859 w 193"/>
              <a:gd name="T7" fmla="*/ 312737 h 193"/>
              <a:gd name="T8" fmla="*/ 55373 w 193"/>
              <a:gd name="T9" fmla="*/ 311117 h 193"/>
              <a:gd name="T10" fmla="*/ 241037 w 193"/>
              <a:gd name="T11" fmla="*/ 231717 h 193"/>
              <a:gd name="T12" fmla="*/ 249180 w 193"/>
              <a:gd name="T13" fmla="*/ 220374 h 193"/>
              <a:gd name="T14" fmla="*/ 280124 w 193"/>
              <a:gd name="T15" fmla="*/ 113428 h 193"/>
              <a:gd name="T16" fmla="*/ 285010 w 193"/>
              <a:gd name="T17" fmla="*/ 119910 h 193"/>
              <a:gd name="T18" fmla="*/ 307810 w 193"/>
              <a:gd name="T19" fmla="*/ 119910 h 193"/>
              <a:gd name="T20" fmla="*/ 307810 w 193"/>
              <a:gd name="T21" fmla="*/ 97224 h 193"/>
              <a:gd name="T22" fmla="*/ 216607 w 193"/>
              <a:gd name="T23" fmla="*/ 6482 h 193"/>
              <a:gd name="T24" fmla="*/ 193807 w 193"/>
              <a:gd name="T25" fmla="*/ 6482 h 193"/>
              <a:gd name="T26" fmla="*/ 193807 w 193"/>
              <a:gd name="T27" fmla="*/ 29167 h 193"/>
              <a:gd name="T28" fmla="*/ 200321 w 193"/>
              <a:gd name="T29" fmla="*/ 34028 h 193"/>
              <a:gd name="T30" fmla="*/ 92832 w 193"/>
              <a:gd name="T31" fmla="*/ 64816 h 193"/>
              <a:gd name="T32" fmla="*/ 81431 w 193"/>
              <a:gd name="T33" fmla="*/ 72918 h 193"/>
              <a:gd name="T34" fmla="*/ 1629 w 193"/>
              <a:gd name="T35" fmla="*/ 259264 h 193"/>
              <a:gd name="T36" fmla="*/ 0 w 193"/>
              <a:gd name="T37" fmla="*/ 264125 h 193"/>
              <a:gd name="T38" fmla="*/ 13029 w 193"/>
              <a:gd name="T39" fmla="*/ 277088 h 193"/>
              <a:gd name="T40" fmla="*/ 22801 w 193"/>
              <a:gd name="T41" fmla="*/ 272227 h 193"/>
              <a:gd name="T42" fmla="*/ 131919 w 193"/>
              <a:gd name="T43" fmla="*/ 163660 h 193"/>
              <a:gd name="T44" fmla="*/ 130290 w 193"/>
              <a:gd name="T45" fmla="*/ 150697 h 193"/>
              <a:gd name="T46" fmla="*/ 162863 w 193"/>
              <a:gd name="T47" fmla="*/ 118289 h 193"/>
              <a:gd name="T48" fmla="*/ 195435 w 193"/>
              <a:gd name="T49" fmla="*/ 150697 h 193"/>
              <a:gd name="T50" fmla="*/ 162863 w 193"/>
              <a:gd name="T51" fmla="*/ 183105 h 193"/>
              <a:gd name="T52" fmla="*/ 149834 w 193"/>
              <a:gd name="T53" fmla="*/ 181485 h 1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3"/>
              <a:gd name="T82" fmla="*/ 0 h 193"/>
              <a:gd name="T83" fmla="*/ 193 w 193"/>
              <a:gd name="T84" fmla="*/ 193 h 1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3" h="193">
                <a:moveTo>
                  <a:pt x="92" y="112"/>
                </a:moveTo>
                <a:cubicBezTo>
                  <a:pt x="25" y="179"/>
                  <a:pt x="25" y="179"/>
                  <a:pt x="25" y="179"/>
                </a:cubicBezTo>
                <a:cubicBezTo>
                  <a:pt x="23" y="181"/>
                  <a:pt x="22" y="183"/>
                  <a:pt x="22" y="185"/>
                </a:cubicBezTo>
                <a:cubicBezTo>
                  <a:pt x="22" y="189"/>
                  <a:pt x="26" y="193"/>
                  <a:pt x="30" y="193"/>
                </a:cubicBezTo>
                <a:cubicBezTo>
                  <a:pt x="31" y="193"/>
                  <a:pt x="33" y="193"/>
                  <a:pt x="34" y="192"/>
                </a:cubicBezTo>
                <a:cubicBezTo>
                  <a:pt x="34" y="192"/>
                  <a:pt x="147" y="143"/>
                  <a:pt x="148" y="143"/>
                </a:cubicBezTo>
                <a:cubicBezTo>
                  <a:pt x="150" y="142"/>
                  <a:pt x="152" y="139"/>
                  <a:pt x="153" y="136"/>
                </a:cubicBezTo>
                <a:cubicBezTo>
                  <a:pt x="172" y="70"/>
                  <a:pt x="172" y="70"/>
                  <a:pt x="172" y="70"/>
                </a:cubicBezTo>
                <a:cubicBezTo>
                  <a:pt x="175" y="74"/>
                  <a:pt x="175" y="74"/>
                  <a:pt x="175" y="74"/>
                </a:cubicBezTo>
                <a:cubicBezTo>
                  <a:pt x="179" y="78"/>
                  <a:pt x="185" y="78"/>
                  <a:pt x="189" y="74"/>
                </a:cubicBezTo>
                <a:cubicBezTo>
                  <a:pt x="193" y="70"/>
                  <a:pt x="193" y="64"/>
                  <a:pt x="189" y="60"/>
                </a:cubicBezTo>
                <a:cubicBezTo>
                  <a:pt x="133" y="4"/>
                  <a:pt x="133" y="4"/>
                  <a:pt x="133" y="4"/>
                </a:cubicBezTo>
                <a:cubicBezTo>
                  <a:pt x="129" y="0"/>
                  <a:pt x="123" y="0"/>
                  <a:pt x="119" y="4"/>
                </a:cubicBezTo>
                <a:cubicBezTo>
                  <a:pt x="115" y="8"/>
                  <a:pt x="115" y="14"/>
                  <a:pt x="119" y="18"/>
                </a:cubicBezTo>
                <a:cubicBezTo>
                  <a:pt x="123" y="21"/>
                  <a:pt x="123" y="21"/>
                  <a:pt x="123" y="21"/>
                </a:cubicBezTo>
                <a:cubicBezTo>
                  <a:pt x="57" y="40"/>
                  <a:pt x="57" y="40"/>
                  <a:pt x="57" y="40"/>
                </a:cubicBezTo>
                <a:cubicBezTo>
                  <a:pt x="54" y="41"/>
                  <a:pt x="51" y="43"/>
                  <a:pt x="50" y="45"/>
                </a:cubicBezTo>
                <a:cubicBezTo>
                  <a:pt x="1" y="160"/>
                  <a:pt x="1" y="160"/>
                  <a:pt x="1" y="160"/>
                </a:cubicBezTo>
                <a:cubicBezTo>
                  <a:pt x="0" y="161"/>
                  <a:pt x="0" y="162"/>
                  <a:pt x="0" y="163"/>
                </a:cubicBezTo>
                <a:cubicBezTo>
                  <a:pt x="0" y="167"/>
                  <a:pt x="4" y="171"/>
                  <a:pt x="8" y="171"/>
                </a:cubicBezTo>
                <a:cubicBezTo>
                  <a:pt x="10" y="171"/>
                  <a:pt x="12" y="170"/>
                  <a:pt x="14" y="168"/>
                </a:cubicBezTo>
                <a:cubicBezTo>
                  <a:pt x="81" y="101"/>
                  <a:pt x="81" y="101"/>
                  <a:pt x="81" y="101"/>
                </a:cubicBezTo>
                <a:cubicBezTo>
                  <a:pt x="81" y="98"/>
                  <a:pt x="80" y="96"/>
                  <a:pt x="80" y="93"/>
                </a:cubicBezTo>
                <a:cubicBezTo>
                  <a:pt x="80" y="82"/>
                  <a:pt x="89" y="73"/>
                  <a:pt x="100" y="73"/>
                </a:cubicBezTo>
                <a:cubicBezTo>
                  <a:pt x="111" y="73"/>
                  <a:pt x="120" y="82"/>
                  <a:pt x="120" y="93"/>
                </a:cubicBezTo>
                <a:cubicBezTo>
                  <a:pt x="120" y="104"/>
                  <a:pt x="111" y="113"/>
                  <a:pt x="100" y="113"/>
                </a:cubicBezTo>
                <a:cubicBezTo>
                  <a:pt x="97" y="113"/>
                  <a:pt x="95" y="112"/>
                  <a:pt x="92" y="112"/>
                </a:cubicBezTo>
                <a:close/>
              </a:path>
            </a:pathLst>
          </a:cu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6" name="Freeform 101"/>
          <p:cNvSpPr>
            <a:spLocks noEditPoints="1"/>
          </p:cNvSpPr>
          <p:nvPr/>
        </p:nvSpPr>
        <p:spPr bwMode="auto">
          <a:xfrm>
            <a:off x="4389438" y="2402568"/>
            <a:ext cx="306387" cy="306388"/>
          </a:xfrm>
          <a:custGeom>
            <a:avLst/>
            <a:gdLst>
              <a:gd name="T0" fmla="*/ 136897 w 188"/>
              <a:gd name="T1" fmla="*/ 16297 h 188"/>
              <a:gd name="T2" fmla="*/ 110821 w 188"/>
              <a:gd name="T3" fmla="*/ 47262 h 188"/>
              <a:gd name="T4" fmla="*/ 76597 w 188"/>
              <a:gd name="T5" fmla="*/ 21186 h 188"/>
              <a:gd name="T6" fmla="*/ 83116 w 188"/>
              <a:gd name="T7" fmla="*/ 63559 h 188"/>
              <a:gd name="T8" fmla="*/ 42373 w 188"/>
              <a:gd name="T9" fmla="*/ 70078 h 188"/>
              <a:gd name="T10" fmla="*/ 26076 w 188"/>
              <a:gd name="T11" fmla="*/ 99413 h 188"/>
              <a:gd name="T12" fmla="*/ 40743 w 188"/>
              <a:gd name="T13" fmla="*/ 136896 h 188"/>
              <a:gd name="T14" fmla="*/ 0 w 188"/>
              <a:gd name="T15" fmla="*/ 153194 h 188"/>
              <a:gd name="T16" fmla="*/ 40743 w 188"/>
              <a:gd name="T17" fmla="*/ 169491 h 188"/>
              <a:gd name="T18" fmla="*/ 26076 w 188"/>
              <a:gd name="T19" fmla="*/ 206974 h 188"/>
              <a:gd name="T20" fmla="*/ 42373 w 188"/>
              <a:gd name="T21" fmla="*/ 236309 h 188"/>
              <a:gd name="T22" fmla="*/ 83116 w 188"/>
              <a:gd name="T23" fmla="*/ 242828 h 188"/>
              <a:gd name="T24" fmla="*/ 76597 w 188"/>
              <a:gd name="T25" fmla="*/ 285201 h 188"/>
              <a:gd name="T26" fmla="*/ 110821 w 188"/>
              <a:gd name="T27" fmla="*/ 259125 h 188"/>
              <a:gd name="T28" fmla="*/ 136897 w 188"/>
              <a:gd name="T29" fmla="*/ 290090 h 188"/>
              <a:gd name="T30" fmla="*/ 169491 w 188"/>
              <a:gd name="T31" fmla="*/ 290090 h 188"/>
              <a:gd name="T32" fmla="*/ 195567 w 188"/>
              <a:gd name="T33" fmla="*/ 259125 h 188"/>
              <a:gd name="T34" fmla="*/ 229791 w 188"/>
              <a:gd name="T35" fmla="*/ 285201 h 188"/>
              <a:gd name="T36" fmla="*/ 223272 w 188"/>
              <a:gd name="T37" fmla="*/ 242828 h 188"/>
              <a:gd name="T38" fmla="*/ 264015 w 188"/>
              <a:gd name="T39" fmla="*/ 236309 h 188"/>
              <a:gd name="T40" fmla="*/ 280312 w 188"/>
              <a:gd name="T41" fmla="*/ 206974 h 188"/>
              <a:gd name="T42" fmla="*/ 265645 w 188"/>
              <a:gd name="T43" fmla="*/ 169491 h 188"/>
              <a:gd name="T44" fmla="*/ 306388 w 188"/>
              <a:gd name="T45" fmla="*/ 153194 h 188"/>
              <a:gd name="T46" fmla="*/ 265645 w 188"/>
              <a:gd name="T47" fmla="*/ 136896 h 188"/>
              <a:gd name="T48" fmla="*/ 280312 w 188"/>
              <a:gd name="T49" fmla="*/ 99413 h 188"/>
              <a:gd name="T50" fmla="*/ 264015 w 188"/>
              <a:gd name="T51" fmla="*/ 70078 h 188"/>
              <a:gd name="T52" fmla="*/ 223272 w 188"/>
              <a:gd name="T53" fmla="*/ 63559 h 188"/>
              <a:gd name="T54" fmla="*/ 229791 w 188"/>
              <a:gd name="T55" fmla="*/ 21186 h 188"/>
              <a:gd name="T56" fmla="*/ 195567 w 188"/>
              <a:gd name="T57" fmla="*/ 47262 h 188"/>
              <a:gd name="T58" fmla="*/ 169491 w 188"/>
              <a:gd name="T59" fmla="*/ 16297 h 188"/>
              <a:gd name="T60" fmla="*/ 110821 w 188"/>
              <a:gd name="T61" fmla="*/ 189047 h 188"/>
              <a:gd name="T62" fmla="*/ 176010 w 188"/>
              <a:gd name="T63" fmla="*/ 189047 h 188"/>
              <a:gd name="T64" fmla="*/ 110821 w 188"/>
              <a:gd name="T65" fmla="*/ 189047 h 188"/>
              <a:gd name="T66" fmla="*/ 198826 w 188"/>
              <a:gd name="T67" fmla="*/ 104302 h 188"/>
              <a:gd name="T68" fmla="*/ 198826 w 188"/>
              <a:gd name="T69" fmla="*/ 149934 h 188"/>
              <a:gd name="T70" fmla="*/ 123859 w 188"/>
              <a:gd name="T71" fmla="*/ 94524 h 188"/>
              <a:gd name="T72" fmla="*/ 156453 w 188"/>
              <a:gd name="T73" fmla="*/ 94524 h 188"/>
              <a:gd name="T74" fmla="*/ 123859 w 188"/>
              <a:gd name="T75" fmla="*/ 94524 h 1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8"/>
              <a:gd name="T115" fmla="*/ 0 h 188"/>
              <a:gd name="T116" fmla="*/ 188 w 188"/>
              <a:gd name="T117" fmla="*/ 188 h 1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8" h="188">
                <a:moveTo>
                  <a:pt x="94" y="0"/>
                </a:moveTo>
                <a:cubicBezTo>
                  <a:pt x="88" y="0"/>
                  <a:pt x="84" y="4"/>
                  <a:pt x="84" y="10"/>
                </a:cubicBezTo>
                <a:cubicBezTo>
                  <a:pt x="84" y="25"/>
                  <a:pt x="84" y="25"/>
                  <a:pt x="84" y="25"/>
                </a:cubicBezTo>
                <a:cubicBezTo>
                  <a:pt x="78" y="25"/>
                  <a:pt x="73" y="27"/>
                  <a:pt x="68" y="29"/>
                </a:cubicBezTo>
                <a:cubicBezTo>
                  <a:pt x="61" y="16"/>
                  <a:pt x="61" y="16"/>
                  <a:pt x="61" y="16"/>
                </a:cubicBezTo>
                <a:cubicBezTo>
                  <a:pt x="58" y="11"/>
                  <a:pt x="52" y="10"/>
                  <a:pt x="47" y="13"/>
                </a:cubicBezTo>
                <a:cubicBezTo>
                  <a:pt x="42" y="15"/>
                  <a:pt x="41" y="21"/>
                  <a:pt x="43" y="26"/>
                </a:cubicBezTo>
                <a:cubicBezTo>
                  <a:pt x="51" y="39"/>
                  <a:pt x="51" y="39"/>
                  <a:pt x="51" y="39"/>
                </a:cubicBezTo>
                <a:cubicBezTo>
                  <a:pt x="46" y="42"/>
                  <a:pt x="42" y="46"/>
                  <a:pt x="39" y="51"/>
                </a:cubicBezTo>
                <a:cubicBezTo>
                  <a:pt x="26" y="43"/>
                  <a:pt x="26" y="43"/>
                  <a:pt x="26" y="43"/>
                </a:cubicBezTo>
                <a:cubicBezTo>
                  <a:pt x="21" y="41"/>
                  <a:pt x="15" y="42"/>
                  <a:pt x="13" y="47"/>
                </a:cubicBezTo>
                <a:cubicBezTo>
                  <a:pt x="10" y="52"/>
                  <a:pt x="11" y="58"/>
                  <a:pt x="16" y="61"/>
                </a:cubicBezTo>
                <a:cubicBezTo>
                  <a:pt x="29" y="68"/>
                  <a:pt x="29" y="68"/>
                  <a:pt x="29" y="68"/>
                </a:cubicBezTo>
                <a:cubicBezTo>
                  <a:pt x="27" y="73"/>
                  <a:pt x="25" y="78"/>
                  <a:pt x="25" y="84"/>
                </a:cubicBezTo>
                <a:cubicBezTo>
                  <a:pt x="10" y="84"/>
                  <a:pt x="10" y="84"/>
                  <a:pt x="10" y="84"/>
                </a:cubicBezTo>
                <a:cubicBezTo>
                  <a:pt x="4" y="84"/>
                  <a:pt x="0" y="88"/>
                  <a:pt x="0" y="94"/>
                </a:cubicBezTo>
                <a:cubicBezTo>
                  <a:pt x="0" y="100"/>
                  <a:pt x="4" y="104"/>
                  <a:pt x="10" y="104"/>
                </a:cubicBezTo>
                <a:cubicBezTo>
                  <a:pt x="25" y="104"/>
                  <a:pt x="25" y="104"/>
                  <a:pt x="25" y="104"/>
                </a:cubicBezTo>
                <a:cubicBezTo>
                  <a:pt x="25" y="110"/>
                  <a:pt x="27" y="115"/>
                  <a:pt x="29" y="120"/>
                </a:cubicBezTo>
                <a:cubicBezTo>
                  <a:pt x="16" y="127"/>
                  <a:pt x="16" y="127"/>
                  <a:pt x="16" y="127"/>
                </a:cubicBezTo>
                <a:cubicBezTo>
                  <a:pt x="11" y="130"/>
                  <a:pt x="10" y="136"/>
                  <a:pt x="13" y="141"/>
                </a:cubicBezTo>
                <a:cubicBezTo>
                  <a:pt x="15" y="146"/>
                  <a:pt x="21" y="147"/>
                  <a:pt x="26" y="145"/>
                </a:cubicBezTo>
                <a:cubicBezTo>
                  <a:pt x="39" y="137"/>
                  <a:pt x="39" y="137"/>
                  <a:pt x="39" y="137"/>
                </a:cubicBezTo>
                <a:cubicBezTo>
                  <a:pt x="42" y="142"/>
                  <a:pt x="46" y="146"/>
                  <a:pt x="51" y="149"/>
                </a:cubicBezTo>
                <a:cubicBezTo>
                  <a:pt x="43" y="162"/>
                  <a:pt x="43" y="162"/>
                  <a:pt x="43" y="162"/>
                </a:cubicBezTo>
                <a:cubicBezTo>
                  <a:pt x="41" y="167"/>
                  <a:pt x="42" y="173"/>
                  <a:pt x="47" y="175"/>
                </a:cubicBezTo>
                <a:cubicBezTo>
                  <a:pt x="52" y="178"/>
                  <a:pt x="58" y="177"/>
                  <a:pt x="61" y="172"/>
                </a:cubicBezTo>
                <a:cubicBezTo>
                  <a:pt x="68" y="159"/>
                  <a:pt x="68" y="159"/>
                  <a:pt x="68" y="159"/>
                </a:cubicBezTo>
                <a:cubicBezTo>
                  <a:pt x="73" y="161"/>
                  <a:pt x="78" y="163"/>
                  <a:pt x="84" y="163"/>
                </a:cubicBezTo>
                <a:cubicBezTo>
                  <a:pt x="84" y="178"/>
                  <a:pt x="84" y="178"/>
                  <a:pt x="84" y="178"/>
                </a:cubicBezTo>
                <a:cubicBezTo>
                  <a:pt x="84" y="184"/>
                  <a:pt x="88" y="188"/>
                  <a:pt x="94" y="188"/>
                </a:cubicBezTo>
                <a:cubicBezTo>
                  <a:pt x="100" y="188"/>
                  <a:pt x="104" y="184"/>
                  <a:pt x="104" y="178"/>
                </a:cubicBezTo>
                <a:cubicBezTo>
                  <a:pt x="104" y="163"/>
                  <a:pt x="104" y="163"/>
                  <a:pt x="104" y="163"/>
                </a:cubicBezTo>
                <a:cubicBezTo>
                  <a:pt x="110" y="163"/>
                  <a:pt x="115" y="161"/>
                  <a:pt x="120" y="159"/>
                </a:cubicBezTo>
                <a:cubicBezTo>
                  <a:pt x="127" y="172"/>
                  <a:pt x="127" y="172"/>
                  <a:pt x="127" y="172"/>
                </a:cubicBezTo>
                <a:cubicBezTo>
                  <a:pt x="130" y="177"/>
                  <a:pt x="136" y="178"/>
                  <a:pt x="141" y="175"/>
                </a:cubicBezTo>
                <a:cubicBezTo>
                  <a:pt x="146" y="173"/>
                  <a:pt x="147" y="167"/>
                  <a:pt x="145" y="162"/>
                </a:cubicBezTo>
                <a:cubicBezTo>
                  <a:pt x="137" y="149"/>
                  <a:pt x="137" y="149"/>
                  <a:pt x="137" y="149"/>
                </a:cubicBezTo>
                <a:cubicBezTo>
                  <a:pt x="142" y="146"/>
                  <a:pt x="146" y="142"/>
                  <a:pt x="149" y="137"/>
                </a:cubicBezTo>
                <a:cubicBezTo>
                  <a:pt x="162" y="145"/>
                  <a:pt x="162" y="145"/>
                  <a:pt x="162" y="145"/>
                </a:cubicBezTo>
                <a:cubicBezTo>
                  <a:pt x="167" y="147"/>
                  <a:pt x="173" y="146"/>
                  <a:pt x="175" y="141"/>
                </a:cubicBezTo>
                <a:cubicBezTo>
                  <a:pt x="178" y="136"/>
                  <a:pt x="177" y="130"/>
                  <a:pt x="172" y="127"/>
                </a:cubicBezTo>
                <a:cubicBezTo>
                  <a:pt x="159" y="120"/>
                  <a:pt x="159" y="120"/>
                  <a:pt x="159" y="120"/>
                </a:cubicBezTo>
                <a:cubicBezTo>
                  <a:pt x="161" y="115"/>
                  <a:pt x="163" y="110"/>
                  <a:pt x="163" y="104"/>
                </a:cubicBezTo>
                <a:cubicBezTo>
                  <a:pt x="178" y="104"/>
                  <a:pt x="178" y="104"/>
                  <a:pt x="178" y="104"/>
                </a:cubicBezTo>
                <a:cubicBezTo>
                  <a:pt x="184" y="104"/>
                  <a:pt x="188" y="100"/>
                  <a:pt x="188" y="94"/>
                </a:cubicBezTo>
                <a:cubicBezTo>
                  <a:pt x="188" y="88"/>
                  <a:pt x="184" y="84"/>
                  <a:pt x="178" y="84"/>
                </a:cubicBezTo>
                <a:cubicBezTo>
                  <a:pt x="163" y="84"/>
                  <a:pt x="163" y="84"/>
                  <a:pt x="163" y="84"/>
                </a:cubicBezTo>
                <a:cubicBezTo>
                  <a:pt x="163" y="78"/>
                  <a:pt x="161" y="73"/>
                  <a:pt x="159" y="68"/>
                </a:cubicBezTo>
                <a:cubicBezTo>
                  <a:pt x="172" y="61"/>
                  <a:pt x="172" y="61"/>
                  <a:pt x="172" y="61"/>
                </a:cubicBezTo>
                <a:cubicBezTo>
                  <a:pt x="177" y="58"/>
                  <a:pt x="178" y="52"/>
                  <a:pt x="175" y="47"/>
                </a:cubicBezTo>
                <a:cubicBezTo>
                  <a:pt x="173" y="42"/>
                  <a:pt x="167" y="41"/>
                  <a:pt x="162" y="43"/>
                </a:cubicBezTo>
                <a:cubicBezTo>
                  <a:pt x="149" y="51"/>
                  <a:pt x="149" y="51"/>
                  <a:pt x="149" y="51"/>
                </a:cubicBezTo>
                <a:cubicBezTo>
                  <a:pt x="146" y="46"/>
                  <a:pt x="142" y="42"/>
                  <a:pt x="137" y="39"/>
                </a:cubicBezTo>
                <a:cubicBezTo>
                  <a:pt x="145" y="26"/>
                  <a:pt x="145" y="26"/>
                  <a:pt x="145" y="26"/>
                </a:cubicBezTo>
                <a:cubicBezTo>
                  <a:pt x="147" y="21"/>
                  <a:pt x="146" y="15"/>
                  <a:pt x="141" y="13"/>
                </a:cubicBezTo>
                <a:cubicBezTo>
                  <a:pt x="136" y="10"/>
                  <a:pt x="130" y="11"/>
                  <a:pt x="127" y="16"/>
                </a:cubicBezTo>
                <a:cubicBezTo>
                  <a:pt x="120" y="29"/>
                  <a:pt x="120" y="29"/>
                  <a:pt x="120" y="29"/>
                </a:cubicBezTo>
                <a:cubicBezTo>
                  <a:pt x="115" y="27"/>
                  <a:pt x="110" y="25"/>
                  <a:pt x="104" y="25"/>
                </a:cubicBezTo>
                <a:cubicBezTo>
                  <a:pt x="104" y="10"/>
                  <a:pt x="104" y="10"/>
                  <a:pt x="104" y="10"/>
                </a:cubicBezTo>
                <a:cubicBezTo>
                  <a:pt x="104" y="4"/>
                  <a:pt x="100" y="0"/>
                  <a:pt x="94" y="0"/>
                </a:cubicBezTo>
                <a:close/>
                <a:moveTo>
                  <a:pt x="68" y="116"/>
                </a:moveTo>
                <a:cubicBezTo>
                  <a:pt x="68" y="105"/>
                  <a:pt x="77" y="96"/>
                  <a:pt x="88" y="96"/>
                </a:cubicBezTo>
                <a:cubicBezTo>
                  <a:pt x="99" y="96"/>
                  <a:pt x="108" y="105"/>
                  <a:pt x="108" y="116"/>
                </a:cubicBezTo>
                <a:cubicBezTo>
                  <a:pt x="108" y="127"/>
                  <a:pt x="99" y="136"/>
                  <a:pt x="88" y="136"/>
                </a:cubicBezTo>
                <a:cubicBezTo>
                  <a:pt x="77" y="136"/>
                  <a:pt x="68" y="127"/>
                  <a:pt x="68" y="116"/>
                </a:cubicBezTo>
                <a:close/>
                <a:moveTo>
                  <a:pt x="108" y="78"/>
                </a:moveTo>
                <a:cubicBezTo>
                  <a:pt x="108" y="70"/>
                  <a:pt x="114" y="64"/>
                  <a:pt x="122" y="64"/>
                </a:cubicBezTo>
                <a:cubicBezTo>
                  <a:pt x="130" y="64"/>
                  <a:pt x="136" y="70"/>
                  <a:pt x="136" y="78"/>
                </a:cubicBezTo>
                <a:cubicBezTo>
                  <a:pt x="136" y="86"/>
                  <a:pt x="130" y="92"/>
                  <a:pt x="122" y="92"/>
                </a:cubicBezTo>
                <a:cubicBezTo>
                  <a:pt x="114" y="92"/>
                  <a:pt x="108" y="86"/>
                  <a:pt x="108" y="78"/>
                </a:cubicBezTo>
                <a:close/>
                <a:moveTo>
                  <a:pt x="76" y="58"/>
                </a:moveTo>
                <a:cubicBezTo>
                  <a:pt x="76" y="52"/>
                  <a:pt x="80" y="48"/>
                  <a:pt x="86" y="48"/>
                </a:cubicBezTo>
                <a:cubicBezTo>
                  <a:pt x="92" y="48"/>
                  <a:pt x="96" y="52"/>
                  <a:pt x="96" y="58"/>
                </a:cubicBezTo>
                <a:cubicBezTo>
                  <a:pt x="96" y="64"/>
                  <a:pt x="92" y="68"/>
                  <a:pt x="86" y="68"/>
                </a:cubicBezTo>
                <a:cubicBezTo>
                  <a:pt x="80" y="68"/>
                  <a:pt x="76" y="64"/>
                  <a:pt x="76" y="58"/>
                </a:cubicBez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7" name="Freeform 88"/>
          <p:cNvSpPr>
            <a:spLocks noEditPoints="1"/>
          </p:cNvSpPr>
          <p:nvPr/>
        </p:nvSpPr>
        <p:spPr bwMode="auto">
          <a:xfrm>
            <a:off x="7507288" y="3597956"/>
            <a:ext cx="201612" cy="312737"/>
          </a:xfrm>
          <a:custGeom>
            <a:avLst/>
            <a:gdLst>
              <a:gd name="T0" fmla="*/ 84547 w 124"/>
              <a:gd name="T1" fmla="*/ 100988 h 192"/>
              <a:gd name="T2" fmla="*/ 100807 w 124"/>
              <a:gd name="T3" fmla="*/ 84700 h 192"/>
              <a:gd name="T4" fmla="*/ 117066 w 124"/>
              <a:gd name="T5" fmla="*/ 100988 h 192"/>
              <a:gd name="T6" fmla="*/ 100807 w 124"/>
              <a:gd name="T7" fmla="*/ 117276 h 192"/>
              <a:gd name="T8" fmla="*/ 84547 w 124"/>
              <a:gd name="T9" fmla="*/ 100988 h 192"/>
              <a:gd name="T10" fmla="*/ 100807 w 124"/>
              <a:gd name="T11" fmla="*/ 58638 h 192"/>
              <a:gd name="T12" fmla="*/ 58533 w 124"/>
              <a:gd name="T13" fmla="*/ 100988 h 192"/>
              <a:gd name="T14" fmla="*/ 100807 w 124"/>
              <a:gd name="T15" fmla="*/ 143338 h 192"/>
              <a:gd name="T16" fmla="*/ 143080 w 124"/>
              <a:gd name="T17" fmla="*/ 100988 h 192"/>
              <a:gd name="T18" fmla="*/ 100807 w 124"/>
              <a:gd name="T19" fmla="*/ 58638 h 192"/>
              <a:gd name="T20" fmla="*/ 0 w 124"/>
              <a:gd name="T21" fmla="*/ 99359 h 192"/>
              <a:gd name="T22" fmla="*/ 84547 w 124"/>
              <a:gd name="T23" fmla="*/ 293191 h 192"/>
              <a:gd name="T24" fmla="*/ 84547 w 124"/>
              <a:gd name="T25" fmla="*/ 296449 h 192"/>
              <a:gd name="T26" fmla="*/ 100807 w 124"/>
              <a:gd name="T27" fmla="*/ 312737 h 192"/>
              <a:gd name="T28" fmla="*/ 117066 w 124"/>
              <a:gd name="T29" fmla="*/ 296449 h 192"/>
              <a:gd name="T30" fmla="*/ 117066 w 124"/>
              <a:gd name="T31" fmla="*/ 293191 h 192"/>
              <a:gd name="T32" fmla="*/ 201613 w 124"/>
              <a:gd name="T33" fmla="*/ 99359 h 192"/>
              <a:gd name="T34" fmla="*/ 100807 w 124"/>
              <a:gd name="T35" fmla="*/ 0 h 192"/>
              <a:gd name="T36" fmla="*/ 0 w 124"/>
              <a:gd name="T37" fmla="*/ 99359 h 192"/>
              <a:gd name="T38" fmla="*/ 100807 w 124"/>
              <a:gd name="T39" fmla="*/ 32577 h 192"/>
              <a:gd name="T40" fmla="*/ 169095 w 124"/>
              <a:gd name="T41" fmla="*/ 100988 h 192"/>
              <a:gd name="T42" fmla="*/ 100807 w 124"/>
              <a:gd name="T43" fmla="*/ 169399 h 192"/>
              <a:gd name="T44" fmla="*/ 32518 w 124"/>
              <a:gd name="T45" fmla="*/ 100988 h 192"/>
              <a:gd name="T46" fmla="*/ 100807 w 124"/>
              <a:gd name="T47" fmla="*/ 32577 h 19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4"/>
              <a:gd name="T73" fmla="*/ 0 h 192"/>
              <a:gd name="T74" fmla="*/ 124 w 124"/>
              <a:gd name="T75" fmla="*/ 192 h 19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4" h="192">
                <a:moveTo>
                  <a:pt x="52" y="62"/>
                </a:moveTo>
                <a:cubicBezTo>
                  <a:pt x="52" y="56"/>
                  <a:pt x="56" y="52"/>
                  <a:pt x="62" y="52"/>
                </a:cubicBezTo>
                <a:cubicBezTo>
                  <a:pt x="68" y="52"/>
                  <a:pt x="72" y="56"/>
                  <a:pt x="72" y="62"/>
                </a:cubicBezTo>
                <a:cubicBezTo>
                  <a:pt x="72" y="68"/>
                  <a:pt x="68" y="72"/>
                  <a:pt x="62" y="72"/>
                </a:cubicBezTo>
                <a:cubicBezTo>
                  <a:pt x="56" y="72"/>
                  <a:pt x="52" y="68"/>
                  <a:pt x="52" y="62"/>
                </a:cubicBezTo>
                <a:close/>
                <a:moveTo>
                  <a:pt x="62" y="36"/>
                </a:moveTo>
                <a:cubicBezTo>
                  <a:pt x="48" y="36"/>
                  <a:pt x="36" y="48"/>
                  <a:pt x="36" y="62"/>
                </a:cubicBezTo>
                <a:cubicBezTo>
                  <a:pt x="36" y="76"/>
                  <a:pt x="48" y="88"/>
                  <a:pt x="62" y="88"/>
                </a:cubicBezTo>
                <a:cubicBezTo>
                  <a:pt x="76" y="88"/>
                  <a:pt x="88" y="76"/>
                  <a:pt x="88" y="62"/>
                </a:cubicBezTo>
                <a:cubicBezTo>
                  <a:pt x="88" y="48"/>
                  <a:pt x="76" y="36"/>
                  <a:pt x="62" y="36"/>
                </a:cubicBezTo>
                <a:close/>
                <a:moveTo>
                  <a:pt x="0" y="61"/>
                </a:moveTo>
                <a:cubicBezTo>
                  <a:pt x="0" y="102"/>
                  <a:pt x="48" y="133"/>
                  <a:pt x="52" y="180"/>
                </a:cubicBezTo>
                <a:cubicBezTo>
                  <a:pt x="52" y="182"/>
                  <a:pt x="52" y="182"/>
                  <a:pt x="52" y="182"/>
                </a:cubicBezTo>
                <a:cubicBezTo>
                  <a:pt x="52" y="188"/>
                  <a:pt x="56" y="192"/>
                  <a:pt x="62" y="192"/>
                </a:cubicBezTo>
                <a:cubicBezTo>
                  <a:pt x="68" y="192"/>
                  <a:pt x="72" y="188"/>
                  <a:pt x="72" y="182"/>
                </a:cubicBezTo>
                <a:cubicBezTo>
                  <a:pt x="72" y="180"/>
                  <a:pt x="72" y="180"/>
                  <a:pt x="72" y="180"/>
                </a:cubicBezTo>
                <a:cubicBezTo>
                  <a:pt x="76" y="133"/>
                  <a:pt x="124" y="102"/>
                  <a:pt x="124" y="61"/>
                </a:cubicBezTo>
                <a:cubicBezTo>
                  <a:pt x="124" y="27"/>
                  <a:pt x="96" y="0"/>
                  <a:pt x="62" y="0"/>
                </a:cubicBezTo>
                <a:cubicBezTo>
                  <a:pt x="28" y="0"/>
                  <a:pt x="0" y="27"/>
                  <a:pt x="0" y="61"/>
                </a:cubicBezTo>
                <a:close/>
                <a:moveTo>
                  <a:pt x="62" y="20"/>
                </a:moveTo>
                <a:cubicBezTo>
                  <a:pt x="85" y="20"/>
                  <a:pt x="104" y="39"/>
                  <a:pt x="104" y="62"/>
                </a:cubicBezTo>
                <a:cubicBezTo>
                  <a:pt x="104" y="85"/>
                  <a:pt x="85" y="104"/>
                  <a:pt x="62" y="104"/>
                </a:cubicBezTo>
                <a:cubicBezTo>
                  <a:pt x="39" y="104"/>
                  <a:pt x="20" y="85"/>
                  <a:pt x="20" y="62"/>
                </a:cubicBezTo>
                <a:cubicBezTo>
                  <a:pt x="20" y="39"/>
                  <a:pt x="39" y="20"/>
                  <a:pt x="62" y="20"/>
                </a:cubicBezTo>
                <a:close/>
              </a:path>
            </a:pathLst>
          </a:cu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8" name="Freeform 22"/>
          <p:cNvSpPr/>
          <p:nvPr/>
        </p:nvSpPr>
        <p:spPr bwMode="auto">
          <a:xfrm>
            <a:off x="4384675" y="3621768"/>
            <a:ext cx="314325" cy="312738"/>
          </a:xfrm>
          <a:custGeom>
            <a:avLst/>
            <a:gdLst>
              <a:gd name="T0" fmla="*/ 0 w 194"/>
              <a:gd name="T1" fmla="*/ 169399 h 192"/>
              <a:gd name="T2" fmla="*/ 25924 w 194"/>
              <a:gd name="T3" fmla="*/ 195461 h 192"/>
              <a:gd name="T4" fmla="*/ 90733 w 194"/>
              <a:gd name="T5" fmla="*/ 195461 h 192"/>
              <a:gd name="T6" fmla="*/ 90733 w 194"/>
              <a:gd name="T7" fmla="*/ 286676 h 192"/>
              <a:gd name="T8" fmla="*/ 116657 w 194"/>
              <a:gd name="T9" fmla="*/ 312737 h 192"/>
              <a:gd name="T10" fmla="*/ 142580 w 194"/>
              <a:gd name="T11" fmla="*/ 286676 h 192"/>
              <a:gd name="T12" fmla="*/ 142580 w 194"/>
              <a:gd name="T13" fmla="*/ 195461 h 192"/>
              <a:gd name="T14" fmla="*/ 233313 w 194"/>
              <a:gd name="T15" fmla="*/ 195461 h 192"/>
              <a:gd name="T16" fmla="*/ 255997 w 194"/>
              <a:gd name="T17" fmla="*/ 185688 h 192"/>
              <a:gd name="T18" fmla="*/ 301363 w 194"/>
              <a:gd name="T19" fmla="*/ 140080 h 192"/>
              <a:gd name="T20" fmla="*/ 301363 w 194"/>
              <a:gd name="T21" fmla="*/ 94473 h 192"/>
              <a:gd name="T22" fmla="*/ 255997 w 194"/>
              <a:gd name="T23" fmla="*/ 48865 h 192"/>
              <a:gd name="T24" fmla="*/ 233313 w 194"/>
              <a:gd name="T25" fmla="*/ 39092 h 192"/>
              <a:gd name="T26" fmla="*/ 142580 w 194"/>
              <a:gd name="T27" fmla="*/ 39092 h 192"/>
              <a:gd name="T28" fmla="*/ 142580 w 194"/>
              <a:gd name="T29" fmla="*/ 26061 h 192"/>
              <a:gd name="T30" fmla="*/ 116657 w 194"/>
              <a:gd name="T31" fmla="*/ 0 h 192"/>
              <a:gd name="T32" fmla="*/ 90733 w 194"/>
              <a:gd name="T33" fmla="*/ 26061 h 192"/>
              <a:gd name="T34" fmla="*/ 90733 w 194"/>
              <a:gd name="T35" fmla="*/ 39092 h 192"/>
              <a:gd name="T36" fmla="*/ 25924 w 194"/>
              <a:gd name="T37" fmla="*/ 39092 h 192"/>
              <a:gd name="T38" fmla="*/ 0 w 194"/>
              <a:gd name="T39" fmla="*/ 65154 h 192"/>
              <a:gd name="T40" fmla="*/ 0 w 194"/>
              <a:gd name="T41" fmla="*/ 169399 h 19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4"/>
              <a:gd name="T64" fmla="*/ 0 h 192"/>
              <a:gd name="T65" fmla="*/ 194 w 194"/>
              <a:gd name="T66" fmla="*/ 192 h 19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4" h="192">
                <a:moveTo>
                  <a:pt x="0" y="104"/>
                </a:moveTo>
                <a:cubicBezTo>
                  <a:pt x="0" y="113"/>
                  <a:pt x="7" y="120"/>
                  <a:pt x="16" y="120"/>
                </a:cubicBezTo>
                <a:cubicBezTo>
                  <a:pt x="56" y="120"/>
                  <a:pt x="56" y="120"/>
                  <a:pt x="56" y="120"/>
                </a:cubicBezTo>
                <a:cubicBezTo>
                  <a:pt x="56" y="176"/>
                  <a:pt x="56" y="176"/>
                  <a:pt x="56" y="176"/>
                </a:cubicBezTo>
                <a:cubicBezTo>
                  <a:pt x="56" y="185"/>
                  <a:pt x="63" y="192"/>
                  <a:pt x="72" y="192"/>
                </a:cubicBezTo>
                <a:cubicBezTo>
                  <a:pt x="81" y="192"/>
                  <a:pt x="88" y="185"/>
                  <a:pt x="88" y="176"/>
                </a:cubicBezTo>
                <a:cubicBezTo>
                  <a:pt x="88" y="120"/>
                  <a:pt x="88" y="120"/>
                  <a:pt x="88" y="120"/>
                </a:cubicBezTo>
                <a:cubicBezTo>
                  <a:pt x="144" y="120"/>
                  <a:pt x="144" y="120"/>
                  <a:pt x="144" y="120"/>
                </a:cubicBezTo>
                <a:cubicBezTo>
                  <a:pt x="150" y="120"/>
                  <a:pt x="155" y="118"/>
                  <a:pt x="158" y="114"/>
                </a:cubicBezTo>
                <a:cubicBezTo>
                  <a:pt x="186" y="86"/>
                  <a:pt x="186" y="86"/>
                  <a:pt x="186" y="86"/>
                </a:cubicBezTo>
                <a:cubicBezTo>
                  <a:pt x="194" y="78"/>
                  <a:pt x="194" y="66"/>
                  <a:pt x="186" y="58"/>
                </a:cubicBezTo>
                <a:cubicBezTo>
                  <a:pt x="158" y="30"/>
                  <a:pt x="158" y="30"/>
                  <a:pt x="158" y="30"/>
                </a:cubicBezTo>
                <a:cubicBezTo>
                  <a:pt x="155" y="26"/>
                  <a:pt x="150" y="24"/>
                  <a:pt x="144" y="24"/>
                </a:cubicBezTo>
                <a:cubicBezTo>
                  <a:pt x="88" y="24"/>
                  <a:pt x="88" y="24"/>
                  <a:pt x="88" y="24"/>
                </a:cubicBezTo>
                <a:cubicBezTo>
                  <a:pt x="88" y="16"/>
                  <a:pt x="88" y="16"/>
                  <a:pt x="88" y="16"/>
                </a:cubicBezTo>
                <a:cubicBezTo>
                  <a:pt x="88" y="7"/>
                  <a:pt x="81" y="0"/>
                  <a:pt x="72" y="0"/>
                </a:cubicBezTo>
                <a:cubicBezTo>
                  <a:pt x="63" y="0"/>
                  <a:pt x="56" y="7"/>
                  <a:pt x="56" y="16"/>
                </a:cubicBezTo>
                <a:cubicBezTo>
                  <a:pt x="56" y="24"/>
                  <a:pt x="56" y="24"/>
                  <a:pt x="56" y="24"/>
                </a:cubicBezTo>
                <a:cubicBezTo>
                  <a:pt x="16" y="24"/>
                  <a:pt x="16" y="24"/>
                  <a:pt x="16" y="24"/>
                </a:cubicBezTo>
                <a:cubicBezTo>
                  <a:pt x="7" y="24"/>
                  <a:pt x="0" y="31"/>
                  <a:pt x="0" y="40"/>
                </a:cubicBezTo>
                <a:lnTo>
                  <a:pt x="0" y="104"/>
                </a:lnTo>
                <a:close/>
              </a:path>
            </a:pathLst>
          </a:cu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9" name="Freeform 53"/>
          <p:cNvSpPr>
            <a:spLocks noEditPoints="1"/>
          </p:cNvSpPr>
          <p:nvPr/>
        </p:nvSpPr>
        <p:spPr bwMode="auto">
          <a:xfrm>
            <a:off x="7454900" y="4877481"/>
            <a:ext cx="306388" cy="304800"/>
          </a:xfrm>
          <a:custGeom>
            <a:avLst/>
            <a:gdLst>
              <a:gd name="T0" fmla="*/ 0 w 188"/>
              <a:gd name="T1" fmla="*/ 152400 h 188"/>
              <a:gd name="T2" fmla="*/ 153194 w 188"/>
              <a:gd name="T3" fmla="*/ 304800 h 188"/>
              <a:gd name="T4" fmla="*/ 306388 w 188"/>
              <a:gd name="T5" fmla="*/ 152400 h 188"/>
              <a:gd name="T6" fmla="*/ 153194 w 188"/>
              <a:gd name="T7" fmla="*/ 0 h 188"/>
              <a:gd name="T8" fmla="*/ 0 w 188"/>
              <a:gd name="T9" fmla="*/ 152400 h 188"/>
              <a:gd name="T10" fmla="*/ 136897 w 188"/>
              <a:gd name="T11" fmla="*/ 48638 h 188"/>
              <a:gd name="T12" fmla="*/ 153194 w 188"/>
              <a:gd name="T13" fmla="*/ 32426 h 188"/>
              <a:gd name="T14" fmla="*/ 169491 w 188"/>
              <a:gd name="T15" fmla="*/ 48638 h 188"/>
              <a:gd name="T16" fmla="*/ 153194 w 188"/>
              <a:gd name="T17" fmla="*/ 64851 h 188"/>
              <a:gd name="T18" fmla="*/ 136897 w 188"/>
              <a:gd name="T19" fmla="*/ 48638 h 188"/>
              <a:gd name="T20" fmla="*/ 32594 w 188"/>
              <a:gd name="T21" fmla="*/ 152400 h 188"/>
              <a:gd name="T22" fmla="*/ 48892 w 188"/>
              <a:gd name="T23" fmla="*/ 136187 h 188"/>
              <a:gd name="T24" fmla="*/ 65189 w 188"/>
              <a:gd name="T25" fmla="*/ 152400 h 188"/>
              <a:gd name="T26" fmla="*/ 48892 w 188"/>
              <a:gd name="T27" fmla="*/ 168613 h 188"/>
              <a:gd name="T28" fmla="*/ 32594 w 188"/>
              <a:gd name="T29" fmla="*/ 152400 h 188"/>
              <a:gd name="T30" fmla="*/ 241199 w 188"/>
              <a:gd name="T31" fmla="*/ 152400 h 188"/>
              <a:gd name="T32" fmla="*/ 257496 w 188"/>
              <a:gd name="T33" fmla="*/ 136187 h 188"/>
              <a:gd name="T34" fmla="*/ 273794 w 188"/>
              <a:gd name="T35" fmla="*/ 152400 h 188"/>
              <a:gd name="T36" fmla="*/ 257496 w 188"/>
              <a:gd name="T37" fmla="*/ 168613 h 188"/>
              <a:gd name="T38" fmla="*/ 241199 w 188"/>
              <a:gd name="T39" fmla="*/ 152400 h 188"/>
              <a:gd name="T40" fmla="*/ 136897 w 188"/>
              <a:gd name="T41" fmla="*/ 256162 h 188"/>
              <a:gd name="T42" fmla="*/ 153194 w 188"/>
              <a:gd name="T43" fmla="*/ 239949 h 188"/>
              <a:gd name="T44" fmla="*/ 169491 w 188"/>
              <a:gd name="T45" fmla="*/ 256162 h 188"/>
              <a:gd name="T46" fmla="*/ 153194 w 188"/>
              <a:gd name="T47" fmla="*/ 272374 h 188"/>
              <a:gd name="T48" fmla="*/ 136897 w 188"/>
              <a:gd name="T49" fmla="*/ 256162 h 188"/>
              <a:gd name="T50" fmla="*/ 128748 w 188"/>
              <a:gd name="T51" fmla="*/ 160506 h 188"/>
              <a:gd name="T52" fmla="*/ 81486 w 188"/>
              <a:gd name="T53" fmla="*/ 111868 h 188"/>
              <a:gd name="T54" fmla="*/ 81486 w 188"/>
              <a:gd name="T55" fmla="*/ 94034 h 188"/>
              <a:gd name="T56" fmla="*/ 99413 w 188"/>
              <a:gd name="T57" fmla="*/ 94034 h 188"/>
              <a:gd name="T58" fmla="*/ 143416 w 188"/>
              <a:gd name="T59" fmla="*/ 137809 h 188"/>
              <a:gd name="T60" fmla="*/ 156453 w 188"/>
              <a:gd name="T61" fmla="*/ 137809 h 188"/>
              <a:gd name="T62" fmla="*/ 220013 w 188"/>
              <a:gd name="T63" fmla="*/ 74579 h 188"/>
              <a:gd name="T64" fmla="*/ 237940 w 188"/>
              <a:gd name="T65" fmla="*/ 74579 h 188"/>
              <a:gd name="T66" fmla="*/ 237940 w 188"/>
              <a:gd name="T67" fmla="*/ 92413 h 188"/>
              <a:gd name="T68" fmla="*/ 171121 w 188"/>
              <a:gd name="T69" fmla="*/ 160506 h 188"/>
              <a:gd name="T70" fmla="*/ 149935 w 188"/>
              <a:gd name="T71" fmla="*/ 168613 h 188"/>
              <a:gd name="T72" fmla="*/ 128748 w 188"/>
              <a:gd name="T73" fmla="*/ 160506 h 1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8"/>
              <a:gd name="T112" fmla="*/ 0 h 188"/>
              <a:gd name="T113" fmla="*/ 188 w 188"/>
              <a:gd name="T114" fmla="*/ 188 h 1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8" h="188">
                <a:moveTo>
                  <a:pt x="0" y="94"/>
                </a:moveTo>
                <a:cubicBezTo>
                  <a:pt x="0" y="146"/>
                  <a:pt x="42" y="188"/>
                  <a:pt x="94" y="188"/>
                </a:cubicBezTo>
                <a:cubicBezTo>
                  <a:pt x="146" y="188"/>
                  <a:pt x="188" y="146"/>
                  <a:pt x="188" y="94"/>
                </a:cubicBezTo>
                <a:cubicBezTo>
                  <a:pt x="188" y="42"/>
                  <a:pt x="146" y="0"/>
                  <a:pt x="94" y="0"/>
                </a:cubicBezTo>
                <a:cubicBezTo>
                  <a:pt x="42" y="0"/>
                  <a:pt x="0" y="42"/>
                  <a:pt x="0" y="94"/>
                </a:cubicBezTo>
                <a:close/>
                <a:moveTo>
                  <a:pt x="84" y="30"/>
                </a:moveTo>
                <a:cubicBezTo>
                  <a:pt x="84" y="24"/>
                  <a:pt x="88" y="20"/>
                  <a:pt x="94" y="20"/>
                </a:cubicBezTo>
                <a:cubicBezTo>
                  <a:pt x="100" y="20"/>
                  <a:pt x="104" y="24"/>
                  <a:pt x="104" y="30"/>
                </a:cubicBezTo>
                <a:cubicBezTo>
                  <a:pt x="104" y="36"/>
                  <a:pt x="100" y="40"/>
                  <a:pt x="94" y="40"/>
                </a:cubicBezTo>
                <a:cubicBezTo>
                  <a:pt x="88" y="40"/>
                  <a:pt x="84" y="36"/>
                  <a:pt x="84" y="30"/>
                </a:cubicBezTo>
                <a:close/>
                <a:moveTo>
                  <a:pt x="20" y="94"/>
                </a:moveTo>
                <a:cubicBezTo>
                  <a:pt x="20" y="88"/>
                  <a:pt x="24" y="84"/>
                  <a:pt x="30" y="84"/>
                </a:cubicBezTo>
                <a:cubicBezTo>
                  <a:pt x="36" y="84"/>
                  <a:pt x="40" y="88"/>
                  <a:pt x="40" y="94"/>
                </a:cubicBezTo>
                <a:cubicBezTo>
                  <a:pt x="40" y="100"/>
                  <a:pt x="36" y="104"/>
                  <a:pt x="30" y="104"/>
                </a:cubicBezTo>
                <a:cubicBezTo>
                  <a:pt x="24" y="104"/>
                  <a:pt x="20" y="100"/>
                  <a:pt x="20" y="94"/>
                </a:cubicBezTo>
                <a:close/>
                <a:moveTo>
                  <a:pt x="148" y="94"/>
                </a:moveTo>
                <a:cubicBezTo>
                  <a:pt x="148" y="88"/>
                  <a:pt x="152" y="84"/>
                  <a:pt x="158" y="84"/>
                </a:cubicBezTo>
                <a:cubicBezTo>
                  <a:pt x="164" y="84"/>
                  <a:pt x="168" y="88"/>
                  <a:pt x="168" y="94"/>
                </a:cubicBezTo>
                <a:cubicBezTo>
                  <a:pt x="168" y="100"/>
                  <a:pt x="164" y="104"/>
                  <a:pt x="158" y="104"/>
                </a:cubicBezTo>
                <a:cubicBezTo>
                  <a:pt x="152" y="104"/>
                  <a:pt x="148" y="100"/>
                  <a:pt x="148" y="94"/>
                </a:cubicBezTo>
                <a:close/>
                <a:moveTo>
                  <a:pt x="84" y="158"/>
                </a:moveTo>
                <a:cubicBezTo>
                  <a:pt x="84" y="152"/>
                  <a:pt x="88" y="148"/>
                  <a:pt x="94" y="148"/>
                </a:cubicBezTo>
                <a:cubicBezTo>
                  <a:pt x="100" y="148"/>
                  <a:pt x="104" y="152"/>
                  <a:pt x="104" y="158"/>
                </a:cubicBezTo>
                <a:cubicBezTo>
                  <a:pt x="104" y="164"/>
                  <a:pt x="100" y="168"/>
                  <a:pt x="94" y="168"/>
                </a:cubicBezTo>
                <a:cubicBezTo>
                  <a:pt x="88" y="168"/>
                  <a:pt x="84" y="164"/>
                  <a:pt x="84" y="158"/>
                </a:cubicBezTo>
                <a:close/>
                <a:moveTo>
                  <a:pt x="79" y="99"/>
                </a:moveTo>
                <a:cubicBezTo>
                  <a:pt x="77" y="97"/>
                  <a:pt x="50" y="69"/>
                  <a:pt x="50" y="69"/>
                </a:cubicBezTo>
                <a:cubicBezTo>
                  <a:pt x="47" y="66"/>
                  <a:pt x="47" y="61"/>
                  <a:pt x="50" y="58"/>
                </a:cubicBezTo>
                <a:cubicBezTo>
                  <a:pt x="53" y="55"/>
                  <a:pt x="58" y="55"/>
                  <a:pt x="61" y="58"/>
                </a:cubicBezTo>
                <a:cubicBezTo>
                  <a:pt x="88" y="85"/>
                  <a:pt x="88" y="85"/>
                  <a:pt x="88" y="85"/>
                </a:cubicBezTo>
                <a:cubicBezTo>
                  <a:pt x="90" y="87"/>
                  <a:pt x="94" y="87"/>
                  <a:pt x="96" y="85"/>
                </a:cubicBezTo>
                <a:cubicBezTo>
                  <a:pt x="135" y="46"/>
                  <a:pt x="135" y="46"/>
                  <a:pt x="135" y="46"/>
                </a:cubicBezTo>
                <a:cubicBezTo>
                  <a:pt x="138" y="43"/>
                  <a:pt x="143" y="43"/>
                  <a:pt x="146" y="46"/>
                </a:cubicBezTo>
                <a:cubicBezTo>
                  <a:pt x="149" y="49"/>
                  <a:pt x="149" y="54"/>
                  <a:pt x="146" y="57"/>
                </a:cubicBezTo>
                <a:cubicBezTo>
                  <a:pt x="146" y="57"/>
                  <a:pt x="107" y="97"/>
                  <a:pt x="105" y="99"/>
                </a:cubicBezTo>
                <a:cubicBezTo>
                  <a:pt x="101" y="102"/>
                  <a:pt x="97" y="104"/>
                  <a:pt x="92" y="104"/>
                </a:cubicBezTo>
                <a:cubicBezTo>
                  <a:pt x="87" y="104"/>
                  <a:pt x="83" y="102"/>
                  <a:pt x="79" y="99"/>
                </a:cubicBezTo>
                <a:close/>
              </a:path>
            </a:pathLst>
          </a:cu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10" name="Freeform 99"/>
          <p:cNvSpPr>
            <a:spLocks noEditPoints="1"/>
          </p:cNvSpPr>
          <p:nvPr/>
        </p:nvSpPr>
        <p:spPr bwMode="auto">
          <a:xfrm>
            <a:off x="4389438" y="4799693"/>
            <a:ext cx="304800" cy="306388"/>
          </a:xfrm>
          <a:custGeom>
            <a:avLst/>
            <a:gdLst>
              <a:gd name="T0" fmla="*/ 152400 w 188"/>
              <a:gd name="T1" fmla="*/ 306387 h 188"/>
              <a:gd name="T2" fmla="*/ 152400 w 188"/>
              <a:gd name="T3" fmla="*/ 0 h 188"/>
              <a:gd name="T4" fmla="*/ 32426 w 188"/>
              <a:gd name="T5" fmla="*/ 153194 h 188"/>
              <a:gd name="T6" fmla="*/ 66472 w 188"/>
              <a:gd name="T7" fmla="*/ 130377 h 188"/>
              <a:gd name="T8" fmla="*/ 66472 w 188"/>
              <a:gd name="T9" fmla="*/ 169491 h 188"/>
              <a:gd name="T10" fmla="*/ 32426 w 188"/>
              <a:gd name="T11" fmla="*/ 153194 h 188"/>
              <a:gd name="T12" fmla="*/ 85928 w 188"/>
              <a:gd name="T13" fmla="*/ 52151 h 188"/>
              <a:gd name="T14" fmla="*/ 45396 w 188"/>
              <a:gd name="T15" fmla="*/ 97783 h 188"/>
              <a:gd name="T16" fmla="*/ 136187 w 188"/>
              <a:gd name="T17" fmla="*/ 34224 h 188"/>
              <a:gd name="T18" fmla="*/ 103762 w 188"/>
              <a:gd name="T19" fmla="*/ 97783 h 188"/>
              <a:gd name="T20" fmla="*/ 168613 w 188"/>
              <a:gd name="T21" fmla="*/ 34224 h 188"/>
              <a:gd name="T22" fmla="*/ 201038 w 188"/>
              <a:gd name="T23" fmla="*/ 97783 h 188"/>
              <a:gd name="T24" fmla="*/ 168613 w 188"/>
              <a:gd name="T25" fmla="*/ 34224 h 188"/>
              <a:gd name="T26" fmla="*/ 259404 w 188"/>
              <a:gd name="T27" fmla="*/ 97783 h 188"/>
              <a:gd name="T28" fmla="*/ 218872 w 188"/>
              <a:gd name="T29" fmla="*/ 52151 h 188"/>
              <a:gd name="T30" fmla="*/ 272374 w 188"/>
              <a:gd name="T31" fmla="*/ 153194 h 188"/>
              <a:gd name="T32" fmla="*/ 239949 w 188"/>
              <a:gd name="T33" fmla="*/ 169491 h 188"/>
              <a:gd name="T34" fmla="*/ 239949 w 188"/>
              <a:gd name="T35" fmla="*/ 130377 h 188"/>
              <a:gd name="T36" fmla="*/ 262647 w 188"/>
              <a:gd name="T37" fmla="*/ 202085 h 188"/>
              <a:gd name="T38" fmla="*/ 233464 w 188"/>
              <a:gd name="T39" fmla="*/ 202085 h 188"/>
              <a:gd name="T40" fmla="*/ 90791 w 188"/>
              <a:gd name="T41" fmla="*/ 257495 h 188"/>
              <a:gd name="T42" fmla="*/ 71336 w 188"/>
              <a:gd name="T43" fmla="*/ 202085 h 188"/>
              <a:gd name="T44" fmla="*/ 98898 w 188"/>
              <a:gd name="T45" fmla="*/ 130377 h 188"/>
              <a:gd name="T46" fmla="*/ 136187 w 188"/>
              <a:gd name="T47" fmla="*/ 169491 h 188"/>
              <a:gd name="T48" fmla="*/ 97277 w 188"/>
              <a:gd name="T49" fmla="*/ 149934 h 188"/>
              <a:gd name="T50" fmla="*/ 168613 w 188"/>
              <a:gd name="T51" fmla="*/ 130377 h 188"/>
              <a:gd name="T52" fmla="*/ 207523 w 188"/>
              <a:gd name="T53" fmla="*/ 149934 h 188"/>
              <a:gd name="T54" fmla="*/ 168613 w 188"/>
              <a:gd name="T55" fmla="*/ 169491 h 188"/>
              <a:gd name="T56" fmla="*/ 103762 w 188"/>
              <a:gd name="T57" fmla="*/ 202085 h 188"/>
              <a:gd name="T58" fmla="*/ 136187 w 188"/>
              <a:gd name="T59" fmla="*/ 267274 h 188"/>
              <a:gd name="T60" fmla="*/ 168613 w 188"/>
              <a:gd name="T61" fmla="*/ 202085 h 188"/>
              <a:gd name="T62" fmla="*/ 168613 w 188"/>
              <a:gd name="T63" fmla="*/ 267274 h 18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8"/>
              <a:gd name="T97" fmla="*/ 0 h 188"/>
              <a:gd name="T98" fmla="*/ 188 w 188"/>
              <a:gd name="T99" fmla="*/ 188 h 18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8" h="188">
                <a:moveTo>
                  <a:pt x="0" y="94"/>
                </a:moveTo>
                <a:cubicBezTo>
                  <a:pt x="0" y="146"/>
                  <a:pt x="42" y="188"/>
                  <a:pt x="94" y="188"/>
                </a:cubicBezTo>
                <a:cubicBezTo>
                  <a:pt x="146" y="188"/>
                  <a:pt x="188" y="146"/>
                  <a:pt x="188" y="94"/>
                </a:cubicBezTo>
                <a:cubicBezTo>
                  <a:pt x="188" y="42"/>
                  <a:pt x="146" y="0"/>
                  <a:pt x="94" y="0"/>
                </a:cubicBezTo>
                <a:cubicBezTo>
                  <a:pt x="42" y="0"/>
                  <a:pt x="0" y="42"/>
                  <a:pt x="0" y="94"/>
                </a:cubicBezTo>
                <a:close/>
                <a:moveTo>
                  <a:pt x="20" y="94"/>
                </a:moveTo>
                <a:cubicBezTo>
                  <a:pt x="20" y="89"/>
                  <a:pt x="20" y="85"/>
                  <a:pt x="21" y="80"/>
                </a:cubicBezTo>
                <a:cubicBezTo>
                  <a:pt x="41" y="80"/>
                  <a:pt x="41" y="80"/>
                  <a:pt x="41" y="80"/>
                </a:cubicBezTo>
                <a:cubicBezTo>
                  <a:pt x="40" y="84"/>
                  <a:pt x="40" y="88"/>
                  <a:pt x="40" y="92"/>
                </a:cubicBezTo>
                <a:cubicBezTo>
                  <a:pt x="40" y="96"/>
                  <a:pt x="40" y="100"/>
                  <a:pt x="41" y="104"/>
                </a:cubicBezTo>
                <a:cubicBezTo>
                  <a:pt x="21" y="104"/>
                  <a:pt x="21" y="104"/>
                  <a:pt x="21" y="104"/>
                </a:cubicBezTo>
                <a:cubicBezTo>
                  <a:pt x="20" y="101"/>
                  <a:pt x="20" y="97"/>
                  <a:pt x="20" y="94"/>
                </a:cubicBezTo>
                <a:close/>
                <a:moveTo>
                  <a:pt x="28" y="60"/>
                </a:moveTo>
                <a:cubicBezTo>
                  <a:pt x="34" y="49"/>
                  <a:pt x="43" y="39"/>
                  <a:pt x="53" y="32"/>
                </a:cubicBezTo>
                <a:cubicBezTo>
                  <a:pt x="49" y="41"/>
                  <a:pt x="46" y="50"/>
                  <a:pt x="44" y="60"/>
                </a:cubicBezTo>
                <a:lnTo>
                  <a:pt x="28" y="60"/>
                </a:lnTo>
                <a:close/>
                <a:moveTo>
                  <a:pt x="83" y="21"/>
                </a:moveTo>
                <a:cubicBezTo>
                  <a:pt x="84" y="21"/>
                  <a:pt x="84" y="21"/>
                  <a:pt x="84" y="21"/>
                </a:cubicBezTo>
                <a:cubicBezTo>
                  <a:pt x="84" y="60"/>
                  <a:pt x="84" y="60"/>
                  <a:pt x="84" y="60"/>
                </a:cubicBezTo>
                <a:cubicBezTo>
                  <a:pt x="64" y="60"/>
                  <a:pt x="64" y="60"/>
                  <a:pt x="64" y="60"/>
                </a:cubicBezTo>
                <a:cubicBezTo>
                  <a:pt x="68" y="46"/>
                  <a:pt x="75" y="32"/>
                  <a:pt x="83" y="21"/>
                </a:cubicBezTo>
                <a:close/>
                <a:moveTo>
                  <a:pt x="104" y="21"/>
                </a:moveTo>
                <a:cubicBezTo>
                  <a:pt x="105" y="21"/>
                  <a:pt x="105" y="21"/>
                  <a:pt x="105" y="21"/>
                </a:cubicBezTo>
                <a:cubicBezTo>
                  <a:pt x="113" y="32"/>
                  <a:pt x="120" y="46"/>
                  <a:pt x="124" y="60"/>
                </a:cubicBezTo>
                <a:cubicBezTo>
                  <a:pt x="104" y="60"/>
                  <a:pt x="104" y="60"/>
                  <a:pt x="104" y="60"/>
                </a:cubicBezTo>
                <a:lnTo>
                  <a:pt x="104" y="21"/>
                </a:lnTo>
                <a:close/>
                <a:moveTo>
                  <a:pt x="135" y="32"/>
                </a:moveTo>
                <a:cubicBezTo>
                  <a:pt x="145" y="39"/>
                  <a:pt x="154" y="49"/>
                  <a:pt x="160" y="60"/>
                </a:cubicBezTo>
                <a:cubicBezTo>
                  <a:pt x="144" y="60"/>
                  <a:pt x="144" y="60"/>
                  <a:pt x="144" y="60"/>
                </a:cubicBezTo>
                <a:cubicBezTo>
                  <a:pt x="142" y="50"/>
                  <a:pt x="139" y="41"/>
                  <a:pt x="135" y="32"/>
                </a:cubicBezTo>
                <a:close/>
                <a:moveTo>
                  <a:pt x="167" y="80"/>
                </a:moveTo>
                <a:cubicBezTo>
                  <a:pt x="168" y="85"/>
                  <a:pt x="168" y="89"/>
                  <a:pt x="168" y="94"/>
                </a:cubicBezTo>
                <a:cubicBezTo>
                  <a:pt x="168" y="97"/>
                  <a:pt x="168" y="101"/>
                  <a:pt x="167" y="104"/>
                </a:cubicBezTo>
                <a:cubicBezTo>
                  <a:pt x="148" y="104"/>
                  <a:pt x="148" y="104"/>
                  <a:pt x="148" y="104"/>
                </a:cubicBezTo>
                <a:cubicBezTo>
                  <a:pt x="148" y="100"/>
                  <a:pt x="148" y="96"/>
                  <a:pt x="148" y="92"/>
                </a:cubicBezTo>
                <a:cubicBezTo>
                  <a:pt x="148" y="88"/>
                  <a:pt x="148" y="84"/>
                  <a:pt x="148" y="80"/>
                </a:cubicBezTo>
                <a:lnTo>
                  <a:pt x="167" y="80"/>
                </a:lnTo>
                <a:close/>
                <a:moveTo>
                  <a:pt x="162" y="124"/>
                </a:moveTo>
                <a:cubicBezTo>
                  <a:pt x="155" y="138"/>
                  <a:pt x="145" y="150"/>
                  <a:pt x="132" y="158"/>
                </a:cubicBezTo>
                <a:cubicBezTo>
                  <a:pt x="137" y="147"/>
                  <a:pt x="142" y="136"/>
                  <a:pt x="144" y="124"/>
                </a:cubicBezTo>
                <a:lnTo>
                  <a:pt x="162" y="124"/>
                </a:lnTo>
                <a:close/>
                <a:moveTo>
                  <a:pt x="56" y="158"/>
                </a:moveTo>
                <a:cubicBezTo>
                  <a:pt x="43" y="150"/>
                  <a:pt x="33" y="138"/>
                  <a:pt x="26" y="124"/>
                </a:cubicBezTo>
                <a:cubicBezTo>
                  <a:pt x="44" y="124"/>
                  <a:pt x="44" y="124"/>
                  <a:pt x="44" y="124"/>
                </a:cubicBezTo>
                <a:cubicBezTo>
                  <a:pt x="46" y="136"/>
                  <a:pt x="51" y="147"/>
                  <a:pt x="56" y="158"/>
                </a:cubicBezTo>
                <a:close/>
                <a:moveTo>
                  <a:pt x="61" y="80"/>
                </a:moveTo>
                <a:cubicBezTo>
                  <a:pt x="84" y="80"/>
                  <a:pt x="84" y="80"/>
                  <a:pt x="84" y="80"/>
                </a:cubicBezTo>
                <a:cubicBezTo>
                  <a:pt x="84" y="104"/>
                  <a:pt x="84" y="104"/>
                  <a:pt x="84" y="104"/>
                </a:cubicBezTo>
                <a:cubicBezTo>
                  <a:pt x="61" y="104"/>
                  <a:pt x="61" y="104"/>
                  <a:pt x="61" y="104"/>
                </a:cubicBezTo>
                <a:cubicBezTo>
                  <a:pt x="60" y="100"/>
                  <a:pt x="60" y="96"/>
                  <a:pt x="60" y="92"/>
                </a:cubicBezTo>
                <a:cubicBezTo>
                  <a:pt x="60" y="88"/>
                  <a:pt x="60" y="84"/>
                  <a:pt x="61" y="80"/>
                </a:cubicBezTo>
                <a:close/>
                <a:moveTo>
                  <a:pt x="104" y="80"/>
                </a:moveTo>
                <a:cubicBezTo>
                  <a:pt x="127" y="80"/>
                  <a:pt x="127" y="80"/>
                  <a:pt x="127" y="80"/>
                </a:cubicBezTo>
                <a:cubicBezTo>
                  <a:pt x="128" y="84"/>
                  <a:pt x="128" y="88"/>
                  <a:pt x="128" y="92"/>
                </a:cubicBezTo>
                <a:cubicBezTo>
                  <a:pt x="128" y="96"/>
                  <a:pt x="128" y="100"/>
                  <a:pt x="127" y="104"/>
                </a:cubicBezTo>
                <a:cubicBezTo>
                  <a:pt x="104" y="104"/>
                  <a:pt x="104" y="104"/>
                  <a:pt x="104" y="104"/>
                </a:cubicBezTo>
                <a:lnTo>
                  <a:pt x="104" y="80"/>
                </a:lnTo>
                <a:close/>
                <a:moveTo>
                  <a:pt x="64" y="124"/>
                </a:moveTo>
                <a:cubicBezTo>
                  <a:pt x="84" y="124"/>
                  <a:pt x="84" y="124"/>
                  <a:pt x="84" y="124"/>
                </a:cubicBezTo>
                <a:cubicBezTo>
                  <a:pt x="84" y="164"/>
                  <a:pt x="84" y="164"/>
                  <a:pt x="84" y="164"/>
                </a:cubicBezTo>
                <a:cubicBezTo>
                  <a:pt x="75" y="152"/>
                  <a:pt x="68" y="139"/>
                  <a:pt x="64" y="124"/>
                </a:cubicBezTo>
                <a:close/>
                <a:moveTo>
                  <a:pt x="104" y="124"/>
                </a:moveTo>
                <a:cubicBezTo>
                  <a:pt x="124" y="124"/>
                  <a:pt x="124" y="124"/>
                  <a:pt x="124" y="124"/>
                </a:cubicBezTo>
                <a:cubicBezTo>
                  <a:pt x="120" y="139"/>
                  <a:pt x="113" y="152"/>
                  <a:pt x="104" y="164"/>
                </a:cubicBezTo>
                <a:lnTo>
                  <a:pt x="104" y="124"/>
                </a:lnTo>
                <a:close/>
              </a:path>
            </a:pathLst>
          </a:custGeom>
          <a:solidFill>
            <a:schemeClr val="accent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11" name="文本框 10"/>
          <p:cNvSpPr txBox="1"/>
          <p:nvPr/>
        </p:nvSpPr>
        <p:spPr>
          <a:xfrm>
            <a:off x="660044" y="2392694"/>
            <a:ext cx="3710118" cy="652486"/>
          </a:xfrm>
          <a:prstGeom prst="rect">
            <a:avLst/>
          </a:prstGeom>
          <a:noFill/>
        </p:spPr>
        <p:txBody>
          <a:bodyPr wrap="square" rtlCol="0">
            <a:spAutoFit/>
          </a:bodyPr>
          <a:lstStyle/>
          <a:p>
            <a:pPr algn="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2" name="文本框 11"/>
          <p:cNvSpPr txBox="1"/>
          <p:nvPr/>
        </p:nvSpPr>
        <p:spPr>
          <a:xfrm>
            <a:off x="3050155" y="2047588"/>
            <a:ext cx="1219200" cy="400110"/>
          </a:xfrm>
          <a:prstGeom prst="rect">
            <a:avLst/>
          </a:prstGeom>
          <a:noFill/>
        </p:spPr>
        <p:txBody>
          <a:bodyPr wrap="square" rtlCol="0">
            <a:spAutoFit/>
          </a:bodyPr>
          <a:lstStyle/>
          <a:p>
            <a:pPr algn="r"/>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13" name="文本框 12"/>
          <p:cNvSpPr txBox="1"/>
          <p:nvPr/>
        </p:nvSpPr>
        <p:spPr>
          <a:xfrm>
            <a:off x="672742" y="3672752"/>
            <a:ext cx="3710118" cy="652486"/>
          </a:xfrm>
          <a:prstGeom prst="rect">
            <a:avLst/>
          </a:prstGeom>
          <a:noFill/>
        </p:spPr>
        <p:txBody>
          <a:bodyPr wrap="square" rtlCol="0">
            <a:spAutoFit/>
          </a:bodyPr>
          <a:lstStyle/>
          <a:p>
            <a:pPr algn="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4" name="文本框 13"/>
          <p:cNvSpPr txBox="1"/>
          <p:nvPr/>
        </p:nvSpPr>
        <p:spPr>
          <a:xfrm>
            <a:off x="3062853" y="3327646"/>
            <a:ext cx="1219200" cy="400110"/>
          </a:xfrm>
          <a:prstGeom prst="rect">
            <a:avLst/>
          </a:prstGeom>
          <a:noFill/>
        </p:spPr>
        <p:txBody>
          <a:bodyPr wrap="square" rtlCol="0">
            <a:spAutoFit/>
          </a:bodyPr>
          <a:lstStyle/>
          <a:p>
            <a:pPr algn="r"/>
            <a:r>
              <a:rPr lang="zh-CN" altLang="en-US" sz="2000" dirty="0">
                <a:solidFill>
                  <a:schemeClr val="accent3"/>
                </a:solidFill>
                <a:latin typeface="微软雅黑" panose="020B0503020204020204" pitchFamily="34" charset="-122"/>
                <a:ea typeface="微软雅黑" panose="020B0503020204020204" pitchFamily="34" charset="-122"/>
              </a:rPr>
              <a:t>添加标题</a:t>
            </a:r>
          </a:p>
        </p:txBody>
      </p:sp>
      <p:sp>
        <p:nvSpPr>
          <p:cNvPr id="15" name="文本框 14"/>
          <p:cNvSpPr txBox="1"/>
          <p:nvPr/>
        </p:nvSpPr>
        <p:spPr>
          <a:xfrm>
            <a:off x="685440" y="4952810"/>
            <a:ext cx="3710118" cy="652486"/>
          </a:xfrm>
          <a:prstGeom prst="rect">
            <a:avLst/>
          </a:prstGeom>
          <a:noFill/>
        </p:spPr>
        <p:txBody>
          <a:bodyPr wrap="square" rtlCol="0">
            <a:spAutoFit/>
          </a:bodyPr>
          <a:lstStyle/>
          <a:p>
            <a:pPr algn="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6" name="文本框 15"/>
          <p:cNvSpPr txBox="1"/>
          <p:nvPr/>
        </p:nvSpPr>
        <p:spPr>
          <a:xfrm>
            <a:off x="3075551" y="4607704"/>
            <a:ext cx="1219200" cy="400110"/>
          </a:xfrm>
          <a:prstGeom prst="rect">
            <a:avLst/>
          </a:prstGeom>
          <a:noFill/>
        </p:spPr>
        <p:txBody>
          <a:bodyPr wrap="square" rtlCol="0">
            <a:spAutoFit/>
          </a:bodyPr>
          <a:lstStyle/>
          <a:p>
            <a:pPr algn="r"/>
            <a:r>
              <a:rPr lang="zh-CN" altLang="en-US" sz="2000" dirty="0">
                <a:solidFill>
                  <a:schemeClr val="accent6"/>
                </a:solidFill>
                <a:latin typeface="微软雅黑" panose="020B0503020204020204" pitchFamily="34" charset="-122"/>
                <a:ea typeface="微软雅黑" panose="020B0503020204020204" pitchFamily="34" charset="-122"/>
              </a:rPr>
              <a:t>添加标题</a:t>
            </a:r>
          </a:p>
        </p:txBody>
      </p:sp>
      <p:sp>
        <p:nvSpPr>
          <p:cNvPr id="17" name="文本框 16"/>
          <p:cNvSpPr txBox="1"/>
          <p:nvPr/>
        </p:nvSpPr>
        <p:spPr>
          <a:xfrm>
            <a:off x="7821840" y="2302620"/>
            <a:ext cx="3710118" cy="652486"/>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8" name="文本框 17"/>
          <p:cNvSpPr txBox="1"/>
          <p:nvPr/>
        </p:nvSpPr>
        <p:spPr>
          <a:xfrm>
            <a:off x="7821840" y="1977313"/>
            <a:ext cx="1219200" cy="400110"/>
          </a:xfrm>
          <a:prstGeom prst="rect">
            <a:avLst/>
          </a:prstGeom>
          <a:noFill/>
        </p:spPr>
        <p:txBody>
          <a:bodyPr wrap="square" rtlCol="0">
            <a:spAutoFit/>
          </a:bodyPr>
          <a:lstStyle/>
          <a:p>
            <a:pPr algn="r"/>
            <a:r>
              <a:rPr lang="zh-CN" altLang="en-US" sz="2000" dirty="0">
                <a:solidFill>
                  <a:schemeClr val="accent2"/>
                </a:solidFill>
                <a:latin typeface="微软雅黑" panose="020B0503020204020204" pitchFamily="34" charset="-122"/>
                <a:ea typeface="微软雅黑" panose="020B0503020204020204" pitchFamily="34" charset="-122"/>
              </a:rPr>
              <a:t>添加标题</a:t>
            </a:r>
          </a:p>
        </p:txBody>
      </p:sp>
      <p:sp>
        <p:nvSpPr>
          <p:cNvPr id="19" name="文本框 18"/>
          <p:cNvSpPr txBox="1"/>
          <p:nvPr/>
        </p:nvSpPr>
        <p:spPr>
          <a:xfrm>
            <a:off x="7809141" y="3598916"/>
            <a:ext cx="3710118" cy="652486"/>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0" name="文本框 19"/>
          <p:cNvSpPr txBox="1"/>
          <p:nvPr/>
        </p:nvSpPr>
        <p:spPr>
          <a:xfrm>
            <a:off x="7809141" y="3273609"/>
            <a:ext cx="1219200" cy="400110"/>
          </a:xfrm>
          <a:prstGeom prst="rect">
            <a:avLst/>
          </a:prstGeom>
          <a:noFill/>
        </p:spPr>
        <p:txBody>
          <a:bodyPr wrap="square" rtlCol="0">
            <a:spAutoFit/>
          </a:bodyPr>
          <a:lstStyle/>
          <a:p>
            <a:pPr algn="r"/>
            <a:r>
              <a:rPr lang="zh-CN" altLang="en-US" sz="2000" dirty="0">
                <a:solidFill>
                  <a:schemeClr val="accent4"/>
                </a:solidFill>
                <a:latin typeface="微软雅黑" panose="020B0503020204020204" pitchFamily="34" charset="-122"/>
                <a:ea typeface="微软雅黑" panose="020B0503020204020204" pitchFamily="34" charset="-122"/>
              </a:rPr>
              <a:t>添加标题</a:t>
            </a:r>
          </a:p>
        </p:txBody>
      </p:sp>
      <p:sp>
        <p:nvSpPr>
          <p:cNvPr id="21" name="文本框 20"/>
          <p:cNvSpPr txBox="1"/>
          <p:nvPr/>
        </p:nvSpPr>
        <p:spPr>
          <a:xfrm>
            <a:off x="7796442" y="4895212"/>
            <a:ext cx="3710118" cy="652486"/>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2" name="文本框 21"/>
          <p:cNvSpPr txBox="1"/>
          <p:nvPr/>
        </p:nvSpPr>
        <p:spPr>
          <a:xfrm>
            <a:off x="7796442" y="4569905"/>
            <a:ext cx="1219200" cy="400110"/>
          </a:xfrm>
          <a:prstGeom prst="rect">
            <a:avLst/>
          </a:prstGeom>
          <a:noFill/>
        </p:spPr>
        <p:txBody>
          <a:bodyPr wrap="square" rtlCol="0">
            <a:spAutoFit/>
          </a:bodyPr>
          <a:lstStyle/>
          <a:p>
            <a:pPr algn="r"/>
            <a:r>
              <a:rPr lang="zh-CN" altLang="en-US" sz="2000" dirty="0">
                <a:solidFill>
                  <a:schemeClr val="accent5"/>
                </a:solidFill>
                <a:latin typeface="微软雅黑" panose="020B0503020204020204" pitchFamily="34" charset="-122"/>
                <a:ea typeface="微软雅黑" panose="020B0503020204020204" pitchFamily="34" charset="-122"/>
              </a:rPr>
              <a:t>添加标题</a:t>
            </a:r>
          </a:p>
        </p:txBody>
      </p:sp>
      <p:sp>
        <p:nvSpPr>
          <p:cNvPr id="29" name="文本框 128"/>
          <p:cNvSpPr txBox="1"/>
          <p:nvPr userDrawn="1"/>
        </p:nvSpPr>
        <p:spPr>
          <a:xfrm>
            <a:off x="4639945" y="505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par>
                                <p:cTn id="9" presetID="12" presetClass="entr" presetSubtype="1" fill="hold" grpId="0" nodeType="withEffect">
                                  <p:stCondLst>
                                    <p:cond delay="1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ppt_y</p:attrName>
                                        </p:attrNameLst>
                                      </p:cBhvr>
                                      <p:tavLst>
                                        <p:tav tm="0">
                                          <p:val>
                                            <p:strVal val="#ppt_y-#ppt_h*1.125000"/>
                                          </p:val>
                                        </p:tav>
                                        <p:tav tm="100000">
                                          <p:val>
                                            <p:strVal val="#ppt_y"/>
                                          </p:val>
                                        </p:tav>
                                      </p:tavLst>
                                    </p:anim>
                                    <p:animEffect transition="in" filter="wipe(down)">
                                      <p:cBhvr>
                                        <p:cTn id="12" dur="500"/>
                                        <p:tgtEl>
                                          <p:spTgt spid="2"/>
                                        </p:tgtEl>
                                      </p:cBhvr>
                                    </p:animEffect>
                                  </p:childTnLst>
                                </p:cTn>
                              </p:par>
                              <p:par>
                                <p:cTn id="13" presetID="12" presetClass="entr" presetSubtype="1" fill="hold" grpId="0" nodeType="withEffect">
                                  <p:stCondLst>
                                    <p:cond delay="3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ppt_y</p:attrName>
                                        </p:attrNameLst>
                                      </p:cBhvr>
                                      <p:tavLst>
                                        <p:tav tm="0">
                                          <p:val>
                                            <p:strVal val="#ppt_y-#ppt_h*1.125000"/>
                                          </p:val>
                                        </p:tav>
                                        <p:tav tm="100000">
                                          <p:val>
                                            <p:strVal val="#ppt_y"/>
                                          </p:val>
                                        </p:tav>
                                      </p:tavLst>
                                    </p:anim>
                                    <p:animEffect transition="in" filter="wipe(down)">
                                      <p:cBhvr>
                                        <p:cTn id="16" dur="500"/>
                                        <p:tgtEl>
                                          <p:spTgt spid="3"/>
                                        </p:tgtEl>
                                      </p:cBhvr>
                                    </p:animEffect>
                                  </p:childTnLst>
                                </p:cTn>
                              </p:par>
                            </p:childTnLst>
                          </p:cTn>
                        </p:par>
                        <p:par>
                          <p:cTn id="17" fill="hold">
                            <p:stCondLst>
                              <p:cond delay="500"/>
                            </p:stCondLst>
                            <p:childTnLst>
                              <p:par>
                                <p:cTn id="18" presetID="49" presetClass="entr" presetSubtype="0" decel="10000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 calcmode="lin" valueType="num">
                                      <p:cBhvr>
                                        <p:cTn id="22" dur="500" fill="hold"/>
                                        <p:tgtEl>
                                          <p:spTgt spid="6"/>
                                        </p:tgtEl>
                                        <p:attrNameLst>
                                          <p:attrName>style.rotation</p:attrName>
                                        </p:attrNameLst>
                                      </p:cBhvr>
                                      <p:tavLst>
                                        <p:tav tm="0">
                                          <p:val>
                                            <p:fltVal val="360"/>
                                          </p:val>
                                        </p:tav>
                                        <p:tav tm="100000">
                                          <p:val>
                                            <p:fltVal val="0"/>
                                          </p:val>
                                        </p:tav>
                                      </p:tavLst>
                                    </p:anim>
                                    <p:animEffect transition="in" filter="fade">
                                      <p:cBhvr>
                                        <p:cTn id="23" dur="500"/>
                                        <p:tgtEl>
                                          <p:spTgt spid="6"/>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 calcmode="lin" valueType="num">
                                      <p:cBhvr>
                                        <p:cTn id="28" dur="500" fill="hold"/>
                                        <p:tgtEl>
                                          <p:spTgt spid="8"/>
                                        </p:tgtEl>
                                        <p:attrNameLst>
                                          <p:attrName>style.rotation</p:attrName>
                                        </p:attrNameLst>
                                      </p:cBhvr>
                                      <p:tavLst>
                                        <p:tav tm="0">
                                          <p:val>
                                            <p:fltVal val="360"/>
                                          </p:val>
                                        </p:tav>
                                        <p:tav tm="100000">
                                          <p:val>
                                            <p:fltVal val="0"/>
                                          </p:val>
                                        </p:tav>
                                      </p:tavLst>
                                    </p:anim>
                                    <p:animEffect transition="in" filter="fade">
                                      <p:cBhvr>
                                        <p:cTn id="29" dur="500"/>
                                        <p:tgtEl>
                                          <p:spTgt spid="8"/>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 calcmode="lin" valueType="num">
                                      <p:cBhvr>
                                        <p:cTn id="34" dur="500" fill="hold"/>
                                        <p:tgtEl>
                                          <p:spTgt spid="10"/>
                                        </p:tgtEl>
                                        <p:attrNameLst>
                                          <p:attrName>style.rotation</p:attrName>
                                        </p:attrNameLst>
                                      </p:cBhvr>
                                      <p:tavLst>
                                        <p:tav tm="0">
                                          <p:val>
                                            <p:fltVal val="360"/>
                                          </p:val>
                                        </p:tav>
                                        <p:tav tm="100000">
                                          <p:val>
                                            <p:fltVal val="0"/>
                                          </p:val>
                                        </p:tav>
                                      </p:tavLst>
                                    </p:anim>
                                    <p:animEffect transition="in" filter="fade">
                                      <p:cBhvr>
                                        <p:cTn id="35" dur="500"/>
                                        <p:tgtEl>
                                          <p:spTgt spid="10"/>
                                        </p:tgtEl>
                                      </p:cBhvr>
                                    </p:animEffect>
                                  </p:childTnLst>
                                </p:cTn>
                              </p:par>
                              <p:par>
                                <p:cTn id="36" presetID="49" presetClass="entr" presetSubtype="0" decel="100000"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500" fill="hold"/>
                                        <p:tgtEl>
                                          <p:spTgt spid="5"/>
                                        </p:tgtEl>
                                        <p:attrNameLst>
                                          <p:attrName>ppt_w</p:attrName>
                                        </p:attrNameLst>
                                      </p:cBhvr>
                                      <p:tavLst>
                                        <p:tav tm="0">
                                          <p:val>
                                            <p:fltVal val="0"/>
                                          </p:val>
                                        </p:tav>
                                        <p:tav tm="100000">
                                          <p:val>
                                            <p:strVal val="#ppt_w"/>
                                          </p:val>
                                        </p:tav>
                                      </p:tavLst>
                                    </p:anim>
                                    <p:anim calcmode="lin" valueType="num">
                                      <p:cBhvr>
                                        <p:cTn id="39" dur="500" fill="hold"/>
                                        <p:tgtEl>
                                          <p:spTgt spid="5"/>
                                        </p:tgtEl>
                                        <p:attrNameLst>
                                          <p:attrName>ppt_h</p:attrName>
                                        </p:attrNameLst>
                                      </p:cBhvr>
                                      <p:tavLst>
                                        <p:tav tm="0">
                                          <p:val>
                                            <p:fltVal val="0"/>
                                          </p:val>
                                        </p:tav>
                                        <p:tav tm="100000">
                                          <p:val>
                                            <p:strVal val="#ppt_h"/>
                                          </p:val>
                                        </p:tav>
                                      </p:tavLst>
                                    </p:anim>
                                    <p:anim calcmode="lin" valueType="num">
                                      <p:cBhvr>
                                        <p:cTn id="40" dur="500" fill="hold"/>
                                        <p:tgtEl>
                                          <p:spTgt spid="5"/>
                                        </p:tgtEl>
                                        <p:attrNameLst>
                                          <p:attrName>style.rotation</p:attrName>
                                        </p:attrNameLst>
                                      </p:cBhvr>
                                      <p:tavLst>
                                        <p:tav tm="0">
                                          <p:val>
                                            <p:fltVal val="360"/>
                                          </p:val>
                                        </p:tav>
                                        <p:tav tm="100000">
                                          <p:val>
                                            <p:fltVal val="0"/>
                                          </p:val>
                                        </p:tav>
                                      </p:tavLst>
                                    </p:anim>
                                    <p:animEffect transition="in" filter="fade">
                                      <p:cBhvr>
                                        <p:cTn id="41" dur="500"/>
                                        <p:tgtEl>
                                          <p:spTgt spid="5"/>
                                        </p:tgtEl>
                                      </p:cBhvr>
                                    </p:animEffect>
                                  </p:childTnLst>
                                </p:cTn>
                              </p:par>
                              <p:par>
                                <p:cTn id="42" presetID="49" presetClass="entr" presetSubtype="0" decel="100000"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 calcmode="lin" valueType="num">
                                      <p:cBhvr>
                                        <p:cTn id="46" dur="500" fill="hold"/>
                                        <p:tgtEl>
                                          <p:spTgt spid="7"/>
                                        </p:tgtEl>
                                        <p:attrNameLst>
                                          <p:attrName>style.rotation</p:attrName>
                                        </p:attrNameLst>
                                      </p:cBhvr>
                                      <p:tavLst>
                                        <p:tav tm="0">
                                          <p:val>
                                            <p:fltVal val="360"/>
                                          </p:val>
                                        </p:tav>
                                        <p:tav tm="100000">
                                          <p:val>
                                            <p:fltVal val="0"/>
                                          </p:val>
                                        </p:tav>
                                      </p:tavLst>
                                    </p:anim>
                                    <p:animEffect transition="in" filter="fade">
                                      <p:cBhvr>
                                        <p:cTn id="47" dur="500"/>
                                        <p:tgtEl>
                                          <p:spTgt spid="7"/>
                                        </p:tgtEl>
                                      </p:cBhvr>
                                    </p:animEffect>
                                  </p:childTnLst>
                                </p:cTn>
                              </p:par>
                              <p:par>
                                <p:cTn id="48" presetID="49" presetClass="entr" presetSubtype="0" decel="100000"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p:cTn id="50" dur="500" fill="hold"/>
                                        <p:tgtEl>
                                          <p:spTgt spid="9"/>
                                        </p:tgtEl>
                                        <p:attrNameLst>
                                          <p:attrName>ppt_w</p:attrName>
                                        </p:attrNameLst>
                                      </p:cBhvr>
                                      <p:tavLst>
                                        <p:tav tm="0">
                                          <p:val>
                                            <p:fltVal val="0"/>
                                          </p:val>
                                        </p:tav>
                                        <p:tav tm="100000">
                                          <p:val>
                                            <p:strVal val="#ppt_w"/>
                                          </p:val>
                                        </p:tav>
                                      </p:tavLst>
                                    </p:anim>
                                    <p:anim calcmode="lin" valueType="num">
                                      <p:cBhvr>
                                        <p:cTn id="51" dur="500" fill="hold"/>
                                        <p:tgtEl>
                                          <p:spTgt spid="9"/>
                                        </p:tgtEl>
                                        <p:attrNameLst>
                                          <p:attrName>ppt_h</p:attrName>
                                        </p:attrNameLst>
                                      </p:cBhvr>
                                      <p:tavLst>
                                        <p:tav tm="0">
                                          <p:val>
                                            <p:fltVal val="0"/>
                                          </p:val>
                                        </p:tav>
                                        <p:tav tm="100000">
                                          <p:val>
                                            <p:strVal val="#ppt_h"/>
                                          </p:val>
                                        </p:tav>
                                      </p:tavLst>
                                    </p:anim>
                                    <p:anim calcmode="lin" valueType="num">
                                      <p:cBhvr>
                                        <p:cTn id="52" dur="500" fill="hold"/>
                                        <p:tgtEl>
                                          <p:spTgt spid="9"/>
                                        </p:tgtEl>
                                        <p:attrNameLst>
                                          <p:attrName>style.rotation</p:attrName>
                                        </p:attrNameLst>
                                      </p:cBhvr>
                                      <p:tavLst>
                                        <p:tav tm="0">
                                          <p:val>
                                            <p:fltVal val="360"/>
                                          </p:val>
                                        </p:tav>
                                        <p:tav tm="100000">
                                          <p:val>
                                            <p:fltVal val="0"/>
                                          </p:val>
                                        </p:tav>
                                      </p:tavLst>
                                    </p:anim>
                                    <p:animEffect transition="in" filter="fade">
                                      <p:cBhvr>
                                        <p:cTn id="53" dur="500"/>
                                        <p:tgtEl>
                                          <p:spTgt spid="9"/>
                                        </p:tgtEl>
                                      </p:cBhvr>
                                    </p:animEffect>
                                  </p:childTnLst>
                                </p:cTn>
                              </p:par>
                            </p:childTnLst>
                          </p:cTn>
                        </p:par>
                        <p:par>
                          <p:cTn id="54" fill="hold">
                            <p:stCondLst>
                              <p:cond delay="1000"/>
                            </p:stCondLst>
                            <p:childTnLst>
                              <p:par>
                                <p:cTn id="55" presetID="53" presetClass="entr" presetSubtype="16" fill="hold" grpId="0" nodeType="afterEffect">
                                  <p:stCondLst>
                                    <p:cond delay="0"/>
                                  </p:stCondLst>
                                  <p:iterate type="lt">
                                    <p:tmPct val="9000"/>
                                  </p:iterate>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up)">
                                      <p:cBhvr>
                                        <p:cTn id="62" dur="500"/>
                                        <p:tgtEl>
                                          <p:spTgt spid="11"/>
                                        </p:tgtEl>
                                      </p:cBhvr>
                                    </p:animEffect>
                                  </p:childTnLst>
                                </p:cTn>
                              </p:par>
                            </p:childTnLst>
                          </p:cTn>
                        </p:par>
                        <p:par>
                          <p:cTn id="63" fill="hold">
                            <p:stCondLst>
                              <p:cond delay="1934"/>
                            </p:stCondLst>
                            <p:childTnLst>
                              <p:par>
                                <p:cTn id="64" presetID="53" presetClass="entr" presetSubtype="16" fill="hold" grpId="0" nodeType="afterEffect">
                                  <p:stCondLst>
                                    <p:cond delay="0"/>
                                  </p:stCondLst>
                                  <p:iterate type="lt">
                                    <p:tmPct val="9000"/>
                                  </p:iterate>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Effect transition="in" filter="fade">
                                      <p:cBhvr>
                                        <p:cTn id="68" dur="500"/>
                                        <p:tgtEl>
                                          <p:spTgt spid="14"/>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wipe(up)">
                                      <p:cBhvr>
                                        <p:cTn id="71" dur="500"/>
                                        <p:tgtEl>
                                          <p:spTgt spid="13"/>
                                        </p:tgtEl>
                                      </p:cBhvr>
                                    </p:animEffect>
                                  </p:childTnLst>
                                </p:cTn>
                              </p:par>
                            </p:childTnLst>
                          </p:cTn>
                        </p:par>
                        <p:par>
                          <p:cTn id="72" fill="hold">
                            <p:stCondLst>
                              <p:cond delay="2569"/>
                            </p:stCondLst>
                            <p:childTnLst>
                              <p:par>
                                <p:cTn id="73" presetID="53" presetClass="entr" presetSubtype="16" fill="hold" grpId="0" nodeType="afterEffect">
                                  <p:stCondLst>
                                    <p:cond delay="0"/>
                                  </p:stCondLst>
                                  <p:iterate type="lt">
                                    <p:tmPct val="9000"/>
                                  </p:iterate>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Effect transition="in" filter="fade">
                                      <p:cBhvr>
                                        <p:cTn id="77" dur="500"/>
                                        <p:tgtEl>
                                          <p:spTgt spid="16"/>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up)">
                                      <p:cBhvr>
                                        <p:cTn id="80" dur="500"/>
                                        <p:tgtEl>
                                          <p:spTgt spid="15"/>
                                        </p:tgtEl>
                                      </p:cBhvr>
                                    </p:animEffect>
                                  </p:childTnLst>
                                </p:cTn>
                              </p:par>
                            </p:childTnLst>
                          </p:cTn>
                        </p:par>
                        <p:par>
                          <p:cTn id="81" fill="hold">
                            <p:stCondLst>
                              <p:cond delay="3204"/>
                            </p:stCondLst>
                            <p:childTnLst>
                              <p:par>
                                <p:cTn id="82" presetID="53" presetClass="entr" presetSubtype="16" fill="hold" grpId="0" nodeType="afterEffect">
                                  <p:stCondLst>
                                    <p:cond delay="0"/>
                                  </p:stCondLst>
                                  <p:iterate type="lt">
                                    <p:tmPct val="9000"/>
                                  </p:iterate>
                                  <p:childTnLst>
                                    <p:set>
                                      <p:cBhvr>
                                        <p:cTn id="83" dur="1" fill="hold">
                                          <p:stCondLst>
                                            <p:cond delay="0"/>
                                          </p:stCondLst>
                                        </p:cTn>
                                        <p:tgtEl>
                                          <p:spTgt spid="18"/>
                                        </p:tgtEl>
                                        <p:attrNameLst>
                                          <p:attrName>style.visibility</p:attrName>
                                        </p:attrNameLst>
                                      </p:cBhvr>
                                      <p:to>
                                        <p:strVal val="visible"/>
                                      </p:to>
                                    </p:set>
                                    <p:anim calcmode="lin" valueType="num">
                                      <p:cBhvr>
                                        <p:cTn id="84" dur="500" fill="hold"/>
                                        <p:tgtEl>
                                          <p:spTgt spid="18"/>
                                        </p:tgtEl>
                                        <p:attrNameLst>
                                          <p:attrName>ppt_w</p:attrName>
                                        </p:attrNameLst>
                                      </p:cBhvr>
                                      <p:tavLst>
                                        <p:tav tm="0">
                                          <p:val>
                                            <p:fltVal val="0"/>
                                          </p:val>
                                        </p:tav>
                                        <p:tav tm="100000">
                                          <p:val>
                                            <p:strVal val="#ppt_w"/>
                                          </p:val>
                                        </p:tav>
                                      </p:tavLst>
                                    </p:anim>
                                    <p:anim calcmode="lin" valueType="num">
                                      <p:cBhvr>
                                        <p:cTn id="85" dur="500" fill="hold"/>
                                        <p:tgtEl>
                                          <p:spTgt spid="18"/>
                                        </p:tgtEl>
                                        <p:attrNameLst>
                                          <p:attrName>ppt_h</p:attrName>
                                        </p:attrNameLst>
                                      </p:cBhvr>
                                      <p:tavLst>
                                        <p:tav tm="0">
                                          <p:val>
                                            <p:fltVal val="0"/>
                                          </p:val>
                                        </p:tav>
                                        <p:tav tm="100000">
                                          <p:val>
                                            <p:strVal val="#ppt_h"/>
                                          </p:val>
                                        </p:tav>
                                      </p:tavLst>
                                    </p:anim>
                                    <p:animEffect transition="in" filter="fade">
                                      <p:cBhvr>
                                        <p:cTn id="86" dur="500"/>
                                        <p:tgtEl>
                                          <p:spTgt spid="18"/>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17"/>
                                        </p:tgtEl>
                                        <p:attrNameLst>
                                          <p:attrName>style.visibility</p:attrName>
                                        </p:attrNameLst>
                                      </p:cBhvr>
                                      <p:to>
                                        <p:strVal val="visible"/>
                                      </p:to>
                                    </p:set>
                                    <p:animEffect transition="in" filter="wipe(up)">
                                      <p:cBhvr>
                                        <p:cTn id="89" dur="500"/>
                                        <p:tgtEl>
                                          <p:spTgt spid="17"/>
                                        </p:tgtEl>
                                      </p:cBhvr>
                                    </p:animEffect>
                                  </p:childTnLst>
                                </p:cTn>
                              </p:par>
                            </p:childTnLst>
                          </p:cTn>
                        </p:par>
                        <p:par>
                          <p:cTn id="90" fill="hold">
                            <p:stCondLst>
                              <p:cond delay="3839"/>
                            </p:stCondLst>
                            <p:childTnLst>
                              <p:par>
                                <p:cTn id="91" presetID="53" presetClass="entr" presetSubtype="16" fill="hold" grpId="0" nodeType="afterEffect">
                                  <p:stCondLst>
                                    <p:cond delay="0"/>
                                  </p:stCondLst>
                                  <p:iterate type="lt">
                                    <p:tmPct val="9000"/>
                                  </p:iterate>
                                  <p:childTnLst>
                                    <p:set>
                                      <p:cBhvr>
                                        <p:cTn id="92" dur="1" fill="hold">
                                          <p:stCondLst>
                                            <p:cond delay="0"/>
                                          </p:stCondLst>
                                        </p:cTn>
                                        <p:tgtEl>
                                          <p:spTgt spid="20"/>
                                        </p:tgtEl>
                                        <p:attrNameLst>
                                          <p:attrName>style.visibility</p:attrName>
                                        </p:attrNameLst>
                                      </p:cBhvr>
                                      <p:to>
                                        <p:strVal val="visible"/>
                                      </p:to>
                                    </p:set>
                                    <p:anim calcmode="lin" valueType="num">
                                      <p:cBhvr>
                                        <p:cTn id="93" dur="500" fill="hold"/>
                                        <p:tgtEl>
                                          <p:spTgt spid="20"/>
                                        </p:tgtEl>
                                        <p:attrNameLst>
                                          <p:attrName>ppt_w</p:attrName>
                                        </p:attrNameLst>
                                      </p:cBhvr>
                                      <p:tavLst>
                                        <p:tav tm="0">
                                          <p:val>
                                            <p:fltVal val="0"/>
                                          </p:val>
                                        </p:tav>
                                        <p:tav tm="100000">
                                          <p:val>
                                            <p:strVal val="#ppt_w"/>
                                          </p:val>
                                        </p:tav>
                                      </p:tavLst>
                                    </p:anim>
                                    <p:anim calcmode="lin" valueType="num">
                                      <p:cBhvr>
                                        <p:cTn id="94" dur="500" fill="hold"/>
                                        <p:tgtEl>
                                          <p:spTgt spid="20"/>
                                        </p:tgtEl>
                                        <p:attrNameLst>
                                          <p:attrName>ppt_h</p:attrName>
                                        </p:attrNameLst>
                                      </p:cBhvr>
                                      <p:tavLst>
                                        <p:tav tm="0">
                                          <p:val>
                                            <p:fltVal val="0"/>
                                          </p:val>
                                        </p:tav>
                                        <p:tav tm="100000">
                                          <p:val>
                                            <p:strVal val="#ppt_h"/>
                                          </p:val>
                                        </p:tav>
                                      </p:tavLst>
                                    </p:anim>
                                    <p:animEffect transition="in" filter="fade">
                                      <p:cBhvr>
                                        <p:cTn id="95" dur="500"/>
                                        <p:tgtEl>
                                          <p:spTgt spid="20"/>
                                        </p:tgtEl>
                                      </p:cBhvr>
                                    </p:animEffect>
                                  </p:childTnLst>
                                </p:cTn>
                              </p:par>
                              <p:par>
                                <p:cTn id="96" presetID="22" presetClass="entr" presetSubtype="1" fill="hold" grpId="0" nodeType="with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wipe(up)">
                                      <p:cBhvr>
                                        <p:cTn id="98" dur="500"/>
                                        <p:tgtEl>
                                          <p:spTgt spid="19"/>
                                        </p:tgtEl>
                                      </p:cBhvr>
                                    </p:animEffect>
                                  </p:childTnLst>
                                </p:cTn>
                              </p:par>
                            </p:childTnLst>
                          </p:cTn>
                        </p:par>
                        <p:par>
                          <p:cTn id="99" fill="hold">
                            <p:stCondLst>
                              <p:cond delay="4474"/>
                            </p:stCondLst>
                            <p:childTnLst>
                              <p:par>
                                <p:cTn id="100" presetID="53" presetClass="entr" presetSubtype="16" fill="hold" grpId="0" nodeType="afterEffect">
                                  <p:stCondLst>
                                    <p:cond delay="0"/>
                                  </p:stCondLst>
                                  <p:iterate type="lt">
                                    <p:tmPct val="9000"/>
                                  </p:iterate>
                                  <p:childTnLst>
                                    <p:set>
                                      <p:cBhvr>
                                        <p:cTn id="101" dur="1" fill="hold">
                                          <p:stCondLst>
                                            <p:cond delay="0"/>
                                          </p:stCondLst>
                                        </p:cTn>
                                        <p:tgtEl>
                                          <p:spTgt spid="22"/>
                                        </p:tgtEl>
                                        <p:attrNameLst>
                                          <p:attrName>style.visibility</p:attrName>
                                        </p:attrNameLst>
                                      </p:cBhvr>
                                      <p:to>
                                        <p:strVal val="visible"/>
                                      </p:to>
                                    </p:set>
                                    <p:anim calcmode="lin" valueType="num">
                                      <p:cBhvr>
                                        <p:cTn id="102" dur="500" fill="hold"/>
                                        <p:tgtEl>
                                          <p:spTgt spid="22"/>
                                        </p:tgtEl>
                                        <p:attrNameLst>
                                          <p:attrName>ppt_w</p:attrName>
                                        </p:attrNameLst>
                                      </p:cBhvr>
                                      <p:tavLst>
                                        <p:tav tm="0">
                                          <p:val>
                                            <p:fltVal val="0"/>
                                          </p:val>
                                        </p:tav>
                                        <p:tav tm="100000">
                                          <p:val>
                                            <p:strVal val="#ppt_w"/>
                                          </p:val>
                                        </p:tav>
                                      </p:tavLst>
                                    </p:anim>
                                    <p:anim calcmode="lin" valueType="num">
                                      <p:cBhvr>
                                        <p:cTn id="103" dur="500" fill="hold"/>
                                        <p:tgtEl>
                                          <p:spTgt spid="22"/>
                                        </p:tgtEl>
                                        <p:attrNameLst>
                                          <p:attrName>ppt_h</p:attrName>
                                        </p:attrNameLst>
                                      </p:cBhvr>
                                      <p:tavLst>
                                        <p:tav tm="0">
                                          <p:val>
                                            <p:fltVal val="0"/>
                                          </p:val>
                                        </p:tav>
                                        <p:tav tm="100000">
                                          <p:val>
                                            <p:strVal val="#ppt_h"/>
                                          </p:val>
                                        </p:tav>
                                      </p:tavLst>
                                    </p:anim>
                                    <p:animEffect transition="in" filter="fade">
                                      <p:cBhvr>
                                        <p:cTn id="104" dur="500"/>
                                        <p:tgtEl>
                                          <p:spTgt spid="22"/>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wipe(up)">
                                      <p:cBhvr>
                                        <p:cTn id="10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27"/>
          <p:cNvSpPr/>
          <p:nvPr/>
        </p:nvSpPr>
        <p:spPr>
          <a:xfrm>
            <a:off x="923674" y="2916375"/>
            <a:ext cx="2219374" cy="1913253"/>
          </a:xfrm>
          <a:custGeom>
            <a:avLst/>
            <a:gdLst>
              <a:gd name="connsiteX0" fmla="*/ 1919626 w 2219374"/>
              <a:gd name="connsiteY0" fmla="*/ 1396446 h 1913253"/>
              <a:gd name="connsiteX1" fmla="*/ 2219374 w 2219374"/>
              <a:gd name="connsiteY1" fmla="*/ 1913253 h 1913253"/>
              <a:gd name="connsiteX2" fmla="*/ 1633594 w 2219374"/>
              <a:gd name="connsiteY2" fmla="*/ 1913253 h 1913253"/>
              <a:gd name="connsiteX3" fmla="*/ 306189 w 2219374"/>
              <a:gd name="connsiteY3" fmla="*/ 1385342 h 1913253"/>
              <a:gd name="connsiteX4" fmla="*/ 598366 w 2219374"/>
              <a:gd name="connsiteY4" fmla="*/ 1913253 h 1913253"/>
              <a:gd name="connsiteX5" fmla="*/ 0 w 2219374"/>
              <a:gd name="connsiteY5" fmla="*/ 1913253 h 1913253"/>
              <a:gd name="connsiteX6" fmla="*/ 1109687 w 2219374"/>
              <a:gd name="connsiteY6" fmla="*/ 0 h 1913253"/>
              <a:gd name="connsiteX7" fmla="*/ 1860205 w 2219374"/>
              <a:gd name="connsiteY7" fmla="*/ 1293996 h 1913253"/>
              <a:gd name="connsiteX8" fmla="*/ 1517471 w 2219374"/>
              <a:gd name="connsiteY8" fmla="*/ 1913253 h 1913253"/>
              <a:gd name="connsiteX9" fmla="*/ 714489 w 2219374"/>
              <a:gd name="connsiteY9" fmla="*/ 1913253 h 1913253"/>
              <a:gd name="connsiteX10" fmla="*/ 365610 w 2219374"/>
              <a:gd name="connsiteY10" fmla="*/ 1282892 h 1913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19374" h="1913253">
                <a:moveTo>
                  <a:pt x="1919626" y="1396446"/>
                </a:moveTo>
                <a:lnTo>
                  <a:pt x="2219374" y="1913253"/>
                </a:lnTo>
                <a:lnTo>
                  <a:pt x="1633594" y="1913253"/>
                </a:lnTo>
                <a:close/>
                <a:moveTo>
                  <a:pt x="306189" y="1385342"/>
                </a:moveTo>
                <a:lnTo>
                  <a:pt x="598366" y="1913253"/>
                </a:lnTo>
                <a:lnTo>
                  <a:pt x="0" y="1913253"/>
                </a:lnTo>
                <a:close/>
                <a:moveTo>
                  <a:pt x="1109687" y="0"/>
                </a:moveTo>
                <a:lnTo>
                  <a:pt x="1860205" y="1293996"/>
                </a:lnTo>
                <a:lnTo>
                  <a:pt x="1517471" y="1913253"/>
                </a:lnTo>
                <a:lnTo>
                  <a:pt x="714489" y="1913253"/>
                </a:lnTo>
                <a:lnTo>
                  <a:pt x="365610" y="1282892"/>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任意多边形 28"/>
          <p:cNvSpPr/>
          <p:nvPr/>
        </p:nvSpPr>
        <p:spPr>
          <a:xfrm rot="10800000">
            <a:off x="2959653" y="2916375"/>
            <a:ext cx="2219373" cy="1913253"/>
          </a:xfrm>
          <a:custGeom>
            <a:avLst/>
            <a:gdLst>
              <a:gd name="connsiteX0" fmla="*/ 526430 w 2219373"/>
              <a:gd name="connsiteY0" fmla="*/ 1913253 h 1913253"/>
              <a:gd name="connsiteX1" fmla="*/ 0 w 2219373"/>
              <a:gd name="connsiteY1" fmla="*/ 1913253 h 1913253"/>
              <a:gd name="connsiteX2" fmla="*/ 269378 w 2219373"/>
              <a:gd name="connsiteY2" fmla="*/ 1448807 h 1913253"/>
              <a:gd name="connsiteX3" fmla="*/ 1562851 w 2219373"/>
              <a:gd name="connsiteY3" fmla="*/ 1913253 h 1913253"/>
              <a:gd name="connsiteX4" fmla="*/ 642553 w 2219373"/>
              <a:gd name="connsiteY4" fmla="*/ 1913253 h 1913253"/>
              <a:gd name="connsiteX5" fmla="*/ 328799 w 2219373"/>
              <a:gd name="connsiteY5" fmla="*/ 1346357 h 1913253"/>
              <a:gd name="connsiteX6" fmla="*/ 1109687 w 2219373"/>
              <a:gd name="connsiteY6" fmla="*/ 0 h 1913253"/>
              <a:gd name="connsiteX7" fmla="*/ 1883425 w 2219373"/>
              <a:gd name="connsiteY7" fmla="*/ 1334033 h 1913253"/>
              <a:gd name="connsiteX8" fmla="*/ 2219373 w 2219373"/>
              <a:gd name="connsiteY8" fmla="*/ 1913253 h 1913253"/>
              <a:gd name="connsiteX9" fmla="*/ 1678974 w 2219373"/>
              <a:gd name="connsiteY9" fmla="*/ 1913253 h 1913253"/>
              <a:gd name="connsiteX10" fmla="*/ 1942846 w 2219373"/>
              <a:gd name="connsiteY10" fmla="*/ 1436483 h 1913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19373" h="1913253">
                <a:moveTo>
                  <a:pt x="526430" y="1913253"/>
                </a:moveTo>
                <a:lnTo>
                  <a:pt x="0" y="1913253"/>
                </a:lnTo>
                <a:lnTo>
                  <a:pt x="269378" y="1448807"/>
                </a:lnTo>
                <a:close/>
                <a:moveTo>
                  <a:pt x="1562851" y="1913253"/>
                </a:moveTo>
                <a:lnTo>
                  <a:pt x="642553" y="1913253"/>
                </a:lnTo>
                <a:lnTo>
                  <a:pt x="328799" y="1346357"/>
                </a:lnTo>
                <a:lnTo>
                  <a:pt x="1109687" y="0"/>
                </a:lnTo>
                <a:lnTo>
                  <a:pt x="1883425" y="1334033"/>
                </a:lnTo>
                <a:close/>
                <a:moveTo>
                  <a:pt x="2219373" y="1913253"/>
                </a:moveTo>
                <a:lnTo>
                  <a:pt x="1678974" y="1913253"/>
                </a:lnTo>
                <a:lnTo>
                  <a:pt x="1942846" y="1436483"/>
                </a:lnTo>
                <a:close/>
              </a:path>
            </a:pathLst>
          </a:cu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任意多边形 29"/>
          <p:cNvSpPr/>
          <p:nvPr/>
        </p:nvSpPr>
        <p:spPr>
          <a:xfrm rot="10800000">
            <a:off x="7054368" y="2916375"/>
            <a:ext cx="2219376" cy="1913255"/>
          </a:xfrm>
          <a:custGeom>
            <a:avLst/>
            <a:gdLst>
              <a:gd name="connsiteX0" fmla="*/ 561016 w 2219376"/>
              <a:gd name="connsiteY0" fmla="*/ 1913255 h 1913255"/>
              <a:gd name="connsiteX1" fmla="*/ 0 w 2219376"/>
              <a:gd name="connsiteY1" fmla="*/ 1913255 h 1913255"/>
              <a:gd name="connsiteX2" fmla="*/ 287076 w 2219376"/>
              <a:gd name="connsiteY2" fmla="*/ 1418296 h 1913255"/>
              <a:gd name="connsiteX3" fmla="*/ 1542238 w 2219376"/>
              <a:gd name="connsiteY3" fmla="*/ 1913255 h 1913255"/>
              <a:gd name="connsiteX4" fmla="*/ 677139 w 2219376"/>
              <a:gd name="connsiteY4" fmla="*/ 1913255 h 1913255"/>
              <a:gd name="connsiteX5" fmla="*/ 346497 w 2219376"/>
              <a:gd name="connsiteY5" fmla="*/ 1315846 h 1913255"/>
              <a:gd name="connsiteX6" fmla="*/ 1109688 w 2219376"/>
              <a:gd name="connsiteY6" fmla="*/ 0 h 1913255"/>
              <a:gd name="connsiteX7" fmla="*/ 1872879 w 2219376"/>
              <a:gd name="connsiteY7" fmla="*/ 1315846 h 1913255"/>
              <a:gd name="connsiteX8" fmla="*/ 2219376 w 2219376"/>
              <a:gd name="connsiteY8" fmla="*/ 1913255 h 1913255"/>
              <a:gd name="connsiteX9" fmla="*/ 1658361 w 2219376"/>
              <a:gd name="connsiteY9" fmla="*/ 1913255 h 1913255"/>
              <a:gd name="connsiteX10" fmla="*/ 1932300 w 2219376"/>
              <a:gd name="connsiteY10" fmla="*/ 1418296 h 1913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19376" h="1913255">
                <a:moveTo>
                  <a:pt x="561016" y="1913255"/>
                </a:moveTo>
                <a:lnTo>
                  <a:pt x="0" y="1913255"/>
                </a:lnTo>
                <a:lnTo>
                  <a:pt x="287076" y="1418296"/>
                </a:lnTo>
                <a:close/>
                <a:moveTo>
                  <a:pt x="1542238" y="1913255"/>
                </a:moveTo>
                <a:lnTo>
                  <a:pt x="677139" y="1913255"/>
                </a:lnTo>
                <a:lnTo>
                  <a:pt x="346497" y="1315846"/>
                </a:lnTo>
                <a:lnTo>
                  <a:pt x="1109688" y="0"/>
                </a:lnTo>
                <a:lnTo>
                  <a:pt x="1872879" y="1315846"/>
                </a:lnTo>
                <a:close/>
                <a:moveTo>
                  <a:pt x="2219376" y="1913255"/>
                </a:moveTo>
                <a:lnTo>
                  <a:pt x="1658361" y="1913255"/>
                </a:lnTo>
                <a:lnTo>
                  <a:pt x="1932300" y="1418296"/>
                </a:lnTo>
                <a:close/>
              </a:path>
            </a:pathLst>
          </a:cu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任意多边形 30"/>
          <p:cNvSpPr/>
          <p:nvPr/>
        </p:nvSpPr>
        <p:spPr>
          <a:xfrm>
            <a:off x="5044997" y="2916375"/>
            <a:ext cx="2219374" cy="1913253"/>
          </a:xfrm>
          <a:custGeom>
            <a:avLst/>
            <a:gdLst>
              <a:gd name="connsiteX0" fmla="*/ 274209 w 2219374"/>
              <a:gd name="connsiteY0" fmla="*/ 1440480 h 1913253"/>
              <a:gd name="connsiteX1" fmla="*/ 535869 w 2219374"/>
              <a:gd name="connsiteY1" fmla="*/ 1913253 h 1913253"/>
              <a:gd name="connsiteX2" fmla="*/ 0 w 2219374"/>
              <a:gd name="connsiteY2" fmla="*/ 1913253 h 1913253"/>
              <a:gd name="connsiteX3" fmla="*/ 1901706 w 2219374"/>
              <a:gd name="connsiteY3" fmla="*/ 1365550 h 1913253"/>
              <a:gd name="connsiteX4" fmla="*/ 2219374 w 2219374"/>
              <a:gd name="connsiteY4" fmla="*/ 1913253 h 1913253"/>
              <a:gd name="connsiteX5" fmla="*/ 1598575 w 2219374"/>
              <a:gd name="connsiteY5" fmla="*/ 1913253 h 1913253"/>
              <a:gd name="connsiteX6" fmla="*/ 1109687 w 2219374"/>
              <a:gd name="connsiteY6" fmla="*/ 0 h 1913253"/>
              <a:gd name="connsiteX7" fmla="*/ 1842285 w 2219374"/>
              <a:gd name="connsiteY7" fmla="*/ 1263099 h 1913253"/>
              <a:gd name="connsiteX8" fmla="*/ 1482451 w 2219374"/>
              <a:gd name="connsiteY8" fmla="*/ 1913253 h 1913253"/>
              <a:gd name="connsiteX9" fmla="*/ 651992 w 2219374"/>
              <a:gd name="connsiteY9" fmla="*/ 1913253 h 1913253"/>
              <a:gd name="connsiteX10" fmla="*/ 333630 w 2219374"/>
              <a:gd name="connsiteY10" fmla="*/ 1338030 h 1913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19374" h="1913253">
                <a:moveTo>
                  <a:pt x="274209" y="1440480"/>
                </a:moveTo>
                <a:lnTo>
                  <a:pt x="535869" y="1913253"/>
                </a:lnTo>
                <a:lnTo>
                  <a:pt x="0" y="1913253"/>
                </a:lnTo>
                <a:close/>
                <a:moveTo>
                  <a:pt x="1901706" y="1365550"/>
                </a:moveTo>
                <a:lnTo>
                  <a:pt x="2219374" y="1913253"/>
                </a:lnTo>
                <a:lnTo>
                  <a:pt x="1598575" y="1913253"/>
                </a:lnTo>
                <a:close/>
                <a:moveTo>
                  <a:pt x="1109687" y="0"/>
                </a:moveTo>
                <a:lnTo>
                  <a:pt x="1842285" y="1263099"/>
                </a:lnTo>
                <a:lnTo>
                  <a:pt x="1482451" y="1913253"/>
                </a:lnTo>
                <a:lnTo>
                  <a:pt x="651992" y="1913253"/>
                </a:lnTo>
                <a:lnTo>
                  <a:pt x="333630" y="1338030"/>
                </a:lnTo>
                <a:close/>
              </a:path>
            </a:pathLst>
          </a:cu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任意多边形 31"/>
          <p:cNvSpPr/>
          <p:nvPr/>
        </p:nvSpPr>
        <p:spPr>
          <a:xfrm>
            <a:off x="9049226" y="2916375"/>
            <a:ext cx="2219374" cy="1913253"/>
          </a:xfrm>
          <a:custGeom>
            <a:avLst/>
            <a:gdLst>
              <a:gd name="connsiteX0" fmla="*/ 1937625 w 2219374"/>
              <a:gd name="connsiteY0" fmla="*/ 1427479 h 1913253"/>
              <a:gd name="connsiteX1" fmla="*/ 2219374 w 2219374"/>
              <a:gd name="connsiteY1" fmla="*/ 1913253 h 1913253"/>
              <a:gd name="connsiteX2" fmla="*/ 1668769 w 2219374"/>
              <a:gd name="connsiteY2" fmla="*/ 1913253 h 1913253"/>
              <a:gd name="connsiteX3" fmla="*/ 317668 w 2219374"/>
              <a:gd name="connsiteY3" fmla="*/ 1365549 h 1913253"/>
              <a:gd name="connsiteX4" fmla="*/ 620800 w 2219374"/>
              <a:gd name="connsiteY4" fmla="*/ 1913253 h 1913253"/>
              <a:gd name="connsiteX5" fmla="*/ 0 w 2219374"/>
              <a:gd name="connsiteY5" fmla="*/ 1913253 h 1913253"/>
              <a:gd name="connsiteX6" fmla="*/ 1109687 w 2219374"/>
              <a:gd name="connsiteY6" fmla="*/ 0 h 1913253"/>
              <a:gd name="connsiteX7" fmla="*/ 1878204 w 2219374"/>
              <a:gd name="connsiteY7" fmla="*/ 1325029 h 1913253"/>
              <a:gd name="connsiteX8" fmla="*/ 1552646 w 2219374"/>
              <a:gd name="connsiteY8" fmla="*/ 1913253 h 1913253"/>
              <a:gd name="connsiteX9" fmla="*/ 736924 w 2219374"/>
              <a:gd name="connsiteY9" fmla="*/ 1913253 h 1913253"/>
              <a:gd name="connsiteX10" fmla="*/ 377090 w 2219374"/>
              <a:gd name="connsiteY10" fmla="*/ 1263099 h 1913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19374" h="1913253">
                <a:moveTo>
                  <a:pt x="1937625" y="1427479"/>
                </a:moveTo>
                <a:lnTo>
                  <a:pt x="2219374" y="1913253"/>
                </a:lnTo>
                <a:lnTo>
                  <a:pt x="1668769" y="1913253"/>
                </a:lnTo>
                <a:close/>
                <a:moveTo>
                  <a:pt x="317668" y="1365549"/>
                </a:moveTo>
                <a:lnTo>
                  <a:pt x="620800" y="1913253"/>
                </a:lnTo>
                <a:lnTo>
                  <a:pt x="0" y="1913253"/>
                </a:lnTo>
                <a:close/>
                <a:moveTo>
                  <a:pt x="1109687" y="0"/>
                </a:moveTo>
                <a:lnTo>
                  <a:pt x="1878204" y="1325029"/>
                </a:lnTo>
                <a:lnTo>
                  <a:pt x="1552646" y="1913253"/>
                </a:lnTo>
                <a:lnTo>
                  <a:pt x="736924" y="1913253"/>
                </a:lnTo>
                <a:lnTo>
                  <a:pt x="377090" y="1263099"/>
                </a:lnTo>
                <a:close/>
              </a:path>
            </a:pathLst>
          </a:cu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矩形 6"/>
          <p:cNvSpPr/>
          <p:nvPr/>
        </p:nvSpPr>
        <p:spPr>
          <a:xfrm>
            <a:off x="928911" y="5001990"/>
            <a:ext cx="2221200" cy="87086"/>
          </a:xfrm>
          <a:prstGeom prst="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矩形 7"/>
          <p:cNvSpPr/>
          <p:nvPr/>
        </p:nvSpPr>
        <p:spPr>
          <a:xfrm>
            <a:off x="9048952" y="5001990"/>
            <a:ext cx="2221200" cy="87086"/>
          </a:xfrm>
          <a:prstGeom prst="rect">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矩形 8"/>
          <p:cNvSpPr/>
          <p:nvPr/>
        </p:nvSpPr>
        <p:spPr>
          <a:xfrm>
            <a:off x="5044997" y="5001990"/>
            <a:ext cx="2219374" cy="87086"/>
          </a:xfrm>
          <a:prstGeom prst="rect">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矩形 9"/>
          <p:cNvSpPr/>
          <p:nvPr/>
        </p:nvSpPr>
        <p:spPr>
          <a:xfrm>
            <a:off x="2959652" y="2656927"/>
            <a:ext cx="2219374" cy="87086"/>
          </a:xfrm>
          <a:prstGeom prst="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矩形 10"/>
          <p:cNvSpPr/>
          <p:nvPr/>
        </p:nvSpPr>
        <p:spPr>
          <a:xfrm>
            <a:off x="7054370" y="2656927"/>
            <a:ext cx="2219374" cy="87086"/>
          </a:xfrm>
          <a:prstGeom prst="rect">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文本框 11"/>
          <p:cNvSpPr txBox="1"/>
          <p:nvPr/>
        </p:nvSpPr>
        <p:spPr>
          <a:xfrm>
            <a:off x="1493129" y="3806219"/>
            <a:ext cx="1150044" cy="369332"/>
          </a:xfrm>
          <a:prstGeom prst="rect">
            <a:avLst/>
          </a:prstGeom>
          <a:noFill/>
        </p:spPr>
        <p:txBody>
          <a:bodyPr wrap="squar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STEP 01</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3551950" y="3487340"/>
            <a:ext cx="1177051" cy="369332"/>
          </a:xfrm>
          <a:prstGeom prst="rect">
            <a:avLst/>
          </a:prstGeom>
          <a:noFill/>
        </p:spPr>
        <p:txBody>
          <a:bodyPr wrap="squar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STEP 02</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5606495" y="3806219"/>
            <a:ext cx="1199411" cy="369332"/>
          </a:xfrm>
          <a:prstGeom prst="rect">
            <a:avLst/>
          </a:prstGeom>
          <a:noFill/>
        </p:spPr>
        <p:txBody>
          <a:bodyPr wrap="squar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STEP 03</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7617722" y="3487340"/>
            <a:ext cx="1200124" cy="369332"/>
          </a:xfrm>
          <a:prstGeom prst="rect">
            <a:avLst/>
          </a:prstGeom>
          <a:noFill/>
        </p:spPr>
        <p:txBody>
          <a:bodyPr wrap="squar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STEP 04</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9628949" y="3806219"/>
            <a:ext cx="1095834" cy="369332"/>
          </a:xfrm>
          <a:prstGeom prst="rect">
            <a:avLst/>
          </a:prstGeom>
          <a:noFill/>
        </p:spPr>
        <p:txBody>
          <a:bodyPr wrap="squar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STEP 05</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883557" y="5261438"/>
            <a:ext cx="2299608" cy="1212640"/>
          </a:xfrm>
          <a:prstGeom prst="rect">
            <a:avLst/>
          </a:prstGeom>
          <a:noFill/>
        </p:spPr>
        <p:txBody>
          <a:bodyPr wrap="square" rtlCol="0">
            <a:spAutoFit/>
          </a:bodyPr>
          <a:lstStyle/>
          <a:p>
            <a:pPr algn="ct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8" name="文本框 17"/>
          <p:cNvSpPr txBox="1"/>
          <p:nvPr/>
        </p:nvSpPr>
        <p:spPr>
          <a:xfrm>
            <a:off x="2919535" y="1411531"/>
            <a:ext cx="2299608" cy="1212640"/>
          </a:xfrm>
          <a:prstGeom prst="rect">
            <a:avLst/>
          </a:prstGeom>
          <a:noFill/>
        </p:spPr>
        <p:txBody>
          <a:bodyPr wrap="square" rtlCol="0">
            <a:spAutoFit/>
          </a:bodyPr>
          <a:lstStyle/>
          <a:p>
            <a:pPr algn="ct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9" name="文本框 18"/>
          <p:cNvSpPr txBox="1"/>
          <p:nvPr/>
        </p:nvSpPr>
        <p:spPr>
          <a:xfrm>
            <a:off x="5056396" y="5261438"/>
            <a:ext cx="2299608" cy="1212640"/>
          </a:xfrm>
          <a:prstGeom prst="rect">
            <a:avLst/>
          </a:prstGeom>
          <a:noFill/>
        </p:spPr>
        <p:txBody>
          <a:bodyPr wrap="square" rtlCol="0">
            <a:spAutoFit/>
          </a:bodyPr>
          <a:lstStyle/>
          <a:p>
            <a:pPr algn="ct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0" name="文本框 19"/>
          <p:cNvSpPr txBox="1"/>
          <p:nvPr/>
        </p:nvSpPr>
        <p:spPr>
          <a:xfrm>
            <a:off x="7014252" y="1411531"/>
            <a:ext cx="2299608" cy="1212640"/>
          </a:xfrm>
          <a:prstGeom prst="rect">
            <a:avLst/>
          </a:prstGeom>
          <a:noFill/>
        </p:spPr>
        <p:txBody>
          <a:bodyPr wrap="square" rtlCol="0">
            <a:spAutoFit/>
          </a:bodyPr>
          <a:lstStyle/>
          <a:p>
            <a:pPr algn="ct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1" name="文本框 20"/>
          <p:cNvSpPr txBox="1"/>
          <p:nvPr/>
        </p:nvSpPr>
        <p:spPr>
          <a:xfrm>
            <a:off x="9048952" y="5261436"/>
            <a:ext cx="2299608" cy="1212640"/>
          </a:xfrm>
          <a:prstGeom prst="rect">
            <a:avLst/>
          </a:prstGeom>
          <a:noFill/>
        </p:spPr>
        <p:txBody>
          <a:bodyPr wrap="square" rtlCol="0">
            <a:spAutoFit/>
          </a:bodyPr>
          <a:lstStyle/>
          <a:p>
            <a:pPr algn="ct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9" name="文本框 128"/>
          <p:cNvSpPr txBox="1"/>
          <p:nvPr userDrawn="1"/>
        </p:nvSpPr>
        <p:spPr>
          <a:xfrm>
            <a:off x="4639945" y="505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1"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500"/>
                            </p:stCondLst>
                            <p:childTnLst>
                              <p:par>
                                <p:cTn id="14" presetID="47"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par>
                                <p:cTn id="19" presetID="2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anim calcmode="lin" valueType="num">
                                      <p:cBhvr>
                                        <p:cTn id="26" dur="500" fill="hold"/>
                                        <p:tgtEl>
                                          <p:spTgt spid="5"/>
                                        </p:tgtEl>
                                        <p:attrNameLst>
                                          <p:attrName>ppt_x</p:attrName>
                                        </p:attrNameLst>
                                      </p:cBhvr>
                                      <p:tavLst>
                                        <p:tav tm="0">
                                          <p:val>
                                            <p:strVal val="#ppt_x"/>
                                          </p:val>
                                        </p:tav>
                                        <p:tav tm="100000">
                                          <p:val>
                                            <p:strVal val="#ppt_x"/>
                                          </p:val>
                                        </p:tav>
                                      </p:tavLst>
                                    </p:anim>
                                    <p:anim calcmode="lin" valueType="num">
                                      <p:cBhvr>
                                        <p:cTn id="27" dur="500" fill="hold"/>
                                        <p:tgtEl>
                                          <p:spTgt spid="5"/>
                                        </p:tgtEl>
                                        <p:attrNameLst>
                                          <p:attrName>ppt_y</p:attrName>
                                        </p:attrNameLst>
                                      </p:cBhvr>
                                      <p:tavLst>
                                        <p:tav tm="0">
                                          <p:val>
                                            <p:strVal val="#ppt_y+.1"/>
                                          </p:val>
                                        </p:tav>
                                        <p:tav tm="100000">
                                          <p:val>
                                            <p:strVal val="#ppt_y"/>
                                          </p:val>
                                        </p:tav>
                                      </p:tavLst>
                                    </p:anim>
                                  </p:childTnLst>
                                </p:cTn>
                              </p:par>
                              <p:par>
                                <p:cTn id="28" presetID="22" presetClass="entr" presetSubtype="1"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up)">
                                      <p:cBhvr>
                                        <p:cTn id="30" dur="500"/>
                                        <p:tgtEl>
                                          <p:spTgt spid="9"/>
                                        </p:tgtEl>
                                      </p:cBhvr>
                                    </p:animEffect>
                                  </p:childTnLst>
                                </p:cTn>
                              </p:par>
                            </p:childTnLst>
                          </p:cTn>
                        </p:par>
                        <p:par>
                          <p:cTn id="31" fill="hold">
                            <p:stCondLst>
                              <p:cond delay="2000"/>
                            </p:stCondLst>
                            <p:childTnLst>
                              <p:par>
                                <p:cTn id="32" presetID="47" presetClass="entr" presetSubtype="0"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par>
                                <p:cTn id="37" presetID="22" presetClass="entr" presetSubtype="4"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down)">
                                      <p:cBhvr>
                                        <p:cTn id="39" dur="500"/>
                                        <p:tgtEl>
                                          <p:spTgt spid="11"/>
                                        </p:tgtEl>
                                      </p:cBhvr>
                                    </p:animEffect>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anim calcmode="lin" valueType="num">
                                      <p:cBhvr>
                                        <p:cTn id="44" dur="500" fill="hold"/>
                                        <p:tgtEl>
                                          <p:spTgt spid="6"/>
                                        </p:tgtEl>
                                        <p:attrNameLst>
                                          <p:attrName>ppt_x</p:attrName>
                                        </p:attrNameLst>
                                      </p:cBhvr>
                                      <p:tavLst>
                                        <p:tav tm="0">
                                          <p:val>
                                            <p:strVal val="#ppt_x"/>
                                          </p:val>
                                        </p:tav>
                                        <p:tav tm="100000">
                                          <p:val>
                                            <p:strVal val="#ppt_x"/>
                                          </p:val>
                                        </p:tav>
                                      </p:tavLst>
                                    </p:anim>
                                    <p:anim calcmode="lin" valueType="num">
                                      <p:cBhvr>
                                        <p:cTn id="45" dur="500" fill="hold"/>
                                        <p:tgtEl>
                                          <p:spTgt spid="6"/>
                                        </p:tgtEl>
                                        <p:attrNameLst>
                                          <p:attrName>ppt_y</p:attrName>
                                        </p:attrNameLst>
                                      </p:cBhvr>
                                      <p:tavLst>
                                        <p:tav tm="0">
                                          <p:val>
                                            <p:strVal val="#ppt_y+.1"/>
                                          </p:val>
                                        </p:tav>
                                        <p:tav tm="100000">
                                          <p:val>
                                            <p:strVal val="#ppt_y"/>
                                          </p:val>
                                        </p:tav>
                                      </p:tavLst>
                                    </p:anim>
                                  </p:childTnLst>
                                </p:cTn>
                              </p:par>
                              <p:par>
                                <p:cTn id="46" presetID="22" presetClass="entr" presetSubtype="1"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up)">
                                      <p:cBhvr>
                                        <p:cTn id="48" dur="500"/>
                                        <p:tgtEl>
                                          <p:spTgt spid="8"/>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500"/>
                                        <p:tgtEl>
                                          <p:spTgt spid="1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500"/>
                                        <p:tgtEl>
                                          <p:spTgt spid="1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500"/>
                                        <p:tgtEl>
                                          <p:spTgt spid="16"/>
                                        </p:tgtEl>
                                      </p:cBhvr>
                                    </p:animEffect>
                                  </p:childTnLst>
                                </p:cTn>
                              </p:par>
                            </p:childTnLst>
                          </p:cTn>
                        </p:par>
                        <p:par>
                          <p:cTn id="65" fill="hold">
                            <p:stCondLst>
                              <p:cond delay="4000"/>
                            </p:stCondLst>
                            <p:childTnLst>
                              <p:par>
                                <p:cTn id="66" presetID="22" presetClass="entr" presetSubtype="1"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up)">
                                      <p:cBhvr>
                                        <p:cTn id="68" dur="500"/>
                                        <p:tgtEl>
                                          <p:spTgt spid="17"/>
                                        </p:tgtEl>
                                      </p:cBhvr>
                                    </p:animEffect>
                                  </p:childTnLst>
                                </p:cTn>
                              </p:par>
                            </p:childTnLst>
                          </p:cTn>
                        </p:par>
                        <p:par>
                          <p:cTn id="69" fill="hold">
                            <p:stCondLst>
                              <p:cond delay="4500"/>
                            </p:stCondLst>
                            <p:childTnLst>
                              <p:par>
                                <p:cTn id="70" presetID="22" presetClass="entr" presetSubtype="4" fill="hold" grpId="0" nodeType="after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ipe(down)">
                                      <p:cBhvr>
                                        <p:cTn id="72" dur="500"/>
                                        <p:tgtEl>
                                          <p:spTgt spid="18"/>
                                        </p:tgtEl>
                                      </p:cBhvr>
                                    </p:animEffect>
                                  </p:childTnLst>
                                </p:cTn>
                              </p:par>
                            </p:childTnLst>
                          </p:cTn>
                        </p:par>
                        <p:par>
                          <p:cTn id="73" fill="hold">
                            <p:stCondLst>
                              <p:cond delay="5000"/>
                            </p:stCondLst>
                            <p:childTnLst>
                              <p:par>
                                <p:cTn id="74" presetID="22" presetClass="entr" presetSubtype="1"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wipe(up)">
                                      <p:cBhvr>
                                        <p:cTn id="76" dur="500"/>
                                        <p:tgtEl>
                                          <p:spTgt spid="19"/>
                                        </p:tgtEl>
                                      </p:cBhvr>
                                    </p:animEffect>
                                  </p:childTnLst>
                                </p:cTn>
                              </p:par>
                            </p:childTnLst>
                          </p:cTn>
                        </p:par>
                        <p:par>
                          <p:cTn id="77" fill="hold">
                            <p:stCondLst>
                              <p:cond delay="5500"/>
                            </p:stCondLst>
                            <p:childTnLst>
                              <p:par>
                                <p:cTn id="78" presetID="22" presetClass="entr" presetSubtype="4"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wipe(down)">
                                      <p:cBhvr>
                                        <p:cTn id="80" dur="500"/>
                                        <p:tgtEl>
                                          <p:spTgt spid="20"/>
                                        </p:tgtEl>
                                      </p:cBhvr>
                                    </p:animEffect>
                                  </p:childTnLst>
                                </p:cTn>
                              </p:par>
                            </p:childTnLst>
                          </p:cTn>
                        </p:par>
                        <p:par>
                          <p:cTn id="81" fill="hold">
                            <p:stCondLst>
                              <p:cond delay="6000"/>
                            </p:stCondLst>
                            <p:childTnLst>
                              <p:par>
                                <p:cTn id="82" presetID="22" presetClass="entr" presetSubtype="1" fill="hold" grpId="0" nodeType="after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wipe(up)">
                                      <p:cBhvr>
                                        <p:cTn id="8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756006" y="2788557"/>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3" name="TextBox 11"/>
          <p:cNvSpPr txBox="1"/>
          <p:nvPr/>
        </p:nvSpPr>
        <p:spPr>
          <a:xfrm>
            <a:off x="3960173" y="3603160"/>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4" name="TextBox 11"/>
          <p:cNvSpPr txBox="1"/>
          <p:nvPr/>
        </p:nvSpPr>
        <p:spPr>
          <a:xfrm>
            <a:off x="5836836" y="3603160"/>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3960173" y="3952155"/>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5836836" y="3952155"/>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ppt_x</p:attrName>
                                        </p:attrNameLst>
                                      </p:cBhvr>
                                      <p:tavLst>
                                        <p:tav tm="0">
                                          <p:val>
                                            <p:strVal val="#ppt_x-#ppt_w*1.125000"/>
                                          </p:val>
                                        </p:tav>
                                        <p:tav tm="100000">
                                          <p:val>
                                            <p:strVal val="#ppt_x"/>
                                          </p:val>
                                        </p:tav>
                                      </p:tavLst>
                                    </p:anim>
                                    <p:animEffect transition="in" filter="wipe(right)">
                                      <p:cBhvr>
                                        <p:cTn id="13" dur="500"/>
                                        <p:tgtEl>
                                          <p:spTgt spid="3"/>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20148" y="3160883"/>
            <a:ext cx="2397524" cy="845573"/>
            <a:chOff x="2320148" y="3160883"/>
            <a:chExt cx="2397524" cy="845573"/>
          </a:xfrm>
          <a:solidFill>
            <a:schemeClr val="accent3"/>
          </a:solidFill>
        </p:grpSpPr>
        <p:sp>
          <p:nvSpPr>
            <p:cNvPr id="3" name="任意多边形 47"/>
            <p:cNvSpPr/>
            <p:nvPr/>
          </p:nvSpPr>
          <p:spPr bwMode="auto">
            <a:xfrm rot="21480000" flipH="1">
              <a:off x="2320148" y="3179416"/>
              <a:ext cx="1387553" cy="827040"/>
            </a:xfrm>
            <a:custGeom>
              <a:avLst/>
              <a:gdLst>
                <a:gd name="T0" fmla="*/ 0 w 2262142"/>
                <a:gd name="T1" fmla="*/ 0 h 1396256"/>
                <a:gd name="T2" fmla="*/ 74770 w 2262142"/>
                <a:gd name="T3" fmla="*/ 1396256 h 1396256"/>
                <a:gd name="T4" fmla="*/ 2262142 w 2262142"/>
                <a:gd name="T5" fmla="*/ 1396256 h 1396256"/>
                <a:gd name="T6" fmla="*/ 0 60000 65536"/>
                <a:gd name="T7" fmla="*/ 0 60000 65536"/>
                <a:gd name="T8" fmla="*/ 0 60000 65536"/>
                <a:gd name="T9" fmla="*/ 0 w 2262142"/>
                <a:gd name="T10" fmla="*/ 0 h 1396256"/>
                <a:gd name="T11" fmla="*/ 2262142 w 2262142"/>
                <a:gd name="T12" fmla="*/ 1396256 h 1396256"/>
              </a:gdLst>
              <a:ahLst/>
              <a:cxnLst>
                <a:cxn ang="T6">
                  <a:pos x="T0" y="T1"/>
                </a:cxn>
                <a:cxn ang="T7">
                  <a:pos x="T2" y="T3"/>
                </a:cxn>
                <a:cxn ang="T8">
                  <a:pos x="T4" y="T5"/>
                </a:cxn>
              </a:cxnLst>
              <a:rect l="T9" t="T10" r="T11" b="T12"/>
              <a:pathLst>
                <a:path w="2262142" h="1396256">
                  <a:moveTo>
                    <a:pt x="0" y="0"/>
                  </a:moveTo>
                  <a:lnTo>
                    <a:pt x="74770" y="1396256"/>
                  </a:lnTo>
                  <a:lnTo>
                    <a:pt x="2262142" y="1396256"/>
                  </a:lnTo>
                  <a:close/>
                </a:path>
              </a:pathLst>
            </a:cu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4" name="任意多边形 51"/>
            <p:cNvSpPr/>
            <p:nvPr/>
          </p:nvSpPr>
          <p:spPr bwMode="auto">
            <a:xfrm>
              <a:off x="3675270" y="3160883"/>
              <a:ext cx="1042402" cy="827040"/>
            </a:xfrm>
            <a:custGeom>
              <a:avLst/>
              <a:gdLst>
                <a:gd name="T0" fmla="*/ 0 w 1699399"/>
                <a:gd name="T1" fmla="*/ 0 h 1344593"/>
                <a:gd name="T2" fmla="*/ 1475296 w 1699399"/>
                <a:gd name="T3" fmla="*/ 0 h 1344593"/>
                <a:gd name="T4" fmla="*/ 1699399 w 1699399"/>
                <a:gd name="T5" fmla="*/ 224103 h 1344593"/>
                <a:gd name="T6" fmla="*/ 1699399 w 1699399"/>
                <a:gd name="T7" fmla="*/ 1120490 h 1344593"/>
                <a:gd name="T8" fmla="*/ 1475296 w 1699399"/>
                <a:gd name="T9" fmla="*/ 1344593 h 1344593"/>
                <a:gd name="T10" fmla="*/ 0 w 1699399"/>
                <a:gd name="T11" fmla="*/ 1344593 h 1344593"/>
                <a:gd name="T12" fmla="*/ 0 60000 65536"/>
                <a:gd name="T13" fmla="*/ 0 60000 65536"/>
                <a:gd name="T14" fmla="*/ 0 60000 65536"/>
                <a:gd name="T15" fmla="*/ 0 60000 65536"/>
                <a:gd name="T16" fmla="*/ 0 60000 65536"/>
                <a:gd name="T17" fmla="*/ 0 60000 65536"/>
                <a:gd name="T18" fmla="*/ 0 w 1699399"/>
                <a:gd name="T19" fmla="*/ 0 h 1344593"/>
                <a:gd name="T20" fmla="*/ 1699399 w 1699399"/>
                <a:gd name="T21" fmla="*/ 1344593 h 1344593"/>
              </a:gdLst>
              <a:ahLst/>
              <a:cxnLst>
                <a:cxn ang="T12">
                  <a:pos x="T0" y="T1"/>
                </a:cxn>
                <a:cxn ang="T13">
                  <a:pos x="T2" y="T3"/>
                </a:cxn>
                <a:cxn ang="T14">
                  <a:pos x="T4" y="T5"/>
                </a:cxn>
                <a:cxn ang="T15">
                  <a:pos x="T6" y="T7"/>
                </a:cxn>
                <a:cxn ang="T16">
                  <a:pos x="T8" y="T9"/>
                </a:cxn>
                <a:cxn ang="T17">
                  <a:pos x="T10" y="T11"/>
                </a:cxn>
              </a:cxnLst>
              <a:rect l="T18" t="T19" r="T20" b="T21"/>
              <a:pathLst>
                <a:path w="1699399" h="1344593">
                  <a:moveTo>
                    <a:pt x="0" y="0"/>
                  </a:moveTo>
                  <a:lnTo>
                    <a:pt x="1475296" y="0"/>
                  </a:lnTo>
                  <a:cubicBezTo>
                    <a:pt x="1599065" y="0"/>
                    <a:pt x="1699399" y="100334"/>
                    <a:pt x="1699399" y="224103"/>
                  </a:cubicBezTo>
                  <a:lnTo>
                    <a:pt x="1699399" y="1120490"/>
                  </a:lnTo>
                  <a:cubicBezTo>
                    <a:pt x="1699399" y="1244259"/>
                    <a:pt x="1599065" y="1344593"/>
                    <a:pt x="1475296" y="1344593"/>
                  </a:cubicBezTo>
                  <a:lnTo>
                    <a:pt x="0" y="1344593"/>
                  </a:lnTo>
                  <a:close/>
                </a:path>
              </a:pathLst>
            </a:cu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grpSp>
        <p:nvGrpSpPr>
          <p:cNvPr id="5" name="组合 4"/>
          <p:cNvGrpSpPr/>
          <p:nvPr/>
        </p:nvGrpSpPr>
        <p:grpSpPr>
          <a:xfrm>
            <a:off x="2320148" y="4048156"/>
            <a:ext cx="2384784" cy="836307"/>
            <a:chOff x="2320148" y="4048156"/>
            <a:chExt cx="2384784" cy="836307"/>
          </a:xfrm>
          <a:solidFill>
            <a:schemeClr val="accent4"/>
          </a:solidFill>
        </p:grpSpPr>
        <p:sp>
          <p:nvSpPr>
            <p:cNvPr id="6" name="任意多边形 63"/>
            <p:cNvSpPr/>
            <p:nvPr/>
          </p:nvSpPr>
          <p:spPr bwMode="auto">
            <a:xfrm rot="120000" flipH="1" flipV="1">
              <a:off x="2320148" y="4048156"/>
              <a:ext cx="1387553" cy="823566"/>
            </a:xfrm>
            <a:custGeom>
              <a:avLst/>
              <a:gdLst>
                <a:gd name="T0" fmla="*/ 1901961 w 1901961"/>
                <a:gd name="T1" fmla="*/ 1128526 h 1128526"/>
                <a:gd name="T2" fmla="*/ 62575 w 1901961"/>
                <a:gd name="T3" fmla="*/ 1128526 h 1128526"/>
                <a:gd name="T4" fmla="*/ 0 w 1901961"/>
                <a:gd name="T5" fmla="*/ 290 h 1128526"/>
                <a:gd name="T6" fmla="*/ 8289 w 1901961"/>
                <a:gd name="T7" fmla="*/ 0 h 1128526"/>
                <a:gd name="T8" fmla="*/ 0 60000 65536"/>
                <a:gd name="T9" fmla="*/ 0 60000 65536"/>
                <a:gd name="T10" fmla="*/ 0 60000 65536"/>
                <a:gd name="T11" fmla="*/ 0 60000 65536"/>
                <a:gd name="T12" fmla="*/ 0 w 1901961"/>
                <a:gd name="T13" fmla="*/ 0 h 1128526"/>
                <a:gd name="T14" fmla="*/ 1901961 w 1901961"/>
                <a:gd name="T15" fmla="*/ 1128526 h 1128526"/>
              </a:gdLst>
              <a:ahLst/>
              <a:cxnLst>
                <a:cxn ang="T8">
                  <a:pos x="T0" y="T1"/>
                </a:cxn>
                <a:cxn ang="T9">
                  <a:pos x="T2" y="T3"/>
                </a:cxn>
                <a:cxn ang="T10">
                  <a:pos x="T4" y="T5"/>
                </a:cxn>
                <a:cxn ang="T11">
                  <a:pos x="T6" y="T7"/>
                </a:cxn>
              </a:cxnLst>
              <a:rect l="T12" t="T13" r="T14" b="T15"/>
              <a:pathLst>
                <a:path w="1901961" h="1128526">
                  <a:moveTo>
                    <a:pt x="1901961" y="1128526"/>
                  </a:moveTo>
                  <a:lnTo>
                    <a:pt x="62575" y="1128526"/>
                  </a:lnTo>
                  <a:lnTo>
                    <a:pt x="0" y="290"/>
                  </a:lnTo>
                  <a:lnTo>
                    <a:pt x="8289" y="0"/>
                  </a:lnTo>
                  <a:close/>
                </a:path>
              </a:pathLst>
            </a:cu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7" name="任意多边形 53"/>
            <p:cNvSpPr/>
            <p:nvPr/>
          </p:nvSpPr>
          <p:spPr bwMode="auto">
            <a:xfrm flipV="1">
              <a:off x="3662530" y="4066689"/>
              <a:ext cx="1042402" cy="817774"/>
            </a:xfrm>
            <a:custGeom>
              <a:avLst/>
              <a:gdLst>
                <a:gd name="T0" fmla="*/ 0 w 1699399"/>
                <a:gd name="T1" fmla="*/ 0 h 1344593"/>
                <a:gd name="T2" fmla="*/ 1475296 w 1699399"/>
                <a:gd name="T3" fmla="*/ 0 h 1344593"/>
                <a:gd name="T4" fmla="*/ 1699399 w 1699399"/>
                <a:gd name="T5" fmla="*/ 224103 h 1344593"/>
                <a:gd name="T6" fmla="*/ 1699399 w 1699399"/>
                <a:gd name="T7" fmla="*/ 1120490 h 1344593"/>
                <a:gd name="T8" fmla="*/ 1475296 w 1699399"/>
                <a:gd name="T9" fmla="*/ 1344593 h 1344593"/>
                <a:gd name="T10" fmla="*/ 0 w 1699399"/>
                <a:gd name="T11" fmla="*/ 1344593 h 1344593"/>
                <a:gd name="T12" fmla="*/ 0 60000 65536"/>
                <a:gd name="T13" fmla="*/ 0 60000 65536"/>
                <a:gd name="T14" fmla="*/ 0 60000 65536"/>
                <a:gd name="T15" fmla="*/ 0 60000 65536"/>
                <a:gd name="T16" fmla="*/ 0 60000 65536"/>
                <a:gd name="T17" fmla="*/ 0 60000 65536"/>
                <a:gd name="T18" fmla="*/ 0 w 1699399"/>
                <a:gd name="T19" fmla="*/ 0 h 1344593"/>
                <a:gd name="T20" fmla="*/ 1699399 w 1699399"/>
                <a:gd name="T21" fmla="*/ 1344593 h 1344593"/>
              </a:gdLst>
              <a:ahLst/>
              <a:cxnLst>
                <a:cxn ang="T12">
                  <a:pos x="T0" y="T1"/>
                </a:cxn>
                <a:cxn ang="T13">
                  <a:pos x="T2" y="T3"/>
                </a:cxn>
                <a:cxn ang="T14">
                  <a:pos x="T4" y="T5"/>
                </a:cxn>
                <a:cxn ang="T15">
                  <a:pos x="T6" y="T7"/>
                </a:cxn>
                <a:cxn ang="T16">
                  <a:pos x="T8" y="T9"/>
                </a:cxn>
                <a:cxn ang="T17">
                  <a:pos x="T10" y="T11"/>
                </a:cxn>
              </a:cxnLst>
              <a:rect l="T18" t="T19" r="T20" b="T21"/>
              <a:pathLst>
                <a:path w="1699399" h="1344593">
                  <a:moveTo>
                    <a:pt x="0" y="0"/>
                  </a:moveTo>
                  <a:lnTo>
                    <a:pt x="1475296" y="0"/>
                  </a:lnTo>
                  <a:cubicBezTo>
                    <a:pt x="1599065" y="0"/>
                    <a:pt x="1699399" y="100334"/>
                    <a:pt x="1699399" y="224103"/>
                  </a:cubicBezTo>
                  <a:lnTo>
                    <a:pt x="1699399" y="1120490"/>
                  </a:lnTo>
                  <a:cubicBezTo>
                    <a:pt x="1699399" y="1244259"/>
                    <a:pt x="1599065" y="1344593"/>
                    <a:pt x="1475296" y="1344593"/>
                  </a:cubicBezTo>
                  <a:lnTo>
                    <a:pt x="0" y="1344593"/>
                  </a:lnTo>
                  <a:close/>
                </a:path>
              </a:pathLst>
            </a:cu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grpSp>
        <p:nvGrpSpPr>
          <p:cNvPr id="8" name="组合 7"/>
          <p:cNvGrpSpPr/>
          <p:nvPr/>
        </p:nvGrpSpPr>
        <p:grpSpPr>
          <a:xfrm>
            <a:off x="1933301" y="4555500"/>
            <a:ext cx="2771631" cy="1235927"/>
            <a:chOff x="1933301" y="4555500"/>
            <a:chExt cx="2771631" cy="1235927"/>
          </a:xfrm>
          <a:solidFill>
            <a:schemeClr val="accent5"/>
          </a:solidFill>
        </p:grpSpPr>
        <p:sp>
          <p:nvSpPr>
            <p:cNvPr id="9" name="任意多边形 55"/>
            <p:cNvSpPr/>
            <p:nvPr/>
          </p:nvSpPr>
          <p:spPr bwMode="auto">
            <a:xfrm rot="13105210" flipV="1">
              <a:off x="1933301" y="4555500"/>
              <a:ext cx="2189044" cy="641709"/>
            </a:xfrm>
            <a:custGeom>
              <a:avLst/>
              <a:gdLst>
                <a:gd name="T0" fmla="*/ 0 w 3567861"/>
                <a:gd name="T1" fmla="*/ 1045825 h 1045825"/>
                <a:gd name="T2" fmla="*/ 829510 w 3567861"/>
                <a:gd name="T3" fmla="*/ 0 h 1045825"/>
                <a:gd name="T4" fmla="*/ 3567861 w 3567861"/>
                <a:gd name="T5" fmla="*/ 116658 h 1045825"/>
                <a:gd name="T6" fmla="*/ 0 w 3567861"/>
                <a:gd name="T7" fmla="*/ 1045825 h 1045825"/>
                <a:gd name="T8" fmla="*/ 0 60000 65536"/>
                <a:gd name="T9" fmla="*/ 0 60000 65536"/>
                <a:gd name="T10" fmla="*/ 0 60000 65536"/>
                <a:gd name="T11" fmla="*/ 0 60000 65536"/>
                <a:gd name="T12" fmla="*/ 0 w 3567861"/>
                <a:gd name="T13" fmla="*/ 0 h 1045825"/>
                <a:gd name="T14" fmla="*/ 3567861 w 3567861"/>
                <a:gd name="T15" fmla="*/ 1045825 h 1045825"/>
              </a:gdLst>
              <a:ahLst/>
              <a:cxnLst>
                <a:cxn ang="T8">
                  <a:pos x="T0" y="T1"/>
                </a:cxn>
                <a:cxn ang="T9">
                  <a:pos x="T2" y="T3"/>
                </a:cxn>
                <a:cxn ang="T10">
                  <a:pos x="T4" y="T5"/>
                </a:cxn>
                <a:cxn ang="T11">
                  <a:pos x="T6" y="T7"/>
                </a:cxn>
              </a:cxnLst>
              <a:rect l="T12" t="T13" r="T14" b="T15"/>
              <a:pathLst>
                <a:path w="3567861" h="1045825">
                  <a:moveTo>
                    <a:pt x="0" y="1045825"/>
                  </a:moveTo>
                  <a:lnTo>
                    <a:pt x="829510" y="0"/>
                  </a:lnTo>
                  <a:lnTo>
                    <a:pt x="3567861" y="116658"/>
                  </a:lnTo>
                  <a:cubicBezTo>
                    <a:pt x="2354936" y="465266"/>
                    <a:pt x="1212925" y="697217"/>
                    <a:pt x="0" y="1045825"/>
                  </a:cubicBezTo>
                  <a:close/>
                </a:path>
              </a:pathLst>
            </a:cu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10" name="任意多边形 56"/>
            <p:cNvSpPr/>
            <p:nvPr/>
          </p:nvSpPr>
          <p:spPr bwMode="auto">
            <a:xfrm flipV="1">
              <a:off x="3662530" y="4977128"/>
              <a:ext cx="1042402" cy="814299"/>
            </a:xfrm>
            <a:custGeom>
              <a:avLst/>
              <a:gdLst>
                <a:gd name="T0" fmla="*/ 0 w 1699399"/>
                <a:gd name="T1" fmla="*/ 0 h 1344593"/>
                <a:gd name="T2" fmla="*/ 1475296 w 1699399"/>
                <a:gd name="T3" fmla="*/ 0 h 1344593"/>
                <a:gd name="T4" fmla="*/ 1699399 w 1699399"/>
                <a:gd name="T5" fmla="*/ 224103 h 1344593"/>
                <a:gd name="T6" fmla="*/ 1699399 w 1699399"/>
                <a:gd name="T7" fmla="*/ 1120490 h 1344593"/>
                <a:gd name="T8" fmla="*/ 1475296 w 1699399"/>
                <a:gd name="T9" fmla="*/ 1344593 h 1344593"/>
                <a:gd name="T10" fmla="*/ 0 w 1699399"/>
                <a:gd name="T11" fmla="*/ 1344593 h 1344593"/>
                <a:gd name="T12" fmla="*/ 0 60000 65536"/>
                <a:gd name="T13" fmla="*/ 0 60000 65536"/>
                <a:gd name="T14" fmla="*/ 0 60000 65536"/>
                <a:gd name="T15" fmla="*/ 0 60000 65536"/>
                <a:gd name="T16" fmla="*/ 0 60000 65536"/>
                <a:gd name="T17" fmla="*/ 0 60000 65536"/>
                <a:gd name="T18" fmla="*/ 0 w 1699399"/>
                <a:gd name="T19" fmla="*/ 0 h 1344593"/>
                <a:gd name="T20" fmla="*/ 1699399 w 1699399"/>
                <a:gd name="T21" fmla="*/ 1344593 h 1344593"/>
              </a:gdLst>
              <a:ahLst/>
              <a:cxnLst>
                <a:cxn ang="T12">
                  <a:pos x="T0" y="T1"/>
                </a:cxn>
                <a:cxn ang="T13">
                  <a:pos x="T2" y="T3"/>
                </a:cxn>
                <a:cxn ang="T14">
                  <a:pos x="T4" y="T5"/>
                </a:cxn>
                <a:cxn ang="T15">
                  <a:pos x="T6" y="T7"/>
                </a:cxn>
                <a:cxn ang="T16">
                  <a:pos x="T8" y="T9"/>
                </a:cxn>
                <a:cxn ang="T17">
                  <a:pos x="T10" y="T11"/>
                </a:cxn>
              </a:cxnLst>
              <a:rect l="T18" t="T19" r="T20" b="T21"/>
              <a:pathLst>
                <a:path w="1699399" h="1344593">
                  <a:moveTo>
                    <a:pt x="0" y="0"/>
                  </a:moveTo>
                  <a:lnTo>
                    <a:pt x="1475296" y="0"/>
                  </a:lnTo>
                  <a:cubicBezTo>
                    <a:pt x="1599065" y="0"/>
                    <a:pt x="1699399" y="100334"/>
                    <a:pt x="1699399" y="224103"/>
                  </a:cubicBezTo>
                  <a:lnTo>
                    <a:pt x="1699399" y="1120490"/>
                  </a:lnTo>
                  <a:cubicBezTo>
                    <a:pt x="1699399" y="1244259"/>
                    <a:pt x="1599065" y="1344593"/>
                    <a:pt x="1475296" y="1344593"/>
                  </a:cubicBezTo>
                  <a:lnTo>
                    <a:pt x="0" y="1344593"/>
                  </a:lnTo>
                  <a:close/>
                </a:path>
              </a:pathLst>
            </a:cu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grpSp>
        <p:nvGrpSpPr>
          <p:cNvPr id="11" name="组合 10"/>
          <p:cNvGrpSpPr/>
          <p:nvPr/>
        </p:nvGrpSpPr>
        <p:grpSpPr>
          <a:xfrm>
            <a:off x="1933301" y="2248127"/>
            <a:ext cx="2784371" cy="1241719"/>
            <a:chOff x="1933301" y="2248127"/>
            <a:chExt cx="2784371" cy="1241719"/>
          </a:xfrm>
        </p:grpSpPr>
        <p:sp>
          <p:nvSpPr>
            <p:cNvPr id="12" name="任意多边形 58"/>
            <p:cNvSpPr/>
            <p:nvPr/>
          </p:nvSpPr>
          <p:spPr bwMode="auto">
            <a:xfrm rot="8494790">
              <a:off x="1933301" y="2848137"/>
              <a:ext cx="2189044" cy="641709"/>
            </a:xfrm>
            <a:custGeom>
              <a:avLst/>
              <a:gdLst>
                <a:gd name="T0" fmla="*/ 0 w 3567861"/>
                <a:gd name="T1" fmla="*/ 1045825 h 1045825"/>
                <a:gd name="T2" fmla="*/ 829510 w 3567861"/>
                <a:gd name="T3" fmla="*/ 0 h 1045825"/>
                <a:gd name="T4" fmla="*/ 3567861 w 3567861"/>
                <a:gd name="T5" fmla="*/ 116658 h 1045825"/>
                <a:gd name="T6" fmla="*/ 0 w 3567861"/>
                <a:gd name="T7" fmla="*/ 1045825 h 1045825"/>
                <a:gd name="T8" fmla="*/ 0 60000 65536"/>
                <a:gd name="T9" fmla="*/ 0 60000 65536"/>
                <a:gd name="T10" fmla="*/ 0 60000 65536"/>
                <a:gd name="T11" fmla="*/ 0 60000 65536"/>
                <a:gd name="T12" fmla="*/ 0 w 3567861"/>
                <a:gd name="T13" fmla="*/ 0 h 1045825"/>
                <a:gd name="T14" fmla="*/ 3567861 w 3567861"/>
                <a:gd name="T15" fmla="*/ 1045825 h 1045825"/>
              </a:gdLst>
              <a:ahLst/>
              <a:cxnLst>
                <a:cxn ang="T8">
                  <a:pos x="T0" y="T1"/>
                </a:cxn>
                <a:cxn ang="T9">
                  <a:pos x="T2" y="T3"/>
                </a:cxn>
                <a:cxn ang="T10">
                  <a:pos x="T4" y="T5"/>
                </a:cxn>
                <a:cxn ang="T11">
                  <a:pos x="T6" y="T7"/>
                </a:cxn>
              </a:cxnLst>
              <a:rect l="T12" t="T13" r="T14" b="T15"/>
              <a:pathLst>
                <a:path w="3567861" h="1045825">
                  <a:moveTo>
                    <a:pt x="0" y="1045825"/>
                  </a:moveTo>
                  <a:lnTo>
                    <a:pt x="829510" y="0"/>
                  </a:lnTo>
                  <a:lnTo>
                    <a:pt x="3567861" y="116658"/>
                  </a:lnTo>
                  <a:cubicBezTo>
                    <a:pt x="2354936" y="465266"/>
                    <a:pt x="1212925" y="697217"/>
                    <a:pt x="0" y="1045825"/>
                  </a:cubicBezTo>
                  <a:close/>
                </a:path>
              </a:pathLst>
            </a:cu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13" name="任意多边形 59"/>
            <p:cNvSpPr/>
            <p:nvPr/>
          </p:nvSpPr>
          <p:spPr bwMode="auto">
            <a:xfrm>
              <a:off x="3675270" y="2248127"/>
              <a:ext cx="1042402" cy="815457"/>
            </a:xfrm>
            <a:custGeom>
              <a:avLst/>
              <a:gdLst>
                <a:gd name="T0" fmla="*/ 0 w 1699399"/>
                <a:gd name="T1" fmla="*/ 0 h 1344593"/>
                <a:gd name="T2" fmla="*/ 1475296 w 1699399"/>
                <a:gd name="T3" fmla="*/ 0 h 1344593"/>
                <a:gd name="T4" fmla="*/ 1699399 w 1699399"/>
                <a:gd name="T5" fmla="*/ 224103 h 1344593"/>
                <a:gd name="T6" fmla="*/ 1699399 w 1699399"/>
                <a:gd name="T7" fmla="*/ 1120490 h 1344593"/>
                <a:gd name="T8" fmla="*/ 1475296 w 1699399"/>
                <a:gd name="T9" fmla="*/ 1344593 h 1344593"/>
                <a:gd name="T10" fmla="*/ 0 w 1699399"/>
                <a:gd name="T11" fmla="*/ 1344593 h 1344593"/>
                <a:gd name="T12" fmla="*/ 0 60000 65536"/>
                <a:gd name="T13" fmla="*/ 0 60000 65536"/>
                <a:gd name="T14" fmla="*/ 0 60000 65536"/>
                <a:gd name="T15" fmla="*/ 0 60000 65536"/>
                <a:gd name="T16" fmla="*/ 0 60000 65536"/>
                <a:gd name="T17" fmla="*/ 0 60000 65536"/>
                <a:gd name="T18" fmla="*/ 0 w 1699399"/>
                <a:gd name="T19" fmla="*/ 0 h 1344593"/>
                <a:gd name="T20" fmla="*/ 1699399 w 1699399"/>
                <a:gd name="T21" fmla="*/ 1344593 h 1344593"/>
              </a:gdLst>
              <a:ahLst/>
              <a:cxnLst>
                <a:cxn ang="T12">
                  <a:pos x="T0" y="T1"/>
                </a:cxn>
                <a:cxn ang="T13">
                  <a:pos x="T2" y="T3"/>
                </a:cxn>
                <a:cxn ang="T14">
                  <a:pos x="T4" y="T5"/>
                </a:cxn>
                <a:cxn ang="T15">
                  <a:pos x="T6" y="T7"/>
                </a:cxn>
                <a:cxn ang="T16">
                  <a:pos x="T8" y="T9"/>
                </a:cxn>
                <a:cxn ang="T17">
                  <a:pos x="T10" y="T11"/>
                </a:cxn>
              </a:cxnLst>
              <a:rect l="T18" t="T19" r="T20" b="T21"/>
              <a:pathLst>
                <a:path w="1699399" h="1344593">
                  <a:moveTo>
                    <a:pt x="0" y="0"/>
                  </a:moveTo>
                  <a:lnTo>
                    <a:pt x="1475296" y="0"/>
                  </a:lnTo>
                  <a:cubicBezTo>
                    <a:pt x="1599065" y="0"/>
                    <a:pt x="1699399" y="100334"/>
                    <a:pt x="1699399" y="224103"/>
                  </a:cubicBezTo>
                  <a:lnTo>
                    <a:pt x="1699399" y="1120490"/>
                  </a:lnTo>
                  <a:cubicBezTo>
                    <a:pt x="1699399" y="1244259"/>
                    <a:pt x="1599065" y="1344593"/>
                    <a:pt x="1475296" y="1344593"/>
                  </a:cubicBezTo>
                  <a:lnTo>
                    <a:pt x="0" y="1344593"/>
                  </a:lnTo>
                  <a:close/>
                </a:path>
              </a:pathLst>
            </a:cu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grpSp>
        <p:nvGrpSpPr>
          <p:cNvPr id="14" name="组合 27"/>
          <p:cNvGrpSpPr/>
          <p:nvPr/>
        </p:nvGrpSpPr>
        <p:grpSpPr bwMode="auto">
          <a:xfrm>
            <a:off x="1355347" y="3610311"/>
            <a:ext cx="998389" cy="1003105"/>
            <a:chOff x="0" y="0"/>
            <a:chExt cx="1375837" cy="1380067"/>
          </a:xfrm>
          <a:solidFill>
            <a:schemeClr val="accent1"/>
          </a:solidFill>
        </p:grpSpPr>
        <p:grpSp>
          <p:nvGrpSpPr>
            <p:cNvPr id="15" name="组合 25"/>
            <p:cNvGrpSpPr/>
            <p:nvPr/>
          </p:nvGrpSpPr>
          <p:grpSpPr bwMode="auto">
            <a:xfrm>
              <a:off x="0" y="0"/>
              <a:ext cx="1375837" cy="1380067"/>
              <a:chOff x="0" y="0"/>
              <a:chExt cx="1375837" cy="1380067"/>
            </a:xfrm>
            <a:grpFill/>
          </p:grpSpPr>
          <p:sp>
            <p:nvSpPr>
              <p:cNvPr id="17" name="矩形 11"/>
              <p:cNvSpPr>
                <a:spLocks noChangeArrowheads="1"/>
              </p:cNvSpPr>
              <p:nvPr/>
            </p:nvSpPr>
            <p:spPr bwMode="auto">
              <a:xfrm>
                <a:off x="0" y="254000"/>
                <a:ext cx="795866" cy="626533"/>
              </a:xfrm>
              <a:prstGeom prst="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sym typeface="宋体" panose="02010600030101010101" pitchFamily="2" charset="-122"/>
                </a:endParaRPr>
              </a:p>
            </p:txBody>
          </p:sp>
          <p:sp>
            <p:nvSpPr>
              <p:cNvPr id="18" name="矩形 12"/>
              <p:cNvSpPr>
                <a:spLocks noChangeArrowheads="1"/>
              </p:cNvSpPr>
              <p:nvPr/>
            </p:nvSpPr>
            <p:spPr bwMode="auto">
              <a:xfrm>
                <a:off x="0" y="0"/>
                <a:ext cx="559857" cy="254000"/>
              </a:xfrm>
              <a:prstGeom prst="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sym typeface="宋体" panose="02010600030101010101" pitchFamily="2" charset="-122"/>
                </a:endParaRPr>
              </a:p>
            </p:txBody>
          </p:sp>
          <p:sp>
            <p:nvSpPr>
              <p:cNvPr id="19" name="矩形 13"/>
              <p:cNvSpPr>
                <a:spLocks noChangeArrowheads="1"/>
              </p:cNvSpPr>
              <p:nvPr/>
            </p:nvSpPr>
            <p:spPr bwMode="auto">
              <a:xfrm>
                <a:off x="829733" y="287867"/>
                <a:ext cx="295406" cy="567266"/>
              </a:xfrm>
              <a:prstGeom prst="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sym typeface="宋体" panose="02010600030101010101" pitchFamily="2" charset="-122"/>
                </a:endParaRPr>
              </a:p>
            </p:txBody>
          </p:sp>
          <p:sp>
            <p:nvSpPr>
              <p:cNvPr id="20" name="任意多边形 18"/>
              <p:cNvSpPr/>
              <p:nvPr/>
            </p:nvSpPr>
            <p:spPr bwMode="auto">
              <a:xfrm>
                <a:off x="1156761" y="143317"/>
                <a:ext cx="219076" cy="839485"/>
              </a:xfrm>
              <a:custGeom>
                <a:avLst/>
                <a:gdLst>
                  <a:gd name="T0" fmla="*/ 215619 w 215619"/>
                  <a:gd name="T1" fmla="*/ 0 h 839485"/>
                  <a:gd name="T2" fmla="*/ 215619 w 215619"/>
                  <a:gd name="T3" fmla="*/ 839485 h 839485"/>
                  <a:gd name="T4" fmla="*/ 0 w 215619"/>
                  <a:gd name="T5" fmla="*/ 691923 h 839485"/>
                  <a:gd name="T6" fmla="*/ 0 w 215619"/>
                  <a:gd name="T7" fmla="*/ 147562 h 839485"/>
                  <a:gd name="T8" fmla="*/ 0 60000 65536"/>
                  <a:gd name="T9" fmla="*/ 0 60000 65536"/>
                  <a:gd name="T10" fmla="*/ 0 60000 65536"/>
                  <a:gd name="T11" fmla="*/ 0 60000 65536"/>
                  <a:gd name="T12" fmla="*/ 0 w 215619"/>
                  <a:gd name="T13" fmla="*/ 0 h 839485"/>
                  <a:gd name="T14" fmla="*/ 215619 w 215619"/>
                  <a:gd name="T15" fmla="*/ 839485 h 839485"/>
                </a:gdLst>
                <a:ahLst/>
                <a:cxnLst>
                  <a:cxn ang="T8">
                    <a:pos x="T0" y="T1"/>
                  </a:cxn>
                  <a:cxn ang="T9">
                    <a:pos x="T2" y="T3"/>
                  </a:cxn>
                  <a:cxn ang="T10">
                    <a:pos x="T4" y="T5"/>
                  </a:cxn>
                  <a:cxn ang="T11">
                    <a:pos x="T6" y="T7"/>
                  </a:cxn>
                </a:cxnLst>
                <a:rect l="T12" t="T13" r="T14" b="T15"/>
                <a:pathLst>
                  <a:path w="215619" h="839485">
                    <a:moveTo>
                      <a:pt x="215619" y="0"/>
                    </a:moveTo>
                    <a:lnTo>
                      <a:pt x="215619" y="839485"/>
                    </a:lnTo>
                    <a:lnTo>
                      <a:pt x="0" y="691923"/>
                    </a:lnTo>
                    <a:lnTo>
                      <a:pt x="0" y="147562"/>
                    </a:lnTo>
                    <a:close/>
                  </a:path>
                </a:pathLst>
              </a:cu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1" name="任意多边形 21"/>
              <p:cNvSpPr/>
              <p:nvPr/>
            </p:nvSpPr>
            <p:spPr bwMode="auto">
              <a:xfrm>
                <a:off x="92709" y="821266"/>
                <a:ext cx="431799" cy="558801"/>
              </a:xfrm>
              <a:custGeom>
                <a:avLst/>
                <a:gdLst>
                  <a:gd name="T0" fmla="*/ 62411 w 431799"/>
                  <a:gd name="T1" fmla="*/ 80767 h 558801"/>
                  <a:gd name="T2" fmla="*/ 62411 w 431799"/>
                  <a:gd name="T3" fmla="*/ 478032 h 558801"/>
                  <a:gd name="T4" fmla="*/ 369387 w 431799"/>
                  <a:gd name="T5" fmla="*/ 478032 h 558801"/>
                  <a:gd name="T6" fmla="*/ 369387 w 431799"/>
                  <a:gd name="T7" fmla="*/ 80767 h 558801"/>
                  <a:gd name="T8" fmla="*/ 0 w 431799"/>
                  <a:gd name="T9" fmla="*/ 0 h 558801"/>
                  <a:gd name="T10" fmla="*/ 431799 w 431799"/>
                  <a:gd name="T11" fmla="*/ 0 h 558801"/>
                  <a:gd name="T12" fmla="*/ 431799 w 431799"/>
                  <a:gd name="T13" fmla="*/ 558801 h 558801"/>
                  <a:gd name="T14" fmla="*/ 0 w 431799"/>
                  <a:gd name="T15" fmla="*/ 558801 h 558801"/>
                  <a:gd name="T16" fmla="*/ 0 60000 65536"/>
                  <a:gd name="T17" fmla="*/ 0 60000 65536"/>
                  <a:gd name="T18" fmla="*/ 0 60000 65536"/>
                  <a:gd name="T19" fmla="*/ 0 60000 65536"/>
                  <a:gd name="T20" fmla="*/ 0 60000 65536"/>
                  <a:gd name="T21" fmla="*/ 0 60000 65536"/>
                  <a:gd name="T22" fmla="*/ 0 60000 65536"/>
                  <a:gd name="T23" fmla="*/ 0 60000 65536"/>
                  <a:gd name="T24" fmla="*/ 0 w 431799"/>
                  <a:gd name="T25" fmla="*/ 0 h 558801"/>
                  <a:gd name="T26" fmla="*/ 431799 w 431799"/>
                  <a:gd name="T27" fmla="*/ 558801 h 55880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1799" h="558801">
                    <a:moveTo>
                      <a:pt x="62411" y="80767"/>
                    </a:moveTo>
                    <a:lnTo>
                      <a:pt x="62411" y="478032"/>
                    </a:lnTo>
                    <a:lnTo>
                      <a:pt x="369387" y="478032"/>
                    </a:lnTo>
                    <a:lnTo>
                      <a:pt x="369387" y="80767"/>
                    </a:lnTo>
                    <a:close/>
                    <a:moveTo>
                      <a:pt x="0" y="0"/>
                    </a:moveTo>
                    <a:lnTo>
                      <a:pt x="431799" y="0"/>
                    </a:lnTo>
                    <a:lnTo>
                      <a:pt x="431799" y="558801"/>
                    </a:lnTo>
                    <a:lnTo>
                      <a:pt x="0" y="558801"/>
                    </a:lnTo>
                    <a:close/>
                  </a:path>
                </a:pathLst>
              </a:cu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2" name="椭圆 22"/>
              <p:cNvSpPr>
                <a:spLocks noChangeArrowheads="1"/>
              </p:cNvSpPr>
              <p:nvPr/>
            </p:nvSpPr>
            <p:spPr bwMode="auto">
              <a:xfrm>
                <a:off x="470600" y="1004001"/>
                <a:ext cx="376066" cy="376066"/>
              </a:xfrm>
              <a:prstGeom prst="ellipse">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sym typeface="宋体" panose="02010600030101010101" pitchFamily="2" charset="-122"/>
                </a:endParaRPr>
              </a:p>
            </p:txBody>
          </p:sp>
          <p:sp>
            <p:nvSpPr>
              <p:cNvPr id="23" name="矩形 23"/>
              <p:cNvSpPr>
                <a:spLocks noChangeArrowheads="1"/>
              </p:cNvSpPr>
              <p:nvPr/>
            </p:nvSpPr>
            <p:spPr bwMode="auto">
              <a:xfrm>
                <a:off x="476797" y="812801"/>
                <a:ext cx="167786" cy="567266"/>
              </a:xfrm>
              <a:prstGeom prst="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sym typeface="宋体" panose="02010600030101010101" pitchFamily="2" charset="-122"/>
                </a:endParaRPr>
              </a:p>
            </p:txBody>
          </p:sp>
        </p:grpSp>
        <p:sp>
          <p:nvSpPr>
            <p:cNvPr id="16" name="椭圆 26"/>
            <p:cNvSpPr>
              <a:spLocks noChangeAspect="1" noChangeArrowheads="1"/>
            </p:cNvSpPr>
            <p:nvPr/>
          </p:nvSpPr>
          <p:spPr bwMode="auto">
            <a:xfrm>
              <a:off x="535892" y="1071836"/>
              <a:ext cx="252000" cy="252000"/>
            </a:xfrm>
            <a:prstGeom prst="ellipse">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sym typeface="宋体" panose="02010600030101010101" pitchFamily="2" charset="-122"/>
              </a:endParaRPr>
            </a:p>
          </p:txBody>
        </p:sp>
      </p:grpSp>
      <p:sp>
        <p:nvSpPr>
          <p:cNvPr id="24" name="文本框 23"/>
          <p:cNvSpPr txBox="1"/>
          <p:nvPr/>
        </p:nvSpPr>
        <p:spPr>
          <a:xfrm>
            <a:off x="5049611" y="2329612"/>
            <a:ext cx="6692445" cy="652486"/>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您的内容打在这里，或者通过复制您的文本后。</a:t>
            </a:r>
          </a:p>
        </p:txBody>
      </p:sp>
      <p:sp>
        <p:nvSpPr>
          <p:cNvPr id="25" name="文本框 24"/>
          <p:cNvSpPr txBox="1"/>
          <p:nvPr/>
        </p:nvSpPr>
        <p:spPr>
          <a:xfrm>
            <a:off x="5049611" y="3239472"/>
            <a:ext cx="6692445" cy="652486"/>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您的内容打在这里，或者通过复制您的文本后。</a:t>
            </a:r>
          </a:p>
        </p:txBody>
      </p:sp>
      <p:sp>
        <p:nvSpPr>
          <p:cNvPr id="26" name="文本框 25"/>
          <p:cNvSpPr txBox="1"/>
          <p:nvPr/>
        </p:nvSpPr>
        <p:spPr>
          <a:xfrm>
            <a:off x="5049611" y="4149333"/>
            <a:ext cx="6692445" cy="652486"/>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您的内容打在这里，或者通过复制您的文本后。</a:t>
            </a:r>
          </a:p>
        </p:txBody>
      </p:sp>
      <p:sp>
        <p:nvSpPr>
          <p:cNvPr id="27" name="文本框 26"/>
          <p:cNvSpPr txBox="1"/>
          <p:nvPr/>
        </p:nvSpPr>
        <p:spPr>
          <a:xfrm>
            <a:off x="5049611" y="5138941"/>
            <a:ext cx="6692445" cy="652486"/>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您的内容打在这里，或者通过复制您的文本后。</a:t>
            </a:r>
          </a:p>
        </p:txBody>
      </p:sp>
      <p:sp>
        <p:nvSpPr>
          <p:cNvPr id="29" name="文本框 128"/>
          <p:cNvSpPr txBox="1"/>
          <p:nvPr userDrawn="1"/>
        </p:nvSpPr>
        <p:spPr>
          <a:xfrm>
            <a:off x="4639945" y="505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up)">
                                      <p:cBhvr>
                                        <p:cTn id="17" dur="500"/>
                                        <p:tgtEl>
                                          <p:spTgt spid="24"/>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up)">
                                      <p:cBhvr>
                                        <p:cTn id="25" dur="500"/>
                                        <p:tgtEl>
                                          <p:spTgt spid="25"/>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ipe(up)">
                                      <p:cBhvr>
                                        <p:cTn id="33" dur="500"/>
                                        <p:tgtEl>
                                          <p:spTgt spid="26"/>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par>
                          <p:cTn id="38" fill="hold">
                            <p:stCondLst>
                              <p:cond delay="4000"/>
                            </p:stCondLst>
                            <p:childTnLst>
                              <p:par>
                                <p:cTn id="39" presetID="22" presetClass="entr" presetSubtype="1"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up)">
                                      <p:cBhvr>
                                        <p:cTn id="4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7"/>
          <p:cNvSpPr>
            <a:spLocks noEditPoints="1"/>
          </p:cNvSpPr>
          <p:nvPr/>
        </p:nvSpPr>
        <p:spPr bwMode="auto">
          <a:xfrm>
            <a:off x="5832942" y="2763654"/>
            <a:ext cx="620324" cy="515804"/>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solidFill>
                <a:prstClr val="black"/>
              </a:solidFill>
            </a:endParaRPr>
          </a:p>
        </p:txBody>
      </p:sp>
      <p:sp>
        <p:nvSpPr>
          <p:cNvPr id="3" name="Freeform 47"/>
          <p:cNvSpPr>
            <a:spLocks noChangeAspect="1" noEditPoints="1"/>
          </p:cNvSpPr>
          <p:nvPr/>
        </p:nvSpPr>
        <p:spPr bwMode="auto">
          <a:xfrm>
            <a:off x="6673183" y="3646783"/>
            <a:ext cx="639168" cy="518400"/>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solidFill>
                <a:prstClr val="black"/>
              </a:solidFill>
            </a:endParaRPr>
          </a:p>
        </p:txBody>
      </p:sp>
      <p:sp>
        <p:nvSpPr>
          <p:cNvPr id="4" name="Freeform 42"/>
          <p:cNvSpPr>
            <a:spLocks noChangeAspect="1" noEditPoints="1"/>
          </p:cNvSpPr>
          <p:nvPr/>
        </p:nvSpPr>
        <p:spPr bwMode="auto">
          <a:xfrm>
            <a:off x="5026455" y="3646783"/>
            <a:ext cx="405239" cy="5184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solidFill>
                <a:prstClr val="black"/>
              </a:solidFill>
            </a:endParaRPr>
          </a:p>
        </p:txBody>
      </p:sp>
      <p:grpSp>
        <p:nvGrpSpPr>
          <p:cNvPr id="5" name="组合 4"/>
          <p:cNvGrpSpPr>
            <a:grpSpLocks noChangeAspect="1"/>
          </p:cNvGrpSpPr>
          <p:nvPr/>
        </p:nvGrpSpPr>
        <p:grpSpPr>
          <a:xfrm>
            <a:off x="5792958" y="4463127"/>
            <a:ext cx="599573" cy="518400"/>
            <a:chOff x="5169548" y="3637977"/>
            <a:chExt cx="674520" cy="583200"/>
          </a:xfrm>
          <a:solidFill>
            <a:schemeClr val="tx1">
              <a:lumMod val="65000"/>
              <a:lumOff val="35000"/>
            </a:schemeClr>
          </a:solidFill>
        </p:grpSpPr>
        <p:sp>
          <p:nvSpPr>
            <p:cNvPr id="6" name="Freeform 52"/>
            <p:cNvSpPr>
              <a:spLocks noEditPoints="1"/>
            </p:cNvSpPr>
            <p:nvPr/>
          </p:nvSpPr>
          <p:spPr bwMode="auto">
            <a:xfrm>
              <a:off x="5284736" y="3885993"/>
              <a:ext cx="456598" cy="250091"/>
            </a:xfrm>
            <a:custGeom>
              <a:avLst/>
              <a:gdLst>
                <a:gd name="T0" fmla="*/ 148 w 186"/>
                <a:gd name="T1" fmla="*/ 81 h 102"/>
                <a:gd name="T2" fmla="*/ 92 w 186"/>
                <a:gd name="T3" fmla="*/ 88 h 102"/>
                <a:gd name="T4" fmla="*/ 92 w 186"/>
                <a:gd name="T5" fmla="*/ 64 h 102"/>
                <a:gd name="T6" fmla="*/ 148 w 186"/>
                <a:gd name="T7" fmla="*/ 71 h 102"/>
                <a:gd name="T8" fmla="*/ 92 w 186"/>
                <a:gd name="T9" fmla="*/ 64 h 102"/>
                <a:gd name="T10" fmla="*/ 186 w 186"/>
                <a:gd name="T11" fmla="*/ 44 h 102"/>
                <a:gd name="T12" fmla="*/ 92 w 186"/>
                <a:gd name="T13" fmla="*/ 51 h 102"/>
                <a:gd name="T14" fmla="*/ 92 w 186"/>
                <a:gd name="T15" fmla="*/ 25 h 102"/>
                <a:gd name="T16" fmla="*/ 186 w 186"/>
                <a:gd name="T17" fmla="*/ 32 h 102"/>
                <a:gd name="T18" fmla="*/ 92 w 186"/>
                <a:gd name="T19" fmla="*/ 25 h 102"/>
                <a:gd name="T20" fmla="*/ 186 w 186"/>
                <a:gd name="T21" fmla="*/ 6 h 102"/>
                <a:gd name="T22" fmla="*/ 92 w 186"/>
                <a:gd name="T23" fmla="*/ 13 h 102"/>
                <a:gd name="T24" fmla="*/ 28 w 186"/>
                <a:gd name="T25" fmla="*/ 3 h 102"/>
                <a:gd name="T26" fmla="*/ 26 w 186"/>
                <a:gd name="T27" fmla="*/ 4 h 102"/>
                <a:gd name="T28" fmla="*/ 25 w 186"/>
                <a:gd name="T29" fmla="*/ 4 h 102"/>
                <a:gd name="T30" fmla="*/ 24 w 186"/>
                <a:gd name="T31" fmla="*/ 5 h 102"/>
                <a:gd name="T32" fmla="*/ 24 w 186"/>
                <a:gd name="T33" fmla="*/ 5 h 102"/>
                <a:gd name="T34" fmla="*/ 23 w 186"/>
                <a:gd name="T35" fmla="*/ 6 h 102"/>
                <a:gd name="T36" fmla="*/ 23 w 186"/>
                <a:gd name="T37" fmla="*/ 6 h 102"/>
                <a:gd name="T38" fmla="*/ 22 w 186"/>
                <a:gd name="T39" fmla="*/ 6 h 102"/>
                <a:gd name="T40" fmla="*/ 21 w 186"/>
                <a:gd name="T41" fmla="*/ 7 h 102"/>
                <a:gd name="T42" fmla="*/ 21 w 186"/>
                <a:gd name="T43" fmla="*/ 7 h 102"/>
                <a:gd name="T44" fmla="*/ 20 w 186"/>
                <a:gd name="T45" fmla="*/ 8 h 102"/>
                <a:gd name="T46" fmla="*/ 20 w 186"/>
                <a:gd name="T47" fmla="*/ 8 h 102"/>
                <a:gd name="T48" fmla="*/ 19 w 186"/>
                <a:gd name="T49" fmla="*/ 8 h 102"/>
                <a:gd name="T50" fmla="*/ 19 w 186"/>
                <a:gd name="T51" fmla="*/ 9 h 102"/>
                <a:gd name="T52" fmla="*/ 18 w 186"/>
                <a:gd name="T53" fmla="*/ 9 h 102"/>
                <a:gd name="T54" fmla="*/ 18 w 186"/>
                <a:gd name="T55" fmla="*/ 10 h 102"/>
                <a:gd name="T56" fmla="*/ 18 w 186"/>
                <a:gd name="T57" fmla="*/ 10 h 102"/>
                <a:gd name="T58" fmla="*/ 8 w 186"/>
                <a:gd name="T59" fmla="*/ 28 h 102"/>
                <a:gd name="T60" fmla="*/ 2 w 186"/>
                <a:gd name="T61" fmla="*/ 61 h 102"/>
                <a:gd name="T62" fmla="*/ 40 w 186"/>
                <a:gd name="T63" fmla="*/ 1 h 102"/>
                <a:gd name="T64" fmla="*/ 16 w 186"/>
                <a:gd name="T65" fmla="*/ 30 h 102"/>
                <a:gd name="T66" fmla="*/ 42 w 186"/>
                <a:gd name="T67" fmla="*/ 16 h 102"/>
                <a:gd name="T68" fmla="*/ 45 w 186"/>
                <a:gd name="T69" fmla="*/ 30 h 102"/>
                <a:gd name="T70" fmla="*/ 49 w 186"/>
                <a:gd name="T71" fmla="*/ 30 h 102"/>
                <a:gd name="T72" fmla="*/ 64 w 186"/>
                <a:gd name="T73" fmla="*/ 33 h 102"/>
                <a:gd name="T74" fmla="*/ 15 w 186"/>
                <a:gd name="T75" fmla="*/ 33 h 102"/>
                <a:gd name="T76" fmla="*/ 16 w 186"/>
                <a:gd name="T77" fmla="*/ 30 h 102"/>
                <a:gd name="T78" fmla="*/ 53 w 186"/>
                <a:gd name="T79" fmla="*/ 38 h 102"/>
                <a:gd name="T80" fmla="*/ 46 w 186"/>
                <a:gd name="T81" fmla="*/ 38 h 102"/>
                <a:gd name="T82" fmla="*/ 29 w 186"/>
                <a:gd name="T83" fmla="*/ 35 h 102"/>
                <a:gd name="T84" fmla="*/ 29 w 186"/>
                <a:gd name="T85" fmla="*/ 42 h 102"/>
                <a:gd name="T86" fmla="*/ 29 w 186"/>
                <a:gd name="T87" fmla="*/ 35 h 102"/>
                <a:gd name="T88" fmla="*/ 0 w 186"/>
                <a:gd name="T89" fmla="*/ 102 h 102"/>
                <a:gd name="T90" fmla="*/ 28 w 186"/>
                <a:gd name="T91" fmla="*/ 96 h 102"/>
                <a:gd name="T92" fmla="*/ 79 w 186"/>
                <a:gd name="T9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7" name="Freeform 53"/>
            <p:cNvSpPr>
              <a:spLocks noEditPoints="1"/>
            </p:cNvSpPr>
            <p:nvPr/>
          </p:nvSpPr>
          <p:spPr bwMode="auto">
            <a:xfrm>
              <a:off x="5169548" y="3637977"/>
              <a:ext cx="674520" cy="583200"/>
            </a:xfrm>
            <a:custGeom>
              <a:avLst/>
              <a:gdLst>
                <a:gd name="T0" fmla="*/ 265 w 275"/>
                <a:gd name="T1" fmla="*/ 71 h 238"/>
                <a:gd name="T2" fmla="*/ 243 w 275"/>
                <a:gd name="T3" fmla="*/ 62 h 238"/>
                <a:gd name="T4" fmla="*/ 217 w 275"/>
                <a:gd name="T5" fmla="*/ 62 h 238"/>
                <a:gd name="T6" fmla="*/ 194 w 275"/>
                <a:gd name="T7" fmla="*/ 43 h 238"/>
                <a:gd name="T8" fmla="*/ 172 w 275"/>
                <a:gd name="T9" fmla="*/ 43 h 238"/>
                <a:gd name="T10" fmla="*/ 145 w 275"/>
                <a:gd name="T11" fmla="*/ 0 h 238"/>
                <a:gd name="T12" fmla="*/ 126 w 275"/>
                <a:gd name="T13" fmla="*/ 0 h 238"/>
                <a:gd name="T14" fmla="*/ 100 w 275"/>
                <a:gd name="T15" fmla="*/ 43 h 238"/>
                <a:gd name="T16" fmla="*/ 76 w 275"/>
                <a:gd name="T17" fmla="*/ 44 h 238"/>
                <a:gd name="T18" fmla="*/ 53 w 275"/>
                <a:gd name="T19" fmla="*/ 62 h 238"/>
                <a:gd name="T20" fmla="*/ 31 w 275"/>
                <a:gd name="T21" fmla="*/ 62 h 238"/>
                <a:gd name="T22" fmla="*/ 9 w 275"/>
                <a:gd name="T23" fmla="*/ 71 h 238"/>
                <a:gd name="T24" fmla="*/ 0 w 275"/>
                <a:gd name="T25" fmla="*/ 93 h 238"/>
                <a:gd name="T26" fmla="*/ 0 w 275"/>
                <a:gd name="T27" fmla="*/ 207 h 238"/>
                <a:gd name="T28" fmla="*/ 9 w 275"/>
                <a:gd name="T29" fmla="*/ 229 h 238"/>
                <a:gd name="T30" fmla="*/ 31 w 275"/>
                <a:gd name="T31" fmla="*/ 238 h 238"/>
                <a:gd name="T32" fmla="*/ 243 w 275"/>
                <a:gd name="T33" fmla="*/ 238 h 238"/>
                <a:gd name="T34" fmla="*/ 265 w 275"/>
                <a:gd name="T35" fmla="*/ 229 h 238"/>
                <a:gd name="T36" fmla="*/ 275 w 275"/>
                <a:gd name="T37" fmla="*/ 207 h 238"/>
                <a:gd name="T38" fmla="*/ 275 w 275"/>
                <a:gd name="T39" fmla="*/ 93 h 238"/>
                <a:gd name="T40" fmla="*/ 265 w 275"/>
                <a:gd name="T41" fmla="*/ 71 h 238"/>
                <a:gd name="T42" fmla="*/ 77 w 275"/>
                <a:gd name="T43" fmla="*/ 50 h 238"/>
                <a:gd name="T44" fmla="*/ 194 w 275"/>
                <a:gd name="T45" fmla="*/ 49 h 238"/>
                <a:gd name="T46" fmla="*/ 210 w 275"/>
                <a:gd name="T47" fmla="*/ 58 h 238"/>
                <a:gd name="T48" fmla="*/ 201 w 275"/>
                <a:gd name="T49" fmla="*/ 56 h 238"/>
                <a:gd name="T50" fmla="*/ 83 w 275"/>
                <a:gd name="T51" fmla="*/ 57 h 238"/>
                <a:gd name="T52" fmla="*/ 66 w 275"/>
                <a:gd name="T53" fmla="*/ 74 h 238"/>
                <a:gd name="T54" fmla="*/ 68 w 275"/>
                <a:gd name="T55" fmla="*/ 83 h 238"/>
                <a:gd name="T56" fmla="*/ 59 w 275"/>
                <a:gd name="T57" fmla="*/ 68 h 238"/>
                <a:gd name="T58" fmla="*/ 77 w 275"/>
                <a:gd name="T59" fmla="*/ 50 h 238"/>
                <a:gd name="T60" fmla="*/ 258 w 275"/>
                <a:gd name="T61" fmla="*/ 207 h 238"/>
                <a:gd name="T62" fmla="*/ 254 w 275"/>
                <a:gd name="T63" fmla="*/ 217 h 238"/>
                <a:gd name="T64" fmla="*/ 243 w 275"/>
                <a:gd name="T65" fmla="*/ 222 h 238"/>
                <a:gd name="T66" fmla="*/ 31 w 275"/>
                <a:gd name="T67" fmla="*/ 222 h 238"/>
                <a:gd name="T68" fmla="*/ 21 w 275"/>
                <a:gd name="T69" fmla="*/ 217 h 238"/>
                <a:gd name="T70" fmla="*/ 17 w 275"/>
                <a:gd name="T71" fmla="*/ 207 h 238"/>
                <a:gd name="T72" fmla="*/ 17 w 275"/>
                <a:gd name="T73" fmla="*/ 93 h 238"/>
                <a:gd name="T74" fmla="*/ 21 w 275"/>
                <a:gd name="T75" fmla="*/ 83 h 238"/>
                <a:gd name="T76" fmla="*/ 31 w 275"/>
                <a:gd name="T77" fmla="*/ 78 h 238"/>
                <a:gd name="T78" fmla="*/ 54 w 275"/>
                <a:gd name="T79" fmla="*/ 78 h 238"/>
                <a:gd name="T80" fmla="*/ 76 w 275"/>
                <a:gd name="T81" fmla="*/ 92 h 238"/>
                <a:gd name="T82" fmla="*/ 194 w 275"/>
                <a:gd name="T83" fmla="*/ 92 h 238"/>
                <a:gd name="T84" fmla="*/ 215 w 275"/>
                <a:gd name="T85" fmla="*/ 78 h 238"/>
                <a:gd name="T86" fmla="*/ 243 w 275"/>
                <a:gd name="T87" fmla="*/ 78 h 238"/>
                <a:gd name="T88" fmla="*/ 254 w 275"/>
                <a:gd name="T89" fmla="*/ 83 h 238"/>
                <a:gd name="T90" fmla="*/ 258 w 275"/>
                <a:gd name="T91" fmla="*/ 93 h 238"/>
                <a:gd name="T92" fmla="*/ 258 w 275"/>
                <a:gd name="T93"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grpSp>
      <p:grpSp>
        <p:nvGrpSpPr>
          <p:cNvPr id="8" name="组合 7"/>
          <p:cNvGrpSpPr/>
          <p:nvPr/>
        </p:nvGrpSpPr>
        <p:grpSpPr>
          <a:xfrm>
            <a:off x="4009163" y="1806251"/>
            <a:ext cx="2034584" cy="2021813"/>
            <a:chOff x="3006872" y="1129208"/>
            <a:chExt cx="1525938" cy="1516360"/>
          </a:xfrm>
          <a:solidFill>
            <a:schemeClr val="accent1"/>
          </a:solidFill>
        </p:grpSpPr>
        <p:sp>
          <p:nvSpPr>
            <p:cNvPr id="9" name="圆角矩形 26"/>
            <p:cNvSpPr/>
            <p:nvPr/>
          </p:nvSpPr>
          <p:spPr>
            <a:xfrm>
              <a:off x="3006872" y="1129208"/>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TextBox 58"/>
            <p:cNvSpPr txBox="1"/>
            <p:nvPr/>
          </p:nvSpPr>
          <p:spPr>
            <a:xfrm>
              <a:off x="3542656" y="1649338"/>
              <a:ext cx="514805" cy="561741"/>
            </a:xfrm>
            <a:prstGeom prst="rect">
              <a:avLst/>
            </a:prstGeom>
            <a:grpFill/>
          </p:spPr>
          <p:txBody>
            <a:bodyPr wrap="none" rtlCol="0">
              <a:spAutoFit/>
            </a:bodyPr>
            <a:lstStyle/>
            <a:p>
              <a:r>
                <a:rPr lang="en-US" altLang="zh-CN" sz="4265" dirty="0">
                  <a:solidFill>
                    <a:schemeClr val="bg1"/>
                  </a:solidFill>
                  <a:latin typeface="Impact" panose="020B0806030902050204" pitchFamily="34" charset="0"/>
                </a:rPr>
                <a:t>01</a:t>
              </a:r>
              <a:endParaRPr lang="zh-CN" altLang="en-US" sz="4265" dirty="0">
                <a:solidFill>
                  <a:schemeClr val="bg1"/>
                </a:solidFill>
                <a:latin typeface="Impact" panose="020B0806030902050204" pitchFamily="34" charset="0"/>
              </a:endParaRPr>
            </a:p>
          </p:txBody>
        </p:sp>
      </p:grpSp>
      <p:grpSp>
        <p:nvGrpSpPr>
          <p:cNvPr id="11" name="组合 10"/>
          <p:cNvGrpSpPr/>
          <p:nvPr/>
        </p:nvGrpSpPr>
        <p:grpSpPr>
          <a:xfrm>
            <a:off x="6143104" y="1806251"/>
            <a:ext cx="2034584" cy="2021813"/>
            <a:chOff x="4607328" y="1129208"/>
            <a:chExt cx="1525938" cy="1516360"/>
          </a:xfrm>
          <a:solidFill>
            <a:schemeClr val="accent2"/>
          </a:solidFill>
        </p:grpSpPr>
        <p:sp>
          <p:nvSpPr>
            <p:cNvPr id="12" name="圆角矩形 26"/>
            <p:cNvSpPr/>
            <p:nvPr/>
          </p:nvSpPr>
          <p:spPr>
            <a:xfrm flipH="1">
              <a:off x="4607328" y="1129208"/>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TextBox 61"/>
            <p:cNvSpPr txBox="1"/>
            <p:nvPr/>
          </p:nvSpPr>
          <p:spPr>
            <a:xfrm>
              <a:off x="5089611" y="1649338"/>
              <a:ext cx="564097" cy="561741"/>
            </a:xfrm>
            <a:prstGeom prst="rect">
              <a:avLst/>
            </a:prstGeom>
            <a:grpFill/>
          </p:spPr>
          <p:txBody>
            <a:bodyPr wrap="none" rtlCol="0">
              <a:spAutoFit/>
            </a:bodyPr>
            <a:lstStyle/>
            <a:p>
              <a:r>
                <a:rPr lang="en-US" altLang="zh-CN" sz="4265" dirty="0">
                  <a:solidFill>
                    <a:schemeClr val="bg1"/>
                  </a:solidFill>
                  <a:latin typeface="Impact" panose="020B0806030902050204" pitchFamily="34" charset="0"/>
                </a:rPr>
                <a:t>02</a:t>
              </a:r>
              <a:endParaRPr lang="zh-CN" altLang="en-US" sz="4265" dirty="0">
                <a:solidFill>
                  <a:schemeClr val="bg1"/>
                </a:solidFill>
                <a:latin typeface="Impact" panose="020B0806030902050204" pitchFamily="34" charset="0"/>
              </a:endParaRPr>
            </a:p>
          </p:txBody>
        </p:sp>
      </p:grpSp>
      <p:grpSp>
        <p:nvGrpSpPr>
          <p:cNvPr id="14" name="组合 13"/>
          <p:cNvGrpSpPr/>
          <p:nvPr/>
        </p:nvGrpSpPr>
        <p:grpSpPr>
          <a:xfrm>
            <a:off x="6143105" y="3955742"/>
            <a:ext cx="2034584" cy="2021813"/>
            <a:chOff x="4607329" y="2741326"/>
            <a:chExt cx="1525938" cy="1516360"/>
          </a:xfrm>
          <a:solidFill>
            <a:schemeClr val="accent3"/>
          </a:solidFill>
        </p:grpSpPr>
        <p:sp>
          <p:nvSpPr>
            <p:cNvPr id="15" name="圆角矩形 26"/>
            <p:cNvSpPr/>
            <p:nvPr/>
          </p:nvSpPr>
          <p:spPr>
            <a:xfrm flipH="1" flipV="1">
              <a:off x="4607329" y="2741326"/>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TextBox 64"/>
            <p:cNvSpPr txBox="1"/>
            <p:nvPr/>
          </p:nvSpPr>
          <p:spPr>
            <a:xfrm>
              <a:off x="5089611" y="3139103"/>
              <a:ext cx="576119" cy="561741"/>
            </a:xfrm>
            <a:prstGeom prst="rect">
              <a:avLst/>
            </a:prstGeom>
            <a:grpFill/>
          </p:spPr>
          <p:txBody>
            <a:bodyPr wrap="none" rtlCol="0">
              <a:spAutoFit/>
            </a:bodyPr>
            <a:lstStyle/>
            <a:p>
              <a:r>
                <a:rPr lang="en-US" altLang="zh-CN" sz="4265" dirty="0">
                  <a:solidFill>
                    <a:schemeClr val="bg1"/>
                  </a:solidFill>
                  <a:latin typeface="Impact" panose="020B0806030902050204" pitchFamily="34" charset="0"/>
                </a:rPr>
                <a:t>03</a:t>
              </a:r>
              <a:endParaRPr lang="zh-CN" altLang="en-US" sz="4265" dirty="0">
                <a:solidFill>
                  <a:schemeClr val="bg1"/>
                </a:solidFill>
                <a:latin typeface="Impact" panose="020B0806030902050204" pitchFamily="34" charset="0"/>
              </a:endParaRPr>
            </a:p>
          </p:txBody>
        </p:sp>
      </p:grpSp>
      <p:grpSp>
        <p:nvGrpSpPr>
          <p:cNvPr id="17" name="组合 16"/>
          <p:cNvGrpSpPr/>
          <p:nvPr/>
        </p:nvGrpSpPr>
        <p:grpSpPr>
          <a:xfrm>
            <a:off x="4009163" y="3961520"/>
            <a:ext cx="2034584" cy="2021813"/>
            <a:chOff x="3006872" y="2745660"/>
            <a:chExt cx="1525938" cy="1516360"/>
          </a:xfrm>
        </p:grpSpPr>
        <p:sp>
          <p:nvSpPr>
            <p:cNvPr id="18" name="圆角矩形 26"/>
            <p:cNvSpPr/>
            <p:nvPr/>
          </p:nvSpPr>
          <p:spPr>
            <a:xfrm flipV="1">
              <a:off x="3006872" y="2745660"/>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TextBox 67"/>
            <p:cNvSpPr txBox="1"/>
            <p:nvPr/>
          </p:nvSpPr>
          <p:spPr>
            <a:xfrm>
              <a:off x="3542656" y="3139103"/>
              <a:ext cx="564097" cy="561741"/>
            </a:xfrm>
            <a:prstGeom prst="rect">
              <a:avLst/>
            </a:prstGeom>
            <a:noFill/>
          </p:spPr>
          <p:txBody>
            <a:bodyPr wrap="none" rtlCol="0">
              <a:spAutoFit/>
            </a:bodyPr>
            <a:lstStyle/>
            <a:p>
              <a:r>
                <a:rPr lang="en-US" altLang="zh-CN" sz="4265" dirty="0">
                  <a:solidFill>
                    <a:schemeClr val="bg1"/>
                  </a:solidFill>
                  <a:latin typeface="Impact" panose="020B0806030902050204" pitchFamily="34" charset="0"/>
                </a:rPr>
                <a:t>04</a:t>
              </a:r>
              <a:endParaRPr lang="zh-CN" altLang="en-US" sz="4265" dirty="0">
                <a:solidFill>
                  <a:schemeClr val="bg1"/>
                </a:solidFill>
                <a:latin typeface="Impact" panose="020B0806030902050204" pitchFamily="34" charset="0"/>
              </a:endParaRPr>
            </a:p>
          </p:txBody>
        </p:sp>
      </p:grpSp>
      <p:cxnSp>
        <p:nvCxnSpPr>
          <p:cNvPr id="20" name="直接连接符 19"/>
          <p:cNvCxnSpPr/>
          <p:nvPr/>
        </p:nvCxnSpPr>
        <p:spPr>
          <a:xfrm flipH="1">
            <a:off x="3436347" y="3021087"/>
            <a:ext cx="960107" cy="0"/>
          </a:xfrm>
          <a:prstGeom prst="line">
            <a:avLst/>
          </a:prstGeom>
          <a:ln w="6350">
            <a:solidFill>
              <a:schemeClr val="accent5">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矩形 1"/>
          <p:cNvSpPr>
            <a:spLocks noChangeArrowheads="1"/>
          </p:cNvSpPr>
          <p:nvPr/>
        </p:nvSpPr>
        <p:spPr bwMode="auto">
          <a:xfrm>
            <a:off x="341086" y="2477659"/>
            <a:ext cx="305171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600" kern="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a:t>
            </a:r>
          </a:p>
        </p:txBody>
      </p:sp>
      <p:cxnSp>
        <p:nvCxnSpPr>
          <p:cNvPr id="22" name="直接连接符 21"/>
          <p:cNvCxnSpPr/>
          <p:nvPr/>
        </p:nvCxnSpPr>
        <p:spPr>
          <a:xfrm flipH="1">
            <a:off x="7824192" y="3021087"/>
            <a:ext cx="686952" cy="0"/>
          </a:xfrm>
          <a:prstGeom prst="line">
            <a:avLst/>
          </a:prstGeom>
          <a:ln w="6350">
            <a:solidFill>
              <a:schemeClr val="accent5">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 name="矩形 1"/>
          <p:cNvSpPr>
            <a:spLocks noChangeArrowheads="1"/>
          </p:cNvSpPr>
          <p:nvPr/>
        </p:nvSpPr>
        <p:spPr bwMode="auto">
          <a:xfrm>
            <a:off x="8699401" y="2477659"/>
            <a:ext cx="305171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600" kern="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a:t>
            </a:r>
          </a:p>
        </p:txBody>
      </p:sp>
      <p:cxnSp>
        <p:nvCxnSpPr>
          <p:cNvPr id="24" name="直接连接符 23"/>
          <p:cNvCxnSpPr/>
          <p:nvPr/>
        </p:nvCxnSpPr>
        <p:spPr>
          <a:xfrm flipH="1">
            <a:off x="7824192" y="4765005"/>
            <a:ext cx="686952" cy="0"/>
          </a:xfrm>
          <a:prstGeom prst="line">
            <a:avLst/>
          </a:prstGeom>
          <a:ln w="6350">
            <a:solidFill>
              <a:schemeClr val="accent5">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5" name="矩形 1"/>
          <p:cNvSpPr>
            <a:spLocks noChangeArrowheads="1"/>
          </p:cNvSpPr>
          <p:nvPr/>
        </p:nvSpPr>
        <p:spPr bwMode="auto">
          <a:xfrm>
            <a:off x="8699401" y="4221577"/>
            <a:ext cx="305171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600" kern="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a:t>
            </a:r>
          </a:p>
        </p:txBody>
      </p:sp>
      <p:cxnSp>
        <p:nvCxnSpPr>
          <p:cNvPr id="26" name="直接连接符 25"/>
          <p:cNvCxnSpPr/>
          <p:nvPr/>
        </p:nvCxnSpPr>
        <p:spPr>
          <a:xfrm flipH="1">
            <a:off x="3436347" y="4765005"/>
            <a:ext cx="960107" cy="0"/>
          </a:xfrm>
          <a:prstGeom prst="line">
            <a:avLst/>
          </a:prstGeom>
          <a:ln w="6350">
            <a:solidFill>
              <a:schemeClr val="accent5">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7" name="矩形 1"/>
          <p:cNvSpPr>
            <a:spLocks noChangeArrowheads="1"/>
          </p:cNvSpPr>
          <p:nvPr/>
        </p:nvSpPr>
        <p:spPr bwMode="auto">
          <a:xfrm>
            <a:off x="341086" y="4221577"/>
            <a:ext cx="305171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600" kern="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a:t>
            </a:r>
          </a:p>
        </p:txBody>
      </p:sp>
      <p:sp>
        <p:nvSpPr>
          <p:cNvPr id="29" name="文本框 128"/>
          <p:cNvSpPr txBox="1"/>
          <p:nvPr userDrawn="1"/>
        </p:nvSpPr>
        <p:spPr>
          <a:xfrm>
            <a:off x="4639945" y="505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62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2000">
                                          <p:cBhvr additive="base">
                                            <p:cTn id="7" dur="400" fill="hold"/>
                                            <p:tgtEl>
                                              <p:spTgt spid="8"/>
                                            </p:tgtEl>
                                            <p:attrNameLst>
                                              <p:attrName>ppt_x</p:attrName>
                                            </p:attrNameLst>
                                          </p:cBhvr>
                                          <p:tavLst>
                                            <p:tav tm="0">
                                              <p:val>
                                                <p:strVal val="0-#ppt_w/2"/>
                                              </p:val>
                                            </p:tav>
                                            <p:tav tm="100000">
                                              <p:val>
                                                <p:strVal val="#ppt_x"/>
                                              </p:val>
                                            </p:tav>
                                          </p:tavLst>
                                        </p:anim>
                                        <p:anim calcmode="lin" valueType="num" p14:bounceEnd="62000">
                                          <p:cBhvr additive="base">
                                            <p:cTn id="8" dur="4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14:presetBounceEnd="62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62000">
                                          <p:cBhvr additive="base">
                                            <p:cTn id="11" dur="400" fill="hold"/>
                                            <p:tgtEl>
                                              <p:spTgt spid="11"/>
                                            </p:tgtEl>
                                            <p:attrNameLst>
                                              <p:attrName>ppt_x</p:attrName>
                                            </p:attrNameLst>
                                          </p:cBhvr>
                                          <p:tavLst>
                                            <p:tav tm="0">
                                              <p:val>
                                                <p:strVal val="1+#ppt_w/2"/>
                                              </p:val>
                                            </p:tav>
                                            <p:tav tm="100000">
                                              <p:val>
                                                <p:strVal val="#ppt_x"/>
                                              </p:val>
                                            </p:tav>
                                          </p:tavLst>
                                        </p:anim>
                                        <p:anim calcmode="lin" valueType="num" p14:bounceEnd="62000">
                                          <p:cBhvr additive="base">
                                            <p:cTn id="12" dur="4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14:presetBounceEnd="62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62000">
                                          <p:cBhvr additive="base">
                                            <p:cTn id="15" dur="400" fill="hold"/>
                                            <p:tgtEl>
                                              <p:spTgt spid="14"/>
                                            </p:tgtEl>
                                            <p:attrNameLst>
                                              <p:attrName>ppt_x</p:attrName>
                                            </p:attrNameLst>
                                          </p:cBhvr>
                                          <p:tavLst>
                                            <p:tav tm="0">
                                              <p:val>
                                                <p:strVal val="1+#ppt_w/2"/>
                                              </p:val>
                                            </p:tav>
                                            <p:tav tm="100000">
                                              <p:val>
                                                <p:strVal val="#ppt_x"/>
                                              </p:val>
                                            </p:tav>
                                          </p:tavLst>
                                        </p:anim>
                                        <p:anim calcmode="lin" valueType="num" p14:bounceEnd="62000">
                                          <p:cBhvr additive="base">
                                            <p:cTn id="16" dur="4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14:presetBounceEnd="62000">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14:bounceEnd="62000">
                                          <p:cBhvr additive="base">
                                            <p:cTn id="19" dur="400" fill="hold"/>
                                            <p:tgtEl>
                                              <p:spTgt spid="17"/>
                                            </p:tgtEl>
                                            <p:attrNameLst>
                                              <p:attrName>ppt_x</p:attrName>
                                            </p:attrNameLst>
                                          </p:cBhvr>
                                          <p:tavLst>
                                            <p:tav tm="0">
                                              <p:val>
                                                <p:strVal val="0-#ppt_w/2"/>
                                              </p:val>
                                            </p:tav>
                                            <p:tav tm="100000">
                                              <p:val>
                                                <p:strVal val="#ppt_x"/>
                                              </p:val>
                                            </p:tav>
                                          </p:tavLst>
                                        </p:anim>
                                        <p:anim calcmode="lin" valueType="num" p14:bounceEnd="62000">
                                          <p:cBhvr additive="base">
                                            <p:cTn id="20" dur="400" fill="hold"/>
                                            <p:tgtEl>
                                              <p:spTgt spid="1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52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anim calcmode="lin" valueType="num">
                                          <p:cBhvr>
                                            <p:cTn id="27" dur="500" fill="hold"/>
                                            <p:tgtEl>
                                              <p:spTgt spid="3"/>
                                            </p:tgtEl>
                                            <p:attrNameLst>
                                              <p:attrName>ppt_x</p:attrName>
                                            </p:attrNameLst>
                                          </p:cBhvr>
                                          <p:tavLst>
                                            <p:tav tm="0">
                                              <p:val>
                                                <p:fltVal val="0.5"/>
                                              </p:val>
                                            </p:tav>
                                            <p:tav tm="100000">
                                              <p:val>
                                                <p:strVal val="#ppt_x"/>
                                              </p:val>
                                            </p:tav>
                                          </p:tavLst>
                                        </p:anim>
                                        <p:anim calcmode="lin" valueType="num">
                                          <p:cBhvr>
                                            <p:cTn id="28" dur="500" fill="hold"/>
                                            <p:tgtEl>
                                              <p:spTgt spid="3"/>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anim calcmode="lin" valueType="num">
                                          <p:cBhvr>
                                            <p:cTn id="34" dur="500" fill="hold"/>
                                            <p:tgtEl>
                                              <p:spTgt spid="4"/>
                                            </p:tgtEl>
                                            <p:attrNameLst>
                                              <p:attrName>ppt_x</p:attrName>
                                            </p:attrNameLst>
                                          </p:cBhvr>
                                          <p:tavLst>
                                            <p:tav tm="0">
                                              <p:val>
                                                <p:fltVal val="0.5"/>
                                              </p:val>
                                            </p:tav>
                                            <p:tav tm="100000">
                                              <p:val>
                                                <p:strVal val="#ppt_x"/>
                                              </p:val>
                                            </p:tav>
                                          </p:tavLst>
                                        </p:anim>
                                        <p:anim calcmode="lin" valueType="num">
                                          <p:cBhvr>
                                            <p:cTn id="35" dur="500" fill="hold"/>
                                            <p:tgtEl>
                                              <p:spTgt spid="4"/>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p:cTn id="38" dur="500" fill="hold"/>
                                            <p:tgtEl>
                                              <p:spTgt spid="2"/>
                                            </p:tgtEl>
                                            <p:attrNameLst>
                                              <p:attrName>ppt_w</p:attrName>
                                            </p:attrNameLst>
                                          </p:cBhvr>
                                          <p:tavLst>
                                            <p:tav tm="0">
                                              <p:val>
                                                <p:fltVal val="0"/>
                                              </p:val>
                                            </p:tav>
                                            <p:tav tm="100000">
                                              <p:val>
                                                <p:strVal val="#ppt_w"/>
                                              </p:val>
                                            </p:tav>
                                          </p:tavLst>
                                        </p:anim>
                                        <p:anim calcmode="lin" valueType="num">
                                          <p:cBhvr>
                                            <p:cTn id="39" dur="500" fill="hold"/>
                                            <p:tgtEl>
                                              <p:spTgt spid="2"/>
                                            </p:tgtEl>
                                            <p:attrNameLst>
                                              <p:attrName>ppt_h</p:attrName>
                                            </p:attrNameLst>
                                          </p:cBhvr>
                                          <p:tavLst>
                                            <p:tav tm="0">
                                              <p:val>
                                                <p:fltVal val="0"/>
                                              </p:val>
                                            </p:tav>
                                            <p:tav tm="100000">
                                              <p:val>
                                                <p:strVal val="#ppt_h"/>
                                              </p:val>
                                            </p:tav>
                                          </p:tavLst>
                                        </p:anim>
                                        <p:animEffect transition="in" filter="fade">
                                          <p:cBhvr>
                                            <p:cTn id="40" dur="500"/>
                                            <p:tgtEl>
                                              <p:spTgt spid="2"/>
                                            </p:tgtEl>
                                          </p:cBhvr>
                                        </p:animEffect>
                                        <p:anim calcmode="lin" valueType="num">
                                          <p:cBhvr>
                                            <p:cTn id="41" dur="500" fill="hold"/>
                                            <p:tgtEl>
                                              <p:spTgt spid="2"/>
                                            </p:tgtEl>
                                            <p:attrNameLst>
                                              <p:attrName>ppt_x</p:attrName>
                                            </p:attrNameLst>
                                          </p:cBhvr>
                                          <p:tavLst>
                                            <p:tav tm="0">
                                              <p:val>
                                                <p:fltVal val="0.5"/>
                                              </p:val>
                                            </p:tav>
                                            <p:tav tm="100000">
                                              <p:val>
                                                <p:strVal val="#ppt_x"/>
                                              </p:val>
                                            </p:tav>
                                          </p:tavLst>
                                        </p:anim>
                                        <p:anim calcmode="lin" valueType="num">
                                          <p:cBhvr>
                                            <p:cTn id="42" dur="500" fill="hold"/>
                                            <p:tgtEl>
                                              <p:spTgt spid="2"/>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Effect transition="in" filter="fade">
                                          <p:cBhvr>
                                            <p:cTn id="47" dur="500"/>
                                            <p:tgtEl>
                                              <p:spTgt spid="5"/>
                                            </p:tgtEl>
                                          </p:cBhvr>
                                        </p:animEffect>
                                        <p:anim calcmode="lin" valueType="num">
                                          <p:cBhvr>
                                            <p:cTn id="48" dur="500" fill="hold"/>
                                            <p:tgtEl>
                                              <p:spTgt spid="5"/>
                                            </p:tgtEl>
                                            <p:attrNameLst>
                                              <p:attrName>ppt_x</p:attrName>
                                            </p:attrNameLst>
                                          </p:cBhvr>
                                          <p:tavLst>
                                            <p:tav tm="0">
                                              <p:val>
                                                <p:fltVal val="0.5"/>
                                              </p:val>
                                            </p:tav>
                                            <p:tav tm="100000">
                                              <p:val>
                                                <p:strVal val="#ppt_x"/>
                                              </p:val>
                                            </p:tav>
                                          </p:tavLst>
                                        </p:anim>
                                        <p:anim calcmode="lin" valueType="num">
                                          <p:cBhvr>
                                            <p:cTn id="49" dur="500" fill="hold"/>
                                            <p:tgtEl>
                                              <p:spTgt spid="5"/>
                                            </p:tgtEl>
                                            <p:attrNameLst>
                                              <p:attrName>ppt_y</p:attrName>
                                            </p:attrNameLst>
                                          </p:cBhvr>
                                          <p:tavLst>
                                            <p:tav tm="0">
                                              <p:val>
                                                <p:fltVal val="0.5"/>
                                              </p:val>
                                            </p:tav>
                                            <p:tav tm="100000">
                                              <p:val>
                                                <p:strVal val="#ppt_y"/>
                                              </p:val>
                                            </p:tav>
                                          </p:tavLst>
                                        </p:anim>
                                      </p:childTnLst>
                                    </p:cTn>
                                  </p:par>
                                </p:childTnLst>
                              </p:cTn>
                            </p:par>
                            <p:par>
                              <p:cTn id="50" fill="hold">
                                <p:stCondLst>
                                  <p:cond delay="1000"/>
                                </p:stCondLst>
                                <p:childTnLst>
                                  <p:par>
                                    <p:cTn id="51" presetID="22" presetClass="entr" presetSubtype="2" fill="hold"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right)">
                                          <p:cBhvr>
                                            <p:cTn id="53" dur="500"/>
                                            <p:tgtEl>
                                              <p:spTgt spid="20"/>
                                            </p:tgtEl>
                                          </p:cBhvr>
                                        </p:animEffect>
                                      </p:childTnLst>
                                    </p:cTn>
                                  </p:par>
                                </p:childTnLst>
                              </p:cTn>
                            </p:par>
                            <p:par>
                              <p:cTn id="54" fill="hold">
                                <p:stCondLst>
                                  <p:cond delay="1500"/>
                                </p:stCondLst>
                                <p:childTnLst>
                                  <p:par>
                                    <p:cTn id="55" presetID="2" presetClass="entr" presetSubtype="8" fill="hold" grpId="0" nodeType="afterEffect" p14:presetBounceEnd="30000">
                                      <p:stCondLst>
                                        <p:cond delay="0"/>
                                      </p:stCondLst>
                                      <p:iterate type="lt">
                                        <p:tmPct val="5000"/>
                                      </p:iterate>
                                      <p:childTnLst>
                                        <p:set>
                                          <p:cBhvr>
                                            <p:cTn id="56" dur="1" fill="hold">
                                              <p:stCondLst>
                                                <p:cond delay="0"/>
                                              </p:stCondLst>
                                            </p:cTn>
                                            <p:tgtEl>
                                              <p:spTgt spid="21"/>
                                            </p:tgtEl>
                                            <p:attrNameLst>
                                              <p:attrName>style.visibility</p:attrName>
                                            </p:attrNameLst>
                                          </p:cBhvr>
                                          <p:to>
                                            <p:strVal val="visible"/>
                                          </p:to>
                                        </p:set>
                                        <p:anim calcmode="lin" valueType="num" p14:bounceEnd="30000">
                                          <p:cBhvr additive="base">
                                            <p:cTn id="57" dur="500" fill="hold"/>
                                            <p:tgtEl>
                                              <p:spTgt spid="21"/>
                                            </p:tgtEl>
                                            <p:attrNameLst>
                                              <p:attrName>ppt_x</p:attrName>
                                            </p:attrNameLst>
                                          </p:cBhvr>
                                          <p:tavLst>
                                            <p:tav tm="0">
                                              <p:val>
                                                <p:strVal val="0-#ppt_w/2"/>
                                              </p:val>
                                            </p:tav>
                                            <p:tav tm="100000">
                                              <p:val>
                                                <p:strVal val="#ppt_x"/>
                                              </p:val>
                                            </p:tav>
                                          </p:tavLst>
                                        </p:anim>
                                        <p:anim calcmode="lin" valueType="num" p14:bounceEnd="30000">
                                          <p:cBhvr additive="base">
                                            <p:cTn id="58" dur="500" fill="hold"/>
                                            <p:tgtEl>
                                              <p:spTgt spid="21"/>
                                            </p:tgtEl>
                                            <p:attrNameLst>
                                              <p:attrName>ppt_y</p:attrName>
                                            </p:attrNameLst>
                                          </p:cBhvr>
                                          <p:tavLst>
                                            <p:tav tm="0">
                                              <p:val>
                                                <p:strVal val="#ppt_y"/>
                                              </p:val>
                                            </p:tav>
                                            <p:tav tm="100000">
                                              <p:val>
                                                <p:strVal val="#ppt_y"/>
                                              </p:val>
                                            </p:tav>
                                          </p:tavLst>
                                        </p:anim>
                                      </p:childTnLst>
                                    </p:cTn>
                                  </p:par>
                                </p:childTnLst>
                              </p:cTn>
                            </p:par>
                            <p:par>
                              <p:cTn id="59" fill="hold">
                                <p:stCondLst>
                                  <p:cond delay="3025"/>
                                </p:stCondLst>
                                <p:childTnLst>
                                  <p:par>
                                    <p:cTn id="60" presetID="22" presetClass="entr" presetSubtype="8" fill="hold"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left)">
                                          <p:cBhvr>
                                            <p:cTn id="62" dur="500"/>
                                            <p:tgtEl>
                                              <p:spTgt spid="22"/>
                                            </p:tgtEl>
                                          </p:cBhvr>
                                        </p:animEffect>
                                      </p:childTnLst>
                                    </p:cTn>
                                  </p:par>
                                </p:childTnLst>
                              </p:cTn>
                            </p:par>
                            <p:par>
                              <p:cTn id="63" fill="hold">
                                <p:stCondLst>
                                  <p:cond delay="3525"/>
                                </p:stCondLst>
                                <p:childTnLst>
                                  <p:par>
                                    <p:cTn id="64" presetID="2" presetClass="entr" presetSubtype="2" fill="hold" grpId="0" nodeType="afterEffect" p14:presetBounceEnd="30000">
                                      <p:stCondLst>
                                        <p:cond delay="0"/>
                                      </p:stCondLst>
                                      <p:iterate type="lt">
                                        <p:tmPct val="5000"/>
                                      </p:iterate>
                                      <p:childTnLst>
                                        <p:set>
                                          <p:cBhvr>
                                            <p:cTn id="65" dur="1" fill="hold">
                                              <p:stCondLst>
                                                <p:cond delay="0"/>
                                              </p:stCondLst>
                                            </p:cTn>
                                            <p:tgtEl>
                                              <p:spTgt spid="23"/>
                                            </p:tgtEl>
                                            <p:attrNameLst>
                                              <p:attrName>style.visibility</p:attrName>
                                            </p:attrNameLst>
                                          </p:cBhvr>
                                          <p:to>
                                            <p:strVal val="visible"/>
                                          </p:to>
                                        </p:set>
                                        <p:anim calcmode="lin" valueType="num" p14:bounceEnd="30000">
                                          <p:cBhvr additive="base">
                                            <p:cTn id="66" dur="500" fill="hold"/>
                                            <p:tgtEl>
                                              <p:spTgt spid="23"/>
                                            </p:tgtEl>
                                            <p:attrNameLst>
                                              <p:attrName>ppt_x</p:attrName>
                                            </p:attrNameLst>
                                          </p:cBhvr>
                                          <p:tavLst>
                                            <p:tav tm="0">
                                              <p:val>
                                                <p:strVal val="1+#ppt_w/2"/>
                                              </p:val>
                                            </p:tav>
                                            <p:tav tm="100000">
                                              <p:val>
                                                <p:strVal val="#ppt_x"/>
                                              </p:val>
                                            </p:tav>
                                          </p:tavLst>
                                        </p:anim>
                                        <p:anim calcmode="lin" valueType="num" p14:bounceEnd="30000">
                                          <p:cBhvr additive="base">
                                            <p:cTn id="67" dur="500" fill="hold"/>
                                            <p:tgtEl>
                                              <p:spTgt spid="23"/>
                                            </p:tgtEl>
                                            <p:attrNameLst>
                                              <p:attrName>ppt_y</p:attrName>
                                            </p:attrNameLst>
                                          </p:cBhvr>
                                          <p:tavLst>
                                            <p:tav tm="0">
                                              <p:val>
                                                <p:strVal val="#ppt_y"/>
                                              </p:val>
                                            </p:tav>
                                            <p:tav tm="100000">
                                              <p:val>
                                                <p:strVal val="#ppt_y"/>
                                              </p:val>
                                            </p:tav>
                                          </p:tavLst>
                                        </p:anim>
                                      </p:childTnLst>
                                    </p:cTn>
                                  </p:par>
                                </p:childTnLst>
                              </p:cTn>
                            </p:par>
                            <p:par>
                              <p:cTn id="68" fill="hold">
                                <p:stCondLst>
                                  <p:cond delay="5150"/>
                                </p:stCondLst>
                                <p:childTnLst>
                                  <p:par>
                                    <p:cTn id="69" presetID="22" presetClass="entr" presetSubtype="8" fill="hold"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left)">
                                          <p:cBhvr>
                                            <p:cTn id="71" dur="500"/>
                                            <p:tgtEl>
                                              <p:spTgt spid="24"/>
                                            </p:tgtEl>
                                          </p:cBhvr>
                                        </p:animEffect>
                                      </p:childTnLst>
                                    </p:cTn>
                                  </p:par>
                                </p:childTnLst>
                              </p:cTn>
                            </p:par>
                            <p:par>
                              <p:cTn id="72" fill="hold">
                                <p:stCondLst>
                                  <p:cond delay="5650"/>
                                </p:stCondLst>
                                <p:childTnLst>
                                  <p:par>
                                    <p:cTn id="73" presetID="2" presetClass="entr" presetSubtype="2" fill="hold" grpId="0" nodeType="afterEffect" p14:presetBounceEnd="30000">
                                      <p:stCondLst>
                                        <p:cond delay="0"/>
                                      </p:stCondLst>
                                      <p:iterate type="lt">
                                        <p:tmPct val="5000"/>
                                      </p:iterate>
                                      <p:childTnLst>
                                        <p:set>
                                          <p:cBhvr>
                                            <p:cTn id="74" dur="1" fill="hold">
                                              <p:stCondLst>
                                                <p:cond delay="0"/>
                                              </p:stCondLst>
                                            </p:cTn>
                                            <p:tgtEl>
                                              <p:spTgt spid="25"/>
                                            </p:tgtEl>
                                            <p:attrNameLst>
                                              <p:attrName>style.visibility</p:attrName>
                                            </p:attrNameLst>
                                          </p:cBhvr>
                                          <p:to>
                                            <p:strVal val="visible"/>
                                          </p:to>
                                        </p:set>
                                        <p:anim calcmode="lin" valueType="num" p14:bounceEnd="30000">
                                          <p:cBhvr additive="base">
                                            <p:cTn id="75" dur="500" fill="hold"/>
                                            <p:tgtEl>
                                              <p:spTgt spid="25"/>
                                            </p:tgtEl>
                                            <p:attrNameLst>
                                              <p:attrName>ppt_x</p:attrName>
                                            </p:attrNameLst>
                                          </p:cBhvr>
                                          <p:tavLst>
                                            <p:tav tm="0">
                                              <p:val>
                                                <p:strVal val="1+#ppt_w/2"/>
                                              </p:val>
                                            </p:tav>
                                            <p:tav tm="100000">
                                              <p:val>
                                                <p:strVal val="#ppt_x"/>
                                              </p:val>
                                            </p:tav>
                                          </p:tavLst>
                                        </p:anim>
                                        <p:anim calcmode="lin" valueType="num" p14:bounceEnd="30000">
                                          <p:cBhvr additive="base">
                                            <p:cTn id="76" dur="500" fill="hold"/>
                                            <p:tgtEl>
                                              <p:spTgt spid="25"/>
                                            </p:tgtEl>
                                            <p:attrNameLst>
                                              <p:attrName>ppt_y</p:attrName>
                                            </p:attrNameLst>
                                          </p:cBhvr>
                                          <p:tavLst>
                                            <p:tav tm="0">
                                              <p:val>
                                                <p:strVal val="#ppt_y"/>
                                              </p:val>
                                            </p:tav>
                                            <p:tav tm="100000">
                                              <p:val>
                                                <p:strVal val="#ppt_y"/>
                                              </p:val>
                                            </p:tav>
                                          </p:tavLst>
                                        </p:anim>
                                      </p:childTnLst>
                                    </p:cTn>
                                  </p:par>
                                </p:childTnLst>
                              </p:cTn>
                            </p:par>
                            <p:par>
                              <p:cTn id="77" fill="hold">
                                <p:stCondLst>
                                  <p:cond delay="7275"/>
                                </p:stCondLst>
                                <p:childTnLst>
                                  <p:par>
                                    <p:cTn id="78" presetID="22" presetClass="entr" presetSubtype="2" fill="hold" nodeType="after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wipe(right)">
                                          <p:cBhvr>
                                            <p:cTn id="80" dur="500"/>
                                            <p:tgtEl>
                                              <p:spTgt spid="26"/>
                                            </p:tgtEl>
                                          </p:cBhvr>
                                        </p:animEffect>
                                      </p:childTnLst>
                                    </p:cTn>
                                  </p:par>
                                </p:childTnLst>
                              </p:cTn>
                            </p:par>
                            <p:par>
                              <p:cTn id="81" fill="hold">
                                <p:stCondLst>
                                  <p:cond delay="7775"/>
                                </p:stCondLst>
                                <p:childTnLst>
                                  <p:par>
                                    <p:cTn id="82" presetID="2" presetClass="entr" presetSubtype="8" fill="hold" grpId="0" nodeType="afterEffect" p14:presetBounceEnd="30000">
                                      <p:stCondLst>
                                        <p:cond delay="0"/>
                                      </p:stCondLst>
                                      <p:iterate type="lt">
                                        <p:tmPct val="5000"/>
                                      </p:iterate>
                                      <p:childTnLst>
                                        <p:set>
                                          <p:cBhvr>
                                            <p:cTn id="83" dur="1" fill="hold">
                                              <p:stCondLst>
                                                <p:cond delay="0"/>
                                              </p:stCondLst>
                                            </p:cTn>
                                            <p:tgtEl>
                                              <p:spTgt spid="27"/>
                                            </p:tgtEl>
                                            <p:attrNameLst>
                                              <p:attrName>style.visibility</p:attrName>
                                            </p:attrNameLst>
                                          </p:cBhvr>
                                          <p:to>
                                            <p:strVal val="visible"/>
                                          </p:to>
                                        </p:set>
                                        <p:anim calcmode="lin" valueType="num" p14:bounceEnd="30000">
                                          <p:cBhvr additive="base">
                                            <p:cTn id="84" dur="500" fill="hold"/>
                                            <p:tgtEl>
                                              <p:spTgt spid="27"/>
                                            </p:tgtEl>
                                            <p:attrNameLst>
                                              <p:attrName>ppt_x</p:attrName>
                                            </p:attrNameLst>
                                          </p:cBhvr>
                                          <p:tavLst>
                                            <p:tav tm="0">
                                              <p:val>
                                                <p:strVal val="0-#ppt_w/2"/>
                                              </p:val>
                                            </p:tav>
                                            <p:tav tm="100000">
                                              <p:val>
                                                <p:strVal val="#ppt_x"/>
                                              </p:val>
                                            </p:tav>
                                          </p:tavLst>
                                        </p:anim>
                                        <p:anim calcmode="lin" valueType="num" p14:bounceEnd="30000">
                                          <p:cBhvr additive="base">
                                            <p:cTn id="85"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21" grpId="0"/>
          <p:bldP spid="23" grpId="0"/>
          <p:bldP spid="25"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400" fill="hold"/>
                                            <p:tgtEl>
                                              <p:spTgt spid="8"/>
                                            </p:tgtEl>
                                            <p:attrNameLst>
                                              <p:attrName>ppt_x</p:attrName>
                                            </p:attrNameLst>
                                          </p:cBhvr>
                                          <p:tavLst>
                                            <p:tav tm="0">
                                              <p:val>
                                                <p:strVal val="0-#ppt_w/2"/>
                                              </p:val>
                                            </p:tav>
                                            <p:tav tm="100000">
                                              <p:val>
                                                <p:strVal val="#ppt_x"/>
                                              </p:val>
                                            </p:tav>
                                          </p:tavLst>
                                        </p:anim>
                                        <p:anim calcmode="lin" valueType="num">
                                          <p:cBhvr additive="base">
                                            <p:cTn id="8" dur="4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400" fill="hold"/>
                                            <p:tgtEl>
                                              <p:spTgt spid="11"/>
                                            </p:tgtEl>
                                            <p:attrNameLst>
                                              <p:attrName>ppt_x</p:attrName>
                                            </p:attrNameLst>
                                          </p:cBhvr>
                                          <p:tavLst>
                                            <p:tav tm="0">
                                              <p:val>
                                                <p:strVal val="1+#ppt_w/2"/>
                                              </p:val>
                                            </p:tav>
                                            <p:tav tm="100000">
                                              <p:val>
                                                <p:strVal val="#ppt_x"/>
                                              </p:val>
                                            </p:tav>
                                          </p:tavLst>
                                        </p:anim>
                                        <p:anim calcmode="lin" valueType="num">
                                          <p:cBhvr additive="base">
                                            <p:cTn id="12" dur="4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400" fill="hold"/>
                                            <p:tgtEl>
                                              <p:spTgt spid="14"/>
                                            </p:tgtEl>
                                            <p:attrNameLst>
                                              <p:attrName>ppt_x</p:attrName>
                                            </p:attrNameLst>
                                          </p:cBhvr>
                                          <p:tavLst>
                                            <p:tav tm="0">
                                              <p:val>
                                                <p:strVal val="1+#ppt_w/2"/>
                                              </p:val>
                                            </p:tav>
                                            <p:tav tm="100000">
                                              <p:val>
                                                <p:strVal val="#ppt_x"/>
                                              </p:val>
                                            </p:tav>
                                          </p:tavLst>
                                        </p:anim>
                                        <p:anim calcmode="lin" valueType="num">
                                          <p:cBhvr additive="base">
                                            <p:cTn id="16" dur="4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400" fill="hold"/>
                                            <p:tgtEl>
                                              <p:spTgt spid="17"/>
                                            </p:tgtEl>
                                            <p:attrNameLst>
                                              <p:attrName>ppt_x</p:attrName>
                                            </p:attrNameLst>
                                          </p:cBhvr>
                                          <p:tavLst>
                                            <p:tav tm="0">
                                              <p:val>
                                                <p:strVal val="0-#ppt_w/2"/>
                                              </p:val>
                                            </p:tav>
                                            <p:tav tm="100000">
                                              <p:val>
                                                <p:strVal val="#ppt_x"/>
                                              </p:val>
                                            </p:tav>
                                          </p:tavLst>
                                        </p:anim>
                                        <p:anim calcmode="lin" valueType="num">
                                          <p:cBhvr additive="base">
                                            <p:cTn id="20" dur="400" fill="hold"/>
                                            <p:tgtEl>
                                              <p:spTgt spid="1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52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anim calcmode="lin" valueType="num">
                                          <p:cBhvr>
                                            <p:cTn id="27" dur="500" fill="hold"/>
                                            <p:tgtEl>
                                              <p:spTgt spid="3"/>
                                            </p:tgtEl>
                                            <p:attrNameLst>
                                              <p:attrName>ppt_x</p:attrName>
                                            </p:attrNameLst>
                                          </p:cBhvr>
                                          <p:tavLst>
                                            <p:tav tm="0">
                                              <p:val>
                                                <p:fltVal val="0.5"/>
                                              </p:val>
                                            </p:tav>
                                            <p:tav tm="100000">
                                              <p:val>
                                                <p:strVal val="#ppt_x"/>
                                              </p:val>
                                            </p:tav>
                                          </p:tavLst>
                                        </p:anim>
                                        <p:anim calcmode="lin" valueType="num">
                                          <p:cBhvr>
                                            <p:cTn id="28" dur="500" fill="hold"/>
                                            <p:tgtEl>
                                              <p:spTgt spid="3"/>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anim calcmode="lin" valueType="num">
                                          <p:cBhvr>
                                            <p:cTn id="34" dur="500" fill="hold"/>
                                            <p:tgtEl>
                                              <p:spTgt spid="4"/>
                                            </p:tgtEl>
                                            <p:attrNameLst>
                                              <p:attrName>ppt_x</p:attrName>
                                            </p:attrNameLst>
                                          </p:cBhvr>
                                          <p:tavLst>
                                            <p:tav tm="0">
                                              <p:val>
                                                <p:fltVal val="0.5"/>
                                              </p:val>
                                            </p:tav>
                                            <p:tav tm="100000">
                                              <p:val>
                                                <p:strVal val="#ppt_x"/>
                                              </p:val>
                                            </p:tav>
                                          </p:tavLst>
                                        </p:anim>
                                        <p:anim calcmode="lin" valueType="num">
                                          <p:cBhvr>
                                            <p:cTn id="35" dur="500" fill="hold"/>
                                            <p:tgtEl>
                                              <p:spTgt spid="4"/>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p:cTn id="38" dur="500" fill="hold"/>
                                            <p:tgtEl>
                                              <p:spTgt spid="2"/>
                                            </p:tgtEl>
                                            <p:attrNameLst>
                                              <p:attrName>ppt_w</p:attrName>
                                            </p:attrNameLst>
                                          </p:cBhvr>
                                          <p:tavLst>
                                            <p:tav tm="0">
                                              <p:val>
                                                <p:fltVal val="0"/>
                                              </p:val>
                                            </p:tav>
                                            <p:tav tm="100000">
                                              <p:val>
                                                <p:strVal val="#ppt_w"/>
                                              </p:val>
                                            </p:tav>
                                          </p:tavLst>
                                        </p:anim>
                                        <p:anim calcmode="lin" valueType="num">
                                          <p:cBhvr>
                                            <p:cTn id="39" dur="500" fill="hold"/>
                                            <p:tgtEl>
                                              <p:spTgt spid="2"/>
                                            </p:tgtEl>
                                            <p:attrNameLst>
                                              <p:attrName>ppt_h</p:attrName>
                                            </p:attrNameLst>
                                          </p:cBhvr>
                                          <p:tavLst>
                                            <p:tav tm="0">
                                              <p:val>
                                                <p:fltVal val="0"/>
                                              </p:val>
                                            </p:tav>
                                            <p:tav tm="100000">
                                              <p:val>
                                                <p:strVal val="#ppt_h"/>
                                              </p:val>
                                            </p:tav>
                                          </p:tavLst>
                                        </p:anim>
                                        <p:animEffect transition="in" filter="fade">
                                          <p:cBhvr>
                                            <p:cTn id="40" dur="500"/>
                                            <p:tgtEl>
                                              <p:spTgt spid="2"/>
                                            </p:tgtEl>
                                          </p:cBhvr>
                                        </p:animEffect>
                                        <p:anim calcmode="lin" valueType="num">
                                          <p:cBhvr>
                                            <p:cTn id="41" dur="500" fill="hold"/>
                                            <p:tgtEl>
                                              <p:spTgt spid="2"/>
                                            </p:tgtEl>
                                            <p:attrNameLst>
                                              <p:attrName>ppt_x</p:attrName>
                                            </p:attrNameLst>
                                          </p:cBhvr>
                                          <p:tavLst>
                                            <p:tav tm="0">
                                              <p:val>
                                                <p:fltVal val="0.5"/>
                                              </p:val>
                                            </p:tav>
                                            <p:tav tm="100000">
                                              <p:val>
                                                <p:strVal val="#ppt_x"/>
                                              </p:val>
                                            </p:tav>
                                          </p:tavLst>
                                        </p:anim>
                                        <p:anim calcmode="lin" valueType="num">
                                          <p:cBhvr>
                                            <p:cTn id="42" dur="500" fill="hold"/>
                                            <p:tgtEl>
                                              <p:spTgt spid="2"/>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Effect transition="in" filter="fade">
                                          <p:cBhvr>
                                            <p:cTn id="47" dur="500"/>
                                            <p:tgtEl>
                                              <p:spTgt spid="5"/>
                                            </p:tgtEl>
                                          </p:cBhvr>
                                        </p:animEffect>
                                        <p:anim calcmode="lin" valueType="num">
                                          <p:cBhvr>
                                            <p:cTn id="48" dur="500" fill="hold"/>
                                            <p:tgtEl>
                                              <p:spTgt spid="5"/>
                                            </p:tgtEl>
                                            <p:attrNameLst>
                                              <p:attrName>ppt_x</p:attrName>
                                            </p:attrNameLst>
                                          </p:cBhvr>
                                          <p:tavLst>
                                            <p:tav tm="0">
                                              <p:val>
                                                <p:fltVal val="0.5"/>
                                              </p:val>
                                            </p:tav>
                                            <p:tav tm="100000">
                                              <p:val>
                                                <p:strVal val="#ppt_x"/>
                                              </p:val>
                                            </p:tav>
                                          </p:tavLst>
                                        </p:anim>
                                        <p:anim calcmode="lin" valueType="num">
                                          <p:cBhvr>
                                            <p:cTn id="49" dur="500" fill="hold"/>
                                            <p:tgtEl>
                                              <p:spTgt spid="5"/>
                                            </p:tgtEl>
                                            <p:attrNameLst>
                                              <p:attrName>ppt_y</p:attrName>
                                            </p:attrNameLst>
                                          </p:cBhvr>
                                          <p:tavLst>
                                            <p:tav tm="0">
                                              <p:val>
                                                <p:fltVal val="0.5"/>
                                              </p:val>
                                            </p:tav>
                                            <p:tav tm="100000">
                                              <p:val>
                                                <p:strVal val="#ppt_y"/>
                                              </p:val>
                                            </p:tav>
                                          </p:tavLst>
                                        </p:anim>
                                      </p:childTnLst>
                                    </p:cTn>
                                  </p:par>
                                </p:childTnLst>
                              </p:cTn>
                            </p:par>
                            <p:par>
                              <p:cTn id="50" fill="hold">
                                <p:stCondLst>
                                  <p:cond delay="1000"/>
                                </p:stCondLst>
                                <p:childTnLst>
                                  <p:par>
                                    <p:cTn id="51" presetID="22" presetClass="entr" presetSubtype="2" fill="hold"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right)">
                                          <p:cBhvr>
                                            <p:cTn id="53" dur="500"/>
                                            <p:tgtEl>
                                              <p:spTgt spid="20"/>
                                            </p:tgtEl>
                                          </p:cBhvr>
                                        </p:animEffect>
                                      </p:childTnLst>
                                    </p:cTn>
                                  </p:par>
                                </p:childTnLst>
                              </p:cTn>
                            </p:par>
                            <p:par>
                              <p:cTn id="54" fill="hold">
                                <p:stCondLst>
                                  <p:cond delay="1500"/>
                                </p:stCondLst>
                                <p:childTnLst>
                                  <p:par>
                                    <p:cTn id="55" presetID="2" presetClass="entr" presetSubtype="8" fill="hold" grpId="0" nodeType="afterEffect">
                                      <p:stCondLst>
                                        <p:cond delay="0"/>
                                      </p:stCondLst>
                                      <p:iterate type="lt">
                                        <p:tmPct val="5000"/>
                                      </p:iterate>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500" fill="hold"/>
                                            <p:tgtEl>
                                              <p:spTgt spid="21"/>
                                            </p:tgtEl>
                                            <p:attrNameLst>
                                              <p:attrName>ppt_x</p:attrName>
                                            </p:attrNameLst>
                                          </p:cBhvr>
                                          <p:tavLst>
                                            <p:tav tm="0">
                                              <p:val>
                                                <p:strVal val="0-#ppt_w/2"/>
                                              </p:val>
                                            </p:tav>
                                            <p:tav tm="100000">
                                              <p:val>
                                                <p:strVal val="#ppt_x"/>
                                              </p:val>
                                            </p:tav>
                                          </p:tavLst>
                                        </p:anim>
                                        <p:anim calcmode="lin" valueType="num">
                                          <p:cBhvr additive="base">
                                            <p:cTn id="58" dur="500" fill="hold"/>
                                            <p:tgtEl>
                                              <p:spTgt spid="21"/>
                                            </p:tgtEl>
                                            <p:attrNameLst>
                                              <p:attrName>ppt_y</p:attrName>
                                            </p:attrNameLst>
                                          </p:cBhvr>
                                          <p:tavLst>
                                            <p:tav tm="0">
                                              <p:val>
                                                <p:strVal val="#ppt_y"/>
                                              </p:val>
                                            </p:tav>
                                            <p:tav tm="100000">
                                              <p:val>
                                                <p:strVal val="#ppt_y"/>
                                              </p:val>
                                            </p:tav>
                                          </p:tavLst>
                                        </p:anim>
                                      </p:childTnLst>
                                    </p:cTn>
                                  </p:par>
                                </p:childTnLst>
                              </p:cTn>
                            </p:par>
                            <p:par>
                              <p:cTn id="59" fill="hold">
                                <p:stCondLst>
                                  <p:cond delay="3025"/>
                                </p:stCondLst>
                                <p:childTnLst>
                                  <p:par>
                                    <p:cTn id="60" presetID="22" presetClass="entr" presetSubtype="8" fill="hold"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left)">
                                          <p:cBhvr>
                                            <p:cTn id="62" dur="500"/>
                                            <p:tgtEl>
                                              <p:spTgt spid="22"/>
                                            </p:tgtEl>
                                          </p:cBhvr>
                                        </p:animEffect>
                                      </p:childTnLst>
                                    </p:cTn>
                                  </p:par>
                                </p:childTnLst>
                              </p:cTn>
                            </p:par>
                            <p:par>
                              <p:cTn id="63" fill="hold">
                                <p:stCondLst>
                                  <p:cond delay="3525"/>
                                </p:stCondLst>
                                <p:childTnLst>
                                  <p:par>
                                    <p:cTn id="64" presetID="2" presetClass="entr" presetSubtype="2" fill="hold" grpId="0" nodeType="afterEffect">
                                      <p:stCondLst>
                                        <p:cond delay="0"/>
                                      </p:stCondLst>
                                      <p:iterate type="lt">
                                        <p:tmPct val="5000"/>
                                      </p:iterate>
                                      <p:childTnLst>
                                        <p:set>
                                          <p:cBhvr>
                                            <p:cTn id="65" dur="1" fill="hold">
                                              <p:stCondLst>
                                                <p:cond delay="0"/>
                                              </p:stCondLst>
                                            </p:cTn>
                                            <p:tgtEl>
                                              <p:spTgt spid="23"/>
                                            </p:tgtEl>
                                            <p:attrNameLst>
                                              <p:attrName>style.visibility</p:attrName>
                                            </p:attrNameLst>
                                          </p:cBhvr>
                                          <p:to>
                                            <p:strVal val="visible"/>
                                          </p:to>
                                        </p:set>
                                        <p:anim calcmode="lin" valueType="num">
                                          <p:cBhvr additive="base">
                                            <p:cTn id="66" dur="500" fill="hold"/>
                                            <p:tgtEl>
                                              <p:spTgt spid="23"/>
                                            </p:tgtEl>
                                            <p:attrNameLst>
                                              <p:attrName>ppt_x</p:attrName>
                                            </p:attrNameLst>
                                          </p:cBhvr>
                                          <p:tavLst>
                                            <p:tav tm="0">
                                              <p:val>
                                                <p:strVal val="1+#ppt_w/2"/>
                                              </p:val>
                                            </p:tav>
                                            <p:tav tm="100000">
                                              <p:val>
                                                <p:strVal val="#ppt_x"/>
                                              </p:val>
                                            </p:tav>
                                          </p:tavLst>
                                        </p:anim>
                                        <p:anim calcmode="lin" valueType="num">
                                          <p:cBhvr additive="base">
                                            <p:cTn id="67" dur="500" fill="hold"/>
                                            <p:tgtEl>
                                              <p:spTgt spid="23"/>
                                            </p:tgtEl>
                                            <p:attrNameLst>
                                              <p:attrName>ppt_y</p:attrName>
                                            </p:attrNameLst>
                                          </p:cBhvr>
                                          <p:tavLst>
                                            <p:tav tm="0">
                                              <p:val>
                                                <p:strVal val="#ppt_y"/>
                                              </p:val>
                                            </p:tav>
                                            <p:tav tm="100000">
                                              <p:val>
                                                <p:strVal val="#ppt_y"/>
                                              </p:val>
                                            </p:tav>
                                          </p:tavLst>
                                        </p:anim>
                                      </p:childTnLst>
                                    </p:cTn>
                                  </p:par>
                                </p:childTnLst>
                              </p:cTn>
                            </p:par>
                            <p:par>
                              <p:cTn id="68" fill="hold">
                                <p:stCondLst>
                                  <p:cond delay="5150"/>
                                </p:stCondLst>
                                <p:childTnLst>
                                  <p:par>
                                    <p:cTn id="69" presetID="22" presetClass="entr" presetSubtype="8" fill="hold"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left)">
                                          <p:cBhvr>
                                            <p:cTn id="71" dur="500"/>
                                            <p:tgtEl>
                                              <p:spTgt spid="24"/>
                                            </p:tgtEl>
                                          </p:cBhvr>
                                        </p:animEffect>
                                      </p:childTnLst>
                                    </p:cTn>
                                  </p:par>
                                </p:childTnLst>
                              </p:cTn>
                            </p:par>
                            <p:par>
                              <p:cTn id="72" fill="hold">
                                <p:stCondLst>
                                  <p:cond delay="5650"/>
                                </p:stCondLst>
                                <p:childTnLst>
                                  <p:par>
                                    <p:cTn id="73" presetID="2" presetClass="entr" presetSubtype="2" fill="hold" grpId="0" nodeType="afterEffect">
                                      <p:stCondLst>
                                        <p:cond delay="0"/>
                                      </p:stCondLst>
                                      <p:iterate type="lt">
                                        <p:tmPct val="5000"/>
                                      </p:iterate>
                                      <p:childTnLst>
                                        <p:set>
                                          <p:cBhvr>
                                            <p:cTn id="74" dur="1" fill="hold">
                                              <p:stCondLst>
                                                <p:cond delay="0"/>
                                              </p:stCondLst>
                                            </p:cTn>
                                            <p:tgtEl>
                                              <p:spTgt spid="25"/>
                                            </p:tgtEl>
                                            <p:attrNameLst>
                                              <p:attrName>style.visibility</p:attrName>
                                            </p:attrNameLst>
                                          </p:cBhvr>
                                          <p:to>
                                            <p:strVal val="visible"/>
                                          </p:to>
                                        </p:set>
                                        <p:anim calcmode="lin" valueType="num">
                                          <p:cBhvr additive="base">
                                            <p:cTn id="75" dur="500" fill="hold"/>
                                            <p:tgtEl>
                                              <p:spTgt spid="25"/>
                                            </p:tgtEl>
                                            <p:attrNameLst>
                                              <p:attrName>ppt_x</p:attrName>
                                            </p:attrNameLst>
                                          </p:cBhvr>
                                          <p:tavLst>
                                            <p:tav tm="0">
                                              <p:val>
                                                <p:strVal val="1+#ppt_w/2"/>
                                              </p:val>
                                            </p:tav>
                                            <p:tav tm="100000">
                                              <p:val>
                                                <p:strVal val="#ppt_x"/>
                                              </p:val>
                                            </p:tav>
                                          </p:tavLst>
                                        </p:anim>
                                        <p:anim calcmode="lin" valueType="num">
                                          <p:cBhvr additive="base">
                                            <p:cTn id="76" dur="500" fill="hold"/>
                                            <p:tgtEl>
                                              <p:spTgt spid="25"/>
                                            </p:tgtEl>
                                            <p:attrNameLst>
                                              <p:attrName>ppt_y</p:attrName>
                                            </p:attrNameLst>
                                          </p:cBhvr>
                                          <p:tavLst>
                                            <p:tav tm="0">
                                              <p:val>
                                                <p:strVal val="#ppt_y"/>
                                              </p:val>
                                            </p:tav>
                                            <p:tav tm="100000">
                                              <p:val>
                                                <p:strVal val="#ppt_y"/>
                                              </p:val>
                                            </p:tav>
                                          </p:tavLst>
                                        </p:anim>
                                      </p:childTnLst>
                                    </p:cTn>
                                  </p:par>
                                </p:childTnLst>
                              </p:cTn>
                            </p:par>
                            <p:par>
                              <p:cTn id="77" fill="hold">
                                <p:stCondLst>
                                  <p:cond delay="7275"/>
                                </p:stCondLst>
                                <p:childTnLst>
                                  <p:par>
                                    <p:cTn id="78" presetID="22" presetClass="entr" presetSubtype="2" fill="hold" nodeType="after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wipe(right)">
                                          <p:cBhvr>
                                            <p:cTn id="80" dur="500"/>
                                            <p:tgtEl>
                                              <p:spTgt spid="26"/>
                                            </p:tgtEl>
                                          </p:cBhvr>
                                        </p:animEffect>
                                      </p:childTnLst>
                                    </p:cTn>
                                  </p:par>
                                </p:childTnLst>
                              </p:cTn>
                            </p:par>
                            <p:par>
                              <p:cTn id="81" fill="hold">
                                <p:stCondLst>
                                  <p:cond delay="7775"/>
                                </p:stCondLst>
                                <p:childTnLst>
                                  <p:par>
                                    <p:cTn id="82" presetID="2" presetClass="entr" presetSubtype="8" fill="hold" grpId="0" nodeType="afterEffect">
                                      <p:stCondLst>
                                        <p:cond delay="0"/>
                                      </p:stCondLst>
                                      <p:iterate type="lt">
                                        <p:tmPct val="5000"/>
                                      </p:iterate>
                                      <p:childTnLst>
                                        <p:set>
                                          <p:cBhvr>
                                            <p:cTn id="83" dur="1" fill="hold">
                                              <p:stCondLst>
                                                <p:cond delay="0"/>
                                              </p:stCondLst>
                                            </p:cTn>
                                            <p:tgtEl>
                                              <p:spTgt spid="27"/>
                                            </p:tgtEl>
                                            <p:attrNameLst>
                                              <p:attrName>style.visibility</p:attrName>
                                            </p:attrNameLst>
                                          </p:cBhvr>
                                          <p:to>
                                            <p:strVal val="visible"/>
                                          </p:to>
                                        </p:set>
                                        <p:anim calcmode="lin" valueType="num">
                                          <p:cBhvr additive="base">
                                            <p:cTn id="84" dur="500" fill="hold"/>
                                            <p:tgtEl>
                                              <p:spTgt spid="27"/>
                                            </p:tgtEl>
                                            <p:attrNameLst>
                                              <p:attrName>ppt_x</p:attrName>
                                            </p:attrNameLst>
                                          </p:cBhvr>
                                          <p:tavLst>
                                            <p:tav tm="0">
                                              <p:val>
                                                <p:strVal val="0-#ppt_w/2"/>
                                              </p:val>
                                            </p:tav>
                                            <p:tav tm="100000">
                                              <p:val>
                                                <p:strVal val="#ppt_x"/>
                                              </p:val>
                                            </p:tav>
                                          </p:tavLst>
                                        </p:anim>
                                        <p:anim calcmode="lin" valueType="num">
                                          <p:cBhvr additive="base">
                                            <p:cTn id="85"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21" grpId="0"/>
          <p:bldP spid="23" grpId="0"/>
          <p:bldP spid="25" grpId="0"/>
          <p:bldP spid="27"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4"/>
          <p:cNvSpPr/>
          <p:nvPr/>
        </p:nvSpPr>
        <p:spPr bwMode="auto">
          <a:xfrm>
            <a:off x="145143" y="3720646"/>
            <a:ext cx="11717867" cy="685800"/>
          </a:xfrm>
          <a:custGeom>
            <a:avLst/>
            <a:gdLst>
              <a:gd name="T0" fmla="*/ 5518 w 5536"/>
              <a:gd name="T1" fmla="*/ 196 h 324"/>
              <a:gd name="T2" fmla="*/ 5518 w 5536"/>
              <a:gd name="T3" fmla="*/ 128 h 324"/>
              <a:gd name="T4" fmla="*/ 5408 w 5536"/>
              <a:gd name="T5" fmla="*/ 18 h 324"/>
              <a:gd name="T6" fmla="*/ 5374 w 5536"/>
              <a:gd name="T7" fmla="*/ 32 h 324"/>
              <a:gd name="T8" fmla="*/ 5374 w 5536"/>
              <a:gd name="T9" fmla="*/ 82 h 324"/>
              <a:gd name="T10" fmla="*/ 5326 w 5536"/>
              <a:gd name="T11" fmla="*/ 130 h 324"/>
              <a:gd name="T12" fmla="*/ 0 w 5536"/>
              <a:gd name="T13" fmla="*/ 130 h 324"/>
              <a:gd name="T14" fmla="*/ 1 w 5536"/>
              <a:gd name="T15" fmla="*/ 193 h 324"/>
              <a:gd name="T16" fmla="*/ 5326 w 5536"/>
              <a:gd name="T17" fmla="*/ 194 h 324"/>
              <a:gd name="T18" fmla="*/ 5374 w 5536"/>
              <a:gd name="T19" fmla="*/ 242 h 324"/>
              <a:gd name="T20" fmla="*/ 5374 w 5536"/>
              <a:gd name="T21" fmla="*/ 292 h 324"/>
              <a:gd name="T22" fmla="*/ 5408 w 5536"/>
              <a:gd name="T23" fmla="*/ 306 h 324"/>
              <a:gd name="T24" fmla="*/ 5518 w 5536"/>
              <a:gd name="T25" fmla="*/ 1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36" h="324">
                <a:moveTo>
                  <a:pt x="5518" y="196"/>
                </a:moveTo>
                <a:cubicBezTo>
                  <a:pt x="5536" y="176"/>
                  <a:pt x="5536" y="146"/>
                  <a:pt x="5518" y="128"/>
                </a:cubicBezTo>
                <a:cubicBezTo>
                  <a:pt x="5408" y="18"/>
                  <a:pt x="5408" y="18"/>
                  <a:pt x="5408" y="18"/>
                </a:cubicBezTo>
                <a:cubicBezTo>
                  <a:pt x="5390" y="0"/>
                  <a:pt x="5374" y="6"/>
                  <a:pt x="5374" y="32"/>
                </a:cubicBezTo>
                <a:cubicBezTo>
                  <a:pt x="5374" y="82"/>
                  <a:pt x="5374" y="82"/>
                  <a:pt x="5374" y="82"/>
                </a:cubicBezTo>
                <a:cubicBezTo>
                  <a:pt x="5374" y="108"/>
                  <a:pt x="5352" y="130"/>
                  <a:pt x="5326" y="130"/>
                </a:cubicBezTo>
                <a:cubicBezTo>
                  <a:pt x="1096" y="130"/>
                  <a:pt x="0" y="130"/>
                  <a:pt x="0" y="130"/>
                </a:cubicBezTo>
                <a:cubicBezTo>
                  <a:pt x="1" y="149"/>
                  <a:pt x="0" y="167"/>
                  <a:pt x="1" y="193"/>
                </a:cubicBezTo>
                <a:cubicBezTo>
                  <a:pt x="4231" y="193"/>
                  <a:pt x="5326" y="194"/>
                  <a:pt x="5326" y="194"/>
                </a:cubicBezTo>
                <a:cubicBezTo>
                  <a:pt x="5352" y="194"/>
                  <a:pt x="5374" y="214"/>
                  <a:pt x="5374" y="242"/>
                </a:cubicBezTo>
                <a:cubicBezTo>
                  <a:pt x="5374" y="292"/>
                  <a:pt x="5374" y="292"/>
                  <a:pt x="5374" y="292"/>
                </a:cubicBezTo>
                <a:cubicBezTo>
                  <a:pt x="5374" y="318"/>
                  <a:pt x="5390" y="324"/>
                  <a:pt x="5408" y="306"/>
                </a:cubicBezTo>
                <a:lnTo>
                  <a:pt x="5518" y="196"/>
                </a:lnTo>
                <a:close/>
              </a:path>
            </a:pathLst>
          </a:custGeom>
          <a:solidFill>
            <a:schemeClr val="tx1">
              <a:lumMod val="75000"/>
              <a:lumOff val="25000"/>
            </a:schemeClr>
          </a:solidFill>
          <a:ln>
            <a:noFill/>
          </a:ln>
        </p:spPr>
        <p:txBody>
          <a:bodyPr/>
          <a:lstStyle/>
          <a:p>
            <a:endParaRPr lang="zh-CN" altLang="en-US" sz="2400"/>
          </a:p>
        </p:txBody>
      </p:sp>
      <p:grpSp>
        <p:nvGrpSpPr>
          <p:cNvPr id="3" name="组合 2"/>
          <p:cNvGrpSpPr/>
          <p:nvPr/>
        </p:nvGrpSpPr>
        <p:grpSpPr>
          <a:xfrm>
            <a:off x="9079594" y="3430662"/>
            <a:ext cx="1864783" cy="1202267"/>
            <a:chOff x="8934451" y="2850092"/>
            <a:chExt cx="1864783" cy="1202267"/>
          </a:xfrm>
        </p:grpSpPr>
        <p:sp>
          <p:nvSpPr>
            <p:cNvPr id="4" name="Rectangle 12"/>
            <p:cNvSpPr>
              <a:spLocks noChangeArrowheads="1"/>
            </p:cNvSpPr>
            <p:nvPr/>
          </p:nvSpPr>
          <p:spPr bwMode="auto">
            <a:xfrm>
              <a:off x="8934452" y="3427943"/>
              <a:ext cx="958849" cy="624416"/>
            </a:xfrm>
            <a:prstGeom prst="rect">
              <a:avLst/>
            </a:prstGeom>
            <a:solidFill>
              <a:schemeClr val="accent4">
                <a:lumMod val="75000"/>
              </a:schemeClr>
            </a:solidFill>
            <a:ln>
              <a:noFill/>
            </a:ln>
          </p:spPr>
          <p:txBody>
            <a:bodyPr/>
            <a:lstStyle/>
            <a:p>
              <a:endParaRPr lang="zh-CN" altLang="en-US" sz="2400"/>
            </a:p>
          </p:txBody>
        </p:sp>
        <p:sp>
          <p:nvSpPr>
            <p:cNvPr id="5" name="Rectangle 13"/>
            <p:cNvSpPr>
              <a:spLocks noChangeArrowheads="1"/>
            </p:cNvSpPr>
            <p:nvPr/>
          </p:nvSpPr>
          <p:spPr bwMode="auto">
            <a:xfrm>
              <a:off x="9840385" y="2850093"/>
              <a:ext cx="958849" cy="622300"/>
            </a:xfrm>
            <a:prstGeom prst="rect">
              <a:avLst/>
            </a:prstGeom>
            <a:solidFill>
              <a:schemeClr val="accent4">
                <a:lumMod val="75000"/>
              </a:schemeClr>
            </a:solidFill>
            <a:ln>
              <a:noFill/>
            </a:ln>
          </p:spPr>
          <p:txBody>
            <a:bodyPr/>
            <a:lstStyle/>
            <a:p>
              <a:endParaRPr lang="zh-CN" altLang="en-US" sz="2400"/>
            </a:p>
          </p:txBody>
        </p:sp>
        <p:sp>
          <p:nvSpPr>
            <p:cNvPr id="6" name="Freeform 18"/>
            <p:cNvSpPr/>
            <p:nvPr/>
          </p:nvSpPr>
          <p:spPr bwMode="auto">
            <a:xfrm>
              <a:off x="8934451" y="2850092"/>
              <a:ext cx="1864783" cy="1202267"/>
            </a:xfrm>
            <a:custGeom>
              <a:avLst/>
              <a:gdLst>
                <a:gd name="T0" fmla="*/ 1039 w 1039"/>
                <a:gd name="T1" fmla="*/ 0 h 671"/>
                <a:gd name="T2" fmla="*/ 505 w 1039"/>
                <a:gd name="T3" fmla="*/ 0 h 671"/>
                <a:gd name="T4" fmla="*/ 0 w 1039"/>
                <a:gd name="T5" fmla="*/ 671 h 671"/>
                <a:gd name="T6" fmla="*/ 534 w 1039"/>
                <a:gd name="T7" fmla="*/ 671 h 671"/>
                <a:gd name="T8" fmla="*/ 1039 w 1039"/>
                <a:gd name="T9" fmla="*/ 0 h 671"/>
              </a:gdLst>
              <a:ahLst/>
              <a:cxnLst>
                <a:cxn ang="0">
                  <a:pos x="T0" y="T1"/>
                </a:cxn>
                <a:cxn ang="0">
                  <a:pos x="T2" y="T3"/>
                </a:cxn>
                <a:cxn ang="0">
                  <a:pos x="T4" y="T5"/>
                </a:cxn>
                <a:cxn ang="0">
                  <a:pos x="T6" y="T7"/>
                </a:cxn>
                <a:cxn ang="0">
                  <a:pos x="T8" y="T9"/>
                </a:cxn>
              </a:cxnLst>
              <a:rect l="0" t="0" r="r" b="b"/>
              <a:pathLst>
                <a:path w="1039" h="671">
                  <a:moveTo>
                    <a:pt x="1039" y="0"/>
                  </a:moveTo>
                  <a:lnTo>
                    <a:pt x="505" y="0"/>
                  </a:lnTo>
                  <a:lnTo>
                    <a:pt x="0" y="671"/>
                  </a:lnTo>
                  <a:lnTo>
                    <a:pt x="534" y="671"/>
                  </a:lnTo>
                  <a:lnTo>
                    <a:pt x="1039" y="0"/>
                  </a:lnTo>
                  <a:close/>
                </a:path>
              </a:pathLst>
            </a:custGeom>
            <a:solidFill>
              <a:schemeClr val="accent4"/>
            </a:solidFill>
            <a:ln>
              <a:noFill/>
            </a:ln>
          </p:spPr>
          <p:txBody>
            <a:bodyPr/>
            <a:lstStyle/>
            <a:p>
              <a:endParaRPr lang="zh-CN" altLang="en-US" sz="2400" dirty="0"/>
            </a:p>
          </p:txBody>
        </p:sp>
        <p:grpSp>
          <p:nvGrpSpPr>
            <p:cNvPr id="7" name="Group 19"/>
            <p:cNvGrpSpPr/>
            <p:nvPr/>
          </p:nvGrpSpPr>
          <p:grpSpPr bwMode="auto">
            <a:xfrm>
              <a:off x="9715500" y="3322110"/>
              <a:ext cx="321733" cy="289983"/>
              <a:chOff x="0" y="0"/>
              <a:chExt cx="152" cy="137"/>
            </a:xfrm>
          </p:grpSpPr>
          <p:sp>
            <p:nvSpPr>
              <p:cNvPr id="8" name="Freeform 20"/>
              <p:cNvSpPr>
                <a:spLocks noEditPoints="1"/>
              </p:cNvSpPr>
              <p:nvPr/>
            </p:nvSpPr>
            <p:spPr bwMode="auto">
              <a:xfrm>
                <a:off x="0" y="0"/>
                <a:ext cx="109" cy="137"/>
              </a:xfrm>
              <a:custGeom>
                <a:avLst/>
                <a:gdLst>
                  <a:gd name="T0" fmla="*/ 53 w 55"/>
                  <a:gd name="T1" fmla="*/ 0 h 68"/>
                  <a:gd name="T2" fmla="*/ 3 w 55"/>
                  <a:gd name="T3" fmla="*/ 0 h 68"/>
                  <a:gd name="T4" fmla="*/ 0 w 55"/>
                  <a:gd name="T5" fmla="*/ 3 h 68"/>
                  <a:gd name="T6" fmla="*/ 0 w 55"/>
                  <a:gd name="T7" fmla="*/ 66 h 68"/>
                  <a:gd name="T8" fmla="*/ 3 w 55"/>
                  <a:gd name="T9" fmla="*/ 68 h 68"/>
                  <a:gd name="T10" fmla="*/ 53 w 55"/>
                  <a:gd name="T11" fmla="*/ 68 h 68"/>
                  <a:gd name="T12" fmla="*/ 53 w 55"/>
                  <a:gd name="T13" fmla="*/ 68 h 68"/>
                  <a:gd name="T14" fmla="*/ 55 w 55"/>
                  <a:gd name="T15" fmla="*/ 66 h 68"/>
                  <a:gd name="T16" fmla="*/ 55 w 55"/>
                  <a:gd name="T17" fmla="*/ 3 h 68"/>
                  <a:gd name="T18" fmla="*/ 53 w 55"/>
                  <a:gd name="T19" fmla="*/ 0 h 68"/>
                  <a:gd name="T20" fmla="*/ 34 w 55"/>
                  <a:gd name="T21" fmla="*/ 37 h 68"/>
                  <a:gd name="T22" fmla="*/ 28 w 55"/>
                  <a:gd name="T23" fmla="*/ 38 h 68"/>
                  <a:gd name="T24" fmla="*/ 25 w 55"/>
                  <a:gd name="T25" fmla="*/ 37 h 68"/>
                  <a:gd name="T26" fmla="*/ 11 w 55"/>
                  <a:gd name="T27" fmla="*/ 21 h 68"/>
                  <a:gd name="T28" fmla="*/ 15 w 55"/>
                  <a:gd name="T29" fmla="*/ 17 h 68"/>
                  <a:gd name="T30" fmla="*/ 18 w 55"/>
                  <a:gd name="T31" fmla="*/ 21 h 68"/>
                  <a:gd name="T32" fmla="*/ 28 w 55"/>
                  <a:gd name="T33" fmla="*/ 31 h 68"/>
                  <a:gd name="T34" fmla="*/ 28 w 55"/>
                  <a:gd name="T35" fmla="*/ 31 h 68"/>
                  <a:gd name="T36" fmla="*/ 34 w 55"/>
                  <a:gd name="T37" fmla="*/ 28 h 68"/>
                  <a:gd name="T38" fmla="*/ 38 w 55"/>
                  <a:gd name="T39" fmla="*/ 21 h 68"/>
                  <a:gd name="T40" fmla="*/ 41 w 55"/>
                  <a:gd name="T41" fmla="*/ 17 h 68"/>
                  <a:gd name="T42" fmla="*/ 45 w 55"/>
                  <a:gd name="T43" fmla="*/ 21 h 68"/>
                  <a:gd name="T44" fmla="*/ 34 w 55"/>
                  <a:gd name="T45" fmla="*/ 3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68">
                    <a:moveTo>
                      <a:pt x="53" y="0"/>
                    </a:moveTo>
                    <a:cubicBezTo>
                      <a:pt x="3" y="0"/>
                      <a:pt x="3" y="0"/>
                      <a:pt x="3" y="0"/>
                    </a:cubicBezTo>
                    <a:cubicBezTo>
                      <a:pt x="1" y="0"/>
                      <a:pt x="0" y="1"/>
                      <a:pt x="0" y="3"/>
                    </a:cubicBezTo>
                    <a:cubicBezTo>
                      <a:pt x="0" y="66"/>
                      <a:pt x="0" y="66"/>
                      <a:pt x="0" y="66"/>
                    </a:cubicBezTo>
                    <a:cubicBezTo>
                      <a:pt x="0" y="67"/>
                      <a:pt x="1" y="68"/>
                      <a:pt x="3" y="68"/>
                    </a:cubicBezTo>
                    <a:cubicBezTo>
                      <a:pt x="53" y="68"/>
                      <a:pt x="53" y="68"/>
                      <a:pt x="53" y="68"/>
                    </a:cubicBezTo>
                    <a:cubicBezTo>
                      <a:pt x="53" y="68"/>
                      <a:pt x="53" y="68"/>
                      <a:pt x="53" y="68"/>
                    </a:cubicBezTo>
                    <a:cubicBezTo>
                      <a:pt x="55" y="68"/>
                      <a:pt x="55" y="67"/>
                      <a:pt x="55" y="66"/>
                    </a:cubicBezTo>
                    <a:cubicBezTo>
                      <a:pt x="55" y="3"/>
                      <a:pt x="55" y="3"/>
                      <a:pt x="55" y="3"/>
                    </a:cubicBezTo>
                    <a:cubicBezTo>
                      <a:pt x="55" y="1"/>
                      <a:pt x="54" y="0"/>
                      <a:pt x="53" y="0"/>
                    </a:cubicBezTo>
                    <a:close/>
                    <a:moveTo>
                      <a:pt x="34" y="37"/>
                    </a:moveTo>
                    <a:cubicBezTo>
                      <a:pt x="32" y="37"/>
                      <a:pt x="30" y="38"/>
                      <a:pt x="28" y="38"/>
                    </a:cubicBezTo>
                    <a:cubicBezTo>
                      <a:pt x="27" y="38"/>
                      <a:pt x="26" y="38"/>
                      <a:pt x="25" y="37"/>
                    </a:cubicBezTo>
                    <a:cubicBezTo>
                      <a:pt x="17" y="36"/>
                      <a:pt x="11" y="29"/>
                      <a:pt x="11" y="21"/>
                    </a:cubicBezTo>
                    <a:cubicBezTo>
                      <a:pt x="11" y="19"/>
                      <a:pt x="13" y="17"/>
                      <a:pt x="15" y="17"/>
                    </a:cubicBezTo>
                    <a:cubicBezTo>
                      <a:pt x="16" y="17"/>
                      <a:pt x="18" y="19"/>
                      <a:pt x="18" y="21"/>
                    </a:cubicBezTo>
                    <a:cubicBezTo>
                      <a:pt x="18" y="26"/>
                      <a:pt x="22" y="31"/>
                      <a:pt x="28" y="31"/>
                    </a:cubicBezTo>
                    <a:cubicBezTo>
                      <a:pt x="28" y="31"/>
                      <a:pt x="28" y="31"/>
                      <a:pt x="28" y="31"/>
                    </a:cubicBezTo>
                    <a:cubicBezTo>
                      <a:pt x="31" y="31"/>
                      <a:pt x="33" y="30"/>
                      <a:pt x="34" y="28"/>
                    </a:cubicBezTo>
                    <a:cubicBezTo>
                      <a:pt x="36" y="26"/>
                      <a:pt x="38" y="24"/>
                      <a:pt x="38" y="21"/>
                    </a:cubicBezTo>
                    <a:cubicBezTo>
                      <a:pt x="38" y="19"/>
                      <a:pt x="39" y="17"/>
                      <a:pt x="41" y="17"/>
                    </a:cubicBezTo>
                    <a:cubicBezTo>
                      <a:pt x="43" y="17"/>
                      <a:pt x="45" y="19"/>
                      <a:pt x="45" y="21"/>
                    </a:cubicBezTo>
                    <a:cubicBezTo>
                      <a:pt x="45" y="28"/>
                      <a:pt x="40" y="34"/>
                      <a:pt x="34"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9" name="Freeform 21"/>
              <p:cNvSpPr/>
              <p:nvPr/>
            </p:nvSpPr>
            <p:spPr bwMode="auto">
              <a:xfrm>
                <a:off x="125" y="44"/>
                <a:ext cx="27" cy="93"/>
              </a:xfrm>
              <a:custGeom>
                <a:avLst/>
                <a:gdLst>
                  <a:gd name="T0" fmla="*/ 0 w 13"/>
                  <a:gd name="T1" fmla="*/ 3 h 46"/>
                  <a:gd name="T2" fmla="*/ 2 w 13"/>
                  <a:gd name="T3" fmla="*/ 0 h 46"/>
                  <a:gd name="T4" fmla="*/ 11 w 13"/>
                  <a:gd name="T5" fmla="*/ 0 h 46"/>
                  <a:gd name="T6" fmla="*/ 13 w 13"/>
                  <a:gd name="T7" fmla="*/ 3 h 46"/>
                  <a:gd name="T8" fmla="*/ 13 w 13"/>
                  <a:gd name="T9" fmla="*/ 44 h 46"/>
                  <a:gd name="T10" fmla="*/ 11 w 13"/>
                  <a:gd name="T11" fmla="*/ 46 h 46"/>
                  <a:gd name="T12" fmla="*/ 2 w 13"/>
                  <a:gd name="T13" fmla="*/ 46 h 46"/>
                  <a:gd name="T14" fmla="*/ 0 w 13"/>
                  <a:gd name="T15" fmla="*/ 44 h 46"/>
                  <a:gd name="T16" fmla="*/ 0 w 13"/>
                  <a:gd name="T17" fmla="*/ 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46">
                    <a:moveTo>
                      <a:pt x="0" y="3"/>
                    </a:moveTo>
                    <a:cubicBezTo>
                      <a:pt x="0" y="1"/>
                      <a:pt x="1" y="0"/>
                      <a:pt x="2" y="0"/>
                    </a:cubicBezTo>
                    <a:cubicBezTo>
                      <a:pt x="11" y="0"/>
                      <a:pt x="11" y="0"/>
                      <a:pt x="11" y="0"/>
                    </a:cubicBezTo>
                    <a:cubicBezTo>
                      <a:pt x="12" y="0"/>
                      <a:pt x="13" y="1"/>
                      <a:pt x="13" y="3"/>
                    </a:cubicBezTo>
                    <a:cubicBezTo>
                      <a:pt x="13" y="44"/>
                      <a:pt x="13" y="44"/>
                      <a:pt x="13" y="44"/>
                    </a:cubicBezTo>
                    <a:cubicBezTo>
                      <a:pt x="13" y="45"/>
                      <a:pt x="12" y="46"/>
                      <a:pt x="11" y="46"/>
                    </a:cubicBezTo>
                    <a:cubicBezTo>
                      <a:pt x="2" y="46"/>
                      <a:pt x="2" y="46"/>
                      <a:pt x="2" y="46"/>
                    </a:cubicBezTo>
                    <a:cubicBezTo>
                      <a:pt x="1" y="46"/>
                      <a:pt x="0" y="45"/>
                      <a:pt x="0" y="44"/>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grpSp>
        <p:nvGrpSpPr>
          <p:cNvPr id="10" name="组合 9"/>
          <p:cNvGrpSpPr/>
          <p:nvPr/>
        </p:nvGrpSpPr>
        <p:grpSpPr>
          <a:xfrm>
            <a:off x="6588276" y="3430662"/>
            <a:ext cx="1862668" cy="1202267"/>
            <a:chOff x="6443133" y="2850092"/>
            <a:chExt cx="1862668" cy="1202267"/>
          </a:xfrm>
        </p:grpSpPr>
        <p:sp>
          <p:nvSpPr>
            <p:cNvPr id="11" name="Rectangle 10"/>
            <p:cNvSpPr>
              <a:spLocks noChangeArrowheads="1"/>
            </p:cNvSpPr>
            <p:nvPr/>
          </p:nvSpPr>
          <p:spPr bwMode="auto">
            <a:xfrm>
              <a:off x="6443133" y="3427943"/>
              <a:ext cx="958851" cy="624416"/>
            </a:xfrm>
            <a:prstGeom prst="rect">
              <a:avLst/>
            </a:prstGeom>
            <a:solidFill>
              <a:schemeClr val="accent3">
                <a:lumMod val="75000"/>
              </a:schemeClr>
            </a:solidFill>
            <a:ln>
              <a:noFill/>
            </a:ln>
          </p:spPr>
          <p:txBody>
            <a:bodyPr/>
            <a:lstStyle/>
            <a:p>
              <a:endParaRPr lang="zh-CN" altLang="en-US" sz="2400"/>
            </a:p>
          </p:txBody>
        </p:sp>
        <p:sp>
          <p:nvSpPr>
            <p:cNvPr id="12" name="Rectangle 11"/>
            <p:cNvSpPr>
              <a:spLocks noChangeArrowheads="1"/>
            </p:cNvSpPr>
            <p:nvPr/>
          </p:nvSpPr>
          <p:spPr bwMode="auto">
            <a:xfrm>
              <a:off x="7346952" y="2850093"/>
              <a:ext cx="958849" cy="622300"/>
            </a:xfrm>
            <a:prstGeom prst="rect">
              <a:avLst/>
            </a:prstGeom>
            <a:solidFill>
              <a:schemeClr val="accent3">
                <a:lumMod val="75000"/>
              </a:schemeClr>
            </a:solidFill>
            <a:ln>
              <a:noFill/>
            </a:ln>
          </p:spPr>
          <p:txBody>
            <a:bodyPr/>
            <a:lstStyle/>
            <a:p>
              <a:endParaRPr lang="zh-CN" altLang="en-US" sz="2400"/>
            </a:p>
          </p:txBody>
        </p:sp>
        <p:sp>
          <p:nvSpPr>
            <p:cNvPr id="13" name="Freeform 17"/>
            <p:cNvSpPr/>
            <p:nvPr/>
          </p:nvSpPr>
          <p:spPr bwMode="auto">
            <a:xfrm>
              <a:off x="6443133" y="2850092"/>
              <a:ext cx="1862667" cy="1202267"/>
            </a:xfrm>
            <a:custGeom>
              <a:avLst/>
              <a:gdLst>
                <a:gd name="T0" fmla="*/ 1037 w 1037"/>
                <a:gd name="T1" fmla="*/ 0 h 671"/>
                <a:gd name="T2" fmla="*/ 503 w 1037"/>
                <a:gd name="T3" fmla="*/ 0 h 671"/>
                <a:gd name="T4" fmla="*/ 0 w 1037"/>
                <a:gd name="T5" fmla="*/ 671 h 671"/>
                <a:gd name="T6" fmla="*/ 534 w 1037"/>
                <a:gd name="T7" fmla="*/ 671 h 671"/>
                <a:gd name="T8" fmla="*/ 1037 w 1037"/>
                <a:gd name="T9" fmla="*/ 0 h 671"/>
              </a:gdLst>
              <a:ahLst/>
              <a:cxnLst>
                <a:cxn ang="0">
                  <a:pos x="T0" y="T1"/>
                </a:cxn>
                <a:cxn ang="0">
                  <a:pos x="T2" y="T3"/>
                </a:cxn>
                <a:cxn ang="0">
                  <a:pos x="T4" y="T5"/>
                </a:cxn>
                <a:cxn ang="0">
                  <a:pos x="T6" y="T7"/>
                </a:cxn>
                <a:cxn ang="0">
                  <a:pos x="T8" y="T9"/>
                </a:cxn>
              </a:cxnLst>
              <a:rect l="0" t="0" r="r" b="b"/>
              <a:pathLst>
                <a:path w="1037" h="671">
                  <a:moveTo>
                    <a:pt x="1037" y="0"/>
                  </a:moveTo>
                  <a:lnTo>
                    <a:pt x="503" y="0"/>
                  </a:lnTo>
                  <a:lnTo>
                    <a:pt x="0" y="671"/>
                  </a:lnTo>
                  <a:lnTo>
                    <a:pt x="534" y="671"/>
                  </a:lnTo>
                  <a:lnTo>
                    <a:pt x="1037" y="0"/>
                  </a:lnTo>
                  <a:close/>
                </a:path>
              </a:pathLst>
            </a:custGeom>
            <a:solidFill>
              <a:schemeClr val="accent3"/>
            </a:solidFill>
            <a:ln>
              <a:noFill/>
            </a:ln>
          </p:spPr>
          <p:txBody>
            <a:bodyPr/>
            <a:lstStyle/>
            <a:p>
              <a:endParaRPr lang="zh-CN" altLang="en-US" sz="2400"/>
            </a:p>
          </p:txBody>
        </p:sp>
        <p:sp>
          <p:nvSpPr>
            <p:cNvPr id="14" name="Freeform 22"/>
            <p:cNvSpPr>
              <a:spLocks noEditPoints="1"/>
            </p:cNvSpPr>
            <p:nvPr/>
          </p:nvSpPr>
          <p:spPr bwMode="auto">
            <a:xfrm>
              <a:off x="7224184" y="3307293"/>
              <a:ext cx="245533" cy="319617"/>
            </a:xfrm>
            <a:custGeom>
              <a:avLst/>
              <a:gdLst>
                <a:gd name="T0" fmla="*/ 56 w 58"/>
                <a:gd name="T1" fmla="*/ 30 h 76"/>
                <a:gd name="T2" fmla="*/ 46 w 58"/>
                <a:gd name="T3" fmla="*/ 30 h 76"/>
                <a:gd name="T4" fmla="*/ 46 w 58"/>
                <a:gd name="T5" fmla="*/ 17 h 76"/>
                <a:gd name="T6" fmla="*/ 29 w 58"/>
                <a:gd name="T7" fmla="*/ 0 h 76"/>
                <a:gd name="T8" fmla="*/ 12 w 58"/>
                <a:gd name="T9" fmla="*/ 17 h 76"/>
                <a:gd name="T10" fmla="*/ 12 w 58"/>
                <a:gd name="T11" fmla="*/ 30 h 76"/>
                <a:gd name="T12" fmla="*/ 2 w 58"/>
                <a:gd name="T13" fmla="*/ 30 h 76"/>
                <a:gd name="T14" fmla="*/ 0 w 58"/>
                <a:gd name="T15" fmla="*/ 32 h 76"/>
                <a:gd name="T16" fmla="*/ 0 w 58"/>
                <a:gd name="T17" fmla="*/ 74 h 76"/>
                <a:gd name="T18" fmla="*/ 2 w 58"/>
                <a:gd name="T19" fmla="*/ 76 h 76"/>
                <a:gd name="T20" fmla="*/ 56 w 58"/>
                <a:gd name="T21" fmla="*/ 76 h 76"/>
                <a:gd name="T22" fmla="*/ 58 w 58"/>
                <a:gd name="T23" fmla="*/ 74 h 76"/>
                <a:gd name="T24" fmla="*/ 58 w 58"/>
                <a:gd name="T25" fmla="*/ 32 h 76"/>
                <a:gd name="T26" fmla="*/ 56 w 58"/>
                <a:gd name="T27" fmla="*/ 30 h 76"/>
                <a:gd name="T28" fmla="*/ 33 w 58"/>
                <a:gd name="T29" fmla="*/ 56 h 76"/>
                <a:gd name="T30" fmla="*/ 32 w 58"/>
                <a:gd name="T31" fmla="*/ 56 h 76"/>
                <a:gd name="T32" fmla="*/ 32 w 58"/>
                <a:gd name="T33" fmla="*/ 59 h 76"/>
                <a:gd name="T34" fmla="*/ 27 w 58"/>
                <a:gd name="T35" fmla="*/ 59 h 76"/>
                <a:gd name="T36" fmla="*/ 27 w 58"/>
                <a:gd name="T37" fmla="*/ 56 h 76"/>
                <a:gd name="T38" fmla="*/ 25 w 58"/>
                <a:gd name="T39" fmla="*/ 56 h 76"/>
                <a:gd name="T40" fmla="*/ 25 w 58"/>
                <a:gd name="T41" fmla="*/ 48 h 76"/>
                <a:gd name="T42" fmla="*/ 33 w 58"/>
                <a:gd name="T43" fmla="*/ 48 h 76"/>
                <a:gd name="T44" fmla="*/ 33 w 58"/>
                <a:gd name="T45" fmla="*/ 56 h 76"/>
                <a:gd name="T46" fmla="*/ 37 w 58"/>
                <a:gd name="T47" fmla="*/ 30 h 76"/>
                <a:gd name="T48" fmla="*/ 21 w 58"/>
                <a:gd name="T49" fmla="*/ 30 h 76"/>
                <a:gd name="T50" fmla="*/ 21 w 58"/>
                <a:gd name="T51" fmla="*/ 17 h 76"/>
                <a:gd name="T52" fmla="*/ 29 w 58"/>
                <a:gd name="T53" fmla="*/ 9 h 76"/>
                <a:gd name="T54" fmla="*/ 37 w 58"/>
                <a:gd name="T55" fmla="*/ 17 h 76"/>
                <a:gd name="T56" fmla="*/ 37 w 58"/>
                <a:gd name="T57" fmla="*/ 3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8" h="76">
                  <a:moveTo>
                    <a:pt x="56" y="30"/>
                  </a:moveTo>
                  <a:cubicBezTo>
                    <a:pt x="46" y="30"/>
                    <a:pt x="46" y="30"/>
                    <a:pt x="46" y="30"/>
                  </a:cubicBezTo>
                  <a:cubicBezTo>
                    <a:pt x="46" y="17"/>
                    <a:pt x="46" y="17"/>
                    <a:pt x="46" y="17"/>
                  </a:cubicBezTo>
                  <a:cubicBezTo>
                    <a:pt x="46" y="8"/>
                    <a:pt x="38" y="0"/>
                    <a:pt x="29" y="0"/>
                  </a:cubicBezTo>
                  <a:cubicBezTo>
                    <a:pt x="20" y="0"/>
                    <a:pt x="12" y="8"/>
                    <a:pt x="12" y="17"/>
                  </a:cubicBezTo>
                  <a:cubicBezTo>
                    <a:pt x="12" y="30"/>
                    <a:pt x="12" y="30"/>
                    <a:pt x="12" y="30"/>
                  </a:cubicBezTo>
                  <a:cubicBezTo>
                    <a:pt x="2" y="30"/>
                    <a:pt x="2" y="30"/>
                    <a:pt x="2" y="30"/>
                  </a:cubicBezTo>
                  <a:cubicBezTo>
                    <a:pt x="1" y="30"/>
                    <a:pt x="0" y="31"/>
                    <a:pt x="0" y="32"/>
                  </a:cubicBezTo>
                  <a:cubicBezTo>
                    <a:pt x="0" y="74"/>
                    <a:pt x="0" y="74"/>
                    <a:pt x="0" y="74"/>
                  </a:cubicBezTo>
                  <a:cubicBezTo>
                    <a:pt x="0" y="75"/>
                    <a:pt x="1" y="76"/>
                    <a:pt x="2" y="76"/>
                  </a:cubicBezTo>
                  <a:cubicBezTo>
                    <a:pt x="56" y="76"/>
                    <a:pt x="56" y="76"/>
                    <a:pt x="56" y="76"/>
                  </a:cubicBezTo>
                  <a:cubicBezTo>
                    <a:pt x="57" y="76"/>
                    <a:pt x="58" y="75"/>
                    <a:pt x="58" y="74"/>
                  </a:cubicBezTo>
                  <a:cubicBezTo>
                    <a:pt x="58" y="32"/>
                    <a:pt x="58" y="32"/>
                    <a:pt x="58" y="32"/>
                  </a:cubicBezTo>
                  <a:cubicBezTo>
                    <a:pt x="58" y="31"/>
                    <a:pt x="57" y="30"/>
                    <a:pt x="56" y="30"/>
                  </a:cubicBezTo>
                  <a:close/>
                  <a:moveTo>
                    <a:pt x="33" y="56"/>
                  </a:moveTo>
                  <a:cubicBezTo>
                    <a:pt x="32" y="56"/>
                    <a:pt x="32" y="56"/>
                    <a:pt x="32" y="56"/>
                  </a:cubicBezTo>
                  <a:cubicBezTo>
                    <a:pt x="32" y="59"/>
                    <a:pt x="32" y="59"/>
                    <a:pt x="32" y="59"/>
                  </a:cubicBezTo>
                  <a:cubicBezTo>
                    <a:pt x="27" y="59"/>
                    <a:pt x="27" y="59"/>
                    <a:pt x="27" y="59"/>
                  </a:cubicBezTo>
                  <a:cubicBezTo>
                    <a:pt x="27" y="56"/>
                    <a:pt x="27" y="56"/>
                    <a:pt x="27" y="56"/>
                  </a:cubicBezTo>
                  <a:cubicBezTo>
                    <a:pt x="25" y="56"/>
                    <a:pt x="25" y="56"/>
                    <a:pt x="25" y="56"/>
                  </a:cubicBezTo>
                  <a:cubicBezTo>
                    <a:pt x="25" y="48"/>
                    <a:pt x="25" y="48"/>
                    <a:pt x="25" y="48"/>
                  </a:cubicBezTo>
                  <a:cubicBezTo>
                    <a:pt x="33" y="48"/>
                    <a:pt x="33" y="48"/>
                    <a:pt x="33" y="48"/>
                  </a:cubicBezTo>
                  <a:lnTo>
                    <a:pt x="33" y="56"/>
                  </a:lnTo>
                  <a:close/>
                  <a:moveTo>
                    <a:pt x="37" y="30"/>
                  </a:moveTo>
                  <a:cubicBezTo>
                    <a:pt x="21" y="30"/>
                    <a:pt x="21" y="30"/>
                    <a:pt x="21" y="30"/>
                  </a:cubicBezTo>
                  <a:cubicBezTo>
                    <a:pt x="21" y="17"/>
                    <a:pt x="21" y="17"/>
                    <a:pt x="21" y="17"/>
                  </a:cubicBezTo>
                  <a:cubicBezTo>
                    <a:pt x="21" y="12"/>
                    <a:pt x="25" y="9"/>
                    <a:pt x="29" y="9"/>
                  </a:cubicBezTo>
                  <a:cubicBezTo>
                    <a:pt x="34" y="9"/>
                    <a:pt x="37" y="12"/>
                    <a:pt x="37" y="17"/>
                  </a:cubicBezTo>
                  <a:lnTo>
                    <a:pt x="37" y="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nvGrpSpPr>
          <p:cNvPr id="15" name="组合 14"/>
          <p:cNvGrpSpPr/>
          <p:nvPr/>
        </p:nvGrpSpPr>
        <p:grpSpPr>
          <a:xfrm>
            <a:off x="4050394" y="3430662"/>
            <a:ext cx="1864783" cy="1202267"/>
            <a:chOff x="3905251" y="2850092"/>
            <a:chExt cx="1864783" cy="1202267"/>
          </a:xfrm>
        </p:grpSpPr>
        <p:sp>
          <p:nvSpPr>
            <p:cNvPr id="16" name="Rectangle 8"/>
            <p:cNvSpPr>
              <a:spLocks noChangeArrowheads="1"/>
            </p:cNvSpPr>
            <p:nvPr/>
          </p:nvSpPr>
          <p:spPr bwMode="auto">
            <a:xfrm>
              <a:off x="3905252" y="3427943"/>
              <a:ext cx="958849" cy="624416"/>
            </a:xfrm>
            <a:prstGeom prst="rect">
              <a:avLst/>
            </a:prstGeom>
            <a:solidFill>
              <a:schemeClr val="accent2">
                <a:lumMod val="75000"/>
              </a:schemeClr>
            </a:solidFill>
            <a:ln>
              <a:noFill/>
            </a:ln>
          </p:spPr>
          <p:txBody>
            <a:bodyPr/>
            <a:lstStyle/>
            <a:p>
              <a:endParaRPr lang="zh-CN" altLang="en-US" sz="2400"/>
            </a:p>
          </p:txBody>
        </p:sp>
        <p:sp>
          <p:nvSpPr>
            <p:cNvPr id="17" name="Rectangle 9"/>
            <p:cNvSpPr>
              <a:spLocks noChangeArrowheads="1"/>
            </p:cNvSpPr>
            <p:nvPr/>
          </p:nvSpPr>
          <p:spPr bwMode="auto">
            <a:xfrm>
              <a:off x="4811185" y="2850093"/>
              <a:ext cx="958849" cy="622300"/>
            </a:xfrm>
            <a:prstGeom prst="rect">
              <a:avLst/>
            </a:prstGeom>
            <a:solidFill>
              <a:schemeClr val="accent2">
                <a:lumMod val="75000"/>
              </a:schemeClr>
            </a:solidFill>
            <a:ln>
              <a:noFill/>
            </a:ln>
          </p:spPr>
          <p:txBody>
            <a:bodyPr/>
            <a:lstStyle/>
            <a:p>
              <a:endParaRPr lang="zh-CN" altLang="en-US" sz="2400"/>
            </a:p>
          </p:txBody>
        </p:sp>
        <p:sp>
          <p:nvSpPr>
            <p:cNvPr id="18" name="Freeform 16"/>
            <p:cNvSpPr/>
            <p:nvPr/>
          </p:nvSpPr>
          <p:spPr bwMode="auto">
            <a:xfrm>
              <a:off x="3905251" y="2850092"/>
              <a:ext cx="1864783" cy="1202267"/>
            </a:xfrm>
            <a:custGeom>
              <a:avLst/>
              <a:gdLst>
                <a:gd name="T0" fmla="*/ 1039 w 1039"/>
                <a:gd name="T1" fmla="*/ 0 h 671"/>
                <a:gd name="T2" fmla="*/ 505 w 1039"/>
                <a:gd name="T3" fmla="*/ 0 h 671"/>
                <a:gd name="T4" fmla="*/ 0 w 1039"/>
                <a:gd name="T5" fmla="*/ 671 h 671"/>
                <a:gd name="T6" fmla="*/ 534 w 1039"/>
                <a:gd name="T7" fmla="*/ 671 h 671"/>
                <a:gd name="T8" fmla="*/ 1039 w 1039"/>
                <a:gd name="T9" fmla="*/ 0 h 671"/>
              </a:gdLst>
              <a:ahLst/>
              <a:cxnLst>
                <a:cxn ang="0">
                  <a:pos x="T0" y="T1"/>
                </a:cxn>
                <a:cxn ang="0">
                  <a:pos x="T2" y="T3"/>
                </a:cxn>
                <a:cxn ang="0">
                  <a:pos x="T4" y="T5"/>
                </a:cxn>
                <a:cxn ang="0">
                  <a:pos x="T6" y="T7"/>
                </a:cxn>
                <a:cxn ang="0">
                  <a:pos x="T8" y="T9"/>
                </a:cxn>
              </a:cxnLst>
              <a:rect l="0" t="0" r="r" b="b"/>
              <a:pathLst>
                <a:path w="1039" h="671">
                  <a:moveTo>
                    <a:pt x="1039" y="0"/>
                  </a:moveTo>
                  <a:lnTo>
                    <a:pt x="505" y="0"/>
                  </a:lnTo>
                  <a:lnTo>
                    <a:pt x="0" y="671"/>
                  </a:lnTo>
                  <a:lnTo>
                    <a:pt x="534" y="671"/>
                  </a:lnTo>
                  <a:lnTo>
                    <a:pt x="1039" y="0"/>
                  </a:lnTo>
                  <a:close/>
                </a:path>
              </a:pathLst>
            </a:custGeom>
            <a:solidFill>
              <a:schemeClr val="accent2"/>
            </a:solidFill>
            <a:ln>
              <a:noFill/>
            </a:ln>
          </p:spPr>
          <p:txBody>
            <a:bodyPr/>
            <a:lstStyle/>
            <a:p>
              <a:endParaRPr lang="zh-CN" altLang="en-US" sz="2400"/>
            </a:p>
          </p:txBody>
        </p:sp>
        <p:sp>
          <p:nvSpPr>
            <p:cNvPr id="19" name="Freeform 23"/>
            <p:cNvSpPr/>
            <p:nvPr/>
          </p:nvSpPr>
          <p:spPr bwMode="auto">
            <a:xfrm>
              <a:off x="4679951" y="3307293"/>
              <a:ext cx="268816" cy="319617"/>
            </a:xfrm>
            <a:custGeom>
              <a:avLst/>
              <a:gdLst>
                <a:gd name="T0" fmla="*/ 40 w 63"/>
                <a:gd name="T1" fmla="*/ 51 h 76"/>
                <a:gd name="T2" fmla="*/ 37 w 63"/>
                <a:gd name="T3" fmla="*/ 49 h 76"/>
                <a:gd name="T4" fmla="*/ 25 w 63"/>
                <a:gd name="T5" fmla="*/ 49 h 76"/>
                <a:gd name="T6" fmla="*/ 23 w 63"/>
                <a:gd name="T7" fmla="*/ 51 h 76"/>
                <a:gd name="T8" fmla="*/ 23 w 63"/>
                <a:gd name="T9" fmla="*/ 74 h 76"/>
                <a:gd name="T10" fmla="*/ 20 w 63"/>
                <a:gd name="T11" fmla="*/ 76 h 76"/>
                <a:gd name="T12" fmla="*/ 2 w 63"/>
                <a:gd name="T13" fmla="*/ 76 h 76"/>
                <a:gd name="T14" fmla="*/ 0 w 63"/>
                <a:gd name="T15" fmla="*/ 74 h 76"/>
                <a:gd name="T16" fmla="*/ 0 w 63"/>
                <a:gd name="T17" fmla="*/ 33 h 76"/>
                <a:gd name="T18" fmla="*/ 1 w 63"/>
                <a:gd name="T19" fmla="*/ 29 h 76"/>
                <a:gd name="T20" fmla="*/ 29 w 63"/>
                <a:gd name="T21" fmla="*/ 1 h 76"/>
                <a:gd name="T22" fmla="*/ 33 w 63"/>
                <a:gd name="T23" fmla="*/ 1 h 76"/>
                <a:gd name="T24" fmla="*/ 61 w 63"/>
                <a:gd name="T25" fmla="*/ 29 h 76"/>
                <a:gd name="T26" fmla="*/ 63 w 63"/>
                <a:gd name="T27" fmla="*/ 33 h 76"/>
                <a:gd name="T28" fmla="*/ 63 w 63"/>
                <a:gd name="T29" fmla="*/ 74 h 76"/>
                <a:gd name="T30" fmla="*/ 60 w 63"/>
                <a:gd name="T31" fmla="*/ 76 h 76"/>
                <a:gd name="T32" fmla="*/ 42 w 63"/>
                <a:gd name="T33" fmla="*/ 76 h 76"/>
                <a:gd name="T34" fmla="*/ 40 w 63"/>
                <a:gd name="T35" fmla="*/ 74 h 76"/>
                <a:gd name="T36" fmla="*/ 40 w 63"/>
                <a:gd name="T37" fmla="*/ 5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 h="76">
                  <a:moveTo>
                    <a:pt x="40" y="51"/>
                  </a:moveTo>
                  <a:cubicBezTo>
                    <a:pt x="40" y="50"/>
                    <a:pt x="39" y="49"/>
                    <a:pt x="37" y="49"/>
                  </a:cubicBezTo>
                  <a:cubicBezTo>
                    <a:pt x="25" y="49"/>
                    <a:pt x="25" y="49"/>
                    <a:pt x="25" y="49"/>
                  </a:cubicBezTo>
                  <a:cubicBezTo>
                    <a:pt x="24" y="49"/>
                    <a:pt x="23" y="50"/>
                    <a:pt x="23" y="51"/>
                  </a:cubicBezTo>
                  <a:cubicBezTo>
                    <a:pt x="23" y="74"/>
                    <a:pt x="23" y="74"/>
                    <a:pt x="23" y="74"/>
                  </a:cubicBezTo>
                  <a:cubicBezTo>
                    <a:pt x="23" y="75"/>
                    <a:pt x="22" y="76"/>
                    <a:pt x="20" y="76"/>
                  </a:cubicBezTo>
                  <a:cubicBezTo>
                    <a:pt x="2" y="76"/>
                    <a:pt x="2" y="76"/>
                    <a:pt x="2" y="76"/>
                  </a:cubicBezTo>
                  <a:cubicBezTo>
                    <a:pt x="1" y="76"/>
                    <a:pt x="0" y="75"/>
                    <a:pt x="0" y="74"/>
                  </a:cubicBezTo>
                  <a:cubicBezTo>
                    <a:pt x="0" y="33"/>
                    <a:pt x="0" y="33"/>
                    <a:pt x="0" y="33"/>
                  </a:cubicBezTo>
                  <a:cubicBezTo>
                    <a:pt x="0" y="32"/>
                    <a:pt x="0" y="30"/>
                    <a:pt x="1" y="29"/>
                  </a:cubicBezTo>
                  <a:cubicBezTo>
                    <a:pt x="29" y="1"/>
                    <a:pt x="29" y="1"/>
                    <a:pt x="29" y="1"/>
                  </a:cubicBezTo>
                  <a:cubicBezTo>
                    <a:pt x="30" y="0"/>
                    <a:pt x="32" y="0"/>
                    <a:pt x="33" y="1"/>
                  </a:cubicBezTo>
                  <a:cubicBezTo>
                    <a:pt x="61" y="29"/>
                    <a:pt x="61" y="29"/>
                    <a:pt x="61" y="29"/>
                  </a:cubicBezTo>
                  <a:cubicBezTo>
                    <a:pt x="62" y="30"/>
                    <a:pt x="63" y="32"/>
                    <a:pt x="63" y="33"/>
                  </a:cubicBezTo>
                  <a:cubicBezTo>
                    <a:pt x="63" y="74"/>
                    <a:pt x="63" y="74"/>
                    <a:pt x="63" y="74"/>
                  </a:cubicBezTo>
                  <a:cubicBezTo>
                    <a:pt x="63" y="75"/>
                    <a:pt x="62" y="76"/>
                    <a:pt x="60" y="76"/>
                  </a:cubicBezTo>
                  <a:cubicBezTo>
                    <a:pt x="42" y="76"/>
                    <a:pt x="42" y="76"/>
                    <a:pt x="42" y="76"/>
                  </a:cubicBezTo>
                  <a:cubicBezTo>
                    <a:pt x="41" y="76"/>
                    <a:pt x="40" y="75"/>
                    <a:pt x="40" y="74"/>
                  </a:cubicBezTo>
                  <a:lnTo>
                    <a:pt x="40" y="5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nvGrpSpPr>
          <p:cNvPr id="20" name="组合 19"/>
          <p:cNvGrpSpPr/>
          <p:nvPr/>
        </p:nvGrpSpPr>
        <p:grpSpPr>
          <a:xfrm>
            <a:off x="1516743" y="3430662"/>
            <a:ext cx="1862667" cy="1202267"/>
            <a:chOff x="1371600" y="2850092"/>
            <a:chExt cx="1862667" cy="1202267"/>
          </a:xfrm>
        </p:grpSpPr>
        <p:sp>
          <p:nvSpPr>
            <p:cNvPr id="21" name="Rectangle 6"/>
            <p:cNvSpPr>
              <a:spLocks noChangeArrowheads="1"/>
            </p:cNvSpPr>
            <p:nvPr/>
          </p:nvSpPr>
          <p:spPr bwMode="auto">
            <a:xfrm>
              <a:off x="1371600" y="3427943"/>
              <a:ext cx="958851" cy="624416"/>
            </a:xfrm>
            <a:prstGeom prst="rect">
              <a:avLst/>
            </a:prstGeom>
            <a:solidFill>
              <a:schemeClr val="accent1">
                <a:lumMod val="75000"/>
              </a:schemeClr>
            </a:solidFill>
            <a:ln>
              <a:noFill/>
            </a:ln>
          </p:spPr>
          <p:txBody>
            <a:bodyPr/>
            <a:lstStyle/>
            <a:p>
              <a:endParaRPr lang="zh-CN" altLang="en-US" sz="2400"/>
            </a:p>
          </p:txBody>
        </p:sp>
        <p:sp>
          <p:nvSpPr>
            <p:cNvPr id="22" name="Rectangle 7"/>
            <p:cNvSpPr>
              <a:spLocks noChangeArrowheads="1"/>
            </p:cNvSpPr>
            <p:nvPr/>
          </p:nvSpPr>
          <p:spPr bwMode="auto">
            <a:xfrm>
              <a:off x="2275418" y="2850093"/>
              <a:ext cx="958849" cy="622300"/>
            </a:xfrm>
            <a:prstGeom prst="rect">
              <a:avLst/>
            </a:prstGeom>
            <a:solidFill>
              <a:schemeClr val="accent1">
                <a:lumMod val="75000"/>
              </a:schemeClr>
            </a:solidFill>
            <a:ln>
              <a:noFill/>
            </a:ln>
          </p:spPr>
          <p:txBody>
            <a:bodyPr/>
            <a:lstStyle/>
            <a:p>
              <a:endParaRPr lang="zh-CN" altLang="en-US" sz="2400"/>
            </a:p>
          </p:txBody>
        </p:sp>
        <p:sp>
          <p:nvSpPr>
            <p:cNvPr id="23" name="Freeform 15"/>
            <p:cNvSpPr/>
            <p:nvPr/>
          </p:nvSpPr>
          <p:spPr bwMode="auto">
            <a:xfrm>
              <a:off x="1371600" y="2850092"/>
              <a:ext cx="1862667" cy="1202267"/>
            </a:xfrm>
            <a:custGeom>
              <a:avLst/>
              <a:gdLst>
                <a:gd name="T0" fmla="*/ 1037 w 1037"/>
                <a:gd name="T1" fmla="*/ 0 h 671"/>
                <a:gd name="T2" fmla="*/ 503 w 1037"/>
                <a:gd name="T3" fmla="*/ 0 h 671"/>
                <a:gd name="T4" fmla="*/ 0 w 1037"/>
                <a:gd name="T5" fmla="*/ 671 h 671"/>
                <a:gd name="T6" fmla="*/ 534 w 1037"/>
                <a:gd name="T7" fmla="*/ 671 h 671"/>
                <a:gd name="T8" fmla="*/ 1037 w 1037"/>
                <a:gd name="T9" fmla="*/ 0 h 671"/>
              </a:gdLst>
              <a:ahLst/>
              <a:cxnLst>
                <a:cxn ang="0">
                  <a:pos x="T0" y="T1"/>
                </a:cxn>
                <a:cxn ang="0">
                  <a:pos x="T2" y="T3"/>
                </a:cxn>
                <a:cxn ang="0">
                  <a:pos x="T4" y="T5"/>
                </a:cxn>
                <a:cxn ang="0">
                  <a:pos x="T6" y="T7"/>
                </a:cxn>
                <a:cxn ang="0">
                  <a:pos x="T8" y="T9"/>
                </a:cxn>
              </a:cxnLst>
              <a:rect l="0" t="0" r="r" b="b"/>
              <a:pathLst>
                <a:path w="1037" h="671">
                  <a:moveTo>
                    <a:pt x="1037" y="0"/>
                  </a:moveTo>
                  <a:lnTo>
                    <a:pt x="503" y="0"/>
                  </a:lnTo>
                  <a:lnTo>
                    <a:pt x="0" y="671"/>
                  </a:lnTo>
                  <a:lnTo>
                    <a:pt x="534" y="671"/>
                  </a:lnTo>
                  <a:lnTo>
                    <a:pt x="1037" y="0"/>
                  </a:lnTo>
                  <a:close/>
                </a:path>
              </a:pathLst>
            </a:custGeom>
            <a:solidFill>
              <a:schemeClr val="accent1"/>
            </a:solidFill>
            <a:ln>
              <a:noFill/>
            </a:ln>
          </p:spPr>
          <p:txBody>
            <a:bodyPr/>
            <a:lstStyle/>
            <a:p>
              <a:endParaRPr lang="zh-CN" altLang="en-US" sz="2400" dirty="0"/>
            </a:p>
          </p:txBody>
        </p:sp>
        <p:sp>
          <p:nvSpPr>
            <p:cNvPr id="24" name="Freeform 24"/>
            <p:cNvSpPr/>
            <p:nvPr/>
          </p:nvSpPr>
          <p:spPr bwMode="auto">
            <a:xfrm>
              <a:off x="2156884" y="3307293"/>
              <a:ext cx="237067" cy="319617"/>
            </a:xfrm>
            <a:custGeom>
              <a:avLst/>
              <a:gdLst>
                <a:gd name="T0" fmla="*/ 55 w 56"/>
                <a:gd name="T1" fmla="*/ 63 h 76"/>
                <a:gd name="T2" fmla="*/ 35 w 56"/>
                <a:gd name="T3" fmla="*/ 51 h 76"/>
                <a:gd name="T4" fmla="*/ 35 w 56"/>
                <a:gd name="T5" fmla="*/ 45 h 76"/>
                <a:gd name="T6" fmla="*/ 43 w 56"/>
                <a:gd name="T7" fmla="*/ 35 h 76"/>
                <a:gd name="T8" fmla="*/ 47 w 56"/>
                <a:gd name="T9" fmla="*/ 31 h 76"/>
                <a:gd name="T10" fmla="*/ 47 w 56"/>
                <a:gd name="T11" fmla="*/ 30 h 76"/>
                <a:gd name="T12" fmla="*/ 46 w 56"/>
                <a:gd name="T13" fmla="*/ 21 h 76"/>
                <a:gd name="T14" fmla="*/ 44 w 56"/>
                <a:gd name="T15" fmla="*/ 20 h 76"/>
                <a:gd name="T16" fmla="*/ 44 w 56"/>
                <a:gd name="T17" fmla="*/ 16 h 76"/>
                <a:gd name="T18" fmla="*/ 28 w 56"/>
                <a:gd name="T19" fmla="*/ 0 h 76"/>
                <a:gd name="T20" fmla="*/ 12 w 56"/>
                <a:gd name="T21" fmla="*/ 16 h 76"/>
                <a:gd name="T22" fmla="*/ 12 w 56"/>
                <a:gd name="T23" fmla="*/ 20 h 76"/>
                <a:gd name="T24" fmla="*/ 10 w 56"/>
                <a:gd name="T25" fmla="*/ 21 h 76"/>
                <a:gd name="T26" fmla="*/ 9 w 56"/>
                <a:gd name="T27" fmla="*/ 30 h 76"/>
                <a:gd name="T28" fmla="*/ 9 w 56"/>
                <a:gd name="T29" fmla="*/ 31 h 76"/>
                <a:gd name="T30" fmla="*/ 13 w 56"/>
                <a:gd name="T31" fmla="*/ 35 h 76"/>
                <a:gd name="T32" fmla="*/ 21 w 56"/>
                <a:gd name="T33" fmla="*/ 45 h 76"/>
                <a:gd name="T34" fmla="*/ 21 w 56"/>
                <a:gd name="T35" fmla="*/ 51 h 76"/>
                <a:gd name="T36" fmla="*/ 1 w 56"/>
                <a:gd name="T37" fmla="*/ 62 h 76"/>
                <a:gd name="T38" fmla="*/ 1 w 56"/>
                <a:gd name="T39" fmla="*/ 70 h 76"/>
                <a:gd name="T40" fmla="*/ 1 w 56"/>
                <a:gd name="T41" fmla="*/ 71 h 76"/>
                <a:gd name="T42" fmla="*/ 2 w 56"/>
                <a:gd name="T43" fmla="*/ 71 h 76"/>
                <a:gd name="T44" fmla="*/ 28 w 56"/>
                <a:gd name="T45" fmla="*/ 76 h 76"/>
                <a:gd name="T46" fmla="*/ 54 w 56"/>
                <a:gd name="T47" fmla="*/ 71 h 76"/>
                <a:gd name="T48" fmla="*/ 55 w 56"/>
                <a:gd name="T49" fmla="*/ 71 h 76"/>
                <a:gd name="T50" fmla="*/ 55 w 56"/>
                <a:gd name="T51" fmla="*/ 70 h 76"/>
                <a:gd name="T52" fmla="*/ 55 w 56"/>
                <a:gd name="T53"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76">
                  <a:moveTo>
                    <a:pt x="55" y="63"/>
                  </a:moveTo>
                  <a:cubicBezTo>
                    <a:pt x="54" y="56"/>
                    <a:pt x="39" y="52"/>
                    <a:pt x="35" y="51"/>
                  </a:cubicBezTo>
                  <a:cubicBezTo>
                    <a:pt x="35" y="45"/>
                    <a:pt x="35" y="45"/>
                    <a:pt x="35" y="45"/>
                  </a:cubicBezTo>
                  <a:cubicBezTo>
                    <a:pt x="39" y="43"/>
                    <a:pt x="42" y="39"/>
                    <a:pt x="43" y="35"/>
                  </a:cubicBezTo>
                  <a:cubicBezTo>
                    <a:pt x="45" y="34"/>
                    <a:pt x="47" y="34"/>
                    <a:pt x="47" y="31"/>
                  </a:cubicBezTo>
                  <a:cubicBezTo>
                    <a:pt x="47" y="31"/>
                    <a:pt x="47" y="31"/>
                    <a:pt x="47" y="30"/>
                  </a:cubicBezTo>
                  <a:cubicBezTo>
                    <a:pt x="48" y="26"/>
                    <a:pt x="48" y="22"/>
                    <a:pt x="46" y="21"/>
                  </a:cubicBezTo>
                  <a:cubicBezTo>
                    <a:pt x="46" y="20"/>
                    <a:pt x="45" y="20"/>
                    <a:pt x="44" y="20"/>
                  </a:cubicBezTo>
                  <a:cubicBezTo>
                    <a:pt x="44" y="16"/>
                    <a:pt x="44" y="16"/>
                    <a:pt x="44" y="16"/>
                  </a:cubicBezTo>
                  <a:cubicBezTo>
                    <a:pt x="44" y="7"/>
                    <a:pt x="37" y="0"/>
                    <a:pt x="28" y="0"/>
                  </a:cubicBezTo>
                  <a:cubicBezTo>
                    <a:pt x="19" y="0"/>
                    <a:pt x="12" y="7"/>
                    <a:pt x="12" y="16"/>
                  </a:cubicBezTo>
                  <a:cubicBezTo>
                    <a:pt x="12" y="20"/>
                    <a:pt x="12" y="20"/>
                    <a:pt x="12" y="20"/>
                  </a:cubicBezTo>
                  <a:cubicBezTo>
                    <a:pt x="11" y="20"/>
                    <a:pt x="10" y="20"/>
                    <a:pt x="10" y="21"/>
                  </a:cubicBezTo>
                  <a:cubicBezTo>
                    <a:pt x="8" y="22"/>
                    <a:pt x="8" y="26"/>
                    <a:pt x="9" y="30"/>
                  </a:cubicBezTo>
                  <a:cubicBezTo>
                    <a:pt x="9" y="31"/>
                    <a:pt x="9" y="31"/>
                    <a:pt x="9" y="31"/>
                  </a:cubicBezTo>
                  <a:cubicBezTo>
                    <a:pt x="9" y="34"/>
                    <a:pt x="11" y="34"/>
                    <a:pt x="13" y="35"/>
                  </a:cubicBezTo>
                  <a:cubicBezTo>
                    <a:pt x="14" y="39"/>
                    <a:pt x="17" y="43"/>
                    <a:pt x="21" y="45"/>
                  </a:cubicBezTo>
                  <a:cubicBezTo>
                    <a:pt x="21" y="51"/>
                    <a:pt x="21" y="51"/>
                    <a:pt x="21" y="51"/>
                  </a:cubicBezTo>
                  <a:cubicBezTo>
                    <a:pt x="17" y="52"/>
                    <a:pt x="2" y="56"/>
                    <a:pt x="1" y="62"/>
                  </a:cubicBezTo>
                  <a:cubicBezTo>
                    <a:pt x="1" y="63"/>
                    <a:pt x="0" y="65"/>
                    <a:pt x="1" y="70"/>
                  </a:cubicBezTo>
                  <a:cubicBezTo>
                    <a:pt x="1" y="71"/>
                    <a:pt x="1" y="71"/>
                    <a:pt x="1" y="71"/>
                  </a:cubicBezTo>
                  <a:cubicBezTo>
                    <a:pt x="2" y="71"/>
                    <a:pt x="2" y="71"/>
                    <a:pt x="2" y="71"/>
                  </a:cubicBezTo>
                  <a:cubicBezTo>
                    <a:pt x="2" y="71"/>
                    <a:pt x="13" y="76"/>
                    <a:pt x="28" y="76"/>
                  </a:cubicBezTo>
                  <a:cubicBezTo>
                    <a:pt x="43" y="76"/>
                    <a:pt x="54" y="71"/>
                    <a:pt x="54" y="71"/>
                  </a:cubicBezTo>
                  <a:cubicBezTo>
                    <a:pt x="55" y="71"/>
                    <a:pt x="55" y="71"/>
                    <a:pt x="55" y="71"/>
                  </a:cubicBezTo>
                  <a:cubicBezTo>
                    <a:pt x="55" y="70"/>
                    <a:pt x="55" y="70"/>
                    <a:pt x="55" y="70"/>
                  </a:cubicBezTo>
                  <a:cubicBezTo>
                    <a:pt x="56" y="65"/>
                    <a:pt x="55" y="63"/>
                    <a:pt x="55"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sp>
        <p:nvSpPr>
          <p:cNvPr id="25" name="文本框 24"/>
          <p:cNvSpPr txBox="1"/>
          <p:nvPr/>
        </p:nvSpPr>
        <p:spPr>
          <a:xfrm>
            <a:off x="897667" y="2174975"/>
            <a:ext cx="3306308" cy="1052596"/>
          </a:xfrm>
          <a:prstGeom prst="rect">
            <a:avLst/>
          </a:prstGeom>
          <a:noFill/>
        </p:spPr>
        <p:txBody>
          <a:bodyPr wrap="square" rtlCol="0">
            <a:spAutoFit/>
          </a:bodyPr>
          <a:lstStyle/>
          <a:p>
            <a:pPr algn="ct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6" name="文本框 25"/>
          <p:cNvSpPr txBox="1"/>
          <p:nvPr/>
        </p:nvSpPr>
        <p:spPr>
          <a:xfrm>
            <a:off x="1941221" y="1831904"/>
            <a:ext cx="1219200" cy="400110"/>
          </a:xfrm>
          <a:prstGeom prst="rect">
            <a:avLst/>
          </a:prstGeom>
          <a:noFill/>
        </p:spPr>
        <p:txBody>
          <a:bodyPr wrap="square" rtlCol="0">
            <a:spAutoFit/>
          </a:bodyPr>
          <a:lstStyle/>
          <a:p>
            <a:pPr algn="ctr"/>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27" name="文本框 26"/>
          <p:cNvSpPr txBox="1"/>
          <p:nvPr/>
        </p:nvSpPr>
        <p:spPr>
          <a:xfrm>
            <a:off x="2915589" y="5183221"/>
            <a:ext cx="3306308" cy="1052596"/>
          </a:xfrm>
          <a:prstGeom prst="rect">
            <a:avLst/>
          </a:prstGeom>
          <a:noFill/>
        </p:spPr>
        <p:txBody>
          <a:bodyPr wrap="square" rtlCol="0">
            <a:spAutoFit/>
          </a:bodyPr>
          <a:lstStyle/>
          <a:p>
            <a:pPr algn="ct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8" name="文本框 27"/>
          <p:cNvSpPr txBox="1"/>
          <p:nvPr/>
        </p:nvSpPr>
        <p:spPr>
          <a:xfrm>
            <a:off x="3959143" y="4840150"/>
            <a:ext cx="1219200" cy="400110"/>
          </a:xfrm>
          <a:prstGeom prst="rect">
            <a:avLst/>
          </a:prstGeom>
          <a:noFill/>
        </p:spPr>
        <p:txBody>
          <a:bodyPr wrap="square" rtlCol="0">
            <a:spAutoFit/>
          </a:bodyPr>
          <a:lstStyle/>
          <a:p>
            <a:pPr algn="ctr"/>
            <a:r>
              <a:rPr lang="zh-CN" altLang="en-US" sz="2000" dirty="0">
                <a:solidFill>
                  <a:schemeClr val="accent2"/>
                </a:solidFill>
                <a:latin typeface="微软雅黑" panose="020B0503020204020204" pitchFamily="34" charset="-122"/>
                <a:ea typeface="微软雅黑" panose="020B0503020204020204" pitchFamily="34" charset="-122"/>
              </a:rPr>
              <a:t>添加标题</a:t>
            </a:r>
          </a:p>
        </p:txBody>
      </p:sp>
      <p:sp>
        <p:nvSpPr>
          <p:cNvPr id="29" name="文本框 28"/>
          <p:cNvSpPr txBox="1"/>
          <p:nvPr/>
        </p:nvSpPr>
        <p:spPr>
          <a:xfrm>
            <a:off x="6221897" y="2174975"/>
            <a:ext cx="3306308" cy="1052596"/>
          </a:xfrm>
          <a:prstGeom prst="rect">
            <a:avLst/>
          </a:prstGeom>
          <a:noFill/>
        </p:spPr>
        <p:txBody>
          <a:bodyPr wrap="square" rtlCol="0">
            <a:spAutoFit/>
          </a:bodyPr>
          <a:lstStyle/>
          <a:p>
            <a:pPr algn="ct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0" name="文本框 29"/>
          <p:cNvSpPr txBox="1"/>
          <p:nvPr/>
        </p:nvSpPr>
        <p:spPr>
          <a:xfrm>
            <a:off x="7265451" y="1831904"/>
            <a:ext cx="1219200" cy="400110"/>
          </a:xfrm>
          <a:prstGeom prst="rect">
            <a:avLst/>
          </a:prstGeom>
          <a:noFill/>
        </p:spPr>
        <p:txBody>
          <a:bodyPr wrap="square" rtlCol="0">
            <a:spAutoFit/>
          </a:bodyPr>
          <a:lstStyle/>
          <a:p>
            <a:pPr algn="ctr"/>
            <a:r>
              <a:rPr lang="zh-CN" altLang="en-US" sz="2000" dirty="0">
                <a:solidFill>
                  <a:schemeClr val="accent3"/>
                </a:solidFill>
                <a:latin typeface="微软雅黑" panose="020B0503020204020204" pitchFamily="34" charset="-122"/>
                <a:ea typeface="微软雅黑" panose="020B0503020204020204" pitchFamily="34" charset="-122"/>
              </a:rPr>
              <a:t>添加标题</a:t>
            </a:r>
          </a:p>
        </p:txBody>
      </p:sp>
      <p:sp>
        <p:nvSpPr>
          <p:cNvPr id="31" name="文本框 30"/>
          <p:cNvSpPr txBox="1"/>
          <p:nvPr/>
        </p:nvSpPr>
        <p:spPr>
          <a:xfrm>
            <a:off x="8036040" y="5183221"/>
            <a:ext cx="3306308" cy="1052596"/>
          </a:xfrm>
          <a:prstGeom prst="rect">
            <a:avLst/>
          </a:prstGeom>
          <a:noFill/>
        </p:spPr>
        <p:txBody>
          <a:bodyPr wrap="square" rtlCol="0">
            <a:spAutoFit/>
          </a:bodyPr>
          <a:lstStyle/>
          <a:p>
            <a:pPr algn="ct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2" name="文本框 31"/>
          <p:cNvSpPr txBox="1"/>
          <p:nvPr/>
        </p:nvSpPr>
        <p:spPr>
          <a:xfrm>
            <a:off x="9079594" y="4840150"/>
            <a:ext cx="1219200" cy="400110"/>
          </a:xfrm>
          <a:prstGeom prst="rect">
            <a:avLst/>
          </a:prstGeom>
          <a:noFill/>
        </p:spPr>
        <p:txBody>
          <a:bodyPr wrap="square" rtlCol="0">
            <a:spAutoFit/>
          </a:bodyPr>
          <a:lstStyle/>
          <a:p>
            <a:pPr algn="ctr"/>
            <a:r>
              <a:rPr lang="zh-CN" altLang="en-US" sz="2000" dirty="0">
                <a:solidFill>
                  <a:schemeClr val="accent4"/>
                </a:solidFill>
                <a:latin typeface="微软雅黑" panose="020B0503020204020204" pitchFamily="34" charset="-122"/>
                <a:ea typeface="微软雅黑" panose="020B0503020204020204" pitchFamily="34" charset="-122"/>
              </a:rPr>
              <a:t>添加标题</a:t>
            </a:r>
          </a:p>
        </p:txBody>
      </p:sp>
      <p:sp>
        <p:nvSpPr>
          <p:cNvPr id="33" name="文本框 128"/>
          <p:cNvSpPr txBox="1"/>
          <p:nvPr userDrawn="1"/>
        </p:nvSpPr>
        <p:spPr>
          <a:xfrm>
            <a:off x="4639945" y="505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nodeType="afterEffect" p14:presetBounceEnd="40000">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14:bounceEnd="40000">
                                          <p:cBhvr additive="base">
                                            <p:cTn id="11" dur="500" fill="hold"/>
                                            <p:tgtEl>
                                              <p:spTgt spid="20"/>
                                            </p:tgtEl>
                                            <p:attrNameLst>
                                              <p:attrName>ppt_x</p:attrName>
                                            </p:attrNameLst>
                                          </p:cBhvr>
                                          <p:tavLst>
                                            <p:tav tm="0">
                                              <p:val>
                                                <p:strVal val="0-#ppt_w/2"/>
                                              </p:val>
                                            </p:tav>
                                            <p:tav tm="100000">
                                              <p:val>
                                                <p:strVal val="#ppt_x"/>
                                              </p:val>
                                            </p:tav>
                                          </p:tavLst>
                                        </p:anim>
                                        <p:anim calcmode="lin" valueType="num" p14:bounceEnd="40000">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40000">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40000">
                                          <p:cBhvr additive="base">
                                            <p:cTn id="15" dur="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16" dur="500" fill="hold"/>
                                            <p:tgtEl>
                                              <p:spTgt spid="1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40000">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14:bounceEnd="40000">
                                          <p:cBhvr additive="base">
                                            <p:cTn id="19" dur="500" fill="hold"/>
                                            <p:tgtEl>
                                              <p:spTgt spid="10"/>
                                            </p:tgtEl>
                                            <p:attrNameLst>
                                              <p:attrName>ppt_x</p:attrName>
                                            </p:attrNameLst>
                                          </p:cBhvr>
                                          <p:tavLst>
                                            <p:tav tm="0">
                                              <p:val>
                                                <p:strVal val="0-#ppt_w/2"/>
                                              </p:val>
                                            </p:tav>
                                            <p:tav tm="100000">
                                              <p:val>
                                                <p:strVal val="#ppt_x"/>
                                              </p:val>
                                            </p:tav>
                                          </p:tavLst>
                                        </p:anim>
                                        <p:anim calcmode="lin" valueType="num" p14:bounceEnd="40000">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14:presetBounceEnd="40000">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14:bounceEnd="40000">
                                          <p:cBhvr additive="base">
                                            <p:cTn id="23" dur="5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iterate type="lt">
                                        <p:tmPct val="9000"/>
                                      </p:iterate>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up)">
                                          <p:cBhvr>
                                            <p:cTn id="33" dur="500"/>
                                            <p:tgtEl>
                                              <p:spTgt spid="25"/>
                                            </p:tgtEl>
                                          </p:cBhvr>
                                        </p:animEffect>
                                      </p:childTnLst>
                                    </p:cTn>
                                  </p:par>
                                </p:childTnLst>
                              </p:cTn>
                            </p:par>
                            <p:par>
                              <p:cTn id="34" fill="hold">
                                <p:stCondLst>
                                  <p:cond delay="1634"/>
                                </p:stCondLst>
                                <p:childTnLst>
                                  <p:par>
                                    <p:cTn id="35" presetID="53" presetClass="entr" presetSubtype="16" fill="hold" grpId="0" nodeType="afterEffect">
                                      <p:stCondLst>
                                        <p:cond delay="0"/>
                                      </p:stCondLst>
                                      <p:iterate type="lt">
                                        <p:tmPct val="9000"/>
                                      </p:iterate>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up)">
                                          <p:cBhvr>
                                            <p:cTn id="42" dur="500"/>
                                            <p:tgtEl>
                                              <p:spTgt spid="27"/>
                                            </p:tgtEl>
                                          </p:cBhvr>
                                        </p:animEffect>
                                      </p:childTnLst>
                                    </p:cTn>
                                  </p:par>
                                </p:childTnLst>
                              </p:cTn>
                            </p:par>
                            <p:par>
                              <p:cTn id="43" fill="hold">
                                <p:stCondLst>
                                  <p:cond delay="2269"/>
                                </p:stCondLst>
                                <p:childTnLst>
                                  <p:par>
                                    <p:cTn id="44" presetID="53" presetClass="entr" presetSubtype="16" fill="hold" grpId="0" nodeType="afterEffect">
                                      <p:stCondLst>
                                        <p:cond delay="0"/>
                                      </p:stCondLst>
                                      <p:iterate type="lt">
                                        <p:tmPct val="9000"/>
                                      </p:iterate>
                                      <p:childTnLst>
                                        <p:set>
                                          <p:cBhvr>
                                            <p:cTn id="45" dur="1" fill="hold">
                                              <p:stCondLst>
                                                <p:cond delay="0"/>
                                              </p:stCondLst>
                                            </p:cTn>
                                            <p:tgtEl>
                                              <p:spTgt spid="30"/>
                                            </p:tgtEl>
                                            <p:attrNameLst>
                                              <p:attrName>style.visibility</p:attrName>
                                            </p:attrNameLst>
                                          </p:cBhvr>
                                          <p:to>
                                            <p:strVal val="visible"/>
                                          </p:to>
                                        </p:set>
                                        <p:anim calcmode="lin" valueType="num">
                                          <p:cBhvr>
                                            <p:cTn id="46" dur="500" fill="hold"/>
                                            <p:tgtEl>
                                              <p:spTgt spid="30"/>
                                            </p:tgtEl>
                                            <p:attrNameLst>
                                              <p:attrName>ppt_w</p:attrName>
                                            </p:attrNameLst>
                                          </p:cBhvr>
                                          <p:tavLst>
                                            <p:tav tm="0">
                                              <p:val>
                                                <p:fltVal val="0"/>
                                              </p:val>
                                            </p:tav>
                                            <p:tav tm="100000">
                                              <p:val>
                                                <p:strVal val="#ppt_w"/>
                                              </p:val>
                                            </p:tav>
                                          </p:tavLst>
                                        </p:anim>
                                        <p:anim calcmode="lin" valueType="num">
                                          <p:cBhvr>
                                            <p:cTn id="47" dur="500" fill="hold"/>
                                            <p:tgtEl>
                                              <p:spTgt spid="30"/>
                                            </p:tgtEl>
                                            <p:attrNameLst>
                                              <p:attrName>ppt_h</p:attrName>
                                            </p:attrNameLst>
                                          </p:cBhvr>
                                          <p:tavLst>
                                            <p:tav tm="0">
                                              <p:val>
                                                <p:fltVal val="0"/>
                                              </p:val>
                                            </p:tav>
                                            <p:tav tm="100000">
                                              <p:val>
                                                <p:strVal val="#ppt_h"/>
                                              </p:val>
                                            </p:tav>
                                          </p:tavLst>
                                        </p:anim>
                                        <p:animEffect transition="in" filter="fade">
                                          <p:cBhvr>
                                            <p:cTn id="48" dur="500"/>
                                            <p:tgtEl>
                                              <p:spTgt spid="30"/>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500"/>
                                            <p:tgtEl>
                                              <p:spTgt spid="29"/>
                                            </p:tgtEl>
                                          </p:cBhvr>
                                        </p:animEffect>
                                      </p:childTnLst>
                                    </p:cTn>
                                  </p:par>
                                </p:childTnLst>
                              </p:cTn>
                            </p:par>
                            <p:par>
                              <p:cTn id="52" fill="hold">
                                <p:stCondLst>
                                  <p:cond delay="2904"/>
                                </p:stCondLst>
                                <p:childTnLst>
                                  <p:par>
                                    <p:cTn id="53" presetID="53" presetClass="entr" presetSubtype="16" fill="hold" grpId="0" nodeType="afterEffect">
                                      <p:stCondLst>
                                        <p:cond delay="0"/>
                                      </p:stCondLst>
                                      <p:iterate type="lt">
                                        <p:tmPct val="9000"/>
                                      </p:iterate>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wipe(up)">
                                          <p:cBhvr>
                                            <p:cTn id="6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5" grpId="0"/>
          <p:bldP spid="26" grpId="0"/>
          <p:bldP spid="27" grpId="0"/>
          <p:bldP spid="28" grpId="0"/>
          <p:bldP spid="29" grpId="0"/>
          <p:bldP spid="30"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0-#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iterate type="lt">
                                        <p:tmPct val="9000"/>
                                      </p:iterate>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up)">
                                          <p:cBhvr>
                                            <p:cTn id="33" dur="500"/>
                                            <p:tgtEl>
                                              <p:spTgt spid="25"/>
                                            </p:tgtEl>
                                          </p:cBhvr>
                                        </p:animEffect>
                                      </p:childTnLst>
                                    </p:cTn>
                                  </p:par>
                                </p:childTnLst>
                              </p:cTn>
                            </p:par>
                            <p:par>
                              <p:cTn id="34" fill="hold">
                                <p:stCondLst>
                                  <p:cond delay="1634"/>
                                </p:stCondLst>
                                <p:childTnLst>
                                  <p:par>
                                    <p:cTn id="35" presetID="53" presetClass="entr" presetSubtype="16" fill="hold" grpId="0" nodeType="afterEffect">
                                      <p:stCondLst>
                                        <p:cond delay="0"/>
                                      </p:stCondLst>
                                      <p:iterate type="lt">
                                        <p:tmPct val="9000"/>
                                      </p:iterate>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up)">
                                          <p:cBhvr>
                                            <p:cTn id="42" dur="500"/>
                                            <p:tgtEl>
                                              <p:spTgt spid="27"/>
                                            </p:tgtEl>
                                          </p:cBhvr>
                                        </p:animEffect>
                                      </p:childTnLst>
                                    </p:cTn>
                                  </p:par>
                                </p:childTnLst>
                              </p:cTn>
                            </p:par>
                            <p:par>
                              <p:cTn id="43" fill="hold">
                                <p:stCondLst>
                                  <p:cond delay="2269"/>
                                </p:stCondLst>
                                <p:childTnLst>
                                  <p:par>
                                    <p:cTn id="44" presetID="53" presetClass="entr" presetSubtype="16" fill="hold" grpId="0" nodeType="afterEffect">
                                      <p:stCondLst>
                                        <p:cond delay="0"/>
                                      </p:stCondLst>
                                      <p:iterate type="lt">
                                        <p:tmPct val="9000"/>
                                      </p:iterate>
                                      <p:childTnLst>
                                        <p:set>
                                          <p:cBhvr>
                                            <p:cTn id="45" dur="1" fill="hold">
                                              <p:stCondLst>
                                                <p:cond delay="0"/>
                                              </p:stCondLst>
                                            </p:cTn>
                                            <p:tgtEl>
                                              <p:spTgt spid="30"/>
                                            </p:tgtEl>
                                            <p:attrNameLst>
                                              <p:attrName>style.visibility</p:attrName>
                                            </p:attrNameLst>
                                          </p:cBhvr>
                                          <p:to>
                                            <p:strVal val="visible"/>
                                          </p:to>
                                        </p:set>
                                        <p:anim calcmode="lin" valueType="num">
                                          <p:cBhvr>
                                            <p:cTn id="46" dur="500" fill="hold"/>
                                            <p:tgtEl>
                                              <p:spTgt spid="30"/>
                                            </p:tgtEl>
                                            <p:attrNameLst>
                                              <p:attrName>ppt_w</p:attrName>
                                            </p:attrNameLst>
                                          </p:cBhvr>
                                          <p:tavLst>
                                            <p:tav tm="0">
                                              <p:val>
                                                <p:fltVal val="0"/>
                                              </p:val>
                                            </p:tav>
                                            <p:tav tm="100000">
                                              <p:val>
                                                <p:strVal val="#ppt_w"/>
                                              </p:val>
                                            </p:tav>
                                          </p:tavLst>
                                        </p:anim>
                                        <p:anim calcmode="lin" valueType="num">
                                          <p:cBhvr>
                                            <p:cTn id="47" dur="500" fill="hold"/>
                                            <p:tgtEl>
                                              <p:spTgt spid="30"/>
                                            </p:tgtEl>
                                            <p:attrNameLst>
                                              <p:attrName>ppt_h</p:attrName>
                                            </p:attrNameLst>
                                          </p:cBhvr>
                                          <p:tavLst>
                                            <p:tav tm="0">
                                              <p:val>
                                                <p:fltVal val="0"/>
                                              </p:val>
                                            </p:tav>
                                            <p:tav tm="100000">
                                              <p:val>
                                                <p:strVal val="#ppt_h"/>
                                              </p:val>
                                            </p:tav>
                                          </p:tavLst>
                                        </p:anim>
                                        <p:animEffect transition="in" filter="fade">
                                          <p:cBhvr>
                                            <p:cTn id="48" dur="500"/>
                                            <p:tgtEl>
                                              <p:spTgt spid="30"/>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500"/>
                                            <p:tgtEl>
                                              <p:spTgt spid="29"/>
                                            </p:tgtEl>
                                          </p:cBhvr>
                                        </p:animEffect>
                                      </p:childTnLst>
                                    </p:cTn>
                                  </p:par>
                                </p:childTnLst>
                              </p:cTn>
                            </p:par>
                            <p:par>
                              <p:cTn id="52" fill="hold">
                                <p:stCondLst>
                                  <p:cond delay="2904"/>
                                </p:stCondLst>
                                <p:childTnLst>
                                  <p:par>
                                    <p:cTn id="53" presetID="53" presetClass="entr" presetSubtype="16" fill="hold" grpId="0" nodeType="afterEffect">
                                      <p:stCondLst>
                                        <p:cond delay="0"/>
                                      </p:stCondLst>
                                      <p:iterate type="lt">
                                        <p:tmPct val="9000"/>
                                      </p:iterate>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wipe(up)">
                                          <p:cBhvr>
                                            <p:cTn id="6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5" grpId="0"/>
          <p:bldP spid="26" grpId="0"/>
          <p:bldP spid="27" grpId="0"/>
          <p:bldP spid="28" grpId="0"/>
          <p:bldP spid="29" grpId="0"/>
          <p:bldP spid="30" grpId="0"/>
          <p:bldP spid="31" grpId="0"/>
          <p:bldP spid="3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7"/>
          <p:cNvSpPr/>
          <p:nvPr/>
        </p:nvSpPr>
        <p:spPr>
          <a:xfrm>
            <a:off x="1007532" y="2226041"/>
            <a:ext cx="2827867" cy="406400"/>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19"/>
          <p:cNvSpPr/>
          <p:nvPr/>
        </p:nvSpPr>
        <p:spPr>
          <a:xfrm>
            <a:off x="4602932" y="2226041"/>
            <a:ext cx="2827867" cy="406400"/>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21"/>
          <p:cNvSpPr/>
          <p:nvPr/>
        </p:nvSpPr>
        <p:spPr>
          <a:xfrm>
            <a:off x="8198332" y="2226041"/>
            <a:ext cx="2827867" cy="406400"/>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23"/>
          <p:cNvSpPr/>
          <p:nvPr/>
        </p:nvSpPr>
        <p:spPr>
          <a:xfrm>
            <a:off x="1007532" y="4553329"/>
            <a:ext cx="2827867" cy="406400"/>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25"/>
          <p:cNvSpPr/>
          <p:nvPr/>
        </p:nvSpPr>
        <p:spPr>
          <a:xfrm>
            <a:off x="4602932" y="4553329"/>
            <a:ext cx="2827867" cy="406400"/>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27"/>
          <p:cNvSpPr/>
          <p:nvPr/>
        </p:nvSpPr>
        <p:spPr>
          <a:xfrm>
            <a:off x="8198332" y="4553329"/>
            <a:ext cx="2827867" cy="406400"/>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007532" y="2226041"/>
            <a:ext cx="2573868" cy="406400"/>
            <a:chOff x="1007532" y="2286001"/>
            <a:chExt cx="2573868" cy="406400"/>
          </a:xfrm>
        </p:grpSpPr>
        <p:sp>
          <p:nvSpPr>
            <p:cNvPr id="9" name="圆角矩形 18"/>
            <p:cNvSpPr/>
            <p:nvPr/>
          </p:nvSpPr>
          <p:spPr>
            <a:xfrm>
              <a:off x="1007532" y="2286001"/>
              <a:ext cx="2573868" cy="406400"/>
            </a:xfrm>
            <a:prstGeom prst="roundRect">
              <a:avLst>
                <a:gd name="adj" fmla="val 50000"/>
              </a:avLst>
            </a:prstGeom>
            <a:solidFill>
              <a:schemeClr val="accent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文本框 9"/>
            <p:cNvSpPr txBox="1"/>
            <p:nvPr/>
          </p:nvSpPr>
          <p:spPr>
            <a:xfrm>
              <a:off x="2950765" y="2309225"/>
              <a:ext cx="566181" cy="338554"/>
            </a:xfrm>
            <a:prstGeom prst="rect">
              <a:avLst/>
            </a:prstGeom>
            <a:noFill/>
          </p:spPr>
          <p:txBody>
            <a:bodyPr wrap="none" rtlCol="0">
              <a:spAutoFit/>
            </a:bodyPr>
            <a:lstStyle/>
            <a:p>
              <a:pPr algn="r"/>
              <a:r>
                <a:rPr lang="en-US" altLang="zh-CN" sz="1600" dirty="0">
                  <a:solidFill>
                    <a:schemeClr val="bg1"/>
                  </a:solidFill>
                </a:rPr>
                <a:t>96%</a:t>
              </a:r>
              <a:endParaRPr lang="zh-CN" altLang="en-US" sz="1600" dirty="0">
                <a:solidFill>
                  <a:schemeClr val="bg1"/>
                </a:solidFill>
              </a:endParaRPr>
            </a:p>
          </p:txBody>
        </p:sp>
      </p:grpSp>
      <p:grpSp>
        <p:nvGrpSpPr>
          <p:cNvPr id="11" name="组合 10"/>
          <p:cNvGrpSpPr/>
          <p:nvPr/>
        </p:nvGrpSpPr>
        <p:grpSpPr>
          <a:xfrm>
            <a:off x="4602932" y="2226041"/>
            <a:ext cx="2017324" cy="406400"/>
            <a:chOff x="4602932" y="2286001"/>
            <a:chExt cx="2017324" cy="406400"/>
          </a:xfrm>
        </p:grpSpPr>
        <p:sp>
          <p:nvSpPr>
            <p:cNvPr id="12" name="圆角矩形 20"/>
            <p:cNvSpPr/>
            <p:nvPr/>
          </p:nvSpPr>
          <p:spPr>
            <a:xfrm>
              <a:off x="4602932" y="2286001"/>
              <a:ext cx="2017324" cy="406400"/>
            </a:xfrm>
            <a:prstGeom prst="roundRect">
              <a:avLst>
                <a:gd name="adj" fmla="val 50000"/>
              </a:avLst>
            </a:prstGeom>
            <a:solidFill>
              <a:schemeClr val="accent2"/>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文本框 12"/>
            <p:cNvSpPr txBox="1"/>
            <p:nvPr/>
          </p:nvSpPr>
          <p:spPr>
            <a:xfrm>
              <a:off x="6016865" y="2309225"/>
              <a:ext cx="566181" cy="338554"/>
            </a:xfrm>
            <a:prstGeom prst="rect">
              <a:avLst/>
            </a:prstGeom>
            <a:noFill/>
          </p:spPr>
          <p:txBody>
            <a:bodyPr wrap="none" rtlCol="0">
              <a:spAutoFit/>
            </a:bodyPr>
            <a:lstStyle/>
            <a:p>
              <a:pPr algn="r"/>
              <a:r>
                <a:rPr lang="en-US" altLang="zh-CN" sz="1600" dirty="0">
                  <a:solidFill>
                    <a:schemeClr val="bg1"/>
                  </a:solidFill>
                </a:rPr>
                <a:t>76%</a:t>
              </a:r>
              <a:endParaRPr lang="zh-CN" altLang="en-US" sz="1600" dirty="0">
                <a:solidFill>
                  <a:schemeClr val="bg1"/>
                </a:solidFill>
              </a:endParaRPr>
            </a:p>
          </p:txBody>
        </p:sp>
      </p:grpSp>
      <p:grpSp>
        <p:nvGrpSpPr>
          <p:cNvPr id="14" name="组合 13"/>
          <p:cNvGrpSpPr/>
          <p:nvPr/>
        </p:nvGrpSpPr>
        <p:grpSpPr>
          <a:xfrm>
            <a:off x="8198332" y="2226041"/>
            <a:ext cx="1244251" cy="406400"/>
            <a:chOff x="8198332" y="2286001"/>
            <a:chExt cx="1244251" cy="406400"/>
          </a:xfrm>
        </p:grpSpPr>
        <p:sp>
          <p:nvSpPr>
            <p:cNvPr id="15" name="圆角矩形 22"/>
            <p:cNvSpPr/>
            <p:nvPr/>
          </p:nvSpPr>
          <p:spPr>
            <a:xfrm>
              <a:off x="8198332" y="2286001"/>
              <a:ext cx="1244251" cy="406400"/>
            </a:xfrm>
            <a:prstGeom prst="roundRect">
              <a:avLst>
                <a:gd name="adj" fmla="val 50000"/>
              </a:avLst>
            </a:pr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文本框 15"/>
            <p:cNvSpPr txBox="1"/>
            <p:nvPr/>
          </p:nvSpPr>
          <p:spPr>
            <a:xfrm>
              <a:off x="8844731" y="2309225"/>
              <a:ext cx="566182" cy="338554"/>
            </a:xfrm>
            <a:prstGeom prst="rect">
              <a:avLst/>
            </a:prstGeom>
            <a:noFill/>
          </p:spPr>
          <p:txBody>
            <a:bodyPr wrap="none" rtlCol="0">
              <a:spAutoFit/>
            </a:bodyPr>
            <a:lstStyle/>
            <a:p>
              <a:pPr algn="r"/>
              <a:r>
                <a:rPr lang="en-US" altLang="zh-CN" sz="1600" dirty="0">
                  <a:solidFill>
                    <a:schemeClr val="bg1"/>
                  </a:solidFill>
                </a:rPr>
                <a:t>48%</a:t>
              </a:r>
              <a:endParaRPr lang="zh-CN" altLang="en-US" sz="1600" dirty="0">
                <a:solidFill>
                  <a:schemeClr val="bg1"/>
                </a:solidFill>
              </a:endParaRPr>
            </a:p>
          </p:txBody>
        </p:sp>
      </p:grpSp>
      <p:grpSp>
        <p:nvGrpSpPr>
          <p:cNvPr id="17" name="组合 16"/>
          <p:cNvGrpSpPr/>
          <p:nvPr/>
        </p:nvGrpSpPr>
        <p:grpSpPr>
          <a:xfrm>
            <a:off x="1007532" y="4553329"/>
            <a:ext cx="1943233" cy="406400"/>
            <a:chOff x="1007532" y="4478379"/>
            <a:chExt cx="1943233" cy="406400"/>
          </a:xfrm>
        </p:grpSpPr>
        <p:sp>
          <p:nvSpPr>
            <p:cNvPr id="18" name="圆角矩形 24"/>
            <p:cNvSpPr/>
            <p:nvPr/>
          </p:nvSpPr>
          <p:spPr>
            <a:xfrm>
              <a:off x="1007532" y="4478379"/>
              <a:ext cx="1940494" cy="406400"/>
            </a:xfrm>
            <a:prstGeom prst="roundRect">
              <a:avLst>
                <a:gd name="adj" fmla="val 50000"/>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文本框 18"/>
            <p:cNvSpPr txBox="1"/>
            <p:nvPr/>
          </p:nvSpPr>
          <p:spPr>
            <a:xfrm>
              <a:off x="2384583" y="4500203"/>
              <a:ext cx="566182" cy="338554"/>
            </a:xfrm>
            <a:prstGeom prst="rect">
              <a:avLst/>
            </a:prstGeom>
            <a:noFill/>
          </p:spPr>
          <p:txBody>
            <a:bodyPr wrap="none" rtlCol="0">
              <a:spAutoFit/>
            </a:bodyPr>
            <a:lstStyle/>
            <a:p>
              <a:pPr algn="r"/>
              <a:r>
                <a:rPr lang="en-US" altLang="zh-CN" sz="1600" dirty="0">
                  <a:solidFill>
                    <a:schemeClr val="bg1"/>
                  </a:solidFill>
                </a:rPr>
                <a:t>80%</a:t>
              </a:r>
              <a:endParaRPr lang="zh-CN" altLang="en-US" sz="1600" dirty="0">
                <a:solidFill>
                  <a:schemeClr val="bg1"/>
                </a:solidFill>
              </a:endParaRPr>
            </a:p>
          </p:txBody>
        </p:sp>
      </p:grpSp>
      <p:grpSp>
        <p:nvGrpSpPr>
          <p:cNvPr id="20" name="组合 19"/>
          <p:cNvGrpSpPr/>
          <p:nvPr/>
        </p:nvGrpSpPr>
        <p:grpSpPr>
          <a:xfrm>
            <a:off x="4602932" y="4553329"/>
            <a:ext cx="1493068" cy="406400"/>
            <a:chOff x="4602932" y="4478379"/>
            <a:chExt cx="1493068" cy="406400"/>
          </a:xfrm>
        </p:grpSpPr>
        <p:sp>
          <p:nvSpPr>
            <p:cNvPr id="21" name="圆角矩形 26"/>
            <p:cNvSpPr/>
            <p:nvPr/>
          </p:nvSpPr>
          <p:spPr>
            <a:xfrm>
              <a:off x="4602932" y="4478379"/>
              <a:ext cx="1493068" cy="406400"/>
            </a:xfrm>
            <a:prstGeom prst="roundRect">
              <a:avLst>
                <a:gd name="adj" fmla="val 50000"/>
              </a:avLst>
            </a:pr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文本框 21"/>
            <p:cNvSpPr txBox="1"/>
            <p:nvPr/>
          </p:nvSpPr>
          <p:spPr>
            <a:xfrm>
              <a:off x="5450684" y="4500203"/>
              <a:ext cx="566181" cy="338554"/>
            </a:xfrm>
            <a:prstGeom prst="rect">
              <a:avLst/>
            </a:prstGeom>
            <a:noFill/>
          </p:spPr>
          <p:txBody>
            <a:bodyPr wrap="none" rtlCol="0">
              <a:spAutoFit/>
            </a:bodyPr>
            <a:lstStyle/>
            <a:p>
              <a:pPr algn="r"/>
              <a:r>
                <a:rPr lang="en-US" altLang="zh-CN" sz="1600" dirty="0">
                  <a:solidFill>
                    <a:schemeClr val="bg1"/>
                  </a:solidFill>
                </a:rPr>
                <a:t>56%</a:t>
              </a:r>
              <a:endParaRPr lang="zh-CN" altLang="en-US" sz="1600" dirty="0">
                <a:solidFill>
                  <a:schemeClr val="bg1"/>
                </a:solidFill>
              </a:endParaRPr>
            </a:p>
          </p:txBody>
        </p:sp>
      </p:grpSp>
      <p:grpSp>
        <p:nvGrpSpPr>
          <p:cNvPr id="23" name="组合 22"/>
          <p:cNvGrpSpPr/>
          <p:nvPr/>
        </p:nvGrpSpPr>
        <p:grpSpPr>
          <a:xfrm>
            <a:off x="8198332" y="4553329"/>
            <a:ext cx="1977111" cy="406400"/>
            <a:chOff x="8198332" y="4478379"/>
            <a:chExt cx="1977111" cy="406400"/>
          </a:xfrm>
        </p:grpSpPr>
        <p:sp>
          <p:nvSpPr>
            <p:cNvPr id="24" name="圆角矩形 28"/>
            <p:cNvSpPr/>
            <p:nvPr/>
          </p:nvSpPr>
          <p:spPr>
            <a:xfrm>
              <a:off x="8198332" y="4478379"/>
              <a:ext cx="1977111" cy="406400"/>
            </a:xfrm>
            <a:prstGeom prst="roundRect">
              <a:avLst>
                <a:gd name="adj" fmla="val 50000"/>
              </a:avLst>
            </a:prstGeom>
            <a:solidFill>
              <a:schemeClr val="accent6"/>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文本框 24"/>
            <p:cNvSpPr txBox="1"/>
            <p:nvPr/>
          </p:nvSpPr>
          <p:spPr>
            <a:xfrm>
              <a:off x="9609262" y="4500203"/>
              <a:ext cx="566181" cy="338554"/>
            </a:xfrm>
            <a:prstGeom prst="rect">
              <a:avLst/>
            </a:prstGeom>
            <a:noFill/>
          </p:spPr>
          <p:txBody>
            <a:bodyPr wrap="none" rtlCol="0">
              <a:spAutoFit/>
            </a:bodyPr>
            <a:lstStyle/>
            <a:p>
              <a:pPr algn="r"/>
              <a:r>
                <a:rPr lang="en-US" altLang="zh-CN" sz="1600" dirty="0">
                  <a:solidFill>
                    <a:schemeClr val="bg1"/>
                  </a:solidFill>
                </a:rPr>
                <a:t>86%</a:t>
              </a:r>
              <a:endParaRPr lang="zh-CN" altLang="en-US" sz="1600" dirty="0">
                <a:solidFill>
                  <a:schemeClr val="bg1"/>
                </a:solidFill>
              </a:endParaRPr>
            </a:p>
          </p:txBody>
        </p:sp>
      </p:grpSp>
      <p:sp>
        <p:nvSpPr>
          <p:cNvPr id="26" name="文本框 25"/>
          <p:cNvSpPr txBox="1"/>
          <p:nvPr/>
        </p:nvSpPr>
        <p:spPr>
          <a:xfrm>
            <a:off x="641312" y="2807761"/>
            <a:ext cx="3306308" cy="1052596"/>
          </a:xfrm>
          <a:prstGeom prst="rect">
            <a:avLst/>
          </a:prstGeom>
          <a:noFill/>
        </p:spPr>
        <p:txBody>
          <a:bodyPr wrap="square" rtlCol="0">
            <a:spAutoFit/>
          </a:bodyPr>
          <a:lstStyle/>
          <a:p>
            <a:pPr algn="ct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7" name="文本框 26"/>
          <p:cNvSpPr txBox="1"/>
          <p:nvPr/>
        </p:nvSpPr>
        <p:spPr>
          <a:xfrm>
            <a:off x="1684866" y="1762600"/>
            <a:ext cx="1219200" cy="400110"/>
          </a:xfrm>
          <a:prstGeom prst="rect">
            <a:avLst/>
          </a:prstGeom>
          <a:noFill/>
        </p:spPr>
        <p:txBody>
          <a:bodyPr wrap="square" rtlCol="0">
            <a:spAutoFit/>
          </a:bodyPr>
          <a:lstStyle/>
          <a:p>
            <a:pPr algn="ctr"/>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28" name="文本框 27"/>
          <p:cNvSpPr txBox="1"/>
          <p:nvPr/>
        </p:nvSpPr>
        <p:spPr>
          <a:xfrm>
            <a:off x="4428332" y="2807761"/>
            <a:ext cx="3306308" cy="1052596"/>
          </a:xfrm>
          <a:prstGeom prst="rect">
            <a:avLst/>
          </a:prstGeom>
          <a:noFill/>
        </p:spPr>
        <p:txBody>
          <a:bodyPr wrap="square" rtlCol="0">
            <a:spAutoFit/>
          </a:bodyPr>
          <a:lstStyle/>
          <a:p>
            <a:pPr algn="ct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9" name="文本框 28"/>
          <p:cNvSpPr txBox="1"/>
          <p:nvPr/>
        </p:nvSpPr>
        <p:spPr>
          <a:xfrm>
            <a:off x="5471886" y="1762600"/>
            <a:ext cx="1219200" cy="400110"/>
          </a:xfrm>
          <a:prstGeom prst="rect">
            <a:avLst/>
          </a:prstGeom>
          <a:noFill/>
        </p:spPr>
        <p:txBody>
          <a:bodyPr wrap="square" rtlCol="0">
            <a:spAutoFit/>
          </a:bodyPr>
          <a:lstStyle/>
          <a:p>
            <a:pPr algn="ctr"/>
            <a:r>
              <a:rPr lang="zh-CN" altLang="en-US" sz="2000" dirty="0">
                <a:solidFill>
                  <a:schemeClr val="accent2"/>
                </a:solidFill>
                <a:latin typeface="微软雅黑" panose="020B0503020204020204" pitchFamily="34" charset="-122"/>
                <a:ea typeface="微软雅黑" panose="020B0503020204020204" pitchFamily="34" charset="-122"/>
              </a:rPr>
              <a:t>添加标题</a:t>
            </a:r>
          </a:p>
        </p:txBody>
      </p:sp>
      <p:sp>
        <p:nvSpPr>
          <p:cNvPr id="30" name="文本框 29"/>
          <p:cNvSpPr txBox="1"/>
          <p:nvPr/>
        </p:nvSpPr>
        <p:spPr>
          <a:xfrm>
            <a:off x="8061477" y="2807761"/>
            <a:ext cx="3306308" cy="1052596"/>
          </a:xfrm>
          <a:prstGeom prst="rect">
            <a:avLst/>
          </a:prstGeom>
          <a:noFill/>
        </p:spPr>
        <p:txBody>
          <a:bodyPr wrap="square" rtlCol="0">
            <a:spAutoFit/>
          </a:bodyPr>
          <a:lstStyle/>
          <a:p>
            <a:pPr algn="ct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1" name="文本框 30"/>
          <p:cNvSpPr txBox="1"/>
          <p:nvPr/>
        </p:nvSpPr>
        <p:spPr>
          <a:xfrm>
            <a:off x="9105031" y="1762600"/>
            <a:ext cx="1219200" cy="400110"/>
          </a:xfrm>
          <a:prstGeom prst="rect">
            <a:avLst/>
          </a:prstGeom>
          <a:noFill/>
        </p:spPr>
        <p:txBody>
          <a:bodyPr wrap="square" rtlCol="0">
            <a:spAutoFit/>
          </a:bodyPr>
          <a:lstStyle/>
          <a:p>
            <a:pPr algn="ctr"/>
            <a:r>
              <a:rPr lang="zh-CN" altLang="en-US" sz="2000" dirty="0">
                <a:solidFill>
                  <a:schemeClr val="accent3"/>
                </a:solidFill>
                <a:latin typeface="微软雅黑" panose="020B0503020204020204" pitchFamily="34" charset="-122"/>
                <a:ea typeface="微软雅黑" panose="020B0503020204020204" pitchFamily="34" charset="-122"/>
              </a:rPr>
              <a:t>添加标题</a:t>
            </a:r>
          </a:p>
        </p:txBody>
      </p:sp>
      <p:sp>
        <p:nvSpPr>
          <p:cNvPr id="32" name="文本框 31"/>
          <p:cNvSpPr txBox="1"/>
          <p:nvPr/>
        </p:nvSpPr>
        <p:spPr>
          <a:xfrm>
            <a:off x="641312" y="5136361"/>
            <a:ext cx="3306308" cy="1052596"/>
          </a:xfrm>
          <a:prstGeom prst="rect">
            <a:avLst/>
          </a:prstGeom>
          <a:noFill/>
        </p:spPr>
        <p:txBody>
          <a:bodyPr wrap="square" rtlCol="0">
            <a:spAutoFit/>
          </a:bodyPr>
          <a:lstStyle/>
          <a:p>
            <a:pPr algn="ct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3" name="文本框 32"/>
          <p:cNvSpPr txBox="1"/>
          <p:nvPr/>
        </p:nvSpPr>
        <p:spPr>
          <a:xfrm>
            <a:off x="1684866" y="4091200"/>
            <a:ext cx="1219200" cy="400110"/>
          </a:xfrm>
          <a:prstGeom prst="rect">
            <a:avLst/>
          </a:prstGeom>
          <a:noFill/>
        </p:spPr>
        <p:txBody>
          <a:bodyPr wrap="square" rtlCol="0">
            <a:spAutoFit/>
          </a:bodyPr>
          <a:lstStyle/>
          <a:p>
            <a:pPr algn="ctr"/>
            <a:r>
              <a:rPr lang="zh-CN" altLang="en-US" sz="2000" dirty="0">
                <a:solidFill>
                  <a:schemeClr val="accent4"/>
                </a:solidFill>
                <a:latin typeface="微软雅黑" panose="020B0503020204020204" pitchFamily="34" charset="-122"/>
                <a:ea typeface="微软雅黑" panose="020B0503020204020204" pitchFamily="34" charset="-122"/>
              </a:rPr>
              <a:t>添加标题</a:t>
            </a:r>
          </a:p>
        </p:txBody>
      </p:sp>
      <p:sp>
        <p:nvSpPr>
          <p:cNvPr id="34" name="文本框 33"/>
          <p:cNvSpPr txBox="1"/>
          <p:nvPr/>
        </p:nvSpPr>
        <p:spPr>
          <a:xfrm>
            <a:off x="4428332" y="5136361"/>
            <a:ext cx="3306308" cy="1052596"/>
          </a:xfrm>
          <a:prstGeom prst="rect">
            <a:avLst/>
          </a:prstGeom>
          <a:noFill/>
        </p:spPr>
        <p:txBody>
          <a:bodyPr wrap="square" rtlCol="0">
            <a:spAutoFit/>
          </a:bodyPr>
          <a:lstStyle/>
          <a:p>
            <a:pPr algn="ct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5" name="文本框 34"/>
          <p:cNvSpPr txBox="1"/>
          <p:nvPr/>
        </p:nvSpPr>
        <p:spPr>
          <a:xfrm>
            <a:off x="5471886" y="4091200"/>
            <a:ext cx="1219200" cy="400110"/>
          </a:xfrm>
          <a:prstGeom prst="rect">
            <a:avLst/>
          </a:prstGeom>
          <a:noFill/>
        </p:spPr>
        <p:txBody>
          <a:bodyPr wrap="square" rtlCol="0">
            <a:spAutoFit/>
          </a:bodyPr>
          <a:lstStyle/>
          <a:p>
            <a:pPr algn="ctr"/>
            <a:r>
              <a:rPr lang="zh-CN" altLang="en-US" sz="2000" dirty="0">
                <a:solidFill>
                  <a:schemeClr val="accent5"/>
                </a:solidFill>
                <a:latin typeface="微软雅黑" panose="020B0503020204020204" pitchFamily="34" charset="-122"/>
                <a:ea typeface="微软雅黑" panose="020B0503020204020204" pitchFamily="34" charset="-122"/>
              </a:rPr>
              <a:t>添加标题</a:t>
            </a:r>
          </a:p>
        </p:txBody>
      </p:sp>
      <p:sp>
        <p:nvSpPr>
          <p:cNvPr id="36" name="文本框 35"/>
          <p:cNvSpPr txBox="1"/>
          <p:nvPr/>
        </p:nvSpPr>
        <p:spPr>
          <a:xfrm>
            <a:off x="8061477" y="5136361"/>
            <a:ext cx="3306308" cy="1052596"/>
          </a:xfrm>
          <a:prstGeom prst="rect">
            <a:avLst/>
          </a:prstGeom>
          <a:noFill/>
        </p:spPr>
        <p:txBody>
          <a:bodyPr wrap="square" rtlCol="0">
            <a:spAutoFit/>
          </a:bodyPr>
          <a:lstStyle/>
          <a:p>
            <a:pPr algn="ct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7" name="文本框 36"/>
          <p:cNvSpPr txBox="1"/>
          <p:nvPr/>
        </p:nvSpPr>
        <p:spPr>
          <a:xfrm>
            <a:off x="9105031" y="4091200"/>
            <a:ext cx="1219200" cy="400110"/>
          </a:xfrm>
          <a:prstGeom prst="rect">
            <a:avLst/>
          </a:prstGeom>
          <a:noFill/>
        </p:spPr>
        <p:txBody>
          <a:bodyPr wrap="square" rtlCol="0">
            <a:spAutoFit/>
          </a:bodyPr>
          <a:lstStyle/>
          <a:p>
            <a:pPr algn="ctr"/>
            <a:r>
              <a:rPr lang="zh-CN" altLang="en-US" sz="2000" dirty="0">
                <a:solidFill>
                  <a:schemeClr val="accent6"/>
                </a:solidFill>
                <a:latin typeface="微软雅黑" panose="020B0503020204020204" pitchFamily="34" charset="-122"/>
                <a:ea typeface="微软雅黑" panose="020B0503020204020204" pitchFamily="34" charset="-122"/>
              </a:rPr>
              <a:t>添加标题</a:t>
            </a:r>
          </a:p>
        </p:txBody>
      </p:sp>
      <p:sp>
        <p:nvSpPr>
          <p:cNvPr id="38" name="文本框 128"/>
          <p:cNvSpPr txBox="1"/>
          <p:nvPr userDrawn="1"/>
        </p:nvSpPr>
        <p:spPr>
          <a:xfrm>
            <a:off x="4639945" y="505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5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40000">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14:bounceEnd="40000">
                                          <p:cBhvr additive="base">
                                            <p:cTn id="15" dur="5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40000">
                                      <p:stCondLst>
                                        <p:cond delay="750"/>
                                      </p:stCondLst>
                                      <p:childTnLst>
                                        <p:set>
                                          <p:cBhvr>
                                            <p:cTn id="18" dur="1" fill="hold">
                                              <p:stCondLst>
                                                <p:cond delay="0"/>
                                              </p:stCondLst>
                                            </p:cTn>
                                            <p:tgtEl>
                                              <p:spTgt spid="5"/>
                                            </p:tgtEl>
                                            <p:attrNameLst>
                                              <p:attrName>style.visibility</p:attrName>
                                            </p:attrNameLst>
                                          </p:cBhvr>
                                          <p:to>
                                            <p:strVal val="visible"/>
                                          </p:to>
                                        </p:set>
                                        <p:anim calcmode="lin" valueType="num" p14:bounceEnd="40000">
                                          <p:cBhvr additive="base">
                                            <p:cTn id="19"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40000">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14:bounceEnd="40000">
                                          <p:cBhvr additive="base">
                                            <p:cTn id="23" dur="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24" dur="500" fill="hold"/>
                                            <p:tgtEl>
                                              <p:spTgt spid="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14:presetBounceEnd="40000">
                                      <p:stCondLst>
                                        <p:cond delay="1250"/>
                                      </p:stCondLst>
                                      <p:childTnLst>
                                        <p:set>
                                          <p:cBhvr>
                                            <p:cTn id="26" dur="1" fill="hold">
                                              <p:stCondLst>
                                                <p:cond delay="0"/>
                                              </p:stCondLst>
                                            </p:cTn>
                                            <p:tgtEl>
                                              <p:spTgt spid="7"/>
                                            </p:tgtEl>
                                            <p:attrNameLst>
                                              <p:attrName>style.visibility</p:attrName>
                                            </p:attrNameLst>
                                          </p:cBhvr>
                                          <p:to>
                                            <p:strVal val="visible"/>
                                          </p:to>
                                        </p:set>
                                        <p:anim calcmode="lin" valueType="num" p14:bounceEnd="40000">
                                          <p:cBhvr additive="base">
                                            <p:cTn id="27"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2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22" presetClass="entr" presetSubtype="8" fill="hold" nodeType="withEffect">
                                      <p:stCondLst>
                                        <p:cond delay="25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par>
                                    <p:cTn id="36" presetID="22" presetClass="entr" presetSubtype="8" fill="hold" nodeType="withEffect">
                                      <p:stCondLst>
                                        <p:cond delay="50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500"/>
                                            <p:tgtEl>
                                              <p:spTgt spid="14"/>
                                            </p:tgtEl>
                                          </p:cBhvr>
                                        </p:animEffect>
                                      </p:childTnLst>
                                    </p:cTn>
                                  </p:par>
                                  <p:par>
                                    <p:cTn id="39" presetID="22" presetClass="entr" presetSubtype="8" fill="hold" nodeType="withEffect">
                                      <p:stCondLst>
                                        <p:cond delay="75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500"/>
                                            <p:tgtEl>
                                              <p:spTgt spid="17"/>
                                            </p:tgtEl>
                                          </p:cBhvr>
                                        </p:animEffect>
                                      </p:childTnLst>
                                    </p:cTn>
                                  </p:par>
                                  <p:par>
                                    <p:cTn id="42" presetID="22" presetClass="entr" presetSubtype="8" fill="hold" nodeType="withEffect">
                                      <p:stCondLst>
                                        <p:cond delay="1000"/>
                                      </p:stCondLst>
                                      <p:childTnLst>
                                        <p:set>
                                          <p:cBhvr>
                                            <p:cTn id="43" dur="1" fill="hold">
                                              <p:stCondLst>
                                                <p:cond delay="0"/>
                                              </p:stCondLst>
                                            </p:cTn>
                                            <p:tgtEl>
                                              <p:spTgt spid="20"/>
                                            </p:tgtEl>
                                            <p:attrNameLst>
                                              <p:attrName>style.visibility</p:attrName>
                                            </p:attrNameLst>
                                          </p:cBhvr>
                                          <p:to>
                                            <p:strVal val="visible"/>
                                          </p:to>
                                        </p:set>
                                        <p:animEffect transition="in" filter="wipe(left)">
                                          <p:cBhvr>
                                            <p:cTn id="44" dur="500"/>
                                            <p:tgtEl>
                                              <p:spTgt spid="20"/>
                                            </p:tgtEl>
                                          </p:cBhvr>
                                        </p:animEffect>
                                      </p:childTnLst>
                                    </p:cTn>
                                  </p:par>
                                  <p:par>
                                    <p:cTn id="45" presetID="22" presetClass="entr" presetSubtype="8" fill="hold" nodeType="withEffect">
                                      <p:stCondLst>
                                        <p:cond delay="1250"/>
                                      </p:stCondLst>
                                      <p:childTnLst>
                                        <p:set>
                                          <p:cBhvr>
                                            <p:cTn id="46" dur="1" fill="hold">
                                              <p:stCondLst>
                                                <p:cond delay="0"/>
                                              </p:stCondLst>
                                            </p:cTn>
                                            <p:tgtEl>
                                              <p:spTgt spid="23"/>
                                            </p:tgtEl>
                                            <p:attrNameLst>
                                              <p:attrName>style.visibility</p:attrName>
                                            </p:attrNameLst>
                                          </p:cBhvr>
                                          <p:to>
                                            <p:strVal val="visible"/>
                                          </p:to>
                                        </p:set>
                                        <p:animEffect transition="in" filter="wipe(left)">
                                          <p:cBhvr>
                                            <p:cTn id="47" dur="500"/>
                                            <p:tgtEl>
                                              <p:spTgt spid="23"/>
                                            </p:tgtEl>
                                          </p:cBhvr>
                                        </p:animEffect>
                                      </p:childTnLst>
                                    </p:cTn>
                                  </p:par>
                                </p:childTnLst>
                              </p:cTn>
                            </p:par>
                            <p:par>
                              <p:cTn id="48" fill="hold">
                                <p:stCondLst>
                                  <p:cond delay="1000"/>
                                </p:stCondLst>
                                <p:childTnLst>
                                  <p:par>
                                    <p:cTn id="49" presetID="53" presetClass="entr" presetSubtype="16" fill="hold" grpId="0" nodeType="afterEffect">
                                      <p:stCondLst>
                                        <p:cond delay="0"/>
                                      </p:stCondLst>
                                      <p:iterate type="lt">
                                        <p:tmPct val="9000"/>
                                      </p:iterate>
                                      <p:childTnLst>
                                        <p:set>
                                          <p:cBhvr>
                                            <p:cTn id="50" dur="1" fill="hold">
                                              <p:stCondLst>
                                                <p:cond delay="0"/>
                                              </p:stCondLst>
                                            </p:cTn>
                                            <p:tgtEl>
                                              <p:spTgt spid="27"/>
                                            </p:tgtEl>
                                            <p:attrNameLst>
                                              <p:attrName>style.visibility</p:attrName>
                                            </p:attrNameLst>
                                          </p:cBhvr>
                                          <p:to>
                                            <p:strVal val="visible"/>
                                          </p:to>
                                        </p:set>
                                        <p:anim calcmode="lin" valueType="num">
                                          <p:cBhvr>
                                            <p:cTn id="51" dur="500" fill="hold"/>
                                            <p:tgtEl>
                                              <p:spTgt spid="27"/>
                                            </p:tgtEl>
                                            <p:attrNameLst>
                                              <p:attrName>ppt_w</p:attrName>
                                            </p:attrNameLst>
                                          </p:cBhvr>
                                          <p:tavLst>
                                            <p:tav tm="0">
                                              <p:val>
                                                <p:fltVal val="0"/>
                                              </p:val>
                                            </p:tav>
                                            <p:tav tm="100000">
                                              <p:val>
                                                <p:strVal val="#ppt_w"/>
                                              </p:val>
                                            </p:tav>
                                          </p:tavLst>
                                        </p:anim>
                                        <p:anim calcmode="lin" valueType="num">
                                          <p:cBhvr>
                                            <p:cTn id="52" dur="500" fill="hold"/>
                                            <p:tgtEl>
                                              <p:spTgt spid="27"/>
                                            </p:tgtEl>
                                            <p:attrNameLst>
                                              <p:attrName>ppt_h</p:attrName>
                                            </p:attrNameLst>
                                          </p:cBhvr>
                                          <p:tavLst>
                                            <p:tav tm="0">
                                              <p:val>
                                                <p:fltVal val="0"/>
                                              </p:val>
                                            </p:tav>
                                            <p:tav tm="100000">
                                              <p:val>
                                                <p:strVal val="#ppt_h"/>
                                              </p:val>
                                            </p:tav>
                                          </p:tavLst>
                                        </p:anim>
                                        <p:animEffect transition="in" filter="fade">
                                          <p:cBhvr>
                                            <p:cTn id="53" dur="500"/>
                                            <p:tgtEl>
                                              <p:spTgt spid="27"/>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wipe(up)">
                                          <p:cBhvr>
                                            <p:cTn id="56" dur="500"/>
                                            <p:tgtEl>
                                              <p:spTgt spid="26"/>
                                            </p:tgtEl>
                                          </p:cBhvr>
                                        </p:animEffect>
                                      </p:childTnLst>
                                    </p:cTn>
                                  </p:par>
                                </p:childTnLst>
                              </p:cTn>
                            </p:par>
                            <p:par>
                              <p:cTn id="57" fill="hold">
                                <p:stCondLst>
                                  <p:cond delay="4135"/>
                                </p:stCondLst>
                                <p:childTnLst>
                                  <p:par>
                                    <p:cTn id="58" presetID="53" presetClass="entr" presetSubtype="16" fill="hold" grpId="0" nodeType="afterEffect">
                                      <p:stCondLst>
                                        <p:cond delay="0"/>
                                      </p:stCondLst>
                                      <p:iterate type="lt">
                                        <p:tmPct val="9000"/>
                                      </p:iterate>
                                      <p:childTnLst>
                                        <p:set>
                                          <p:cBhvr>
                                            <p:cTn id="59" dur="1" fill="hold">
                                              <p:stCondLst>
                                                <p:cond delay="0"/>
                                              </p:stCondLst>
                                            </p:cTn>
                                            <p:tgtEl>
                                              <p:spTgt spid="29"/>
                                            </p:tgtEl>
                                            <p:attrNameLst>
                                              <p:attrName>style.visibility</p:attrName>
                                            </p:attrNameLst>
                                          </p:cBhvr>
                                          <p:to>
                                            <p:strVal val="visible"/>
                                          </p:to>
                                        </p:set>
                                        <p:anim calcmode="lin" valueType="num">
                                          <p:cBhvr>
                                            <p:cTn id="60" dur="500" fill="hold"/>
                                            <p:tgtEl>
                                              <p:spTgt spid="29"/>
                                            </p:tgtEl>
                                            <p:attrNameLst>
                                              <p:attrName>ppt_w</p:attrName>
                                            </p:attrNameLst>
                                          </p:cBhvr>
                                          <p:tavLst>
                                            <p:tav tm="0">
                                              <p:val>
                                                <p:fltVal val="0"/>
                                              </p:val>
                                            </p:tav>
                                            <p:tav tm="100000">
                                              <p:val>
                                                <p:strVal val="#ppt_w"/>
                                              </p:val>
                                            </p:tav>
                                          </p:tavLst>
                                        </p:anim>
                                        <p:anim calcmode="lin" valueType="num">
                                          <p:cBhvr>
                                            <p:cTn id="61" dur="500" fill="hold"/>
                                            <p:tgtEl>
                                              <p:spTgt spid="29"/>
                                            </p:tgtEl>
                                            <p:attrNameLst>
                                              <p:attrName>ppt_h</p:attrName>
                                            </p:attrNameLst>
                                          </p:cBhvr>
                                          <p:tavLst>
                                            <p:tav tm="0">
                                              <p:val>
                                                <p:fltVal val="0"/>
                                              </p:val>
                                            </p:tav>
                                            <p:tav tm="100000">
                                              <p:val>
                                                <p:strVal val="#ppt_h"/>
                                              </p:val>
                                            </p:tav>
                                          </p:tavLst>
                                        </p:anim>
                                        <p:animEffect transition="in" filter="fade">
                                          <p:cBhvr>
                                            <p:cTn id="62" dur="500"/>
                                            <p:tgtEl>
                                              <p:spTgt spid="29"/>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up)">
                                          <p:cBhvr>
                                            <p:cTn id="65" dur="500"/>
                                            <p:tgtEl>
                                              <p:spTgt spid="28"/>
                                            </p:tgtEl>
                                          </p:cBhvr>
                                        </p:animEffect>
                                      </p:childTnLst>
                                    </p:cTn>
                                  </p:par>
                                </p:childTnLst>
                              </p:cTn>
                            </p:par>
                            <p:par>
                              <p:cTn id="66" fill="hold">
                                <p:stCondLst>
                                  <p:cond delay="4769"/>
                                </p:stCondLst>
                                <p:childTnLst>
                                  <p:par>
                                    <p:cTn id="67" presetID="53" presetClass="entr" presetSubtype="16" fill="hold" grpId="0" nodeType="afterEffect">
                                      <p:stCondLst>
                                        <p:cond delay="0"/>
                                      </p:stCondLst>
                                      <p:iterate type="lt">
                                        <p:tmPct val="9000"/>
                                      </p:iterate>
                                      <p:childTnLst>
                                        <p:set>
                                          <p:cBhvr>
                                            <p:cTn id="68" dur="1" fill="hold">
                                              <p:stCondLst>
                                                <p:cond delay="0"/>
                                              </p:stCondLst>
                                            </p:cTn>
                                            <p:tgtEl>
                                              <p:spTgt spid="31"/>
                                            </p:tgtEl>
                                            <p:attrNameLst>
                                              <p:attrName>style.visibility</p:attrName>
                                            </p:attrNameLst>
                                          </p:cBhvr>
                                          <p:to>
                                            <p:strVal val="visible"/>
                                          </p:to>
                                        </p:set>
                                        <p:anim calcmode="lin" valueType="num">
                                          <p:cBhvr>
                                            <p:cTn id="69" dur="500" fill="hold"/>
                                            <p:tgtEl>
                                              <p:spTgt spid="31"/>
                                            </p:tgtEl>
                                            <p:attrNameLst>
                                              <p:attrName>ppt_w</p:attrName>
                                            </p:attrNameLst>
                                          </p:cBhvr>
                                          <p:tavLst>
                                            <p:tav tm="0">
                                              <p:val>
                                                <p:fltVal val="0"/>
                                              </p:val>
                                            </p:tav>
                                            <p:tav tm="100000">
                                              <p:val>
                                                <p:strVal val="#ppt_w"/>
                                              </p:val>
                                            </p:tav>
                                          </p:tavLst>
                                        </p:anim>
                                        <p:anim calcmode="lin" valueType="num">
                                          <p:cBhvr>
                                            <p:cTn id="70" dur="500" fill="hold"/>
                                            <p:tgtEl>
                                              <p:spTgt spid="31"/>
                                            </p:tgtEl>
                                            <p:attrNameLst>
                                              <p:attrName>ppt_h</p:attrName>
                                            </p:attrNameLst>
                                          </p:cBhvr>
                                          <p:tavLst>
                                            <p:tav tm="0">
                                              <p:val>
                                                <p:fltVal val="0"/>
                                              </p:val>
                                            </p:tav>
                                            <p:tav tm="100000">
                                              <p:val>
                                                <p:strVal val="#ppt_h"/>
                                              </p:val>
                                            </p:tav>
                                          </p:tavLst>
                                        </p:anim>
                                        <p:animEffect transition="in" filter="fade">
                                          <p:cBhvr>
                                            <p:cTn id="71" dur="500"/>
                                            <p:tgtEl>
                                              <p:spTgt spid="31"/>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wipe(up)">
                                          <p:cBhvr>
                                            <p:cTn id="74" dur="500"/>
                                            <p:tgtEl>
                                              <p:spTgt spid="30"/>
                                            </p:tgtEl>
                                          </p:cBhvr>
                                        </p:animEffect>
                                      </p:childTnLst>
                                    </p:cTn>
                                  </p:par>
                                </p:childTnLst>
                              </p:cTn>
                            </p:par>
                            <p:par>
                              <p:cTn id="75" fill="hold">
                                <p:stCondLst>
                                  <p:cond delay="5404"/>
                                </p:stCondLst>
                                <p:childTnLst>
                                  <p:par>
                                    <p:cTn id="76" presetID="53" presetClass="entr" presetSubtype="16" fill="hold" grpId="0" nodeType="afterEffect">
                                      <p:stCondLst>
                                        <p:cond delay="0"/>
                                      </p:stCondLst>
                                      <p:iterate type="lt">
                                        <p:tmPct val="9000"/>
                                      </p:iterate>
                                      <p:childTnLst>
                                        <p:set>
                                          <p:cBhvr>
                                            <p:cTn id="77" dur="1" fill="hold">
                                              <p:stCondLst>
                                                <p:cond delay="0"/>
                                              </p:stCondLst>
                                            </p:cTn>
                                            <p:tgtEl>
                                              <p:spTgt spid="33"/>
                                            </p:tgtEl>
                                            <p:attrNameLst>
                                              <p:attrName>style.visibility</p:attrName>
                                            </p:attrNameLst>
                                          </p:cBhvr>
                                          <p:to>
                                            <p:strVal val="visible"/>
                                          </p:to>
                                        </p:set>
                                        <p:anim calcmode="lin" valueType="num">
                                          <p:cBhvr>
                                            <p:cTn id="78" dur="500" fill="hold"/>
                                            <p:tgtEl>
                                              <p:spTgt spid="33"/>
                                            </p:tgtEl>
                                            <p:attrNameLst>
                                              <p:attrName>ppt_w</p:attrName>
                                            </p:attrNameLst>
                                          </p:cBhvr>
                                          <p:tavLst>
                                            <p:tav tm="0">
                                              <p:val>
                                                <p:fltVal val="0"/>
                                              </p:val>
                                            </p:tav>
                                            <p:tav tm="100000">
                                              <p:val>
                                                <p:strVal val="#ppt_w"/>
                                              </p:val>
                                            </p:tav>
                                          </p:tavLst>
                                        </p:anim>
                                        <p:anim calcmode="lin" valueType="num">
                                          <p:cBhvr>
                                            <p:cTn id="79" dur="500" fill="hold"/>
                                            <p:tgtEl>
                                              <p:spTgt spid="33"/>
                                            </p:tgtEl>
                                            <p:attrNameLst>
                                              <p:attrName>ppt_h</p:attrName>
                                            </p:attrNameLst>
                                          </p:cBhvr>
                                          <p:tavLst>
                                            <p:tav tm="0">
                                              <p:val>
                                                <p:fltVal val="0"/>
                                              </p:val>
                                            </p:tav>
                                            <p:tav tm="100000">
                                              <p:val>
                                                <p:strVal val="#ppt_h"/>
                                              </p:val>
                                            </p:tav>
                                          </p:tavLst>
                                        </p:anim>
                                        <p:animEffect transition="in" filter="fade">
                                          <p:cBhvr>
                                            <p:cTn id="80" dur="500"/>
                                            <p:tgtEl>
                                              <p:spTgt spid="33"/>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up)">
                                          <p:cBhvr>
                                            <p:cTn id="83" dur="500"/>
                                            <p:tgtEl>
                                              <p:spTgt spid="32"/>
                                            </p:tgtEl>
                                          </p:cBhvr>
                                        </p:animEffect>
                                      </p:childTnLst>
                                    </p:cTn>
                                  </p:par>
                                </p:childTnLst>
                              </p:cTn>
                            </p:par>
                            <p:par>
                              <p:cTn id="84" fill="hold">
                                <p:stCondLst>
                                  <p:cond delay="6039"/>
                                </p:stCondLst>
                                <p:childTnLst>
                                  <p:par>
                                    <p:cTn id="85" presetID="53" presetClass="entr" presetSubtype="16" fill="hold" grpId="0" nodeType="afterEffect">
                                      <p:stCondLst>
                                        <p:cond delay="0"/>
                                      </p:stCondLst>
                                      <p:iterate type="lt">
                                        <p:tmPct val="9000"/>
                                      </p:iterate>
                                      <p:childTnLst>
                                        <p:set>
                                          <p:cBhvr>
                                            <p:cTn id="86" dur="1" fill="hold">
                                              <p:stCondLst>
                                                <p:cond delay="0"/>
                                              </p:stCondLst>
                                            </p:cTn>
                                            <p:tgtEl>
                                              <p:spTgt spid="35"/>
                                            </p:tgtEl>
                                            <p:attrNameLst>
                                              <p:attrName>style.visibility</p:attrName>
                                            </p:attrNameLst>
                                          </p:cBhvr>
                                          <p:to>
                                            <p:strVal val="visible"/>
                                          </p:to>
                                        </p:set>
                                        <p:anim calcmode="lin" valueType="num">
                                          <p:cBhvr>
                                            <p:cTn id="87" dur="500" fill="hold"/>
                                            <p:tgtEl>
                                              <p:spTgt spid="35"/>
                                            </p:tgtEl>
                                            <p:attrNameLst>
                                              <p:attrName>ppt_w</p:attrName>
                                            </p:attrNameLst>
                                          </p:cBhvr>
                                          <p:tavLst>
                                            <p:tav tm="0">
                                              <p:val>
                                                <p:fltVal val="0"/>
                                              </p:val>
                                            </p:tav>
                                            <p:tav tm="100000">
                                              <p:val>
                                                <p:strVal val="#ppt_w"/>
                                              </p:val>
                                            </p:tav>
                                          </p:tavLst>
                                        </p:anim>
                                        <p:anim calcmode="lin" valueType="num">
                                          <p:cBhvr>
                                            <p:cTn id="88" dur="500" fill="hold"/>
                                            <p:tgtEl>
                                              <p:spTgt spid="35"/>
                                            </p:tgtEl>
                                            <p:attrNameLst>
                                              <p:attrName>ppt_h</p:attrName>
                                            </p:attrNameLst>
                                          </p:cBhvr>
                                          <p:tavLst>
                                            <p:tav tm="0">
                                              <p:val>
                                                <p:fltVal val="0"/>
                                              </p:val>
                                            </p:tav>
                                            <p:tav tm="100000">
                                              <p:val>
                                                <p:strVal val="#ppt_h"/>
                                              </p:val>
                                            </p:tav>
                                          </p:tavLst>
                                        </p:anim>
                                        <p:animEffect transition="in" filter="fade">
                                          <p:cBhvr>
                                            <p:cTn id="89" dur="500"/>
                                            <p:tgtEl>
                                              <p:spTgt spid="35"/>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34"/>
                                            </p:tgtEl>
                                            <p:attrNameLst>
                                              <p:attrName>style.visibility</p:attrName>
                                            </p:attrNameLst>
                                          </p:cBhvr>
                                          <p:to>
                                            <p:strVal val="visible"/>
                                          </p:to>
                                        </p:set>
                                        <p:animEffect transition="in" filter="wipe(up)">
                                          <p:cBhvr>
                                            <p:cTn id="92" dur="500"/>
                                            <p:tgtEl>
                                              <p:spTgt spid="34"/>
                                            </p:tgtEl>
                                          </p:cBhvr>
                                        </p:animEffect>
                                      </p:childTnLst>
                                    </p:cTn>
                                  </p:par>
                                </p:childTnLst>
                              </p:cTn>
                            </p:par>
                            <p:par>
                              <p:cTn id="93" fill="hold">
                                <p:stCondLst>
                                  <p:cond delay="6675"/>
                                </p:stCondLst>
                                <p:childTnLst>
                                  <p:par>
                                    <p:cTn id="94" presetID="53" presetClass="entr" presetSubtype="16" fill="hold" grpId="0" nodeType="afterEffect">
                                      <p:stCondLst>
                                        <p:cond delay="0"/>
                                      </p:stCondLst>
                                      <p:iterate type="lt">
                                        <p:tmPct val="9000"/>
                                      </p:iterate>
                                      <p:childTnLst>
                                        <p:set>
                                          <p:cBhvr>
                                            <p:cTn id="95" dur="1" fill="hold">
                                              <p:stCondLst>
                                                <p:cond delay="0"/>
                                              </p:stCondLst>
                                            </p:cTn>
                                            <p:tgtEl>
                                              <p:spTgt spid="37"/>
                                            </p:tgtEl>
                                            <p:attrNameLst>
                                              <p:attrName>style.visibility</p:attrName>
                                            </p:attrNameLst>
                                          </p:cBhvr>
                                          <p:to>
                                            <p:strVal val="visible"/>
                                          </p:to>
                                        </p:set>
                                        <p:anim calcmode="lin" valueType="num">
                                          <p:cBhvr>
                                            <p:cTn id="96" dur="500" fill="hold"/>
                                            <p:tgtEl>
                                              <p:spTgt spid="37"/>
                                            </p:tgtEl>
                                            <p:attrNameLst>
                                              <p:attrName>ppt_w</p:attrName>
                                            </p:attrNameLst>
                                          </p:cBhvr>
                                          <p:tavLst>
                                            <p:tav tm="0">
                                              <p:val>
                                                <p:fltVal val="0"/>
                                              </p:val>
                                            </p:tav>
                                            <p:tav tm="100000">
                                              <p:val>
                                                <p:strVal val="#ppt_w"/>
                                              </p:val>
                                            </p:tav>
                                          </p:tavLst>
                                        </p:anim>
                                        <p:anim calcmode="lin" valueType="num">
                                          <p:cBhvr>
                                            <p:cTn id="97" dur="500" fill="hold"/>
                                            <p:tgtEl>
                                              <p:spTgt spid="37"/>
                                            </p:tgtEl>
                                            <p:attrNameLst>
                                              <p:attrName>ppt_h</p:attrName>
                                            </p:attrNameLst>
                                          </p:cBhvr>
                                          <p:tavLst>
                                            <p:tav tm="0">
                                              <p:val>
                                                <p:fltVal val="0"/>
                                              </p:val>
                                            </p:tav>
                                            <p:tav tm="100000">
                                              <p:val>
                                                <p:strVal val="#ppt_h"/>
                                              </p:val>
                                            </p:tav>
                                          </p:tavLst>
                                        </p:anim>
                                        <p:animEffect transition="in" filter="fade">
                                          <p:cBhvr>
                                            <p:cTn id="98" dur="500"/>
                                            <p:tgtEl>
                                              <p:spTgt spid="37"/>
                                            </p:tgtEl>
                                          </p:cBhvr>
                                        </p:animEffect>
                                      </p:childTnLst>
                                    </p:cTn>
                                  </p:par>
                                  <p:par>
                                    <p:cTn id="99" presetID="22" presetClass="entr" presetSubtype="1" fill="hold" grpId="0" nodeType="withEffect">
                                      <p:stCondLst>
                                        <p:cond delay="0"/>
                                      </p:stCondLst>
                                      <p:childTnLst>
                                        <p:set>
                                          <p:cBhvr>
                                            <p:cTn id="100" dur="1" fill="hold">
                                              <p:stCondLst>
                                                <p:cond delay="0"/>
                                              </p:stCondLst>
                                            </p:cTn>
                                            <p:tgtEl>
                                              <p:spTgt spid="36"/>
                                            </p:tgtEl>
                                            <p:attrNameLst>
                                              <p:attrName>style.visibility</p:attrName>
                                            </p:attrNameLst>
                                          </p:cBhvr>
                                          <p:to>
                                            <p:strVal val="visible"/>
                                          </p:to>
                                        </p:set>
                                        <p:animEffect transition="in" filter="wipe(up)">
                                          <p:cBhvr>
                                            <p:cTn id="10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26" grpId="0"/>
          <p:bldP spid="27" grpId="0"/>
          <p:bldP spid="28" grpId="0"/>
          <p:bldP spid="29" grpId="0"/>
          <p:bldP spid="30" grpId="0"/>
          <p:bldP spid="31" grpId="0"/>
          <p:bldP spid="32" grpId="0"/>
          <p:bldP spid="33" grpId="0"/>
          <p:bldP spid="34" grpId="0"/>
          <p:bldP spid="35"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75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0-#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125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2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22" presetClass="entr" presetSubtype="8" fill="hold" nodeType="withEffect">
                                      <p:stCondLst>
                                        <p:cond delay="25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par>
                                    <p:cTn id="36" presetID="22" presetClass="entr" presetSubtype="8" fill="hold" nodeType="withEffect">
                                      <p:stCondLst>
                                        <p:cond delay="50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500"/>
                                            <p:tgtEl>
                                              <p:spTgt spid="14"/>
                                            </p:tgtEl>
                                          </p:cBhvr>
                                        </p:animEffect>
                                      </p:childTnLst>
                                    </p:cTn>
                                  </p:par>
                                  <p:par>
                                    <p:cTn id="39" presetID="22" presetClass="entr" presetSubtype="8" fill="hold" nodeType="withEffect">
                                      <p:stCondLst>
                                        <p:cond delay="75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500"/>
                                            <p:tgtEl>
                                              <p:spTgt spid="17"/>
                                            </p:tgtEl>
                                          </p:cBhvr>
                                        </p:animEffect>
                                      </p:childTnLst>
                                    </p:cTn>
                                  </p:par>
                                  <p:par>
                                    <p:cTn id="42" presetID="22" presetClass="entr" presetSubtype="8" fill="hold" nodeType="withEffect">
                                      <p:stCondLst>
                                        <p:cond delay="1000"/>
                                      </p:stCondLst>
                                      <p:childTnLst>
                                        <p:set>
                                          <p:cBhvr>
                                            <p:cTn id="43" dur="1" fill="hold">
                                              <p:stCondLst>
                                                <p:cond delay="0"/>
                                              </p:stCondLst>
                                            </p:cTn>
                                            <p:tgtEl>
                                              <p:spTgt spid="20"/>
                                            </p:tgtEl>
                                            <p:attrNameLst>
                                              <p:attrName>style.visibility</p:attrName>
                                            </p:attrNameLst>
                                          </p:cBhvr>
                                          <p:to>
                                            <p:strVal val="visible"/>
                                          </p:to>
                                        </p:set>
                                        <p:animEffect transition="in" filter="wipe(left)">
                                          <p:cBhvr>
                                            <p:cTn id="44" dur="500"/>
                                            <p:tgtEl>
                                              <p:spTgt spid="20"/>
                                            </p:tgtEl>
                                          </p:cBhvr>
                                        </p:animEffect>
                                      </p:childTnLst>
                                    </p:cTn>
                                  </p:par>
                                  <p:par>
                                    <p:cTn id="45" presetID="22" presetClass="entr" presetSubtype="8" fill="hold" nodeType="withEffect">
                                      <p:stCondLst>
                                        <p:cond delay="1250"/>
                                      </p:stCondLst>
                                      <p:childTnLst>
                                        <p:set>
                                          <p:cBhvr>
                                            <p:cTn id="46" dur="1" fill="hold">
                                              <p:stCondLst>
                                                <p:cond delay="0"/>
                                              </p:stCondLst>
                                            </p:cTn>
                                            <p:tgtEl>
                                              <p:spTgt spid="23"/>
                                            </p:tgtEl>
                                            <p:attrNameLst>
                                              <p:attrName>style.visibility</p:attrName>
                                            </p:attrNameLst>
                                          </p:cBhvr>
                                          <p:to>
                                            <p:strVal val="visible"/>
                                          </p:to>
                                        </p:set>
                                        <p:animEffect transition="in" filter="wipe(left)">
                                          <p:cBhvr>
                                            <p:cTn id="47" dur="500"/>
                                            <p:tgtEl>
                                              <p:spTgt spid="23"/>
                                            </p:tgtEl>
                                          </p:cBhvr>
                                        </p:animEffect>
                                      </p:childTnLst>
                                    </p:cTn>
                                  </p:par>
                                </p:childTnLst>
                              </p:cTn>
                            </p:par>
                            <p:par>
                              <p:cTn id="48" fill="hold">
                                <p:stCondLst>
                                  <p:cond delay="1000"/>
                                </p:stCondLst>
                                <p:childTnLst>
                                  <p:par>
                                    <p:cTn id="49" presetID="53" presetClass="entr" presetSubtype="16" fill="hold" grpId="0" nodeType="afterEffect">
                                      <p:stCondLst>
                                        <p:cond delay="0"/>
                                      </p:stCondLst>
                                      <p:iterate type="lt">
                                        <p:tmPct val="9000"/>
                                      </p:iterate>
                                      <p:childTnLst>
                                        <p:set>
                                          <p:cBhvr>
                                            <p:cTn id="50" dur="1" fill="hold">
                                              <p:stCondLst>
                                                <p:cond delay="0"/>
                                              </p:stCondLst>
                                            </p:cTn>
                                            <p:tgtEl>
                                              <p:spTgt spid="27"/>
                                            </p:tgtEl>
                                            <p:attrNameLst>
                                              <p:attrName>style.visibility</p:attrName>
                                            </p:attrNameLst>
                                          </p:cBhvr>
                                          <p:to>
                                            <p:strVal val="visible"/>
                                          </p:to>
                                        </p:set>
                                        <p:anim calcmode="lin" valueType="num">
                                          <p:cBhvr>
                                            <p:cTn id="51" dur="500" fill="hold"/>
                                            <p:tgtEl>
                                              <p:spTgt spid="27"/>
                                            </p:tgtEl>
                                            <p:attrNameLst>
                                              <p:attrName>ppt_w</p:attrName>
                                            </p:attrNameLst>
                                          </p:cBhvr>
                                          <p:tavLst>
                                            <p:tav tm="0">
                                              <p:val>
                                                <p:fltVal val="0"/>
                                              </p:val>
                                            </p:tav>
                                            <p:tav tm="100000">
                                              <p:val>
                                                <p:strVal val="#ppt_w"/>
                                              </p:val>
                                            </p:tav>
                                          </p:tavLst>
                                        </p:anim>
                                        <p:anim calcmode="lin" valueType="num">
                                          <p:cBhvr>
                                            <p:cTn id="52" dur="500" fill="hold"/>
                                            <p:tgtEl>
                                              <p:spTgt spid="27"/>
                                            </p:tgtEl>
                                            <p:attrNameLst>
                                              <p:attrName>ppt_h</p:attrName>
                                            </p:attrNameLst>
                                          </p:cBhvr>
                                          <p:tavLst>
                                            <p:tav tm="0">
                                              <p:val>
                                                <p:fltVal val="0"/>
                                              </p:val>
                                            </p:tav>
                                            <p:tav tm="100000">
                                              <p:val>
                                                <p:strVal val="#ppt_h"/>
                                              </p:val>
                                            </p:tav>
                                          </p:tavLst>
                                        </p:anim>
                                        <p:animEffect transition="in" filter="fade">
                                          <p:cBhvr>
                                            <p:cTn id="53" dur="500"/>
                                            <p:tgtEl>
                                              <p:spTgt spid="27"/>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wipe(up)">
                                          <p:cBhvr>
                                            <p:cTn id="56" dur="500"/>
                                            <p:tgtEl>
                                              <p:spTgt spid="26"/>
                                            </p:tgtEl>
                                          </p:cBhvr>
                                        </p:animEffect>
                                      </p:childTnLst>
                                    </p:cTn>
                                  </p:par>
                                </p:childTnLst>
                              </p:cTn>
                            </p:par>
                            <p:par>
                              <p:cTn id="57" fill="hold">
                                <p:stCondLst>
                                  <p:cond delay="4135"/>
                                </p:stCondLst>
                                <p:childTnLst>
                                  <p:par>
                                    <p:cTn id="58" presetID="53" presetClass="entr" presetSubtype="16" fill="hold" grpId="0" nodeType="afterEffect">
                                      <p:stCondLst>
                                        <p:cond delay="0"/>
                                      </p:stCondLst>
                                      <p:iterate type="lt">
                                        <p:tmPct val="9000"/>
                                      </p:iterate>
                                      <p:childTnLst>
                                        <p:set>
                                          <p:cBhvr>
                                            <p:cTn id="59" dur="1" fill="hold">
                                              <p:stCondLst>
                                                <p:cond delay="0"/>
                                              </p:stCondLst>
                                            </p:cTn>
                                            <p:tgtEl>
                                              <p:spTgt spid="29"/>
                                            </p:tgtEl>
                                            <p:attrNameLst>
                                              <p:attrName>style.visibility</p:attrName>
                                            </p:attrNameLst>
                                          </p:cBhvr>
                                          <p:to>
                                            <p:strVal val="visible"/>
                                          </p:to>
                                        </p:set>
                                        <p:anim calcmode="lin" valueType="num">
                                          <p:cBhvr>
                                            <p:cTn id="60" dur="500" fill="hold"/>
                                            <p:tgtEl>
                                              <p:spTgt spid="29"/>
                                            </p:tgtEl>
                                            <p:attrNameLst>
                                              <p:attrName>ppt_w</p:attrName>
                                            </p:attrNameLst>
                                          </p:cBhvr>
                                          <p:tavLst>
                                            <p:tav tm="0">
                                              <p:val>
                                                <p:fltVal val="0"/>
                                              </p:val>
                                            </p:tav>
                                            <p:tav tm="100000">
                                              <p:val>
                                                <p:strVal val="#ppt_w"/>
                                              </p:val>
                                            </p:tav>
                                          </p:tavLst>
                                        </p:anim>
                                        <p:anim calcmode="lin" valueType="num">
                                          <p:cBhvr>
                                            <p:cTn id="61" dur="500" fill="hold"/>
                                            <p:tgtEl>
                                              <p:spTgt spid="29"/>
                                            </p:tgtEl>
                                            <p:attrNameLst>
                                              <p:attrName>ppt_h</p:attrName>
                                            </p:attrNameLst>
                                          </p:cBhvr>
                                          <p:tavLst>
                                            <p:tav tm="0">
                                              <p:val>
                                                <p:fltVal val="0"/>
                                              </p:val>
                                            </p:tav>
                                            <p:tav tm="100000">
                                              <p:val>
                                                <p:strVal val="#ppt_h"/>
                                              </p:val>
                                            </p:tav>
                                          </p:tavLst>
                                        </p:anim>
                                        <p:animEffect transition="in" filter="fade">
                                          <p:cBhvr>
                                            <p:cTn id="62" dur="500"/>
                                            <p:tgtEl>
                                              <p:spTgt spid="29"/>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up)">
                                          <p:cBhvr>
                                            <p:cTn id="65" dur="500"/>
                                            <p:tgtEl>
                                              <p:spTgt spid="28"/>
                                            </p:tgtEl>
                                          </p:cBhvr>
                                        </p:animEffect>
                                      </p:childTnLst>
                                    </p:cTn>
                                  </p:par>
                                </p:childTnLst>
                              </p:cTn>
                            </p:par>
                            <p:par>
                              <p:cTn id="66" fill="hold">
                                <p:stCondLst>
                                  <p:cond delay="4769"/>
                                </p:stCondLst>
                                <p:childTnLst>
                                  <p:par>
                                    <p:cTn id="67" presetID="53" presetClass="entr" presetSubtype="16" fill="hold" grpId="0" nodeType="afterEffect">
                                      <p:stCondLst>
                                        <p:cond delay="0"/>
                                      </p:stCondLst>
                                      <p:iterate type="lt">
                                        <p:tmPct val="9000"/>
                                      </p:iterate>
                                      <p:childTnLst>
                                        <p:set>
                                          <p:cBhvr>
                                            <p:cTn id="68" dur="1" fill="hold">
                                              <p:stCondLst>
                                                <p:cond delay="0"/>
                                              </p:stCondLst>
                                            </p:cTn>
                                            <p:tgtEl>
                                              <p:spTgt spid="31"/>
                                            </p:tgtEl>
                                            <p:attrNameLst>
                                              <p:attrName>style.visibility</p:attrName>
                                            </p:attrNameLst>
                                          </p:cBhvr>
                                          <p:to>
                                            <p:strVal val="visible"/>
                                          </p:to>
                                        </p:set>
                                        <p:anim calcmode="lin" valueType="num">
                                          <p:cBhvr>
                                            <p:cTn id="69" dur="500" fill="hold"/>
                                            <p:tgtEl>
                                              <p:spTgt spid="31"/>
                                            </p:tgtEl>
                                            <p:attrNameLst>
                                              <p:attrName>ppt_w</p:attrName>
                                            </p:attrNameLst>
                                          </p:cBhvr>
                                          <p:tavLst>
                                            <p:tav tm="0">
                                              <p:val>
                                                <p:fltVal val="0"/>
                                              </p:val>
                                            </p:tav>
                                            <p:tav tm="100000">
                                              <p:val>
                                                <p:strVal val="#ppt_w"/>
                                              </p:val>
                                            </p:tav>
                                          </p:tavLst>
                                        </p:anim>
                                        <p:anim calcmode="lin" valueType="num">
                                          <p:cBhvr>
                                            <p:cTn id="70" dur="500" fill="hold"/>
                                            <p:tgtEl>
                                              <p:spTgt spid="31"/>
                                            </p:tgtEl>
                                            <p:attrNameLst>
                                              <p:attrName>ppt_h</p:attrName>
                                            </p:attrNameLst>
                                          </p:cBhvr>
                                          <p:tavLst>
                                            <p:tav tm="0">
                                              <p:val>
                                                <p:fltVal val="0"/>
                                              </p:val>
                                            </p:tav>
                                            <p:tav tm="100000">
                                              <p:val>
                                                <p:strVal val="#ppt_h"/>
                                              </p:val>
                                            </p:tav>
                                          </p:tavLst>
                                        </p:anim>
                                        <p:animEffect transition="in" filter="fade">
                                          <p:cBhvr>
                                            <p:cTn id="71" dur="500"/>
                                            <p:tgtEl>
                                              <p:spTgt spid="31"/>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wipe(up)">
                                          <p:cBhvr>
                                            <p:cTn id="74" dur="500"/>
                                            <p:tgtEl>
                                              <p:spTgt spid="30"/>
                                            </p:tgtEl>
                                          </p:cBhvr>
                                        </p:animEffect>
                                      </p:childTnLst>
                                    </p:cTn>
                                  </p:par>
                                </p:childTnLst>
                              </p:cTn>
                            </p:par>
                            <p:par>
                              <p:cTn id="75" fill="hold">
                                <p:stCondLst>
                                  <p:cond delay="5404"/>
                                </p:stCondLst>
                                <p:childTnLst>
                                  <p:par>
                                    <p:cTn id="76" presetID="53" presetClass="entr" presetSubtype="16" fill="hold" grpId="0" nodeType="afterEffect">
                                      <p:stCondLst>
                                        <p:cond delay="0"/>
                                      </p:stCondLst>
                                      <p:iterate type="lt">
                                        <p:tmPct val="9000"/>
                                      </p:iterate>
                                      <p:childTnLst>
                                        <p:set>
                                          <p:cBhvr>
                                            <p:cTn id="77" dur="1" fill="hold">
                                              <p:stCondLst>
                                                <p:cond delay="0"/>
                                              </p:stCondLst>
                                            </p:cTn>
                                            <p:tgtEl>
                                              <p:spTgt spid="33"/>
                                            </p:tgtEl>
                                            <p:attrNameLst>
                                              <p:attrName>style.visibility</p:attrName>
                                            </p:attrNameLst>
                                          </p:cBhvr>
                                          <p:to>
                                            <p:strVal val="visible"/>
                                          </p:to>
                                        </p:set>
                                        <p:anim calcmode="lin" valueType="num">
                                          <p:cBhvr>
                                            <p:cTn id="78" dur="500" fill="hold"/>
                                            <p:tgtEl>
                                              <p:spTgt spid="33"/>
                                            </p:tgtEl>
                                            <p:attrNameLst>
                                              <p:attrName>ppt_w</p:attrName>
                                            </p:attrNameLst>
                                          </p:cBhvr>
                                          <p:tavLst>
                                            <p:tav tm="0">
                                              <p:val>
                                                <p:fltVal val="0"/>
                                              </p:val>
                                            </p:tav>
                                            <p:tav tm="100000">
                                              <p:val>
                                                <p:strVal val="#ppt_w"/>
                                              </p:val>
                                            </p:tav>
                                          </p:tavLst>
                                        </p:anim>
                                        <p:anim calcmode="lin" valueType="num">
                                          <p:cBhvr>
                                            <p:cTn id="79" dur="500" fill="hold"/>
                                            <p:tgtEl>
                                              <p:spTgt spid="33"/>
                                            </p:tgtEl>
                                            <p:attrNameLst>
                                              <p:attrName>ppt_h</p:attrName>
                                            </p:attrNameLst>
                                          </p:cBhvr>
                                          <p:tavLst>
                                            <p:tav tm="0">
                                              <p:val>
                                                <p:fltVal val="0"/>
                                              </p:val>
                                            </p:tav>
                                            <p:tav tm="100000">
                                              <p:val>
                                                <p:strVal val="#ppt_h"/>
                                              </p:val>
                                            </p:tav>
                                          </p:tavLst>
                                        </p:anim>
                                        <p:animEffect transition="in" filter="fade">
                                          <p:cBhvr>
                                            <p:cTn id="80" dur="500"/>
                                            <p:tgtEl>
                                              <p:spTgt spid="33"/>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up)">
                                          <p:cBhvr>
                                            <p:cTn id="83" dur="500"/>
                                            <p:tgtEl>
                                              <p:spTgt spid="32"/>
                                            </p:tgtEl>
                                          </p:cBhvr>
                                        </p:animEffect>
                                      </p:childTnLst>
                                    </p:cTn>
                                  </p:par>
                                </p:childTnLst>
                              </p:cTn>
                            </p:par>
                            <p:par>
                              <p:cTn id="84" fill="hold">
                                <p:stCondLst>
                                  <p:cond delay="6039"/>
                                </p:stCondLst>
                                <p:childTnLst>
                                  <p:par>
                                    <p:cTn id="85" presetID="53" presetClass="entr" presetSubtype="16" fill="hold" grpId="0" nodeType="afterEffect">
                                      <p:stCondLst>
                                        <p:cond delay="0"/>
                                      </p:stCondLst>
                                      <p:iterate type="lt">
                                        <p:tmPct val="9000"/>
                                      </p:iterate>
                                      <p:childTnLst>
                                        <p:set>
                                          <p:cBhvr>
                                            <p:cTn id="86" dur="1" fill="hold">
                                              <p:stCondLst>
                                                <p:cond delay="0"/>
                                              </p:stCondLst>
                                            </p:cTn>
                                            <p:tgtEl>
                                              <p:spTgt spid="35"/>
                                            </p:tgtEl>
                                            <p:attrNameLst>
                                              <p:attrName>style.visibility</p:attrName>
                                            </p:attrNameLst>
                                          </p:cBhvr>
                                          <p:to>
                                            <p:strVal val="visible"/>
                                          </p:to>
                                        </p:set>
                                        <p:anim calcmode="lin" valueType="num">
                                          <p:cBhvr>
                                            <p:cTn id="87" dur="500" fill="hold"/>
                                            <p:tgtEl>
                                              <p:spTgt spid="35"/>
                                            </p:tgtEl>
                                            <p:attrNameLst>
                                              <p:attrName>ppt_w</p:attrName>
                                            </p:attrNameLst>
                                          </p:cBhvr>
                                          <p:tavLst>
                                            <p:tav tm="0">
                                              <p:val>
                                                <p:fltVal val="0"/>
                                              </p:val>
                                            </p:tav>
                                            <p:tav tm="100000">
                                              <p:val>
                                                <p:strVal val="#ppt_w"/>
                                              </p:val>
                                            </p:tav>
                                          </p:tavLst>
                                        </p:anim>
                                        <p:anim calcmode="lin" valueType="num">
                                          <p:cBhvr>
                                            <p:cTn id="88" dur="500" fill="hold"/>
                                            <p:tgtEl>
                                              <p:spTgt spid="35"/>
                                            </p:tgtEl>
                                            <p:attrNameLst>
                                              <p:attrName>ppt_h</p:attrName>
                                            </p:attrNameLst>
                                          </p:cBhvr>
                                          <p:tavLst>
                                            <p:tav tm="0">
                                              <p:val>
                                                <p:fltVal val="0"/>
                                              </p:val>
                                            </p:tav>
                                            <p:tav tm="100000">
                                              <p:val>
                                                <p:strVal val="#ppt_h"/>
                                              </p:val>
                                            </p:tav>
                                          </p:tavLst>
                                        </p:anim>
                                        <p:animEffect transition="in" filter="fade">
                                          <p:cBhvr>
                                            <p:cTn id="89" dur="500"/>
                                            <p:tgtEl>
                                              <p:spTgt spid="35"/>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34"/>
                                            </p:tgtEl>
                                            <p:attrNameLst>
                                              <p:attrName>style.visibility</p:attrName>
                                            </p:attrNameLst>
                                          </p:cBhvr>
                                          <p:to>
                                            <p:strVal val="visible"/>
                                          </p:to>
                                        </p:set>
                                        <p:animEffect transition="in" filter="wipe(up)">
                                          <p:cBhvr>
                                            <p:cTn id="92" dur="500"/>
                                            <p:tgtEl>
                                              <p:spTgt spid="34"/>
                                            </p:tgtEl>
                                          </p:cBhvr>
                                        </p:animEffect>
                                      </p:childTnLst>
                                    </p:cTn>
                                  </p:par>
                                </p:childTnLst>
                              </p:cTn>
                            </p:par>
                            <p:par>
                              <p:cTn id="93" fill="hold">
                                <p:stCondLst>
                                  <p:cond delay="6675"/>
                                </p:stCondLst>
                                <p:childTnLst>
                                  <p:par>
                                    <p:cTn id="94" presetID="53" presetClass="entr" presetSubtype="16" fill="hold" grpId="0" nodeType="afterEffect">
                                      <p:stCondLst>
                                        <p:cond delay="0"/>
                                      </p:stCondLst>
                                      <p:iterate type="lt">
                                        <p:tmPct val="9000"/>
                                      </p:iterate>
                                      <p:childTnLst>
                                        <p:set>
                                          <p:cBhvr>
                                            <p:cTn id="95" dur="1" fill="hold">
                                              <p:stCondLst>
                                                <p:cond delay="0"/>
                                              </p:stCondLst>
                                            </p:cTn>
                                            <p:tgtEl>
                                              <p:spTgt spid="37"/>
                                            </p:tgtEl>
                                            <p:attrNameLst>
                                              <p:attrName>style.visibility</p:attrName>
                                            </p:attrNameLst>
                                          </p:cBhvr>
                                          <p:to>
                                            <p:strVal val="visible"/>
                                          </p:to>
                                        </p:set>
                                        <p:anim calcmode="lin" valueType="num">
                                          <p:cBhvr>
                                            <p:cTn id="96" dur="500" fill="hold"/>
                                            <p:tgtEl>
                                              <p:spTgt spid="37"/>
                                            </p:tgtEl>
                                            <p:attrNameLst>
                                              <p:attrName>ppt_w</p:attrName>
                                            </p:attrNameLst>
                                          </p:cBhvr>
                                          <p:tavLst>
                                            <p:tav tm="0">
                                              <p:val>
                                                <p:fltVal val="0"/>
                                              </p:val>
                                            </p:tav>
                                            <p:tav tm="100000">
                                              <p:val>
                                                <p:strVal val="#ppt_w"/>
                                              </p:val>
                                            </p:tav>
                                          </p:tavLst>
                                        </p:anim>
                                        <p:anim calcmode="lin" valueType="num">
                                          <p:cBhvr>
                                            <p:cTn id="97" dur="500" fill="hold"/>
                                            <p:tgtEl>
                                              <p:spTgt spid="37"/>
                                            </p:tgtEl>
                                            <p:attrNameLst>
                                              <p:attrName>ppt_h</p:attrName>
                                            </p:attrNameLst>
                                          </p:cBhvr>
                                          <p:tavLst>
                                            <p:tav tm="0">
                                              <p:val>
                                                <p:fltVal val="0"/>
                                              </p:val>
                                            </p:tav>
                                            <p:tav tm="100000">
                                              <p:val>
                                                <p:strVal val="#ppt_h"/>
                                              </p:val>
                                            </p:tav>
                                          </p:tavLst>
                                        </p:anim>
                                        <p:animEffect transition="in" filter="fade">
                                          <p:cBhvr>
                                            <p:cTn id="98" dur="500"/>
                                            <p:tgtEl>
                                              <p:spTgt spid="37"/>
                                            </p:tgtEl>
                                          </p:cBhvr>
                                        </p:animEffect>
                                      </p:childTnLst>
                                    </p:cTn>
                                  </p:par>
                                  <p:par>
                                    <p:cTn id="99" presetID="22" presetClass="entr" presetSubtype="1" fill="hold" grpId="0" nodeType="withEffect">
                                      <p:stCondLst>
                                        <p:cond delay="0"/>
                                      </p:stCondLst>
                                      <p:childTnLst>
                                        <p:set>
                                          <p:cBhvr>
                                            <p:cTn id="100" dur="1" fill="hold">
                                              <p:stCondLst>
                                                <p:cond delay="0"/>
                                              </p:stCondLst>
                                            </p:cTn>
                                            <p:tgtEl>
                                              <p:spTgt spid="36"/>
                                            </p:tgtEl>
                                            <p:attrNameLst>
                                              <p:attrName>style.visibility</p:attrName>
                                            </p:attrNameLst>
                                          </p:cBhvr>
                                          <p:to>
                                            <p:strVal val="visible"/>
                                          </p:to>
                                        </p:set>
                                        <p:animEffect transition="in" filter="wipe(up)">
                                          <p:cBhvr>
                                            <p:cTn id="10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26" grpId="0"/>
          <p:bldP spid="27" grpId="0"/>
          <p:bldP spid="28" grpId="0"/>
          <p:bldP spid="29" grpId="0"/>
          <p:bldP spid="30" grpId="0"/>
          <p:bldP spid="31" grpId="0"/>
          <p:bldP spid="32" grpId="0"/>
          <p:bldP spid="33" grpId="0"/>
          <p:bldP spid="34" grpId="0"/>
          <p:bldP spid="35" grpId="0"/>
          <p:bldP spid="36" grpId="0"/>
          <p:bldP spid="37"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756006" y="2788557"/>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3" name="TextBox 11"/>
          <p:cNvSpPr txBox="1"/>
          <p:nvPr/>
        </p:nvSpPr>
        <p:spPr>
          <a:xfrm>
            <a:off x="3960173" y="3603160"/>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4" name="TextBox 11"/>
          <p:cNvSpPr txBox="1"/>
          <p:nvPr/>
        </p:nvSpPr>
        <p:spPr>
          <a:xfrm>
            <a:off x="5836836" y="3603160"/>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3960173" y="3952155"/>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5836836" y="3952155"/>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ppt_x</p:attrName>
                                        </p:attrNameLst>
                                      </p:cBhvr>
                                      <p:tavLst>
                                        <p:tav tm="0">
                                          <p:val>
                                            <p:strVal val="#ppt_x-#ppt_w*1.125000"/>
                                          </p:val>
                                        </p:tav>
                                        <p:tav tm="100000">
                                          <p:val>
                                            <p:strVal val="#ppt_x"/>
                                          </p:val>
                                        </p:tav>
                                      </p:tavLst>
                                    </p:anim>
                                    <p:animEffect transition="in" filter="wipe(right)">
                                      <p:cBhvr>
                                        <p:cTn id="13" dur="500"/>
                                        <p:tgtEl>
                                          <p:spTgt spid="3"/>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20718" y="3129280"/>
            <a:ext cx="5679441" cy="3728720"/>
            <a:chOff x="2494956" y="1977519"/>
            <a:chExt cx="3763312" cy="3172332"/>
          </a:xfrm>
          <a:solidFill>
            <a:schemeClr val="accent1"/>
          </a:solidFill>
        </p:grpSpPr>
        <p:sp>
          <p:nvSpPr>
            <p:cNvPr id="3" name="Freeform 5"/>
            <p:cNvSpPr/>
            <p:nvPr/>
          </p:nvSpPr>
          <p:spPr bwMode="auto">
            <a:xfrm>
              <a:off x="2494956" y="2660392"/>
              <a:ext cx="1657913" cy="2489459"/>
            </a:xfrm>
            <a:custGeom>
              <a:avLst/>
              <a:gdLst>
                <a:gd name="T0" fmla="*/ 417 w 492"/>
                <a:gd name="T1" fmla="*/ 473 h 789"/>
                <a:gd name="T2" fmla="*/ 273 w 492"/>
                <a:gd name="T3" fmla="*/ 181 h 789"/>
                <a:gd name="T4" fmla="*/ 22 w 492"/>
                <a:gd name="T5" fmla="*/ 2 h 789"/>
                <a:gd name="T6" fmla="*/ 2 w 492"/>
                <a:gd name="T7" fmla="*/ 14 h 789"/>
                <a:gd name="T8" fmla="*/ 14 w 492"/>
                <a:gd name="T9" fmla="*/ 34 h 789"/>
                <a:gd name="T10" fmla="*/ 29 w 492"/>
                <a:gd name="T11" fmla="*/ 37 h 789"/>
                <a:gd name="T12" fmla="*/ 387 w 492"/>
                <a:gd name="T13" fmla="*/ 483 h 789"/>
                <a:gd name="T14" fmla="*/ 460 w 492"/>
                <a:gd name="T15" fmla="*/ 789 h 789"/>
                <a:gd name="T16" fmla="*/ 476 w 492"/>
                <a:gd name="T17" fmla="*/ 789 h 789"/>
                <a:gd name="T18" fmla="*/ 492 w 492"/>
                <a:gd name="T19" fmla="*/ 789 h 789"/>
                <a:gd name="T20" fmla="*/ 417 w 492"/>
                <a:gd name="T21" fmla="*/ 473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2" h="789">
                  <a:moveTo>
                    <a:pt x="417" y="473"/>
                  </a:moveTo>
                  <a:cubicBezTo>
                    <a:pt x="378" y="355"/>
                    <a:pt x="329" y="257"/>
                    <a:pt x="273" y="181"/>
                  </a:cubicBezTo>
                  <a:cubicBezTo>
                    <a:pt x="201" y="85"/>
                    <a:pt x="117" y="25"/>
                    <a:pt x="22" y="2"/>
                  </a:cubicBezTo>
                  <a:cubicBezTo>
                    <a:pt x="13" y="0"/>
                    <a:pt x="5" y="6"/>
                    <a:pt x="2" y="14"/>
                  </a:cubicBezTo>
                  <a:cubicBezTo>
                    <a:pt x="0" y="23"/>
                    <a:pt x="6" y="31"/>
                    <a:pt x="14" y="34"/>
                  </a:cubicBezTo>
                  <a:cubicBezTo>
                    <a:pt x="19" y="35"/>
                    <a:pt x="24" y="36"/>
                    <a:pt x="29" y="37"/>
                  </a:cubicBezTo>
                  <a:cubicBezTo>
                    <a:pt x="219" y="92"/>
                    <a:pt x="328" y="308"/>
                    <a:pt x="387" y="483"/>
                  </a:cubicBezTo>
                  <a:cubicBezTo>
                    <a:pt x="426" y="601"/>
                    <a:pt x="448" y="716"/>
                    <a:pt x="460" y="789"/>
                  </a:cubicBezTo>
                  <a:cubicBezTo>
                    <a:pt x="476" y="789"/>
                    <a:pt x="476" y="789"/>
                    <a:pt x="476" y="789"/>
                  </a:cubicBezTo>
                  <a:cubicBezTo>
                    <a:pt x="492" y="789"/>
                    <a:pt x="492" y="789"/>
                    <a:pt x="492" y="789"/>
                  </a:cubicBezTo>
                  <a:cubicBezTo>
                    <a:pt x="481" y="715"/>
                    <a:pt x="458" y="596"/>
                    <a:pt x="417" y="47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4" name="Freeform 6"/>
            <p:cNvSpPr/>
            <p:nvPr/>
          </p:nvSpPr>
          <p:spPr bwMode="auto">
            <a:xfrm>
              <a:off x="4618123" y="2651748"/>
              <a:ext cx="1640145" cy="2498103"/>
            </a:xfrm>
            <a:custGeom>
              <a:avLst/>
              <a:gdLst>
                <a:gd name="T0" fmla="*/ 489 w 491"/>
                <a:gd name="T1" fmla="*/ 14 h 789"/>
                <a:gd name="T2" fmla="*/ 470 w 491"/>
                <a:gd name="T3" fmla="*/ 2 h 789"/>
                <a:gd name="T4" fmla="*/ 219 w 491"/>
                <a:gd name="T5" fmla="*/ 181 h 789"/>
                <a:gd name="T6" fmla="*/ 74 w 491"/>
                <a:gd name="T7" fmla="*/ 473 h 789"/>
                <a:gd name="T8" fmla="*/ 0 w 491"/>
                <a:gd name="T9" fmla="*/ 789 h 789"/>
                <a:gd name="T10" fmla="*/ 16 w 491"/>
                <a:gd name="T11" fmla="*/ 789 h 789"/>
                <a:gd name="T12" fmla="*/ 32 w 491"/>
                <a:gd name="T13" fmla="*/ 789 h 789"/>
                <a:gd name="T14" fmla="*/ 105 w 491"/>
                <a:gd name="T15" fmla="*/ 483 h 789"/>
                <a:gd name="T16" fmla="*/ 463 w 491"/>
                <a:gd name="T17" fmla="*/ 37 h 789"/>
                <a:gd name="T18" fmla="*/ 477 w 491"/>
                <a:gd name="T19" fmla="*/ 34 h 789"/>
                <a:gd name="T20" fmla="*/ 489 w 491"/>
                <a:gd name="T21" fmla="*/ 14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789">
                  <a:moveTo>
                    <a:pt x="489" y="14"/>
                  </a:moveTo>
                  <a:cubicBezTo>
                    <a:pt x="487" y="6"/>
                    <a:pt x="479" y="0"/>
                    <a:pt x="470" y="2"/>
                  </a:cubicBezTo>
                  <a:cubicBezTo>
                    <a:pt x="375" y="25"/>
                    <a:pt x="291" y="85"/>
                    <a:pt x="219" y="181"/>
                  </a:cubicBezTo>
                  <a:cubicBezTo>
                    <a:pt x="163" y="257"/>
                    <a:pt x="114" y="355"/>
                    <a:pt x="74" y="473"/>
                  </a:cubicBezTo>
                  <a:cubicBezTo>
                    <a:pt x="33" y="596"/>
                    <a:pt x="11" y="715"/>
                    <a:pt x="0" y="789"/>
                  </a:cubicBezTo>
                  <a:cubicBezTo>
                    <a:pt x="16" y="789"/>
                    <a:pt x="16" y="789"/>
                    <a:pt x="16" y="789"/>
                  </a:cubicBezTo>
                  <a:cubicBezTo>
                    <a:pt x="32" y="789"/>
                    <a:pt x="32" y="789"/>
                    <a:pt x="32" y="789"/>
                  </a:cubicBezTo>
                  <a:cubicBezTo>
                    <a:pt x="43" y="716"/>
                    <a:pt x="65" y="601"/>
                    <a:pt x="105" y="483"/>
                  </a:cubicBezTo>
                  <a:cubicBezTo>
                    <a:pt x="163" y="309"/>
                    <a:pt x="272" y="92"/>
                    <a:pt x="463" y="37"/>
                  </a:cubicBezTo>
                  <a:cubicBezTo>
                    <a:pt x="468" y="36"/>
                    <a:pt x="473" y="35"/>
                    <a:pt x="477" y="34"/>
                  </a:cubicBezTo>
                  <a:cubicBezTo>
                    <a:pt x="486" y="31"/>
                    <a:pt x="491" y="23"/>
                    <a:pt x="489" y="1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5" name="Freeform 7"/>
            <p:cNvSpPr/>
            <p:nvPr/>
          </p:nvSpPr>
          <p:spPr bwMode="auto">
            <a:xfrm>
              <a:off x="3829050" y="1977519"/>
              <a:ext cx="427038" cy="3172332"/>
            </a:xfrm>
            <a:custGeom>
              <a:avLst/>
              <a:gdLst>
                <a:gd name="T0" fmla="*/ 33 w 110"/>
                <a:gd name="T1" fmla="*/ 13 h 869"/>
                <a:gd name="T2" fmla="*/ 13 w 110"/>
                <a:gd name="T3" fmla="*/ 3 h 869"/>
                <a:gd name="T4" fmla="*/ 2 w 110"/>
                <a:gd name="T5" fmla="*/ 23 h 869"/>
                <a:gd name="T6" fmla="*/ 25 w 110"/>
                <a:gd name="T7" fmla="*/ 107 h 869"/>
                <a:gd name="T8" fmla="*/ 76 w 110"/>
                <a:gd name="T9" fmla="*/ 760 h 869"/>
                <a:gd name="T10" fmla="*/ 75 w 110"/>
                <a:gd name="T11" fmla="*/ 869 h 869"/>
                <a:gd name="T12" fmla="*/ 84 w 110"/>
                <a:gd name="T13" fmla="*/ 869 h 869"/>
                <a:gd name="T14" fmla="*/ 91 w 110"/>
                <a:gd name="T15" fmla="*/ 869 h 869"/>
                <a:gd name="T16" fmla="*/ 107 w 110"/>
                <a:gd name="T17" fmla="*/ 869 h 869"/>
                <a:gd name="T18" fmla="*/ 33 w 110"/>
                <a:gd name="T19" fmla="*/ 1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33" y="13"/>
                  </a:moveTo>
                  <a:cubicBezTo>
                    <a:pt x="30" y="5"/>
                    <a:pt x="21" y="0"/>
                    <a:pt x="13" y="3"/>
                  </a:cubicBezTo>
                  <a:cubicBezTo>
                    <a:pt x="4" y="6"/>
                    <a:pt x="0" y="15"/>
                    <a:pt x="2" y="23"/>
                  </a:cubicBezTo>
                  <a:cubicBezTo>
                    <a:pt x="11" y="48"/>
                    <a:pt x="18" y="77"/>
                    <a:pt x="25" y="107"/>
                  </a:cubicBezTo>
                  <a:cubicBezTo>
                    <a:pt x="66" y="301"/>
                    <a:pt x="75" y="580"/>
                    <a:pt x="76" y="760"/>
                  </a:cubicBezTo>
                  <a:cubicBezTo>
                    <a:pt x="76" y="803"/>
                    <a:pt x="76" y="840"/>
                    <a:pt x="75" y="869"/>
                  </a:cubicBezTo>
                  <a:cubicBezTo>
                    <a:pt x="84" y="869"/>
                    <a:pt x="84" y="869"/>
                    <a:pt x="84" y="869"/>
                  </a:cubicBezTo>
                  <a:cubicBezTo>
                    <a:pt x="91" y="869"/>
                    <a:pt x="91" y="869"/>
                    <a:pt x="91" y="869"/>
                  </a:cubicBezTo>
                  <a:cubicBezTo>
                    <a:pt x="107" y="869"/>
                    <a:pt x="107" y="869"/>
                    <a:pt x="107" y="869"/>
                  </a:cubicBezTo>
                  <a:cubicBezTo>
                    <a:pt x="110" y="693"/>
                    <a:pt x="108" y="246"/>
                    <a:pt x="3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6" name="Freeform 8"/>
            <p:cNvSpPr/>
            <p:nvPr/>
          </p:nvSpPr>
          <p:spPr bwMode="auto">
            <a:xfrm>
              <a:off x="4502150" y="1977519"/>
              <a:ext cx="427038" cy="3172332"/>
            </a:xfrm>
            <a:custGeom>
              <a:avLst/>
              <a:gdLst>
                <a:gd name="T0" fmla="*/ 97 w 110"/>
                <a:gd name="T1" fmla="*/ 3 h 869"/>
                <a:gd name="T2" fmla="*/ 77 w 110"/>
                <a:gd name="T3" fmla="*/ 13 h 869"/>
                <a:gd name="T4" fmla="*/ 2 w 110"/>
                <a:gd name="T5" fmla="*/ 869 h 869"/>
                <a:gd name="T6" fmla="*/ 19 w 110"/>
                <a:gd name="T7" fmla="*/ 869 h 869"/>
                <a:gd name="T8" fmla="*/ 26 w 110"/>
                <a:gd name="T9" fmla="*/ 869 h 869"/>
                <a:gd name="T10" fmla="*/ 35 w 110"/>
                <a:gd name="T11" fmla="*/ 869 h 869"/>
                <a:gd name="T12" fmla="*/ 34 w 110"/>
                <a:gd name="T13" fmla="*/ 760 h 869"/>
                <a:gd name="T14" fmla="*/ 85 w 110"/>
                <a:gd name="T15" fmla="*/ 107 h 869"/>
                <a:gd name="T16" fmla="*/ 107 w 110"/>
                <a:gd name="T17" fmla="*/ 23 h 869"/>
                <a:gd name="T18" fmla="*/ 97 w 110"/>
                <a:gd name="T19" fmla="*/ 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97" y="3"/>
                  </a:moveTo>
                  <a:cubicBezTo>
                    <a:pt x="89" y="0"/>
                    <a:pt x="80" y="5"/>
                    <a:pt x="77" y="13"/>
                  </a:cubicBezTo>
                  <a:cubicBezTo>
                    <a:pt x="1" y="246"/>
                    <a:pt x="0" y="693"/>
                    <a:pt x="2" y="869"/>
                  </a:cubicBezTo>
                  <a:cubicBezTo>
                    <a:pt x="19" y="869"/>
                    <a:pt x="19" y="869"/>
                    <a:pt x="19" y="869"/>
                  </a:cubicBezTo>
                  <a:cubicBezTo>
                    <a:pt x="26" y="869"/>
                    <a:pt x="26" y="869"/>
                    <a:pt x="26" y="869"/>
                  </a:cubicBezTo>
                  <a:cubicBezTo>
                    <a:pt x="35" y="869"/>
                    <a:pt x="35" y="869"/>
                    <a:pt x="35" y="869"/>
                  </a:cubicBezTo>
                  <a:cubicBezTo>
                    <a:pt x="34" y="840"/>
                    <a:pt x="34" y="803"/>
                    <a:pt x="34" y="760"/>
                  </a:cubicBezTo>
                  <a:cubicBezTo>
                    <a:pt x="35" y="580"/>
                    <a:pt x="44" y="301"/>
                    <a:pt x="85" y="107"/>
                  </a:cubicBezTo>
                  <a:cubicBezTo>
                    <a:pt x="92" y="77"/>
                    <a:pt x="99" y="48"/>
                    <a:pt x="107" y="23"/>
                  </a:cubicBezTo>
                  <a:cubicBezTo>
                    <a:pt x="110" y="15"/>
                    <a:pt x="105" y="6"/>
                    <a:pt x="97" y="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grpSp>
      <p:grpSp>
        <p:nvGrpSpPr>
          <p:cNvPr id="7" name="组合 6"/>
          <p:cNvGrpSpPr/>
          <p:nvPr/>
        </p:nvGrpSpPr>
        <p:grpSpPr>
          <a:xfrm>
            <a:off x="2001520" y="3556000"/>
            <a:ext cx="812800" cy="812800"/>
            <a:chOff x="1661160" y="2430780"/>
            <a:chExt cx="609600" cy="609600"/>
          </a:xfrm>
        </p:grpSpPr>
        <p:sp>
          <p:nvSpPr>
            <p:cNvPr id="8" name="椭圆 7"/>
            <p:cNvSpPr/>
            <p:nvPr/>
          </p:nvSpPr>
          <p:spPr>
            <a:xfrm>
              <a:off x="1661160" y="2430780"/>
              <a:ext cx="609600" cy="609600"/>
            </a:xfrm>
            <a:prstGeom prst="ellipse">
              <a:avLst/>
            </a:prstGeom>
            <a:noFill/>
            <a:ln>
              <a:solidFill>
                <a:schemeClr val="accent1"/>
              </a:solid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9" name="Freeform 5"/>
            <p:cNvSpPr>
              <a:spLocks noEditPoints="1"/>
            </p:cNvSpPr>
            <p:nvPr/>
          </p:nvSpPr>
          <p:spPr bwMode="auto">
            <a:xfrm>
              <a:off x="1825625" y="2574925"/>
              <a:ext cx="282575" cy="320675"/>
            </a:xfrm>
            <a:custGeom>
              <a:avLst/>
              <a:gdLst>
                <a:gd name="T0" fmla="*/ 1451 w 2904"/>
                <a:gd name="T1" fmla="*/ 0 h 3295"/>
                <a:gd name="T2" fmla="*/ 0 w 2904"/>
                <a:gd name="T3" fmla="*/ 425 h 3295"/>
                <a:gd name="T4" fmla="*/ 1451 w 2904"/>
                <a:gd name="T5" fmla="*/ 3295 h 3295"/>
                <a:gd name="T6" fmla="*/ 2904 w 2904"/>
                <a:gd name="T7" fmla="*/ 425 h 3295"/>
                <a:gd name="T8" fmla="*/ 2694 w 2904"/>
                <a:gd name="T9" fmla="*/ 1967 h 3295"/>
                <a:gd name="T10" fmla="*/ 208 w 2904"/>
                <a:gd name="T11" fmla="*/ 1967 h 3295"/>
                <a:gd name="T12" fmla="*/ 798 w 2904"/>
                <a:gd name="T13" fmla="*/ 571 h 3295"/>
                <a:gd name="T14" fmla="*/ 2104 w 2904"/>
                <a:gd name="T15" fmla="*/ 571 h 3295"/>
                <a:gd name="T16" fmla="*/ 2694 w 2904"/>
                <a:gd name="T17" fmla="*/ 1967 h 3295"/>
                <a:gd name="T18" fmla="*/ 885 w 2904"/>
                <a:gd name="T19" fmla="*/ 943 h 3295"/>
                <a:gd name="T20" fmla="*/ 695 w 2904"/>
                <a:gd name="T21" fmla="*/ 1307 h 3295"/>
                <a:gd name="T22" fmla="*/ 597 w 2904"/>
                <a:gd name="T23" fmla="*/ 1562 h 3295"/>
                <a:gd name="T24" fmla="*/ 662 w 2904"/>
                <a:gd name="T25" fmla="*/ 1613 h 3295"/>
                <a:gd name="T26" fmla="*/ 720 w 2904"/>
                <a:gd name="T27" fmla="*/ 1564 h 3295"/>
                <a:gd name="T28" fmla="*/ 973 w 2904"/>
                <a:gd name="T29" fmla="*/ 2236 h 3295"/>
                <a:gd name="T30" fmla="*/ 1053 w 2904"/>
                <a:gd name="T31" fmla="*/ 1198 h 3295"/>
                <a:gd name="T32" fmla="*/ 1146 w 2904"/>
                <a:gd name="T33" fmla="*/ 1035 h 3295"/>
                <a:gd name="T34" fmla="*/ 1923 w 2904"/>
                <a:gd name="T35" fmla="*/ 1727 h 3295"/>
                <a:gd name="T36" fmla="*/ 2268 w 2904"/>
                <a:gd name="T37" fmla="*/ 1611 h 3295"/>
                <a:gd name="T38" fmla="*/ 1811 w 2904"/>
                <a:gd name="T39" fmla="*/ 1455 h 3295"/>
                <a:gd name="T40" fmla="*/ 2148 w 2904"/>
                <a:gd name="T41" fmla="*/ 1408 h 3295"/>
                <a:gd name="T42" fmla="*/ 2182 w 2904"/>
                <a:gd name="T43" fmla="*/ 1158 h 3295"/>
                <a:gd name="T44" fmla="*/ 2051 w 2904"/>
                <a:gd name="T45" fmla="*/ 989 h 3295"/>
                <a:gd name="T46" fmla="*/ 1414 w 2904"/>
                <a:gd name="T47" fmla="*/ 1024 h 3295"/>
                <a:gd name="T48" fmla="*/ 1163 w 2904"/>
                <a:gd name="T49" fmla="*/ 993 h 3295"/>
                <a:gd name="T50" fmla="*/ 1414 w 2904"/>
                <a:gd name="T51" fmla="*/ 1479 h 3295"/>
                <a:gd name="T52" fmla="*/ 1547 w 2904"/>
                <a:gd name="T53" fmla="*/ 1455 h 3295"/>
                <a:gd name="T54" fmla="*/ 1076 w 2904"/>
                <a:gd name="T55" fmla="*/ 1611 h 3295"/>
                <a:gd name="T56" fmla="*/ 1318 w 2904"/>
                <a:gd name="T57" fmla="*/ 1727 h 3295"/>
                <a:gd name="T58" fmla="*/ 1254 w 2904"/>
                <a:gd name="T59" fmla="*/ 1909 h 3295"/>
                <a:gd name="T60" fmla="*/ 1076 w 2904"/>
                <a:gd name="T61" fmla="*/ 2126 h 3295"/>
                <a:gd name="T62" fmla="*/ 1327 w 2904"/>
                <a:gd name="T63" fmla="*/ 2094 h 3295"/>
                <a:gd name="T64" fmla="*/ 1505 w 2904"/>
                <a:gd name="T65" fmla="*/ 1875 h 3295"/>
                <a:gd name="T66" fmla="*/ 1547 w 2904"/>
                <a:gd name="T67" fmla="*/ 2234 h 3295"/>
                <a:gd name="T68" fmla="*/ 1811 w 2904"/>
                <a:gd name="T69" fmla="*/ 1787 h 3295"/>
                <a:gd name="T70" fmla="*/ 1928 w 2904"/>
                <a:gd name="T71" fmla="*/ 1976 h 3295"/>
                <a:gd name="T72" fmla="*/ 2161 w 2904"/>
                <a:gd name="T73" fmla="*/ 2200 h 3295"/>
                <a:gd name="T74" fmla="*/ 2163 w 2904"/>
                <a:gd name="T75" fmla="*/ 1943 h 3295"/>
                <a:gd name="T76" fmla="*/ 1414 w 2904"/>
                <a:gd name="T77" fmla="*/ 1343 h 3295"/>
                <a:gd name="T78" fmla="*/ 1541 w 2904"/>
                <a:gd name="T79" fmla="*/ 1111 h 3295"/>
                <a:gd name="T80" fmla="*/ 1811 w 2904"/>
                <a:gd name="T81" fmla="*/ 1091 h 3295"/>
                <a:gd name="T82" fmla="*/ 1931 w 2904"/>
                <a:gd name="T83" fmla="*/ 1182 h 3295"/>
                <a:gd name="T84" fmla="*/ 1918 w 2904"/>
                <a:gd name="T85" fmla="*/ 1299 h 3295"/>
                <a:gd name="T86" fmla="*/ 1811 w 2904"/>
                <a:gd name="T87" fmla="*/ 1343 h 3295"/>
                <a:gd name="T88" fmla="*/ 1414 w 2904"/>
                <a:gd name="T89" fmla="*/ 1343 h 3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04" h="3295">
                  <a:moveTo>
                    <a:pt x="2196" y="390"/>
                  </a:moveTo>
                  <a:cubicBezTo>
                    <a:pt x="1571" y="264"/>
                    <a:pt x="1451" y="0"/>
                    <a:pt x="1451" y="0"/>
                  </a:cubicBezTo>
                  <a:cubicBezTo>
                    <a:pt x="1451" y="0"/>
                    <a:pt x="1062" y="319"/>
                    <a:pt x="708" y="390"/>
                  </a:cubicBezTo>
                  <a:cubicBezTo>
                    <a:pt x="354" y="461"/>
                    <a:pt x="0" y="425"/>
                    <a:pt x="0" y="425"/>
                  </a:cubicBezTo>
                  <a:cubicBezTo>
                    <a:pt x="0" y="425"/>
                    <a:pt x="35" y="1311"/>
                    <a:pt x="35" y="2020"/>
                  </a:cubicBezTo>
                  <a:cubicBezTo>
                    <a:pt x="35" y="2728"/>
                    <a:pt x="1451" y="3295"/>
                    <a:pt x="1451" y="3295"/>
                  </a:cubicBezTo>
                  <a:cubicBezTo>
                    <a:pt x="1451" y="3295"/>
                    <a:pt x="2869" y="2709"/>
                    <a:pt x="2869" y="2020"/>
                  </a:cubicBezTo>
                  <a:cubicBezTo>
                    <a:pt x="2869" y="1311"/>
                    <a:pt x="2904" y="425"/>
                    <a:pt x="2904" y="425"/>
                  </a:cubicBezTo>
                  <a:cubicBezTo>
                    <a:pt x="2904" y="425"/>
                    <a:pt x="2550" y="461"/>
                    <a:pt x="2196" y="390"/>
                  </a:cubicBezTo>
                  <a:close/>
                  <a:moveTo>
                    <a:pt x="2694" y="1967"/>
                  </a:moveTo>
                  <a:cubicBezTo>
                    <a:pt x="2694" y="2558"/>
                    <a:pt x="1450" y="3060"/>
                    <a:pt x="1450" y="3060"/>
                  </a:cubicBezTo>
                  <a:cubicBezTo>
                    <a:pt x="1450" y="3060"/>
                    <a:pt x="208" y="2575"/>
                    <a:pt x="208" y="1967"/>
                  </a:cubicBezTo>
                  <a:cubicBezTo>
                    <a:pt x="208" y="1360"/>
                    <a:pt x="177" y="601"/>
                    <a:pt x="177" y="601"/>
                  </a:cubicBezTo>
                  <a:cubicBezTo>
                    <a:pt x="177" y="601"/>
                    <a:pt x="488" y="632"/>
                    <a:pt x="798" y="571"/>
                  </a:cubicBezTo>
                  <a:cubicBezTo>
                    <a:pt x="1109" y="510"/>
                    <a:pt x="1450" y="237"/>
                    <a:pt x="1450" y="237"/>
                  </a:cubicBezTo>
                  <a:cubicBezTo>
                    <a:pt x="1450" y="237"/>
                    <a:pt x="1555" y="464"/>
                    <a:pt x="2104" y="571"/>
                  </a:cubicBezTo>
                  <a:cubicBezTo>
                    <a:pt x="2414" y="632"/>
                    <a:pt x="2725" y="601"/>
                    <a:pt x="2725" y="601"/>
                  </a:cubicBezTo>
                  <a:cubicBezTo>
                    <a:pt x="2725" y="601"/>
                    <a:pt x="2694" y="1360"/>
                    <a:pt x="2694" y="1967"/>
                  </a:cubicBezTo>
                  <a:close/>
                  <a:moveTo>
                    <a:pt x="1146" y="1035"/>
                  </a:moveTo>
                  <a:cubicBezTo>
                    <a:pt x="885" y="943"/>
                    <a:pt x="885" y="943"/>
                    <a:pt x="885" y="943"/>
                  </a:cubicBezTo>
                  <a:cubicBezTo>
                    <a:pt x="864" y="1001"/>
                    <a:pt x="837" y="1061"/>
                    <a:pt x="805" y="1124"/>
                  </a:cubicBezTo>
                  <a:cubicBezTo>
                    <a:pt x="776" y="1178"/>
                    <a:pt x="739" y="1239"/>
                    <a:pt x="695" y="1307"/>
                  </a:cubicBezTo>
                  <a:cubicBezTo>
                    <a:pt x="651" y="1374"/>
                    <a:pt x="597" y="1443"/>
                    <a:pt x="533" y="1511"/>
                  </a:cubicBezTo>
                  <a:cubicBezTo>
                    <a:pt x="597" y="1562"/>
                    <a:pt x="597" y="1562"/>
                    <a:pt x="597" y="1562"/>
                  </a:cubicBezTo>
                  <a:cubicBezTo>
                    <a:pt x="613" y="1575"/>
                    <a:pt x="628" y="1588"/>
                    <a:pt x="641" y="1598"/>
                  </a:cubicBezTo>
                  <a:cubicBezTo>
                    <a:pt x="654" y="1609"/>
                    <a:pt x="661" y="1614"/>
                    <a:pt x="662" y="1613"/>
                  </a:cubicBezTo>
                  <a:cubicBezTo>
                    <a:pt x="672" y="1604"/>
                    <a:pt x="682" y="1596"/>
                    <a:pt x="691" y="1588"/>
                  </a:cubicBezTo>
                  <a:cubicBezTo>
                    <a:pt x="701" y="1581"/>
                    <a:pt x="710" y="1572"/>
                    <a:pt x="720" y="1564"/>
                  </a:cubicBezTo>
                  <a:cubicBezTo>
                    <a:pt x="720" y="2236"/>
                    <a:pt x="720" y="2236"/>
                    <a:pt x="720" y="2236"/>
                  </a:cubicBezTo>
                  <a:cubicBezTo>
                    <a:pt x="973" y="2236"/>
                    <a:pt x="973" y="2236"/>
                    <a:pt x="973" y="2236"/>
                  </a:cubicBezTo>
                  <a:cubicBezTo>
                    <a:pt x="973" y="1305"/>
                    <a:pt x="973" y="1305"/>
                    <a:pt x="973" y="1305"/>
                  </a:cubicBezTo>
                  <a:cubicBezTo>
                    <a:pt x="1004" y="1266"/>
                    <a:pt x="1031" y="1231"/>
                    <a:pt x="1053" y="1198"/>
                  </a:cubicBezTo>
                  <a:cubicBezTo>
                    <a:pt x="1075" y="1165"/>
                    <a:pt x="1093" y="1137"/>
                    <a:pt x="1106" y="1113"/>
                  </a:cubicBezTo>
                  <a:cubicBezTo>
                    <a:pt x="1123" y="1084"/>
                    <a:pt x="1136" y="1058"/>
                    <a:pt x="1146" y="1035"/>
                  </a:cubicBezTo>
                  <a:close/>
                  <a:moveTo>
                    <a:pt x="2035" y="1848"/>
                  </a:moveTo>
                  <a:cubicBezTo>
                    <a:pt x="1990" y="1811"/>
                    <a:pt x="1953" y="1771"/>
                    <a:pt x="1923" y="1727"/>
                  </a:cubicBezTo>
                  <a:cubicBezTo>
                    <a:pt x="2268" y="1727"/>
                    <a:pt x="2268" y="1727"/>
                    <a:pt x="2268" y="1727"/>
                  </a:cubicBezTo>
                  <a:cubicBezTo>
                    <a:pt x="2268" y="1611"/>
                    <a:pt x="2268" y="1611"/>
                    <a:pt x="2268" y="1611"/>
                  </a:cubicBezTo>
                  <a:cubicBezTo>
                    <a:pt x="1811" y="1611"/>
                    <a:pt x="1811" y="1611"/>
                    <a:pt x="1811" y="1611"/>
                  </a:cubicBezTo>
                  <a:cubicBezTo>
                    <a:pt x="1811" y="1455"/>
                    <a:pt x="1811" y="1455"/>
                    <a:pt x="1811" y="1455"/>
                  </a:cubicBezTo>
                  <a:cubicBezTo>
                    <a:pt x="2011" y="1455"/>
                    <a:pt x="2011" y="1455"/>
                    <a:pt x="2011" y="1455"/>
                  </a:cubicBezTo>
                  <a:cubicBezTo>
                    <a:pt x="2080" y="1455"/>
                    <a:pt x="2125" y="1440"/>
                    <a:pt x="2148" y="1408"/>
                  </a:cubicBezTo>
                  <a:cubicBezTo>
                    <a:pt x="2170" y="1377"/>
                    <a:pt x="2182" y="1334"/>
                    <a:pt x="2182" y="1280"/>
                  </a:cubicBezTo>
                  <a:cubicBezTo>
                    <a:pt x="2182" y="1158"/>
                    <a:pt x="2182" y="1158"/>
                    <a:pt x="2182" y="1158"/>
                  </a:cubicBezTo>
                  <a:cubicBezTo>
                    <a:pt x="2182" y="1111"/>
                    <a:pt x="2173" y="1074"/>
                    <a:pt x="2156" y="1046"/>
                  </a:cubicBezTo>
                  <a:cubicBezTo>
                    <a:pt x="2140" y="1018"/>
                    <a:pt x="2104" y="999"/>
                    <a:pt x="2051" y="989"/>
                  </a:cubicBezTo>
                  <a:cubicBezTo>
                    <a:pt x="1997" y="978"/>
                    <a:pt x="1919" y="977"/>
                    <a:pt x="1818" y="983"/>
                  </a:cubicBezTo>
                  <a:cubicBezTo>
                    <a:pt x="1717" y="990"/>
                    <a:pt x="1582" y="1004"/>
                    <a:pt x="1414" y="1024"/>
                  </a:cubicBezTo>
                  <a:cubicBezTo>
                    <a:pt x="1414" y="993"/>
                    <a:pt x="1414" y="993"/>
                    <a:pt x="1414" y="993"/>
                  </a:cubicBezTo>
                  <a:cubicBezTo>
                    <a:pt x="1163" y="993"/>
                    <a:pt x="1163" y="993"/>
                    <a:pt x="1163" y="993"/>
                  </a:cubicBezTo>
                  <a:cubicBezTo>
                    <a:pt x="1163" y="1479"/>
                    <a:pt x="1163" y="1479"/>
                    <a:pt x="1163" y="1479"/>
                  </a:cubicBezTo>
                  <a:cubicBezTo>
                    <a:pt x="1414" y="1479"/>
                    <a:pt x="1414" y="1479"/>
                    <a:pt x="1414" y="1479"/>
                  </a:cubicBezTo>
                  <a:cubicBezTo>
                    <a:pt x="1414" y="1455"/>
                    <a:pt x="1414" y="1455"/>
                    <a:pt x="1414" y="1455"/>
                  </a:cubicBezTo>
                  <a:cubicBezTo>
                    <a:pt x="1547" y="1455"/>
                    <a:pt x="1547" y="1455"/>
                    <a:pt x="1547" y="1455"/>
                  </a:cubicBezTo>
                  <a:cubicBezTo>
                    <a:pt x="1547" y="1611"/>
                    <a:pt x="1547" y="1611"/>
                    <a:pt x="1547" y="1611"/>
                  </a:cubicBezTo>
                  <a:cubicBezTo>
                    <a:pt x="1076" y="1611"/>
                    <a:pt x="1076" y="1611"/>
                    <a:pt x="1076" y="1611"/>
                  </a:cubicBezTo>
                  <a:cubicBezTo>
                    <a:pt x="1076" y="1727"/>
                    <a:pt x="1076" y="1727"/>
                    <a:pt x="1076" y="1727"/>
                  </a:cubicBezTo>
                  <a:cubicBezTo>
                    <a:pt x="1318" y="1727"/>
                    <a:pt x="1318" y="1727"/>
                    <a:pt x="1318" y="1727"/>
                  </a:cubicBezTo>
                  <a:cubicBezTo>
                    <a:pt x="1313" y="1749"/>
                    <a:pt x="1306" y="1776"/>
                    <a:pt x="1296" y="1808"/>
                  </a:cubicBezTo>
                  <a:cubicBezTo>
                    <a:pt x="1287" y="1840"/>
                    <a:pt x="1273" y="1873"/>
                    <a:pt x="1254" y="1909"/>
                  </a:cubicBezTo>
                  <a:cubicBezTo>
                    <a:pt x="1236" y="1945"/>
                    <a:pt x="1212" y="1981"/>
                    <a:pt x="1183" y="2019"/>
                  </a:cubicBezTo>
                  <a:cubicBezTo>
                    <a:pt x="1154" y="2056"/>
                    <a:pt x="1119" y="2092"/>
                    <a:pt x="1076" y="2126"/>
                  </a:cubicBezTo>
                  <a:cubicBezTo>
                    <a:pt x="1176" y="2220"/>
                    <a:pt x="1176" y="2220"/>
                    <a:pt x="1176" y="2220"/>
                  </a:cubicBezTo>
                  <a:cubicBezTo>
                    <a:pt x="1234" y="2176"/>
                    <a:pt x="1285" y="2134"/>
                    <a:pt x="1327" y="2094"/>
                  </a:cubicBezTo>
                  <a:cubicBezTo>
                    <a:pt x="1370" y="2053"/>
                    <a:pt x="1406" y="2015"/>
                    <a:pt x="1435" y="1978"/>
                  </a:cubicBezTo>
                  <a:cubicBezTo>
                    <a:pt x="1464" y="1941"/>
                    <a:pt x="1488" y="1907"/>
                    <a:pt x="1505" y="1875"/>
                  </a:cubicBezTo>
                  <a:cubicBezTo>
                    <a:pt x="1523" y="1843"/>
                    <a:pt x="1537" y="1814"/>
                    <a:pt x="1547" y="1789"/>
                  </a:cubicBezTo>
                  <a:cubicBezTo>
                    <a:pt x="1547" y="2234"/>
                    <a:pt x="1547" y="2234"/>
                    <a:pt x="1547" y="2234"/>
                  </a:cubicBezTo>
                  <a:cubicBezTo>
                    <a:pt x="1811" y="2234"/>
                    <a:pt x="1811" y="2234"/>
                    <a:pt x="1811" y="2234"/>
                  </a:cubicBezTo>
                  <a:cubicBezTo>
                    <a:pt x="1811" y="1787"/>
                    <a:pt x="1811" y="1787"/>
                    <a:pt x="1811" y="1787"/>
                  </a:cubicBezTo>
                  <a:cubicBezTo>
                    <a:pt x="1823" y="1812"/>
                    <a:pt x="1839" y="1841"/>
                    <a:pt x="1858" y="1874"/>
                  </a:cubicBezTo>
                  <a:cubicBezTo>
                    <a:pt x="1876" y="1906"/>
                    <a:pt x="1900" y="1941"/>
                    <a:pt x="1928" y="1976"/>
                  </a:cubicBezTo>
                  <a:cubicBezTo>
                    <a:pt x="1956" y="2012"/>
                    <a:pt x="1989" y="2049"/>
                    <a:pt x="2027" y="2087"/>
                  </a:cubicBezTo>
                  <a:cubicBezTo>
                    <a:pt x="2065" y="2125"/>
                    <a:pt x="2110" y="2162"/>
                    <a:pt x="2161" y="2200"/>
                  </a:cubicBezTo>
                  <a:cubicBezTo>
                    <a:pt x="2311" y="2026"/>
                    <a:pt x="2311" y="2026"/>
                    <a:pt x="2311" y="2026"/>
                  </a:cubicBezTo>
                  <a:cubicBezTo>
                    <a:pt x="2261" y="2002"/>
                    <a:pt x="2212" y="1974"/>
                    <a:pt x="2163" y="1943"/>
                  </a:cubicBezTo>
                  <a:cubicBezTo>
                    <a:pt x="2122" y="1916"/>
                    <a:pt x="2079" y="1884"/>
                    <a:pt x="2035" y="1848"/>
                  </a:cubicBezTo>
                  <a:close/>
                  <a:moveTo>
                    <a:pt x="1414" y="1343"/>
                  </a:moveTo>
                  <a:cubicBezTo>
                    <a:pt x="1414" y="1129"/>
                    <a:pt x="1414" y="1129"/>
                    <a:pt x="1414" y="1129"/>
                  </a:cubicBezTo>
                  <a:cubicBezTo>
                    <a:pt x="1455" y="1122"/>
                    <a:pt x="1497" y="1116"/>
                    <a:pt x="1541" y="1111"/>
                  </a:cubicBezTo>
                  <a:cubicBezTo>
                    <a:pt x="1578" y="1106"/>
                    <a:pt x="1621" y="1102"/>
                    <a:pt x="1668" y="1097"/>
                  </a:cubicBezTo>
                  <a:cubicBezTo>
                    <a:pt x="1716" y="1093"/>
                    <a:pt x="1763" y="1091"/>
                    <a:pt x="1811" y="1091"/>
                  </a:cubicBezTo>
                  <a:cubicBezTo>
                    <a:pt x="1863" y="1091"/>
                    <a:pt x="1896" y="1100"/>
                    <a:pt x="1910" y="1116"/>
                  </a:cubicBezTo>
                  <a:cubicBezTo>
                    <a:pt x="1924" y="1133"/>
                    <a:pt x="1931" y="1155"/>
                    <a:pt x="1931" y="1182"/>
                  </a:cubicBezTo>
                  <a:cubicBezTo>
                    <a:pt x="1931" y="1254"/>
                    <a:pt x="1931" y="1254"/>
                    <a:pt x="1931" y="1254"/>
                  </a:cubicBezTo>
                  <a:cubicBezTo>
                    <a:pt x="1929" y="1271"/>
                    <a:pt x="1925" y="1286"/>
                    <a:pt x="1918" y="1299"/>
                  </a:cubicBezTo>
                  <a:cubicBezTo>
                    <a:pt x="1910" y="1310"/>
                    <a:pt x="1899" y="1320"/>
                    <a:pt x="1883" y="1329"/>
                  </a:cubicBezTo>
                  <a:cubicBezTo>
                    <a:pt x="1867" y="1338"/>
                    <a:pt x="1843" y="1343"/>
                    <a:pt x="1811" y="1343"/>
                  </a:cubicBezTo>
                  <a:cubicBezTo>
                    <a:pt x="1414" y="1343"/>
                    <a:pt x="1414" y="1343"/>
                    <a:pt x="1414" y="1343"/>
                  </a:cubicBezTo>
                  <a:close/>
                  <a:moveTo>
                    <a:pt x="1414" y="1343"/>
                  </a:moveTo>
                  <a:cubicBezTo>
                    <a:pt x="1414" y="1343"/>
                    <a:pt x="1414" y="1343"/>
                    <a:pt x="1414" y="1343"/>
                  </a:cubicBezTo>
                </a:path>
              </a:pathLst>
            </a:custGeom>
            <a:solidFill>
              <a:schemeClr val="accent1"/>
            </a:solidFill>
            <a:ln>
              <a:noFill/>
            </a:ln>
          </p:spPr>
          <p:txBody>
            <a:bodyPr vert="horz" wrap="square" lIns="121920" tIns="60960" rIns="121920" bIns="60960" numCol="1" anchor="t" anchorCtr="0" compatLnSpc="1"/>
            <a:lstStyle/>
            <a:p>
              <a:endParaRPr lang="zh-CN" altLang="en-US" sz="2400"/>
            </a:p>
          </p:txBody>
        </p:sp>
      </p:grpSp>
      <p:grpSp>
        <p:nvGrpSpPr>
          <p:cNvPr id="10" name="组合 9"/>
          <p:cNvGrpSpPr/>
          <p:nvPr/>
        </p:nvGrpSpPr>
        <p:grpSpPr>
          <a:xfrm>
            <a:off x="6512883" y="2062480"/>
            <a:ext cx="812800" cy="812800"/>
            <a:chOff x="5128260" y="2514600"/>
            <a:chExt cx="609600" cy="609600"/>
          </a:xfrm>
        </p:grpSpPr>
        <p:sp>
          <p:nvSpPr>
            <p:cNvPr id="11" name="椭圆 10"/>
            <p:cNvSpPr/>
            <p:nvPr/>
          </p:nvSpPr>
          <p:spPr>
            <a:xfrm>
              <a:off x="5128260" y="2514600"/>
              <a:ext cx="609600" cy="609600"/>
            </a:xfrm>
            <a:prstGeom prst="ellipse">
              <a:avLst/>
            </a:prstGeom>
            <a:noFill/>
            <a:ln>
              <a:solidFill>
                <a:schemeClr val="accent3"/>
              </a:solid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12" name="Freeform 9"/>
            <p:cNvSpPr>
              <a:spLocks noEditPoints="1"/>
            </p:cNvSpPr>
            <p:nvPr/>
          </p:nvSpPr>
          <p:spPr bwMode="auto">
            <a:xfrm>
              <a:off x="5238147" y="2683944"/>
              <a:ext cx="367316" cy="287855"/>
            </a:xfrm>
            <a:custGeom>
              <a:avLst/>
              <a:gdLst>
                <a:gd name="T0" fmla="*/ 2734 w 2822"/>
                <a:gd name="T1" fmla="*/ 134 h 2210"/>
                <a:gd name="T2" fmla="*/ 2612 w 2822"/>
                <a:gd name="T3" fmla="*/ 209 h 2210"/>
                <a:gd name="T4" fmla="*/ 2583 w 2822"/>
                <a:gd name="T5" fmla="*/ 333 h 2210"/>
                <a:gd name="T6" fmla="*/ 720 w 2822"/>
                <a:gd name="T7" fmla="*/ 333 h 2210"/>
                <a:gd name="T8" fmla="*/ 666 w 2822"/>
                <a:gd name="T9" fmla="*/ 80 h 2210"/>
                <a:gd name="T10" fmla="*/ 567 w 2822"/>
                <a:gd name="T11" fmla="*/ 0 h 2210"/>
                <a:gd name="T12" fmla="*/ 101 w 2822"/>
                <a:gd name="T13" fmla="*/ 0 h 2210"/>
                <a:gd name="T14" fmla="*/ 0 w 2822"/>
                <a:gd name="T15" fmla="*/ 101 h 2210"/>
                <a:gd name="T16" fmla="*/ 101 w 2822"/>
                <a:gd name="T17" fmla="*/ 203 h 2210"/>
                <a:gd name="T18" fmla="*/ 485 w 2822"/>
                <a:gd name="T19" fmla="*/ 203 h 2210"/>
                <a:gd name="T20" fmla="*/ 746 w 2822"/>
                <a:gd name="T21" fmla="*/ 1432 h 2210"/>
                <a:gd name="T22" fmla="*/ 846 w 2822"/>
                <a:gd name="T23" fmla="*/ 1512 h 2210"/>
                <a:gd name="T24" fmla="*/ 2435 w 2822"/>
                <a:gd name="T25" fmla="*/ 1512 h 2210"/>
                <a:gd name="T26" fmla="*/ 2534 w 2822"/>
                <a:gd name="T27" fmla="*/ 1433 h 2210"/>
                <a:gd name="T28" fmla="*/ 2809 w 2822"/>
                <a:gd name="T29" fmla="*/ 255 h 2210"/>
                <a:gd name="T30" fmla="*/ 2734 w 2822"/>
                <a:gd name="T31" fmla="*/ 134 h 2210"/>
                <a:gd name="T32" fmla="*/ 1404 w 2822"/>
                <a:gd name="T33" fmla="*/ 842 h 2210"/>
                <a:gd name="T34" fmla="*/ 1404 w 2822"/>
                <a:gd name="T35" fmla="*/ 536 h 2210"/>
                <a:gd name="T36" fmla="*/ 1895 w 2822"/>
                <a:gd name="T37" fmla="*/ 536 h 2210"/>
                <a:gd name="T38" fmla="*/ 1895 w 2822"/>
                <a:gd name="T39" fmla="*/ 842 h 2210"/>
                <a:gd name="T40" fmla="*/ 1404 w 2822"/>
                <a:gd name="T41" fmla="*/ 842 h 2210"/>
                <a:gd name="T42" fmla="*/ 1895 w 2822"/>
                <a:gd name="T43" fmla="*/ 963 h 2210"/>
                <a:gd name="T44" fmla="*/ 1895 w 2822"/>
                <a:gd name="T45" fmla="*/ 1309 h 2210"/>
                <a:gd name="T46" fmla="*/ 1404 w 2822"/>
                <a:gd name="T47" fmla="*/ 1309 h 2210"/>
                <a:gd name="T48" fmla="*/ 1404 w 2822"/>
                <a:gd name="T49" fmla="*/ 963 h 2210"/>
                <a:gd name="T50" fmla="*/ 1895 w 2822"/>
                <a:gd name="T51" fmla="*/ 963 h 2210"/>
                <a:gd name="T52" fmla="*/ 2016 w 2822"/>
                <a:gd name="T53" fmla="*/ 536 h 2210"/>
                <a:gd name="T54" fmla="*/ 2536 w 2822"/>
                <a:gd name="T55" fmla="*/ 536 h 2210"/>
                <a:gd name="T56" fmla="*/ 2464 w 2822"/>
                <a:gd name="T57" fmla="*/ 842 h 2210"/>
                <a:gd name="T58" fmla="*/ 2016 w 2822"/>
                <a:gd name="T59" fmla="*/ 842 h 2210"/>
                <a:gd name="T60" fmla="*/ 2016 w 2822"/>
                <a:gd name="T61" fmla="*/ 536 h 2210"/>
                <a:gd name="T62" fmla="*/ 1282 w 2822"/>
                <a:gd name="T63" fmla="*/ 536 h 2210"/>
                <a:gd name="T64" fmla="*/ 1282 w 2822"/>
                <a:gd name="T65" fmla="*/ 842 h 2210"/>
                <a:gd name="T66" fmla="*/ 828 w 2822"/>
                <a:gd name="T67" fmla="*/ 842 h 2210"/>
                <a:gd name="T68" fmla="*/ 763 w 2822"/>
                <a:gd name="T69" fmla="*/ 536 h 2210"/>
                <a:gd name="T70" fmla="*/ 1282 w 2822"/>
                <a:gd name="T71" fmla="*/ 536 h 2210"/>
                <a:gd name="T72" fmla="*/ 854 w 2822"/>
                <a:gd name="T73" fmla="*/ 963 h 2210"/>
                <a:gd name="T74" fmla="*/ 1282 w 2822"/>
                <a:gd name="T75" fmla="*/ 963 h 2210"/>
                <a:gd name="T76" fmla="*/ 1282 w 2822"/>
                <a:gd name="T77" fmla="*/ 1309 h 2210"/>
                <a:gd name="T78" fmla="*/ 928 w 2822"/>
                <a:gd name="T79" fmla="*/ 1309 h 2210"/>
                <a:gd name="T80" fmla="*/ 854 w 2822"/>
                <a:gd name="T81" fmla="*/ 963 h 2210"/>
                <a:gd name="T82" fmla="*/ 2355 w 2822"/>
                <a:gd name="T83" fmla="*/ 1309 h 2210"/>
                <a:gd name="T84" fmla="*/ 2016 w 2822"/>
                <a:gd name="T85" fmla="*/ 1309 h 2210"/>
                <a:gd name="T86" fmla="*/ 2016 w 2822"/>
                <a:gd name="T87" fmla="*/ 963 h 2210"/>
                <a:gd name="T88" fmla="*/ 2436 w 2822"/>
                <a:gd name="T89" fmla="*/ 963 h 2210"/>
                <a:gd name="T90" fmla="*/ 2355 w 2822"/>
                <a:gd name="T91" fmla="*/ 1309 h 2210"/>
                <a:gd name="T92" fmla="*/ 1153 w 2822"/>
                <a:gd name="T93" fmla="*/ 1757 h 2210"/>
                <a:gd name="T94" fmla="*/ 927 w 2822"/>
                <a:gd name="T95" fmla="*/ 1984 h 2210"/>
                <a:gd name="T96" fmla="*/ 1153 w 2822"/>
                <a:gd name="T97" fmla="*/ 2210 h 2210"/>
                <a:gd name="T98" fmla="*/ 1379 w 2822"/>
                <a:gd name="T99" fmla="*/ 1984 h 2210"/>
                <a:gd name="T100" fmla="*/ 1153 w 2822"/>
                <a:gd name="T101" fmla="*/ 1757 h 2210"/>
                <a:gd name="T102" fmla="*/ 2126 w 2822"/>
                <a:gd name="T103" fmla="*/ 1757 h 2210"/>
                <a:gd name="T104" fmla="*/ 1900 w 2822"/>
                <a:gd name="T105" fmla="*/ 1984 h 2210"/>
                <a:gd name="T106" fmla="*/ 2126 w 2822"/>
                <a:gd name="T107" fmla="*/ 2210 h 2210"/>
                <a:gd name="T108" fmla="*/ 2353 w 2822"/>
                <a:gd name="T109" fmla="*/ 1984 h 2210"/>
                <a:gd name="T110" fmla="*/ 2126 w 2822"/>
                <a:gd name="T111" fmla="*/ 1757 h 2210"/>
                <a:gd name="T112" fmla="*/ 2126 w 2822"/>
                <a:gd name="T113" fmla="*/ 1757 h 2210"/>
                <a:gd name="T114" fmla="*/ 2126 w 2822"/>
                <a:gd name="T115" fmla="*/ 1757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22" h="2210">
                  <a:moveTo>
                    <a:pt x="2734" y="134"/>
                  </a:moveTo>
                  <a:cubicBezTo>
                    <a:pt x="2679" y="121"/>
                    <a:pt x="2625" y="155"/>
                    <a:pt x="2612" y="209"/>
                  </a:cubicBezTo>
                  <a:cubicBezTo>
                    <a:pt x="2583" y="333"/>
                    <a:pt x="2583" y="333"/>
                    <a:pt x="2583" y="333"/>
                  </a:cubicBezTo>
                  <a:cubicBezTo>
                    <a:pt x="720" y="333"/>
                    <a:pt x="720" y="333"/>
                    <a:pt x="720" y="333"/>
                  </a:cubicBezTo>
                  <a:cubicBezTo>
                    <a:pt x="666" y="80"/>
                    <a:pt x="666" y="80"/>
                    <a:pt x="666" y="80"/>
                  </a:cubicBezTo>
                  <a:cubicBezTo>
                    <a:pt x="656" y="33"/>
                    <a:pt x="615" y="0"/>
                    <a:pt x="567" y="0"/>
                  </a:cubicBezTo>
                  <a:cubicBezTo>
                    <a:pt x="101" y="0"/>
                    <a:pt x="101" y="0"/>
                    <a:pt x="101" y="0"/>
                  </a:cubicBezTo>
                  <a:cubicBezTo>
                    <a:pt x="45" y="0"/>
                    <a:pt x="0" y="45"/>
                    <a:pt x="0" y="101"/>
                  </a:cubicBezTo>
                  <a:cubicBezTo>
                    <a:pt x="0" y="157"/>
                    <a:pt x="45" y="203"/>
                    <a:pt x="101" y="203"/>
                  </a:cubicBezTo>
                  <a:cubicBezTo>
                    <a:pt x="485" y="203"/>
                    <a:pt x="485" y="203"/>
                    <a:pt x="485" y="203"/>
                  </a:cubicBezTo>
                  <a:cubicBezTo>
                    <a:pt x="746" y="1432"/>
                    <a:pt x="746" y="1432"/>
                    <a:pt x="746" y="1432"/>
                  </a:cubicBezTo>
                  <a:cubicBezTo>
                    <a:pt x="756" y="1478"/>
                    <a:pt x="798" y="1512"/>
                    <a:pt x="846" y="1512"/>
                  </a:cubicBezTo>
                  <a:cubicBezTo>
                    <a:pt x="2435" y="1512"/>
                    <a:pt x="2435" y="1512"/>
                    <a:pt x="2435" y="1512"/>
                  </a:cubicBezTo>
                  <a:cubicBezTo>
                    <a:pt x="2482" y="1512"/>
                    <a:pt x="2523" y="1479"/>
                    <a:pt x="2534" y="1433"/>
                  </a:cubicBezTo>
                  <a:cubicBezTo>
                    <a:pt x="2809" y="255"/>
                    <a:pt x="2809" y="255"/>
                    <a:pt x="2809" y="255"/>
                  </a:cubicBezTo>
                  <a:cubicBezTo>
                    <a:pt x="2822" y="201"/>
                    <a:pt x="2788" y="146"/>
                    <a:pt x="2734" y="134"/>
                  </a:cubicBezTo>
                  <a:close/>
                  <a:moveTo>
                    <a:pt x="1404" y="842"/>
                  </a:moveTo>
                  <a:cubicBezTo>
                    <a:pt x="1404" y="536"/>
                    <a:pt x="1404" y="536"/>
                    <a:pt x="1404" y="536"/>
                  </a:cubicBezTo>
                  <a:cubicBezTo>
                    <a:pt x="1895" y="536"/>
                    <a:pt x="1895" y="536"/>
                    <a:pt x="1895" y="536"/>
                  </a:cubicBezTo>
                  <a:cubicBezTo>
                    <a:pt x="1895" y="842"/>
                    <a:pt x="1895" y="842"/>
                    <a:pt x="1895" y="842"/>
                  </a:cubicBezTo>
                  <a:cubicBezTo>
                    <a:pt x="1404" y="842"/>
                    <a:pt x="1404" y="842"/>
                    <a:pt x="1404" y="842"/>
                  </a:cubicBezTo>
                  <a:close/>
                  <a:moveTo>
                    <a:pt x="1895" y="963"/>
                  </a:moveTo>
                  <a:cubicBezTo>
                    <a:pt x="1895" y="1309"/>
                    <a:pt x="1895" y="1309"/>
                    <a:pt x="1895" y="1309"/>
                  </a:cubicBezTo>
                  <a:cubicBezTo>
                    <a:pt x="1404" y="1309"/>
                    <a:pt x="1404" y="1309"/>
                    <a:pt x="1404" y="1309"/>
                  </a:cubicBezTo>
                  <a:cubicBezTo>
                    <a:pt x="1404" y="963"/>
                    <a:pt x="1404" y="963"/>
                    <a:pt x="1404" y="963"/>
                  </a:cubicBezTo>
                  <a:cubicBezTo>
                    <a:pt x="1895" y="963"/>
                    <a:pt x="1895" y="963"/>
                    <a:pt x="1895" y="963"/>
                  </a:cubicBezTo>
                  <a:close/>
                  <a:moveTo>
                    <a:pt x="2016" y="536"/>
                  </a:moveTo>
                  <a:cubicBezTo>
                    <a:pt x="2536" y="536"/>
                    <a:pt x="2536" y="536"/>
                    <a:pt x="2536" y="536"/>
                  </a:cubicBezTo>
                  <a:cubicBezTo>
                    <a:pt x="2464" y="842"/>
                    <a:pt x="2464" y="842"/>
                    <a:pt x="2464" y="842"/>
                  </a:cubicBezTo>
                  <a:cubicBezTo>
                    <a:pt x="2016" y="842"/>
                    <a:pt x="2016" y="842"/>
                    <a:pt x="2016" y="842"/>
                  </a:cubicBezTo>
                  <a:cubicBezTo>
                    <a:pt x="2016" y="536"/>
                    <a:pt x="2016" y="536"/>
                    <a:pt x="2016" y="536"/>
                  </a:cubicBezTo>
                  <a:close/>
                  <a:moveTo>
                    <a:pt x="1282" y="536"/>
                  </a:moveTo>
                  <a:cubicBezTo>
                    <a:pt x="1282" y="842"/>
                    <a:pt x="1282" y="842"/>
                    <a:pt x="1282" y="842"/>
                  </a:cubicBezTo>
                  <a:cubicBezTo>
                    <a:pt x="828" y="842"/>
                    <a:pt x="828" y="842"/>
                    <a:pt x="828" y="842"/>
                  </a:cubicBezTo>
                  <a:cubicBezTo>
                    <a:pt x="763" y="536"/>
                    <a:pt x="763" y="536"/>
                    <a:pt x="763" y="536"/>
                  </a:cubicBezTo>
                  <a:cubicBezTo>
                    <a:pt x="1282" y="536"/>
                    <a:pt x="1282" y="536"/>
                    <a:pt x="1282" y="536"/>
                  </a:cubicBezTo>
                  <a:close/>
                  <a:moveTo>
                    <a:pt x="854" y="963"/>
                  </a:moveTo>
                  <a:cubicBezTo>
                    <a:pt x="1282" y="963"/>
                    <a:pt x="1282" y="963"/>
                    <a:pt x="1282" y="963"/>
                  </a:cubicBezTo>
                  <a:cubicBezTo>
                    <a:pt x="1282" y="1309"/>
                    <a:pt x="1282" y="1309"/>
                    <a:pt x="1282" y="1309"/>
                  </a:cubicBezTo>
                  <a:cubicBezTo>
                    <a:pt x="928" y="1309"/>
                    <a:pt x="928" y="1309"/>
                    <a:pt x="928" y="1309"/>
                  </a:cubicBezTo>
                  <a:cubicBezTo>
                    <a:pt x="854" y="963"/>
                    <a:pt x="854" y="963"/>
                    <a:pt x="854" y="963"/>
                  </a:cubicBezTo>
                  <a:close/>
                  <a:moveTo>
                    <a:pt x="2355" y="1309"/>
                  </a:moveTo>
                  <a:cubicBezTo>
                    <a:pt x="2016" y="1309"/>
                    <a:pt x="2016" y="1309"/>
                    <a:pt x="2016" y="1309"/>
                  </a:cubicBezTo>
                  <a:cubicBezTo>
                    <a:pt x="2016" y="963"/>
                    <a:pt x="2016" y="963"/>
                    <a:pt x="2016" y="963"/>
                  </a:cubicBezTo>
                  <a:cubicBezTo>
                    <a:pt x="2436" y="963"/>
                    <a:pt x="2436" y="963"/>
                    <a:pt x="2436" y="963"/>
                  </a:cubicBezTo>
                  <a:cubicBezTo>
                    <a:pt x="2355" y="1309"/>
                    <a:pt x="2355" y="1309"/>
                    <a:pt x="2355" y="1309"/>
                  </a:cubicBezTo>
                  <a:close/>
                  <a:moveTo>
                    <a:pt x="1153" y="1757"/>
                  </a:moveTo>
                  <a:cubicBezTo>
                    <a:pt x="1028" y="1757"/>
                    <a:pt x="927" y="1859"/>
                    <a:pt x="927" y="1984"/>
                  </a:cubicBezTo>
                  <a:cubicBezTo>
                    <a:pt x="927" y="2109"/>
                    <a:pt x="1028" y="2210"/>
                    <a:pt x="1153" y="2210"/>
                  </a:cubicBezTo>
                  <a:cubicBezTo>
                    <a:pt x="1278" y="2210"/>
                    <a:pt x="1379" y="2109"/>
                    <a:pt x="1379" y="1984"/>
                  </a:cubicBezTo>
                  <a:cubicBezTo>
                    <a:pt x="1379" y="1859"/>
                    <a:pt x="1278" y="1757"/>
                    <a:pt x="1153" y="1757"/>
                  </a:cubicBezTo>
                  <a:close/>
                  <a:moveTo>
                    <a:pt x="2126" y="1757"/>
                  </a:moveTo>
                  <a:cubicBezTo>
                    <a:pt x="2001" y="1757"/>
                    <a:pt x="1900" y="1859"/>
                    <a:pt x="1900" y="1984"/>
                  </a:cubicBezTo>
                  <a:cubicBezTo>
                    <a:pt x="1900" y="2109"/>
                    <a:pt x="2001" y="2210"/>
                    <a:pt x="2126" y="2210"/>
                  </a:cubicBezTo>
                  <a:cubicBezTo>
                    <a:pt x="2251" y="2210"/>
                    <a:pt x="2353" y="2109"/>
                    <a:pt x="2353" y="1984"/>
                  </a:cubicBezTo>
                  <a:cubicBezTo>
                    <a:pt x="2353" y="1859"/>
                    <a:pt x="2251" y="1757"/>
                    <a:pt x="2126" y="1757"/>
                  </a:cubicBezTo>
                  <a:close/>
                  <a:moveTo>
                    <a:pt x="2126" y="1757"/>
                  </a:moveTo>
                  <a:cubicBezTo>
                    <a:pt x="2126" y="1757"/>
                    <a:pt x="2126" y="1757"/>
                    <a:pt x="2126" y="1757"/>
                  </a:cubicBezTo>
                </a:path>
              </a:pathLst>
            </a:custGeom>
            <a:solidFill>
              <a:schemeClr val="accent3"/>
            </a:solidFill>
            <a:ln>
              <a:noFill/>
            </a:ln>
          </p:spPr>
          <p:txBody>
            <a:bodyPr vert="horz" wrap="square" lIns="121920" tIns="60960" rIns="121920" bIns="60960" numCol="1" anchor="t" anchorCtr="0" compatLnSpc="1"/>
            <a:lstStyle/>
            <a:p>
              <a:endParaRPr lang="zh-CN" altLang="en-US" sz="2400"/>
            </a:p>
          </p:txBody>
        </p:sp>
      </p:grpSp>
      <p:grpSp>
        <p:nvGrpSpPr>
          <p:cNvPr id="13" name="组合 12"/>
          <p:cNvGrpSpPr/>
          <p:nvPr/>
        </p:nvGrpSpPr>
        <p:grpSpPr>
          <a:xfrm>
            <a:off x="4797407" y="2073775"/>
            <a:ext cx="812800" cy="812800"/>
            <a:chOff x="3383280" y="1615440"/>
            <a:chExt cx="609600" cy="609600"/>
          </a:xfrm>
        </p:grpSpPr>
        <p:sp>
          <p:nvSpPr>
            <p:cNvPr id="14" name="椭圆 13"/>
            <p:cNvSpPr/>
            <p:nvPr/>
          </p:nvSpPr>
          <p:spPr>
            <a:xfrm>
              <a:off x="3383280" y="1615440"/>
              <a:ext cx="609600" cy="609600"/>
            </a:xfrm>
            <a:prstGeom prst="ellipse">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15" name="Freeform 13"/>
            <p:cNvSpPr>
              <a:spLocks noEditPoints="1"/>
            </p:cNvSpPr>
            <p:nvPr/>
          </p:nvSpPr>
          <p:spPr bwMode="auto">
            <a:xfrm>
              <a:off x="3519488" y="1751013"/>
              <a:ext cx="338137" cy="338137"/>
            </a:xfrm>
            <a:custGeom>
              <a:avLst/>
              <a:gdLst>
                <a:gd name="T0" fmla="*/ 2767 w 3278"/>
                <a:gd name="T1" fmla="*/ 1785 h 3276"/>
                <a:gd name="T2" fmla="*/ 2897 w 3278"/>
                <a:gd name="T3" fmla="*/ 1239 h 3276"/>
                <a:gd name="T4" fmla="*/ 1639 w 3278"/>
                <a:gd name="T5" fmla="*/ 0 h 3276"/>
                <a:gd name="T6" fmla="*/ 381 w 3278"/>
                <a:gd name="T7" fmla="*/ 1239 h 3276"/>
                <a:gd name="T8" fmla="*/ 511 w 3278"/>
                <a:gd name="T9" fmla="*/ 1785 h 3276"/>
                <a:gd name="T10" fmla="*/ 0 w 3278"/>
                <a:gd name="T11" fmla="*/ 2657 h 3276"/>
                <a:gd name="T12" fmla="*/ 653 w 3278"/>
                <a:gd name="T13" fmla="*/ 2789 h 3276"/>
                <a:gd name="T14" fmla="*/ 1090 w 3278"/>
                <a:gd name="T15" fmla="*/ 3276 h 3276"/>
                <a:gd name="T16" fmla="*/ 1559 w 3278"/>
                <a:gd name="T17" fmla="*/ 2475 h 3276"/>
                <a:gd name="T18" fmla="*/ 1639 w 3278"/>
                <a:gd name="T19" fmla="*/ 2479 h 3276"/>
                <a:gd name="T20" fmla="*/ 1719 w 3278"/>
                <a:gd name="T21" fmla="*/ 2475 h 3276"/>
                <a:gd name="T22" fmla="*/ 2189 w 3278"/>
                <a:gd name="T23" fmla="*/ 3276 h 3276"/>
                <a:gd name="T24" fmla="*/ 2626 w 3278"/>
                <a:gd name="T25" fmla="*/ 2789 h 3276"/>
                <a:gd name="T26" fmla="*/ 3278 w 3278"/>
                <a:gd name="T27" fmla="*/ 2657 h 3276"/>
                <a:gd name="T28" fmla="*/ 2767 w 3278"/>
                <a:gd name="T29" fmla="*/ 1785 h 3276"/>
                <a:gd name="T30" fmla="*/ 1065 w 3278"/>
                <a:gd name="T31" fmla="*/ 2905 h 3276"/>
                <a:gd name="T32" fmla="*/ 760 w 3278"/>
                <a:gd name="T33" fmla="*/ 2612 h 3276"/>
                <a:gd name="T34" fmla="*/ 339 w 3278"/>
                <a:gd name="T35" fmla="*/ 2491 h 3276"/>
                <a:gd name="T36" fmla="*/ 636 w 3278"/>
                <a:gd name="T37" fmla="*/ 1985 h 3276"/>
                <a:gd name="T38" fmla="*/ 1337 w 3278"/>
                <a:gd name="T39" fmla="*/ 2441 h 3276"/>
                <a:gd name="T40" fmla="*/ 1065 w 3278"/>
                <a:gd name="T41" fmla="*/ 2905 h 3276"/>
                <a:gd name="T42" fmla="*/ 1639 w 3278"/>
                <a:gd name="T43" fmla="*/ 2253 h 3276"/>
                <a:gd name="T44" fmla="*/ 616 w 3278"/>
                <a:gd name="T45" fmla="*/ 1228 h 3276"/>
                <a:gd name="T46" fmla="*/ 1639 w 3278"/>
                <a:gd name="T47" fmla="*/ 203 h 3276"/>
                <a:gd name="T48" fmla="*/ 2662 w 3278"/>
                <a:gd name="T49" fmla="*/ 1228 h 3276"/>
                <a:gd name="T50" fmla="*/ 1639 w 3278"/>
                <a:gd name="T51" fmla="*/ 2253 h 3276"/>
                <a:gd name="T52" fmla="*/ 2518 w 3278"/>
                <a:gd name="T53" fmla="*/ 2612 h 3276"/>
                <a:gd name="T54" fmla="*/ 2213 w 3278"/>
                <a:gd name="T55" fmla="*/ 2905 h 3276"/>
                <a:gd name="T56" fmla="*/ 1941 w 3278"/>
                <a:gd name="T57" fmla="*/ 2442 h 3276"/>
                <a:gd name="T58" fmla="*/ 2642 w 3278"/>
                <a:gd name="T59" fmla="*/ 1985 h 3276"/>
                <a:gd name="T60" fmla="*/ 2939 w 3278"/>
                <a:gd name="T61" fmla="*/ 2492 h 3276"/>
                <a:gd name="T62" fmla="*/ 2518 w 3278"/>
                <a:gd name="T63" fmla="*/ 2612 h 3276"/>
                <a:gd name="T64" fmla="*/ 1639 w 3278"/>
                <a:gd name="T65" fmla="*/ 512 h 3276"/>
                <a:gd name="T66" fmla="*/ 922 w 3278"/>
                <a:gd name="T67" fmla="*/ 1229 h 3276"/>
                <a:gd name="T68" fmla="*/ 1639 w 3278"/>
                <a:gd name="T69" fmla="*/ 1945 h 3276"/>
                <a:gd name="T70" fmla="*/ 2356 w 3278"/>
                <a:gd name="T71" fmla="*/ 1229 h 3276"/>
                <a:gd name="T72" fmla="*/ 1639 w 3278"/>
                <a:gd name="T73" fmla="*/ 512 h 3276"/>
                <a:gd name="T74" fmla="*/ 1639 w 3278"/>
                <a:gd name="T75" fmla="*/ 1741 h 3276"/>
                <a:gd name="T76" fmla="*/ 1127 w 3278"/>
                <a:gd name="T77" fmla="*/ 1229 h 3276"/>
                <a:gd name="T78" fmla="*/ 1639 w 3278"/>
                <a:gd name="T79" fmla="*/ 717 h 3276"/>
                <a:gd name="T80" fmla="*/ 2151 w 3278"/>
                <a:gd name="T81" fmla="*/ 1229 h 3276"/>
                <a:gd name="T82" fmla="*/ 1639 w 3278"/>
                <a:gd name="T83" fmla="*/ 1741 h 3276"/>
                <a:gd name="T84" fmla="*/ 1639 w 3278"/>
                <a:gd name="T85" fmla="*/ 1741 h 3276"/>
                <a:gd name="T86" fmla="*/ 1639 w 3278"/>
                <a:gd name="T87" fmla="*/ 1741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78" h="3276">
                  <a:moveTo>
                    <a:pt x="2767" y="1785"/>
                  </a:moveTo>
                  <a:cubicBezTo>
                    <a:pt x="2850" y="1620"/>
                    <a:pt x="2897" y="1436"/>
                    <a:pt x="2897" y="1239"/>
                  </a:cubicBezTo>
                  <a:cubicBezTo>
                    <a:pt x="2897" y="555"/>
                    <a:pt x="2334" y="0"/>
                    <a:pt x="1639" y="0"/>
                  </a:cubicBezTo>
                  <a:cubicBezTo>
                    <a:pt x="944" y="0"/>
                    <a:pt x="381" y="555"/>
                    <a:pt x="381" y="1239"/>
                  </a:cubicBezTo>
                  <a:cubicBezTo>
                    <a:pt x="381" y="1436"/>
                    <a:pt x="428" y="1620"/>
                    <a:pt x="511" y="1785"/>
                  </a:cubicBezTo>
                  <a:cubicBezTo>
                    <a:pt x="0" y="2657"/>
                    <a:pt x="0" y="2657"/>
                    <a:pt x="0" y="2657"/>
                  </a:cubicBezTo>
                  <a:cubicBezTo>
                    <a:pt x="0" y="2657"/>
                    <a:pt x="324" y="2721"/>
                    <a:pt x="653" y="2789"/>
                  </a:cubicBezTo>
                  <a:cubicBezTo>
                    <a:pt x="872" y="3033"/>
                    <a:pt x="1090" y="3276"/>
                    <a:pt x="1090" y="3276"/>
                  </a:cubicBezTo>
                  <a:cubicBezTo>
                    <a:pt x="1559" y="2475"/>
                    <a:pt x="1559" y="2475"/>
                    <a:pt x="1559" y="2475"/>
                  </a:cubicBezTo>
                  <a:cubicBezTo>
                    <a:pt x="1586" y="2477"/>
                    <a:pt x="1612" y="2479"/>
                    <a:pt x="1639" y="2479"/>
                  </a:cubicBezTo>
                  <a:cubicBezTo>
                    <a:pt x="1666" y="2479"/>
                    <a:pt x="1692" y="2477"/>
                    <a:pt x="1719" y="2475"/>
                  </a:cubicBezTo>
                  <a:cubicBezTo>
                    <a:pt x="2189" y="3276"/>
                    <a:pt x="2189" y="3276"/>
                    <a:pt x="2189" y="3276"/>
                  </a:cubicBezTo>
                  <a:cubicBezTo>
                    <a:pt x="2189" y="3276"/>
                    <a:pt x="2407" y="3033"/>
                    <a:pt x="2626" y="2789"/>
                  </a:cubicBezTo>
                  <a:cubicBezTo>
                    <a:pt x="2954" y="2722"/>
                    <a:pt x="3278" y="2657"/>
                    <a:pt x="3278" y="2657"/>
                  </a:cubicBezTo>
                  <a:cubicBezTo>
                    <a:pt x="2767" y="1785"/>
                    <a:pt x="2767" y="1785"/>
                    <a:pt x="2767" y="1785"/>
                  </a:cubicBezTo>
                  <a:close/>
                  <a:moveTo>
                    <a:pt x="1065" y="2905"/>
                  </a:moveTo>
                  <a:cubicBezTo>
                    <a:pt x="1065" y="2905"/>
                    <a:pt x="908" y="2756"/>
                    <a:pt x="760" y="2612"/>
                  </a:cubicBezTo>
                  <a:cubicBezTo>
                    <a:pt x="550" y="2552"/>
                    <a:pt x="339" y="2491"/>
                    <a:pt x="339" y="2491"/>
                  </a:cubicBezTo>
                  <a:cubicBezTo>
                    <a:pt x="636" y="1985"/>
                    <a:pt x="636" y="1985"/>
                    <a:pt x="636" y="1985"/>
                  </a:cubicBezTo>
                  <a:cubicBezTo>
                    <a:pt x="807" y="2208"/>
                    <a:pt x="1052" y="2372"/>
                    <a:pt x="1337" y="2441"/>
                  </a:cubicBezTo>
                  <a:cubicBezTo>
                    <a:pt x="1065" y="2905"/>
                    <a:pt x="1065" y="2905"/>
                    <a:pt x="1065" y="2905"/>
                  </a:cubicBezTo>
                  <a:close/>
                  <a:moveTo>
                    <a:pt x="1639" y="2253"/>
                  </a:moveTo>
                  <a:cubicBezTo>
                    <a:pt x="1074" y="2253"/>
                    <a:pt x="616" y="1794"/>
                    <a:pt x="616" y="1228"/>
                  </a:cubicBezTo>
                  <a:cubicBezTo>
                    <a:pt x="616" y="662"/>
                    <a:pt x="1074" y="203"/>
                    <a:pt x="1639" y="203"/>
                  </a:cubicBezTo>
                  <a:cubicBezTo>
                    <a:pt x="2204" y="203"/>
                    <a:pt x="2662" y="662"/>
                    <a:pt x="2662" y="1228"/>
                  </a:cubicBezTo>
                  <a:cubicBezTo>
                    <a:pt x="2662" y="1794"/>
                    <a:pt x="2204" y="2253"/>
                    <a:pt x="1639" y="2253"/>
                  </a:cubicBezTo>
                  <a:close/>
                  <a:moveTo>
                    <a:pt x="2518" y="2612"/>
                  </a:moveTo>
                  <a:cubicBezTo>
                    <a:pt x="2370" y="2756"/>
                    <a:pt x="2213" y="2905"/>
                    <a:pt x="2213" y="2905"/>
                  </a:cubicBezTo>
                  <a:cubicBezTo>
                    <a:pt x="1941" y="2442"/>
                    <a:pt x="1941" y="2442"/>
                    <a:pt x="1941" y="2442"/>
                  </a:cubicBezTo>
                  <a:cubicBezTo>
                    <a:pt x="2226" y="2372"/>
                    <a:pt x="2471" y="2208"/>
                    <a:pt x="2642" y="1985"/>
                  </a:cubicBezTo>
                  <a:cubicBezTo>
                    <a:pt x="2939" y="2492"/>
                    <a:pt x="2939" y="2492"/>
                    <a:pt x="2939" y="2492"/>
                  </a:cubicBezTo>
                  <a:cubicBezTo>
                    <a:pt x="2939" y="2492"/>
                    <a:pt x="2728" y="2552"/>
                    <a:pt x="2518" y="2612"/>
                  </a:cubicBezTo>
                  <a:close/>
                  <a:moveTo>
                    <a:pt x="1639" y="512"/>
                  </a:moveTo>
                  <a:cubicBezTo>
                    <a:pt x="1243" y="512"/>
                    <a:pt x="922" y="833"/>
                    <a:pt x="922" y="1229"/>
                  </a:cubicBezTo>
                  <a:cubicBezTo>
                    <a:pt x="922" y="1624"/>
                    <a:pt x="1243" y="1945"/>
                    <a:pt x="1639" y="1945"/>
                  </a:cubicBezTo>
                  <a:cubicBezTo>
                    <a:pt x="2035" y="1945"/>
                    <a:pt x="2356" y="1624"/>
                    <a:pt x="2356" y="1229"/>
                  </a:cubicBezTo>
                  <a:cubicBezTo>
                    <a:pt x="2356" y="833"/>
                    <a:pt x="2035" y="512"/>
                    <a:pt x="1639" y="512"/>
                  </a:cubicBezTo>
                  <a:close/>
                  <a:moveTo>
                    <a:pt x="1639" y="1741"/>
                  </a:moveTo>
                  <a:cubicBezTo>
                    <a:pt x="1356" y="1741"/>
                    <a:pt x="1127" y="1511"/>
                    <a:pt x="1127" y="1229"/>
                  </a:cubicBezTo>
                  <a:cubicBezTo>
                    <a:pt x="1127" y="946"/>
                    <a:pt x="1356" y="717"/>
                    <a:pt x="1639" y="717"/>
                  </a:cubicBezTo>
                  <a:cubicBezTo>
                    <a:pt x="1922" y="717"/>
                    <a:pt x="2151" y="946"/>
                    <a:pt x="2151" y="1229"/>
                  </a:cubicBezTo>
                  <a:cubicBezTo>
                    <a:pt x="2151" y="1511"/>
                    <a:pt x="1922" y="1741"/>
                    <a:pt x="1639" y="1741"/>
                  </a:cubicBezTo>
                  <a:close/>
                  <a:moveTo>
                    <a:pt x="1639" y="1741"/>
                  </a:moveTo>
                  <a:cubicBezTo>
                    <a:pt x="1639" y="1741"/>
                    <a:pt x="1639" y="1741"/>
                    <a:pt x="1639" y="1741"/>
                  </a:cubicBezTo>
                </a:path>
              </a:pathLst>
            </a:custGeom>
            <a:solidFill>
              <a:schemeClr val="accent2"/>
            </a:solidFill>
            <a:ln>
              <a:noFill/>
            </a:ln>
          </p:spPr>
          <p:txBody>
            <a:bodyPr vert="horz" wrap="square" lIns="121920" tIns="60960" rIns="121920" bIns="60960" numCol="1" anchor="t" anchorCtr="0" compatLnSpc="1"/>
            <a:lstStyle/>
            <a:p>
              <a:endParaRPr lang="zh-CN" altLang="en-US" sz="2400"/>
            </a:p>
          </p:txBody>
        </p:sp>
      </p:grpSp>
      <p:grpSp>
        <p:nvGrpSpPr>
          <p:cNvPr id="16" name="组合 15"/>
          <p:cNvGrpSpPr/>
          <p:nvPr/>
        </p:nvGrpSpPr>
        <p:grpSpPr>
          <a:xfrm>
            <a:off x="9265920" y="3434080"/>
            <a:ext cx="812800" cy="812800"/>
            <a:chOff x="6865620" y="1615440"/>
            <a:chExt cx="609600" cy="609600"/>
          </a:xfrm>
        </p:grpSpPr>
        <p:sp>
          <p:nvSpPr>
            <p:cNvPr id="17" name="椭圆 16"/>
            <p:cNvSpPr/>
            <p:nvPr/>
          </p:nvSpPr>
          <p:spPr>
            <a:xfrm>
              <a:off x="6865620" y="1615440"/>
              <a:ext cx="609600" cy="609600"/>
            </a:xfrm>
            <a:prstGeom prst="ellipse">
              <a:avLst/>
            </a:prstGeom>
            <a:solidFill>
              <a:srgbClr val="FFFFFF"/>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bg1"/>
                </a:solidFill>
              </a:endParaRPr>
            </a:p>
          </p:txBody>
        </p:sp>
        <p:sp>
          <p:nvSpPr>
            <p:cNvPr id="18" name="Freeform 17"/>
            <p:cNvSpPr>
              <a:spLocks noEditPoints="1"/>
            </p:cNvSpPr>
            <p:nvPr/>
          </p:nvSpPr>
          <p:spPr bwMode="auto">
            <a:xfrm>
              <a:off x="7026431" y="1780381"/>
              <a:ext cx="279400" cy="279400"/>
            </a:xfrm>
            <a:custGeom>
              <a:avLst/>
              <a:gdLst>
                <a:gd name="T0" fmla="*/ 1434 w 2867"/>
                <a:gd name="T1" fmla="*/ 205 h 2867"/>
                <a:gd name="T2" fmla="*/ 2662 w 2867"/>
                <a:gd name="T3" fmla="*/ 1434 h 2867"/>
                <a:gd name="T4" fmla="*/ 1434 w 2867"/>
                <a:gd name="T5" fmla="*/ 2662 h 2867"/>
                <a:gd name="T6" fmla="*/ 205 w 2867"/>
                <a:gd name="T7" fmla="*/ 1434 h 2867"/>
                <a:gd name="T8" fmla="*/ 1434 w 2867"/>
                <a:gd name="T9" fmla="*/ 205 h 2867"/>
                <a:gd name="T10" fmla="*/ 1434 w 2867"/>
                <a:gd name="T11" fmla="*/ 0 h 2867"/>
                <a:gd name="T12" fmla="*/ 0 w 2867"/>
                <a:gd name="T13" fmla="*/ 1434 h 2867"/>
                <a:gd name="T14" fmla="*/ 1434 w 2867"/>
                <a:gd name="T15" fmla="*/ 2867 h 2867"/>
                <a:gd name="T16" fmla="*/ 2867 w 2867"/>
                <a:gd name="T17" fmla="*/ 1434 h 2867"/>
                <a:gd name="T18" fmla="*/ 1434 w 2867"/>
                <a:gd name="T19" fmla="*/ 0 h 2867"/>
                <a:gd name="T20" fmla="*/ 1434 w 2867"/>
                <a:gd name="T21" fmla="*/ 0 h 2867"/>
                <a:gd name="T22" fmla="*/ 901 w 2867"/>
                <a:gd name="T23" fmla="*/ 573 h 2867"/>
                <a:gd name="T24" fmla="*/ 1341 w 2867"/>
                <a:gd name="T25" fmla="*/ 393 h 2867"/>
                <a:gd name="T26" fmla="*/ 2232 w 2867"/>
                <a:gd name="T27" fmla="*/ 737 h 2867"/>
                <a:gd name="T28" fmla="*/ 2212 w 2867"/>
                <a:gd name="T29" fmla="*/ 860 h 2867"/>
                <a:gd name="T30" fmla="*/ 2089 w 2867"/>
                <a:gd name="T31" fmla="*/ 840 h 2867"/>
                <a:gd name="T32" fmla="*/ 1399 w 2867"/>
                <a:gd name="T33" fmla="*/ 573 h 2867"/>
                <a:gd name="T34" fmla="*/ 1004 w 2867"/>
                <a:gd name="T35" fmla="*/ 717 h 2867"/>
                <a:gd name="T36" fmla="*/ 895 w 2867"/>
                <a:gd name="T37" fmla="*/ 702 h 2867"/>
                <a:gd name="T38" fmla="*/ 901 w 2867"/>
                <a:gd name="T39" fmla="*/ 573 h 2867"/>
                <a:gd name="T40" fmla="*/ 2253 w 2867"/>
                <a:gd name="T41" fmla="*/ 1106 h 2867"/>
                <a:gd name="T42" fmla="*/ 2314 w 2867"/>
                <a:gd name="T43" fmla="*/ 998 h 2867"/>
                <a:gd name="T44" fmla="*/ 2437 w 2867"/>
                <a:gd name="T45" fmla="*/ 1044 h 2867"/>
                <a:gd name="T46" fmla="*/ 2478 w 2867"/>
                <a:gd name="T47" fmla="*/ 1208 h 2867"/>
                <a:gd name="T48" fmla="*/ 2416 w 2867"/>
                <a:gd name="T49" fmla="*/ 1316 h 2867"/>
                <a:gd name="T50" fmla="*/ 2314 w 2867"/>
                <a:gd name="T51" fmla="*/ 1290 h 2867"/>
                <a:gd name="T52" fmla="*/ 2253 w 2867"/>
                <a:gd name="T53" fmla="*/ 1106 h 2867"/>
                <a:gd name="T54" fmla="*/ 942 w 2867"/>
                <a:gd name="T55" fmla="*/ 1925 h 2867"/>
                <a:gd name="T56" fmla="*/ 1434 w 2867"/>
                <a:gd name="T57" fmla="*/ 1843 h 2867"/>
                <a:gd name="T58" fmla="*/ 1925 w 2867"/>
                <a:gd name="T59" fmla="*/ 1925 h 2867"/>
                <a:gd name="T60" fmla="*/ 1843 w 2867"/>
                <a:gd name="T61" fmla="*/ 1434 h 2867"/>
                <a:gd name="T62" fmla="*/ 1925 w 2867"/>
                <a:gd name="T63" fmla="*/ 942 h 2867"/>
                <a:gd name="T64" fmla="*/ 1434 w 2867"/>
                <a:gd name="T65" fmla="*/ 1024 h 2867"/>
                <a:gd name="T66" fmla="*/ 942 w 2867"/>
                <a:gd name="T67" fmla="*/ 942 h 2867"/>
                <a:gd name="T68" fmla="*/ 1024 w 2867"/>
                <a:gd name="T69" fmla="*/ 1434 h 2867"/>
                <a:gd name="T70" fmla="*/ 942 w 2867"/>
                <a:gd name="T71" fmla="*/ 1925 h 2867"/>
                <a:gd name="T72" fmla="*/ 819 w 2867"/>
                <a:gd name="T73" fmla="*/ 2048 h 2867"/>
                <a:gd name="T74" fmla="*/ 819 w 2867"/>
                <a:gd name="T75" fmla="*/ 2048 h 2867"/>
                <a:gd name="T76" fmla="*/ 819 w 2867"/>
                <a:gd name="T77" fmla="*/ 2048 h 2867"/>
                <a:gd name="T78" fmla="*/ 819 w 2867"/>
                <a:gd name="T79" fmla="*/ 2048 h 2867"/>
                <a:gd name="T80" fmla="*/ 819 w 2867"/>
                <a:gd name="T81" fmla="*/ 819 h 2867"/>
                <a:gd name="T82" fmla="*/ 819 w 2867"/>
                <a:gd name="T83" fmla="*/ 819 h 2867"/>
                <a:gd name="T84" fmla="*/ 819 w 2867"/>
                <a:gd name="T85" fmla="*/ 819 h 2867"/>
                <a:gd name="T86" fmla="*/ 819 w 2867"/>
                <a:gd name="T87" fmla="*/ 819 h 2867"/>
                <a:gd name="T88" fmla="*/ 819 w 2867"/>
                <a:gd name="T89" fmla="*/ 819 h 2867"/>
                <a:gd name="T90" fmla="*/ 819 w 2867"/>
                <a:gd name="T91" fmla="*/ 819 h 2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67" h="2867">
                  <a:moveTo>
                    <a:pt x="1434" y="205"/>
                  </a:moveTo>
                  <a:cubicBezTo>
                    <a:pt x="2109" y="205"/>
                    <a:pt x="2662" y="758"/>
                    <a:pt x="2662" y="1434"/>
                  </a:cubicBezTo>
                  <a:cubicBezTo>
                    <a:pt x="2662" y="2109"/>
                    <a:pt x="2109" y="2662"/>
                    <a:pt x="1434" y="2662"/>
                  </a:cubicBezTo>
                  <a:cubicBezTo>
                    <a:pt x="758" y="2662"/>
                    <a:pt x="205" y="2109"/>
                    <a:pt x="205" y="1434"/>
                  </a:cubicBezTo>
                  <a:cubicBezTo>
                    <a:pt x="205" y="758"/>
                    <a:pt x="758" y="205"/>
                    <a:pt x="1434" y="205"/>
                  </a:cubicBezTo>
                  <a:moveTo>
                    <a:pt x="1434" y="0"/>
                  </a:moveTo>
                  <a:cubicBezTo>
                    <a:pt x="655" y="0"/>
                    <a:pt x="0" y="655"/>
                    <a:pt x="0" y="1434"/>
                  </a:cubicBezTo>
                  <a:cubicBezTo>
                    <a:pt x="0" y="2212"/>
                    <a:pt x="655" y="2867"/>
                    <a:pt x="1434" y="2867"/>
                  </a:cubicBezTo>
                  <a:cubicBezTo>
                    <a:pt x="2212" y="2867"/>
                    <a:pt x="2867" y="2232"/>
                    <a:pt x="2867" y="1434"/>
                  </a:cubicBezTo>
                  <a:cubicBezTo>
                    <a:pt x="2867" y="635"/>
                    <a:pt x="2232" y="0"/>
                    <a:pt x="1434" y="0"/>
                  </a:cubicBezTo>
                  <a:cubicBezTo>
                    <a:pt x="1434" y="0"/>
                    <a:pt x="1434" y="0"/>
                    <a:pt x="1434" y="0"/>
                  </a:cubicBezTo>
                  <a:close/>
                  <a:moveTo>
                    <a:pt x="901" y="573"/>
                  </a:moveTo>
                  <a:cubicBezTo>
                    <a:pt x="1030" y="479"/>
                    <a:pt x="1147" y="420"/>
                    <a:pt x="1341" y="393"/>
                  </a:cubicBezTo>
                  <a:cubicBezTo>
                    <a:pt x="1646" y="350"/>
                    <a:pt x="2037" y="463"/>
                    <a:pt x="2232" y="737"/>
                  </a:cubicBezTo>
                  <a:cubicBezTo>
                    <a:pt x="2266" y="784"/>
                    <a:pt x="2257" y="831"/>
                    <a:pt x="2212" y="860"/>
                  </a:cubicBezTo>
                  <a:cubicBezTo>
                    <a:pt x="2161" y="893"/>
                    <a:pt x="2118" y="881"/>
                    <a:pt x="2089" y="840"/>
                  </a:cubicBezTo>
                  <a:cubicBezTo>
                    <a:pt x="1938" y="625"/>
                    <a:pt x="1599" y="539"/>
                    <a:pt x="1399" y="573"/>
                  </a:cubicBezTo>
                  <a:cubicBezTo>
                    <a:pt x="1200" y="607"/>
                    <a:pt x="1116" y="650"/>
                    <a:pt x="1004" y="717"/>
                  </a:cubicBezTo>
                  <a:cubicBezTo>
                    <a:pt x="978" y="732"/>
                    <a:pt x="924" y="739"/>
                    <a:pt x="895" y="702"/>
                  </a:cubicBezTo>
                  <a:cubicBezTo>
                    <a:pt x="864" y="664"/>
                    <a:pt x="861" y="603"/>
                    <a:pt x="901" y="573"/>
                  </a:cubicBezTo>
                  <a:close/>
                  <a:moveTo>
                    <a:pt x="2253" y="1106"/>
                  </a:moveTo>
                  <a:cubicBezTo>
                    <a:pt x="2248" y="1050"/>
                    <a:pt x="2271" y="1012"/>
                    <a:pt x="2314" y="998"/>
                  </a:cubicBezTo>
                  <a:cubicBezTo>
                    <a:pt x="2362" y="982"/>
                    <a:pt x="2417" y="1004"/>
                    <a:pt x="2437" y="1044"/>
                  </a:cubicBezTo>
                  <a:cubicBezTo>
                    <a:pt x="2456" y="1082"/>
                    <a:pt x="2466" y="1140"/>
                    <a:pt x="2478" y="1208"/>
                  </a:cubicBezTo>
                  <a:cubicBezTo>
                    <a:pt x="2485" y="1249"/>
                    <a:pt x="2472" y="1310"/>
                    <a:pt x="2416" y="1316"/>
                  </a:cubicBezTo>
                  <a:cubicBezTo>
                    <a:pt x="2375" y="1320"/>
                    <a:pt x="2348" y="1324"/>
                    <a:pt x="2314" y="1290"/>
                  </a:cubicBezTo>
                  <a:cubicBezTo>
                    <a:pt x="2280" y="1256"/>
                    <a:pt x="2256" y="1147"/>
                    <a:pt x="2253" y="1106"/>
                  </a:cubicBezTo>
                  <a:close/>
                  <a:moveTo>
                    <a:pt x="942" y="1925"/>
                  </a:moveTo>
                  <a:cubicBezTo>
                    <a:pt x="1044" y="1884"/>
                    <a:pt x="1229" y="1843"/>
                    <a:pt x="1434" y="1843"/>
                  </a:cubicBezTo>
                  <a:cubicBezTo>
                    <a:pt x="1638" y="1843"/>
                    <a:pt x="1823" y="1884"/>
                    <a:pt x="1925" y="1925"/>
                  </a:cubicBezTo>
                  <a:cubicBezTo>
                    <a:pt x="1884" y="1823"/>
                    <a:pt x="1843" y="1638"/>
                    <a:pt x="1843" y="1434"/>
                  </a:cubicBezTo>
                  <a:cubicBezTo>
                    <a:pt x="1843" y="1229"/>
                    <a:pt x="1884" y="1044"/>
                    <a:pt x="1925" y="942"/>
                  </a:cubicBezTo>
                  <a:cubicBezTo>
                    <a:pt x="1823" y="983"/>
                    <a:pt x="1638" y="1024"/>
                    <a:pt x="1434" y="1024"/>
                  </a:cubicBezTo>
                  <a:cubicBezTo>
                    <a:pt x="1229" y="1024"/>
                    <a:pt x="1044" y="983"/>
                    <a:pt x="942" y="942"/>
                  </a:cubicBezTo>
                  <a:cubicBezTo>
                    <a:pt x="983" y="1044"/>
                    <a:pt x="1024" y="1229"/>
                    <a:pt x="1024" y="1434"/>
                  </a:cubicBezTo>
                  <a:cubicBezTo>
                    <a:pt x="1024" y="1638"/>
                    <a:pt x="983" y="1823"/>
                    <a:pt x="942" y="1925"/>
                  </a:cubicBezTo>
                  <a:close/>
                  <a:moveTo>
                    <a:pt x="819" y="2048"/>
                  </a:moveTo>
                  <a:cubicBezTo>
                    <a:pt x="819" y="2048"/>
                    <a:pt x="819" y="2048"/>
                    <a:pt x="819" y="2048"/>
                  </a:cubicBezTo>
                  <a:cubicBezTo>
                    <a:pt x="819" y="2048"/>
                    <a:pt x="819" y="2048"/>
                    <a:pt x="819" y="2048"/>
                  </a:cubicBezTo>
                  <a:cubicBezTo>
                    <a:pt x="819" y="2048"/>
                    <a:pt x="819" y="2048"/>
                    <a:pt x="819" y="2048"/>
                  </a:cubicBezTo>
                  <a:close/>
                  <a:moveTo>
                    <a:pt x="819" y="819"/>
                  </a:moveTo>
                  <a:cubicBezTo>
                    <a:pt x="819" y="819"/>
                    <a:pt x="819" y="819"/>
                    <a:pt x="819" y="819"/>
                  </a:cubicBezTo>
                  <a:cubicBezTo>
                    <a:pt x="819" y="819"/>
                    <a:pt x="819" y="819"/>
                    <a:pt x="819" y="819"/>
                  </a:cubicBezTo>
                  <a:cubicBezTo>
                    <a:pt x="819" y="819"/>
                    <a:pt x="819" y="819"/>
                    <a:pt x="819" y="819"/>
                  </a:cubicBezTo>
                  <a:close/>
                  <a:moveTo>
                    <a:pt x="819" y="819"/>
                  </a:moveTo>
                  <a:cubicBezTo>
                    <a:pt x="819" y="819"/>
                    <a:pt x="819" y="819"/>
                    <a:pt x="819" y="819"/>
                  </a:cubicBezTo>
                </a:path>
              </a:pathLst>
            </a:custGeom>
            <a:solidFill>
              <a:schemeClr val="accent4"/>
            </a:solidFill>
            <a:ln>
              <a:noFill/>
            </a:ln>
          </p:spPr>
          <p:txBody>
            <a:bodyPr vert="horz" wrap="square" lIns="121920" tIns="60960" rIns="121920" bIns="60960" numCol="1" anchor="t" anchorCtr="0" compatLnSpc="1"/>
            <a:lstStyle/>
            <a:p>
              <a:endParaRPr lang="zh-CN" altLang="en-US" sz="2400"/>
            </a:p>
          </p:txBody>
        </p:sp>
      </p:grpSp>
      <p:grpSp>
        <p:nvGrpSpPr>
          <p:cNvPr id="19" name="组合 18"/>
          <p:cNvGrpSpPr/>
          <p:nvPr/>
        </p:nvGrpSpPr>
        <p:grpSpPr>
          <a:xfrm>
            <a:off x="1222140" y="4501938"/>
            <a:ext cx="2395147" cy="1854463"/>
            <a:chOff x="7784055" y="1622396"/>
            <a:chExt cx="1796360" cy="1390847"/>
          </a:xfrm>
        </p:grpSpPr>
        <p:sp>
          <p:nvSpPr>
            <p:cNvPr id="20" name="矩形 19"/>
            <p:cNvSpPr/>
            <p:nvPr/>
          </p:nvSpPr>
          <p:spPr>
            <a:xfrm>
              <a:off x="8305209" y="162239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1"/>
                  </a:solidFill>
                  <a:latin typeface="Arial Black" panose="020B0A04020102020204" pitchFamily="34" charset="0"/>
                  <a:ea typeface="微软雅黑" panose="020B0503020204020204" pitchFamily="34" charset="-122"/>
                </a:rPr>
                <a:t>2015</a:t>
              </a:r>
              <a:endParaRPr lang="zh-CN" altLang="en-US" sz="2400" dirty="0">
                <a:solidFill>
                  <a:schemeClr val="accent1"/>
                </a:solidFill>
                <a:latin typeface="Arial Black" panose="020B0A04020102020204" pitchFamily="34" charset="0"/>
                <a:ea typeface="微软雅黑" panose="020B0503020204020204" pitchFamily="34" charset="-122"/>
              </a:endParaRPr>
            </a:p>
          </p:txBody>
        </p:sp>
        <p:sp>
          <p:nvSpPr>
            <p:cNvPr id="21" name="文本框 20"/>
            <p:cNvSpPr txBox="1"/>
            <p:nvPr/>
          </p:nvSpPr>
          <p:spPr bwMode="auto">
            <a:xfrm>
              <a:off x="7784055" y="2205330"/>
              <a:ext cx="1796360" cy="8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smtClean="0">
                  <a:solidFill>
                    <a:schemeClr val="tx1"/>
                  </a:solidFill>
                </a:rPr>
                <a:t>点击此处更换文本点击此处更换文本点击此处更换文本点击此处更换文本</a:t>
              </a:r>
              <a:endParaRPr lang="zh-CN" altLang="en-US" sz="1600" dirty="0">
                <a:solidFill>
                  <a:schemeClr val="tx1"/>
                </a:solidFill>
              </a:endParaRPr>
            </a:p>
          </p:txBody>
        </p:sp>
        <p:sp>
          <p:nvSpPr>
            <p:cNvPr id="22" name="文本框 24"/>
            <p:cNvSpPr txBox="1">
              <a:spLocks noChangeArrowheads="1"/>
            </p:cNvSpPr>
            <p:nvPr/>
          </p:nvSpPr>
          <p:spPr bwMode="auto">
            <a:xfrm>
              <a:off x="8223299" y="1910525"/>
              <a:ext cx="917871"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p>
          </p:txBody>
        </p:sp>
      </p:grpSp>
      <p:grpSp>
        <p:nvGrpSpPr>
          <p:cNvPr id="23" name="组合 22"/>
          <p:cNvGrpSpPr/>
          <p:nvPr/>
        </p:nvGrpSpPr>
        <p:grpSpPr>
          <a:xfrm>
            <a:off x="8433467" y="4368800"/>
            <a:ext cx="2466267" cy="1717290"/>
            <a:chOff x="7769888" y="1622396"/>
            <a:chExt cx="1849700" cy="1287967"/>
          </a:xfrm>
        </p:grpSpPr>
        <p:sp>
          <p:nvSpPr>
            <p:cNvPr id="24" name="矩形 23"/>
            <p:cNvSpPr/>
            <p:nvPr/>
          </p:nvSpPr>
          <p:spPr>
            <a:xfrm>
              <a:off x="8317712" y="162239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4"/>
                  </a:solidFill>
                  <a:latin typeface="Arial Black" panose="020B0A04020102020204" pitchFamily="34" charset="0"/>
                  <a:ea typeface="微软雅黑" panose="020B0503020204020204" pitchFamily="34" charset="-122"/>
                </a:rPr>
                <a:t>2018</a:t>
              </a:r>
              <a:endParaRPr lang="zh-CN" altLang="en-US" sz="2400" dirty="0">
                <a:solidFill>
                  <a:schemeClr val="accent4"/>
                </a:solidFill>
                <a:latin typeface="Arial Black" panose="020B0A04020102020204" pitchFamily="34" charset="0"/>
                <a:ea typeface="微软雅黑" panose="020B0503020204020204" pitchFamily="34" charset="-122"/>
              </a:endParaRPr>
            </a:p>
          </p:txBody>
        </p:sp>
        <p:sp>
          <p:nvSpPr>
            <p:cNvPr id="25" name="文本框 24"/>
            <p:cNvSpPr txBox="1"/>
            <p:nvPr/>
          </p:nvSpPr>
          <p:spPr bwMode="auto">
            <a:xfrm>
              <a:off x="7769888" y="2287904"/>
              <a:ext cx="1849700" cy="622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smtClean="0">
                  <a:solidFill>
                    <a:schemeClr val="tx1"/>
                  </a:solidFill>
                </a:rPr>
                <a:t>点击此处更换文本点击此处更换文本点击此处更换文本点击此处更换文本</a:t>
              </a:r>
              <a:endParaRPr lang="zh-CN" altLang="en-US" sz="1600" dirty="0">
                <a:solidFill>
                  <a:schemeClr val="tx1"/>
                </a:solidFill>
              </a:endParaRPr>
            </a:p>
          </p:txBody>
        </p:sp>
        <p:sp>
          <p:nvSpPr>
            <p:cNvPr id="26" name="文本框 24"/>
            <p:cNvSpPr txBox="1">
              <a:spLocks noChangeArrowheads="1"/>
            </p:cNvSpPr>
            <p:nvPr/>
          </p:nvSpPr>
          <p:spPr bwMode="auto">
            <a:xfrm>
              <a:off x="8243422" y="1938916"/>
              <a:ext cx="90263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p>
          </p:txBody>
        </p:sp>
      </p:grpSp>
      <p:grpSp>
        <p:nvGrpSpPr>
          <p:cNvPr id="27" name="组合 26"/>
          <p:cNvGrpSpPr/>
          <p:nvPr/>
        </p:nvGrpSpPr>
        <p:grpSpPr>
          <a:xfrm>
            <a:off x="2398468" y="1730936"/>
            <a:ext cx="2216844" cy="1820247"/>
            <a:chOff x="7465444" y="1607156"/>
            <a:chExt cx="1662633" cy="1365185"/>
          </a:xfrm>
        </p:grpSpPr>
        <p:sp>
          <p:nvSpPr>
            <p:cNvPr id="28" name="矩形 27"/>
            <p:cNvSpPr/>
            <p:nvPr/>
          </p:nvSpPr>
          <p:spPr>
            <a:xfrm>
              <a:off x="7919735" y="160715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Arial Black" panose="020B0A04020102020204" pitchFamily="34" charset="0"/>
                  <a:ea typeface="微软雅黑" panose="020B0503020204020204" pitchFamily="34" charset="-122"/>
                </a:rPr>
                <a:t>2016</a:t>
              </a:r>
              <a:endParaRPr lang="zh-CN" altLang="en-US" sz="2400" dirty="0">
                <a:solidFill>
                  <a:schemeClr val="accent2"/>
                </a:solidFill>
                <a:latin typeface="Arial Black" panose="020B0A04020102020204" pitchFamily="34" charset="0"/>
                <a:ea typeface="微软雅黑" panose="020B0503020204020204" pitchFamily="34" charset="-122"/>
              </a:endParaRPr>
            </a:p>
          </p:txBody>
        </p:sp>
        <p:sp>
          <p:nvSpPr>
            <p:cNvPr id="29" name="文本框 28"/>
            <p:cNvSpPr txBox="1"/>
            <p:nvPr/>
          </p:nvSpPr>
          <p:spPr bwMode="auto">
            <a:xfrm>
              <a:off x="7465444" y="2164428"/>
              <a:ext cx="1662633" cy="8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smtClean="0">
                  <a:solidFill>
                    <a:schemeClr val="tx1"/>
                  </a:solidFill>
                </a:rPr>
                <a:t>点击此处更换文本点击此处更换文本点击此处更换文本点击此处更换文本</a:t>
              </a:r>
              <a:endParaRPr lang="zh-CN" altLang="en-US" sz="1600" dirty="0">
                <a:solidFill>
                  <a:schemeClr val="tx1"/>
                </a:solidFill>
              </a:endParaRPr>
            </a:p>
          </p:txBody>
        </p:sp>
        <p:sp>
          <p:nvSpPr>
            <p:cNvPr id="30" name="文本框 24"/>
            <p:cNvSpPr txBox="1">
              <a:spLocks noChangeArrowheads="1"/>
            </p:cNvSpPr>
            <p:nvPr/>
          </p:nvSpPr>
          <p:spPr bwMode="auto">
            <a:xfrm>
              <a:off x="7835703" y="1888755"/>
              <a:ext cx="92211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p>
          </p:txBody>
        </p:sp>
      </p:grpSp>
      <p:grpSp>
        <p:nvGrpSpPr>
          <p:cNvPr id="31" name="组合 30"/>
          <p:cNvGrpSpPr/>
          <p:nvPr/>
        </p:nvGrpSpPr>
        <p:grpSpPr>
          <a:xfrm>
            <a:off x="7628105" y="1616276"/>
            <a:ext cx="2224764" cy="1792031"/>
            <a:chOff x="6739091" y="1622396"/>
            <a:chExt cx="1668573" cy="1344023"/>
          </a:xfrm>
        </p:grpSpPr>
        <p:sp>
          <p:nvSpPr>
            <p:cNvPr id="32" name="矩形 31"/>
            <p:cNvSpPr/>
            <p:nvPr/>
          </p:nvSpPr>
          <p:spPr>
            <a:xfrm>
              <a:off x="7146286" y="162239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3"/>
                  </a:solidFill>
                  <a:latin typeface="Arial Black" panose="020B0A04020102020204" pitchFamily="34" charset="0"/>
                  <a:ea typeface="微软雅黑" panose="020B0503020204020204" pitchFamily="34" charset="-122"/>
                </a:rPr>
                <a:t>2017</a:t>
              </a:r>
              <a:endParaRPr lang="zh-CN" altLang="en-US" sz="2400" dirty="0">
                <a:solidFill>
                  <a:schemeClr val="accent3"/>
                </a:solidFill>
                <a:latin typeface="Arial Black" panose="020B0A04020102020204" pitchFamily="34" charset="0"/>
                <a:ea typeface="微软雅黑" panose="020B0503020204020204" pitchFamily="34" charset="-122"/>
              </a:endParaRPr>
            </a:p>
          </p:txBody>
        </p:sp>
        <p:sp>
          <p:nvSpPr>
            <p:cNvPr id="33" name="文本框 32"/>
            <p:cNvSpPr txBox="1"/>
            <p:nvPr/>
          </p:nvSpPr>
          <p:spPr bwMode="auto">
            <a:xfrm>
              <a:off x="6739091" y="2158506"/>
              <a:ext cx="1668573" cy="8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smtClean="0">
                  <a:solidFill>
                    <a:schemeClr val="tx1"/>
                  </a:solidFill>
                </a:rPr>
                <a:t>点击此处更换文本点击此处更换文本点击此处更换文本点击此处更换文本</a:t>
              </a:r>
              <a:endParaRPr lang="zh-CN" altLang="en-US" sz="1600" dirty="0">
                <a:solidFill>
                  <a:schemeClr val="tx1"/>
                </a:solidFill>
              </a:endParaRPr>
            </a:p>
          </p:txBody>
        </p:sp>
        <p:sp>
          <p:nvSpPr>
            <p:cNvPr id="34" name="文本框 24"/>
            <p:cNvSpPr txBox="1">
              <a:spLocks noChangeArrowheads="1"/>
            </p:cNvSpPr>
            <p:nvPr/>
          </p:nvSpPr>
          <p:spPr bwMode="auto">
            <a:xfrm>
              <a:off x="7061394" y="1877869"/>
              <a:ext cx="92383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p>
          </p:txBody>
        </p:sp>
      </p:grpSp>
      <p:sp>
        <p:nvSpPr>
          <p:cNvPr id="35" name="椭圆 34"/>
          <p:cNvSpPr/>
          <p:nvPr/>
        </p:nvSpPr>
        <p:spPr>
          <a:xfrm>
            <a:off x="4460240" y="5173980"/>
            <a:ext cx="543560" cy="5435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6" name="椭圆 35"/>
          <p:cNvSpPr/>
          <p:nvPr/>
        </p:nvSpPr>
        <p:spPr>
          <a:xfrm>
            <a:off x="6631940" y="4323080"/>
            <a:ext cx="238760" cy="2387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7" name="椭圆 36"/>
          <p:cNvSpPr/>
          <p:nvPr/>
        </p:nvSpPr>
        <p:spPr>
          <a:xfrm>
            <a:off x="5837909" y="3809576"/>
            <a:ext cx="447040" cy="4470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8" name="椭圆 37"/>
          <p:cNvSpPr/>
          <p:nvPr/>
        </p:nvSpPr>
        <p:spPr>
          <a:xfrm>
            <a:off x="7152640" y="5110480"/>
            <a:ext cx="391160" cy="3911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9" name="椭圆 38"/>
          <p:cNvSpPr/>
          <p:nvPr/>
        </p:nvSpPr>
        <p:spPr>
          <a:xfrm>
            <a:off x="7863840" y="3497580"/>
            <a:ext cx="238760" cy="2387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40" name="椭圆 39"/>
          <p:cNvSpPr/>
          <p:nvPr/>
        </p:nvSpPr>
        <p:spPr>
          <a:xfrm>
            <a:off x="4709725" y="3981872"/>
            <a:ext cx="305648" cy="3056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41" name="文本框 128"/>
          <p:cNvSpPr txBox="1"/>
          <p:nvPr userDrawn="1"/>
        </p:nvSpPr>
        <p:spPr>
          <a:xfrm>
            <a:off x="4639945" y="505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 presetClass="entr" presetSubtype="4" fill="hold" grpId="0" nodeType="withEffect" p14:presetBounceEnd="46000">
                                      <p:stCondLst>
                                        <p:cond delay="200"/>
                                      </p:stCondLst>
                                      <p:childTnLst>
                                        <p:set>
                                          <p:cBhvr>
                                            <p:cTn id="9" dur="1" fill="hold">
                                              <p:stCondLst>
                                                <p:cond delay="0"/>
                                              </p:stCondLst>
                                            </p:cTn>
                                            <p:tgtEl>
                                              <p:spTgt spid="35"/>
                                            </p:tgtEl>
                                            <p:attrNameLst>
                                              <p:attrName>style.visibility</p:attrName>
                                            </p:attrNameLst>
                                          </p:cBhvr>
                                          <p:to>
                                            <p:strVal val="visible"/>
                                          </p:to>
                                        </p:set>
                                        <p:anim calcmode="lin" valueType="num" p14:bounceEnd="46000">
                                          <p:cBhvr additive="base">
                                            <p:cTn id="10" dur="2500" fill="hold"/>
                                            <p:tgtEl>
                                              <p:spTgt spid="35"/>
                                            </p:tgtEl>
                                            <p:attrNameLst>
                                              <p:attrName>ppt_x</p:attrName>
                                            </p:attrNameLst>
                                          </p:cBhvr>
                                          <p:tavLst>
                                            <p:tav tm="0">
                                              <p:val>
                                                <p:strVal val="#ppt_x"/>
                                              </p:val>
                                            </p:tav>
                                            <p:tav tm="100000">
                                              <p:val>
                                                <p:strVal val="#ppt_x"/>
                                              </p:val>
                                            </p:tav>
                                          </p:tavLst>
                                        </p:anim>
                                        <p:anim calcmode="lin" valueType="num" p14:bounceEnd="46000">
                                          <p:cBhvr additive="base">
                                            <p:cTn id="11" dur="2500" fill="hold"/>
                                            <p:tgtEl>
                                              <p:spTgt spid="3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46000">
                                      <p:stCondLst>
                                        <p:cond delay="300"/>
                                      </p:stCondLst>
                                      <p:childTnLst>
                                        <p:set>
                                          <p:cBhvr>
                                            <p:cTn id="13" dur="1" fill="hold">
                                              <p:stCondLst>
                                                <p:cond delay="0"/>
                                              </p:stCondLst>
                                            </p:cTn>
                                            <p:tgtEl>
                                              <p:spTgt spid="40"/>
                                            </p:tgtEl>
                                            <p:attrNameLst>
                                              <p:attrName>style.visibility</p:attrName>
                                            </p:attrNameLst>
                                          </p:cBhvr>
                                          <p:to>
                                            <p:strVal val="visible"/>
                                          </p:to>
                                        </p:set>
                                        <p:anim calcmode="lin" valueType="num" p14:bounceEnd="46000">
                                          <p:cBhvr additive="base">
                                            <p:cTn id="14" dur="2500" fill="hold"/>
                                            <p:tgtEl>
                                              <p:spTgt spid="40"/>
                                            </p:tgtEl>
                                            <p:attrNameLst>
                                              <p:attrName>ppt_x</p:attrName>
                                            </p:attrNameLst>
                                          </p:cBhvr>
                                          <p:tavLst>
                                            <p:tav tm="0">
                                              <p:val>
                                                <p:strVal val="#ppt_x"/>
                                              </p:val>
                                            </p:tav>
                                            <p:tav tm="100000">
                                              <p:val>
                                                <p:strVal val="#ppt_x"/>
                                              </p:val>
                                            </p:tav>
                                          </p:tavLst>
                                        </p:anim>
                                        <p:anim calcmode="lin" valueType="num" p14:bounceEnd="46000">
                                          <p:cBhvr additive="base">
                                            <p:cTn id="15" dur="2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46000">
                                      <p:stCondLst>
                                        <p:cond delay="200"/>
                                      </p:stCondLst>
                                      <p:childTnLst>
                                        <p:set>
                                          <p:cBhvr>
                                            <p:cTn id="17" dur="1" fill="hold">
                                              <p:stCondLst>
                                                <p:cond delay="0"/>
                                              </p:stCondLst>
                                            </p:cTn>
                                            <p:tgtEl>
                                              <p:spTgt spid="37"/>
                                            </p:tgtEl>
                                            <p:attrNameLst>
                                              <p:attrName>style.visibility</p:attrName>
                                            </p:attrNameLst>
                                          </p:cBhvr>
                                          <p:to>
                                            <p:strVal val="visible"/>
                                          </p:to>
                                        </p:set>
                                        <p:anim calcmode="lin" valueType="num" p14:bounceEnd="46000">
                                          <p:cBhvr additive="base">
                                            <p:cTn id="18" dur="2500" fill="hold"/>
                                            <p:tgtEl>
                                              <p:spTgt spid="37"/>
                                            </p:tgtEl>
                                            <p:attrNameLst>
                                              <p:attrName>ppt_x</p:attrName>
                                            </p:attrNameLst>
                                          </p:cBhvr>
                                          <p:tavLst>
                                            <p:tav tm="0">
                                              <p:val>
                                                <p:strVal val="#ppt_x"/>
                                              </p:val>
                                            </p:tav>
                                            <p:tav tm="100000">
                                              <p:val>
                                                <p:strVal val="#ppt_x"/>
                                              </p:val>
                                            </p:tav>
                                          </p:tavLst>
                                        </p:anim>
                                        <p:anim calcmode="lin" valueType="num" p14:bounceEnd="46000">
                                          <p:cBhvr additive="base">
                                            <p:cTn id="19" dur="250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46000">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14:bounceEnd="46000">
                                          <p:cBhvr additive="base">
                                            <p:cTn id="22" dur="2500" fill="hold"/>
                                            <p:tgtEl>
                                              <p:spTgt spid="36"/>
                                            </p:tgtEl>
                                            <p:attrNameLst>
                                              <p:attrName>ppt_x</p:attrName>
                                            </p:attrNameLst>
                                          </p:cBhvr>
                                          <p:tavLst>
                                            <p:tav tm="0">
                                              <p:val>
                                                <p:strVal val="#ppt_x"/>
                                              </p:val>
                                            </p:tav>
                                            <p:tav tm="100000">
                                              <p:val>
                                                <p:strVal val="#ppt_x"/>
                                              </p:val>
                                            </p:tav>
                                          </p:tavLst>
                                        </p:anim>
                                        <p:anim calcmode="lin" valueType="num" p14:bounceEnd="46000">
                                          <p:cBhvr additive="base">
                                            <p:cTn id="23" dur="2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46000">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14:bounceEnd="46000">
                                          <p:cBhvr additive="base">
                                            <p:cTn id="26" dur="2500" fill="hold"/>
                                            <p:tgtEl>
                                              <p:spTgt spid="38"/>
                                            </p:tgtEl>
                                            <p:attrNameLst>
                                              <p:attrName>ppt_x</p:attrName>
                                            </p:attrNameLst>
                                          </p:cBhvr>
                                          <p:tavLst>
                                            <p:tav tm="0">
                                              <p:val>
                                                <p:strVal val="#ppt_x"/>
                                              </p:val>
                                            </p:tav>
                                            <p:tav tm="100000">
                                              <p:val>
                                                <p:strVal val="#ppt_x"/>
                                              </p:val>
                                            </p:tav>
                                          </p:tavLst>
                                        </p:anim>
                                        <p:anim calcmode="lin" valueType="num" p14:bounceEnd="46000">
                                          <p:cBhvr additive="base">
                                            <p:cTn id="27" dur="2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46000">
                                      <p:stCondLst>
                                        <p:cond delay="400"/>
                                      </p:stCondLst>
                                      <p:childTnLst>
                                        <p:set>
                                          <p:cBhvr>
                                            <p:cTn id="29" dur="1" fill="hold">
                                              <p:stCondLst>
                                                <p:cond delay="0"/>
                                              </p:stCondLst>
                                            </p:cTn>
                                            <p:tgtEl>
                                              <p:spTgt spid="39"/>
                                            </p:tgtEl>
                                            <p:attrNameLst>
                                              <p:attrName>style.visibility</p:attrName>
                                            </p:attrNameLst>
                                          </p:cBhvr>
                                          <p:to>
                                            <p:strVal val="visible"/>
                                          </p:to>
                                        </p:set>
                                        <p:anim calcmode="lin" valueType="num" p14:bounceEnd="46000">
                                          <p:cBhvr additive="base">
                                            <p:cTn id="30" dur="2500" fill="hold"/>
                                            <p:tgtEl>
                                              <p:spTgt spid="39"/>
                                            </p:tgtEl>
                                            <p:attrNameLst>
                                              <p:attrName>ppt_x</p:attrName>
                                            </p:attrNameLst>
                                          </p:cBhvr>
                                          <p:tavLst>
                                            <p:tav tm="0">
                                              <p:val>
                                                <p:strVal val="#ppt_x"/>
                                              </p:val>
                                            </p:tav>
                                            <p:tav tm="100000">
                                              <p:val>
                                                <p:strVal val="#ppt_x"/>
                                              </p:val>
                                            </p:tav>
                                          </p:tavLst>
                                        </p:anim>
                                        <p:anim calcmode="lin" valueType="num" p14:bounceEnd="46000">
                                          <p:cBhvr additive="base">
                                            <p:cTn id="31" dur="2500" fill="hold"/>
                                            <p:tgtEl>
                                              <p:spTgt spid="39"/>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200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Effect transition="in" filter="fade">
                                          <p:cBhvr>
                                            <p:cTn id="36" dur="750"/>
                                            <p:tgtEl>
                                              <p:spTgt spid="7"/>
                                            </p:tgtEl>
                                          </p:cBhvr>
                                        </p:animEffect>
                                      </p:childTnLst>
                                    </p:cTn>
                                  </p:par>
                                  <p:par>
                                    <p:cTn id="37" presetID="53" presetClass="entr" presetSubtype="16" fill="hold" nodeType="withEffect">
                                      <p:stCondLst>
                                        <p:cond delay="20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750" fill="hold"/>
                                            <p:tgtEl>
                                              <p:spTgt spid="10"/>
                                            </p:tgtEl>
                                            <p:attrNameLst>
                                              <p:attrName>ppt_w</p:attrName>
                                            </p:attrNameLst>
                                          </p:cBhvr>
                                          <p:tavLst>
                                            <p:tav tm="0">
                                              <p:val>
                                                <p:fltVal val="0"/>
                                              </p:val>
                                            </p:tav>
                                            <p:tav tm="100000">
                                              <p:val>
                                                <p:strVal val="#ppt_w"/>
                                              </p:val>
                                            </p:tav>
                                          </p:tavLst>
                                        </p:anim>
                                        <p:anim calcmode="lin" valueType="num">
                                          <p:cBhvr>
                                            <p:cTn id="45" dur="750" fill="hold"/>
                                            <p:tgtEl>
                                              <p:spTgt spid="10"/>
                                            </p:tgtEl>
                                            <p:attrNameLst>
                                              <p:attrName>ppt_h</p:attrName>
                                            </p:attrNameLst>
                                          </p:cBhvr>
                                          <p:tavLst>
                                            <p:tav tm="0">
                                              <p:val>
                                                <p:fltVal val="0"/>
                                              </p:val>
                                            </p:tav>
                                            <p:tav tm="100000">
                                              <p:val>
                                                <p:strVal val="#ppt_h"/>
                                              </p:val>
                                            </p:tav>
                                          </p:tavLst>
                                        </p:anim>
                                        <p:animEffect transition="in" filter="fade">
                                          <p:cBhvr>
                                            <p:cTn id="46" dur="750"/>
                                            <p:tgtEl>
                                              <p:spTgt spid="10"/>
                                            </p:tgtEl>
                                          </p:cBhvr>
                                        </p:animEffect>
                                      </p:childTnLst>
                                    </p:cTn>
                                  </p:par>
                                  <p:par>
                                    <p:cTn id="47" presetID="53" presetClass="entr" presetSubtype="16" fill="hold" nodeType="withEffect">
                                      <p:stCondLst>
                                        <p:cond delay="20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750" fill="hold"/>
                                            <p:tgtEl>
                                              <p:spTgt spid="16"/>
                                            </p:tgtEl>
                                            <p:attrNameLst>
                                              <p:attrName>ppt_w</p:attrName>
                                            </p:attrNameLst>
                                          </p:cBhvr>
                                          <p:tavLst>
                                            <p:tav tm="0">
                                              <p:val>
                                                <p:fltVal val="0"/>
                                              </p:val>
                                            </p:tav>
                                            <p:tav tm="100000">
                                              <p:val>
                                                <p:strVal val="#ppt_w"/>
                                              </p:val>
                                            </p:tav>
                                          </p:tavLst>
                                        </p:anim>
                                        <p:anim calcmode="lin" valueType="num">
                                          <p:cBhvr>
                                            <p:cTn id="50" dur="750" fill="hold"/>
                                            <p:tgtEl>
                                              <p:spTgt spid="16"/>
                                            </p:tgtEl>
                                            <p:attrNameLst>
                                              <p:attrName>ppt_h</p:attrName>
                                            </p:attrNameLst>
                                          </p:cBhvr>
                                          <p:tavLst>
                                            <p:tav tm="0">
                                              <p:val>
                                                <p:fltVal val="0"/>
                                              </p:val>
                                            </p:tav>
                                            <p:tav tm="100000">
                                              <p:val>
                                                <p:strVal val="#ppt_h"/>
                                              </p:val>
                                            </p:tav>
                                          </p:tavLst>
                                        </p:anim>
                                        <p:animEffect transition="in" filter="fade">
                                          <p:cBhvr>
                                            <p:cTn id="51" dur="750"/>
                                            <p:tgtEl>
                                              <p:spTgt spid="16"/>
                                            </p:tgtEl>
                                          </p:cBhvr>
                                        </p:animEffect>
                                      </p:childTnLst>
                                    </p:cTn>
                                  </p:par>
                                  <p:par>
                                    <p:cTn id="52" presetID="22" presetClass="entr" presetSubtype="1" fill="hold" nodeType="withEffect">
                                      <p:stCondLst>
                                        <p:cond delay="275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1000"/>
                                            <p:tgtEl>
                                              <p:spTgt spid="19"/>
                                            </p:tgtEl>
                                          </p:cBhvr>
                                        </p:animEffect>
                                      </p:childTnLst>
                                    </p:cTn>
                                  </p:par>
                                  <p:par>
                                    <p:cTn id="55" presetID="22" presetClass="entr" presetSubtype="2" fill="hold" nodeType="withEffect">
                                      <p:stCondLst>
                                        <p:cond delay="275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1000"/>
                                            <p:tgtEl>
                                              <p:spTgt spid="27"/>
                                            </p:tgtEl>
                                          </p:cBhvr>
                                        </p:animEffect>
                                      </p:childTnLst>
                                    </p:cTn>
                                  </p:par>
                                  <p:par>
                                    <p:cTn id="58" presetID="22" presetClass="entr" presetSubtype="8" fill="hold" nodeType="withEffect">
                                      <p:stCondLst>
                                        <p:cond delay="275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1000"/>
                                            <p:tgtEl>
                                              <p:spTgt spid="31"/>
                                            </p:tgtEl>
                                          </p:cBhvr>
                                        </p:animEffect>
                                      </p:childTnLst>
                                    </p:cTn>
                                  </p:par>
                                  <p:par>
                                    <p:cTn id="61" presetID="22" presetClass="entr" presetSubtype="1" fill="hold" nodeType="withEffect">
                                      <p:stCondLst>
                                        <p:cond delay="275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 presetClass="entr" presetSubtype="4" fill="hold" grpId="0" nodeType="withEffect">
                                      <p:stCondLst>
                                        <p:cond delay="20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2500" fill="hold"/>
                                            <p:tgtEl>
                                              <p:spTgt spid="35"/>
                                            </p:tgtEl>
                                            <p:attrNameLst>
                                              <p:attrName>ppt_x</p:attrName>
                                            </p:attrNameLst>
                                          </p:cBhvr>
                                          <p:tavLst>
                                            <p:tav tm="0">
                                              <p:val>
                                                <p:strVal val="#ppt_x"/>
                                              </p:val>
                                            </p:tav>
                                            <p:tav tm="100000">
                                              <p:val>
                                                <p:strVal val="#ppt_x"/>
                                              </p:val>
                                            </p:tav>
                                          </p:tavLst>
                                        </p:anim>
                                        <p:anim calcmode="lin" valueType="num">
                                          <p:cBhvr additive="base">
                                            <p:cTn id="11" dur="2500" fill="hold"/>
                                            <p:tgtEl>
                                              <p:spTgt spid="3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300"/>
                                      </p:stCondLst>
                                      <p:childTnLst>
                                        <p:set>
                                          <p:cBhvr>
                                            <p:cTn id="13" dur="1" fill="hold">
                                              <p:stCondLst>
                                                <p:cond delay="0"/>
                                              </p:stCondLst>
                                            </p:cTn>
                                            <p:tgtEl>
                                              <p:spTgt spid="40"/>
                                            </p:tgtEl>
                                            <p:attrNameLst>
                                              <p:attrName>style.visibility</p:attrName>
                                            </p:attrNameLst>
                                          </p:cBhvr>
                                          <p:to>
                                            <p:strVal val="visible"/>
                                          </p:to>
                                        </p:set>
                                        <p:anim calcmode="lin" valueType="num">
                                          <p:cBhvr additive="base">
                                            <p:cTn id="14" dur="2500" fill="hold"/>
                                            <p:tgtEl>
                                              <p:spTgt spid="40"/>
                                            </p:tgtEl>
                                            <p:attrNameLst>
                                              <p:attrName>ppt_x</p:attrName>
                                            </p:attrNameLst>
                                          </p:cBhvr>
                                          <p:tavLst>
                                            <p:tav tm="0">
                                              <p:val>
                                                <p:strVal val="#ppt_x"/>
                                              </p:val>
                                            </p:tav>
                                            <p:tav tm="100000">
                                              <p:val>
                                                <p:strVal val="#ppt_x"/>
                                              </p:val>
                                            </p:tav>
                                          </p:tavLst>
                                        </p:anim>
                                        <p:anim calcmode="lin" valueType="num">
                                          <p:cBhvr additive="base">
                                            <p:cTn id="15" dur="2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20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2500" fill="hold"/>
                                            <p:tgtEl>
                                              <p:spTgt spid="37"/>
                                            </p:tgtEl>
                                            <p:attrNameLst>
                                              <p:attrName>ppt_x</p:attrName>
                                            </p:attrNameLst>
                                          </p:cBhvr>
                                          <p:tavLst>
                                            <p:tav tm="0">
                                              <p:val>
                                                <p:strVal val="#ppt_x"/>
                                              </p:val>
                                            </p:tav>
                                            <p:tav tm="100000">
                                              <p:val>
                                                <p:strVal val="#ppt_x"/>
                                              </p:val>
                                            </p:tav>
                                          </p:tavLst>
                                        </p:anim>
                                        <p:anim calcmode="lin" valueType="num">
                                          <p:cBhvr additive="base">
                                            <p:cTn id="19" dur="250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2500" fill="hold"/>
                                            <p:tgtEl>
                                              <p:spTgt spid="36"/>
                                            </p:tgtEl>
                                            <p:attrNameLst>
                                              <p:attrName>ppt_x</p:attrName>
                                            </p:attrNameLst>
                                          </p:cBhvr>
                                          <p:tavLst>
                                            <p:tav tm="0">
                                              <p:val>
                                                <p:strVal val="#ppt_x"/>
                                              </p:val>
                                            </p:tav>
                                            <p:tav tm="100000">
                                              <p:val>
                                                <p:strVal val="#ppt_x"/>
                                              </p:val>
                                            </p:tav>
                                          </p:tavLst>
                                        </p:anim>
                                        <p:anim calcmode="lin" valueType="num">
                                          <p:cBhvr additive="base">
                                            <p:cTn id="23" dur="2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cBhvr additive="base">
                                            <p:cTn id="26" dur="2500" fill="hold"/>
                                            <p:tgtEl>
                                              <p:spTgt spid="38"/>
                                            </p:tgtEl>
                                            <p:attrNameLst>
                                              <p:attrName>ppt_x</p:attrName>
                                            </p:attrNameLst>
                                          </p:cBhvr>
                                          <p:tavLst>
                                            <p:tav tm="0">
                                              <p:val>
                                                <p:strVal val="#ppt_x"/>
                                              </p:val>
                                            </p:tav>
                                            <p:tav tm="100000">
                                              <p:val>
                                                <p:strVal val="#ppt_x"/>
                                              </p:val>
                                            </p:tav>
                                          </p:tavLst>
                                        </p:anim>
                                        <p:anim calcmode="lin" valueType="num">
                                          <p:cBhvr additive="base">
                                            <p:cTn id="27" dur="2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2500" fill="hold"/>
                                            <p:tgtEl>
                                              <p:spTgt spid="39"/>
                                            </p:tgtEl>
                                            <p:attrNameLst>
                                              <p:attrName>ppt_x</p:attrName>
                                            </p:attrNameLst>
                                          </p:cBhvr>
                                          <p:tavLst>
                                            <p:tav tm="0">
                                              <p:val>
                                                <p:strVal val="#ppt_x"/>
                                              </p:val>
                                            </p:tav>
                                            <p:tav tm="100000">
                                              <p:val>
                                                <p:strVal val="#ppt_x"/>
                                              </p:val>
                                            </p:tav>
                                          </p:tavLst>
                                        </p:anim>
                                        <p:anim calcmode="lin" valueType="num">
                                          <p:cBhvr additive="base">
                                            <p:cTn id="31" dur="2500" fill="hold"/>
                                            <p:tgtEl>
                                              <p:spTgt spid="39"/>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200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Effect transition="in" filter="fade">
                                          <p:cBhvr>
                                            <p:cTn id="36" dur="750"/>
                                            <p:tgtEl>
                                              <p:spTgt spid="7"/>
                                            </p:tgtEl>
                                          </p:cBhvr>
                                        </p:animEffect>
                                      </p:childTnLst>
                                    </p:cTn>
                                  </p:par>
                                  <p:par>
                                    <p:cTn id="37" presetID="53" presetClass="entr" presetSubtype="16" fill="hold" nodeType="withEffect">
                                      <p:stCondLst>
                                        <p:cond delay="20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750" fill="hold"/>
                                            <p:tgtEl>
                                              <p:spTgt spid="10"/>
                                            </p:tgtEl>
                                            <p:attrNameLst>
                                              <p:attrName>ppt_w</p:attrName>
                                            </p:attrNameLst>
                                          </p:cBhvr>
                                          <p:tavLst>
                                            <p:tav tm="0">
                                              <p:val>
                                                <p:fltVal val="0"/>
                                              </p:val>
                                            </p:tav>
                                            <p:tav tm="100000">
                                              <p:val>
                                                <p:strVal val="#ppt_w"/>
                                              </p:val>
                                            </p:tav>
                                          </p:tavLst>
                                        </p:anim>
                                        <p:anim calcmode="lin" valueType="num">
                                          <p:cBhvr>
                                            <p:cTn id="45" dur="750" fill="hold"/>
                                            <p:tgtEl>
                                              <p:spTgt spid="10"/>
                                            </p:tgtEl>
                                            <p:attrNameLst>
                                              <p:attrName>ppt_h</p:attrName>
                                            </p:attrNameLst>
                                          </p:cBhvr>
                                          <p:tavLst>
                                            <p:tav tm="0">
                                              <p:val>
                                                <p:fltVal val="0"/>
                                              </p:val>
                                            </p:tav>
                                            <p:tav tm="100000">
                                              <p:val>
                                                <p:strVal val="#ppt_h"/>
                                              </p:val>
                                            </p:tav>
                                          </p:tavLst>
                                        </p:anim>
                                        <p:animEffect transition="in" filter="fade">
                                          <p:cBhvr>
                                            <p:cTn id="46" dur="750"/>
                                            <p:tgtEl>
                                              <p:spTgt spid="10"/>
                                            </p:tgtEl>
                                          </p:cBhvr>
                                        </p:animEffect>
                                      </p:childTnLst>
                                    </p:cTn>
                                  </p:par>
                                  <p:par>
                                    <p:cTn id="47" presetID="53" presetClass="entr" presetSubtype="16" fill="hold" nodeType="withEffect">
                                      <p:stCondLst>
                                        <p:cond delay="20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750" fill="hold"/>
                                            <p:tgtEl>
                                              <p:spTgt spid="16"/>
                                            </p:tgtEl>
                                            <p:attrNameLst>
                                              <p:attrName>ppt_w</p:attrName>
                                            </p:attrNameLst>
                                          </p:cBhvr>
                                          <p:tavLst>
                                            <p:tav tm="0">
                                              <p:val>
                                                <p:fltVal val="0"/>
                                              </p:val>
                                            </p:tav>
                                            <p:tav tm="100000">
                                              <p:val>
                                                <p:strVal val="#ppt_w"/>
                                              </p:val>
                                            </p:tav>
                                          </p:tavLst>
                                        </p:anim>
                                        <p:anim calcmode="lin" valueType="num">
                                          <p:cBhvr>
                                            <p:cTn id="50" dur="750" fill="hold"/>
                                            <p:tgtEl>
                                              <p:spTgt spid="16"/>
                                            </p:tgtEl>
                                            <p:attrNameLst>
                                              <p:attrName>ppt_h</p:attrName>
                                            </p:attrNameLst>
                                          </p:cBhvr>
                                          <p:tavLst>
                                            <p:tav tm="0">
                                              <p:val>
                                                <p:fltVal val="0"/>
                                              </p:val>
                                            </p:tav>
                                            <p:tav tm="100000">
                                              <p:val>
                                                <p:strVal val="#ppt_h"/>
                                              </p:val>
                                            </p:tav>
                                          </p:tavLst>
                                        </p:anim>
                                        <p:animEffect transition="in" filter="fade">
                                          <p:cBhvr>
                                            <p:cTn id="51" dur="750"/>
                                            <p:tgtEl>
                                              <p:spTgt spid="16"/>
                                            </p:tgtEl>
                                          </p:cBhvr>
                                        </p:animEffect>
                                      </p:childTnLst>
                                    </p:cTn>
                                  </p:par>
                                  <p:par>
                                    <p:cTn id="52" presetID="22" presetClass="entr" presetSubtype="1" fill="hold" nodeType="withEffect">
                                      <p:stCondLst>
                                        <p:cond delay="275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1000"/>
                                            <p:tgtEl>
                                              <p:spTgt spid="19"/>
                                            </p:tgtEl>
                                          </p:cBhvr>
                                        </p:animEffect>
                                      </p:childTnLst>
                                    </p:cTn>
                                  </p:par>
                                  <p:par>
                                    <p:cTn id="55" presetID="22" presetClass="entr" presetSubtype="2" fill="hold" nodeType="withEffect">
                                      <p:stCondLst>
                                        <p:cond delay="275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1000"/>
                                            <p:tgtEl>
                                              <p:spTgt spid="27"/>
                                            </p:tgtEl>
                                          </p:cBhvr>
                                        </p:animEffect>
                                      </p:childTnLst>
                                    </p:cTn>
                                  </p:par>
                                  <p:par>
                                    <p:cTn id="58" presetID="22" presetClass="entr" presetSubtype="8" fill="hold" nodeType="withEffect">
                                      <p:stCondLst>
                                        <p:cond delay="275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1000"/>
                                            <p:tgtEl>
                                              <p:spTgt spid="31"/>
                                            </p:tgtEl>
                                          </p:cBhvr>
                                        </p:animEffect>
                                      </p:childTnLst>
                                    </p:cTn>
                                  </p:par>
                                  <p:par>
                                    <p:cTn id="61" presetID="22" presetClass="entr" presetSubtype="1" fill="hold" nodeType="withEffect">
                                      <p:stCondLst>
                                        <p:cond delay="275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6"/>
          <p:cNvCxnSpPr/>
          <p:nvPr/>
        </p:nvCxnSpPr>
        <p:spPr>
          <a:xfrm flipV="1">
            <a:off x="6424048" y="1397000"/>
            <a:ext cx="0" cy="5461000"/>
          </a:xfrm>
          <a:prstGeom prst="straightConnector1">
            <a:avLst/>
          </a:prstGeom>
          <a:ln w="2857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3" name="Oval 7"/>
          <p:cNvSpPr/>
          <p:nvPr/>
        </p:nvSpPr>
        <p:spPr>
          <a:xfrm>
            <a:off x="6269053" y="21030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Oval 8"/>
          <p:cNvSpPr/>
          <p:nvPr/>
        </p:nvSpPr>
        <p:spPr>
          <a:xfrm>
            <a:off x="6269053" y="3012213"/>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Oval 9"/>
          <p:cNvSpPr/>
          <p:nvPr/>
        </p:nvSpPr>
        <p:spPr>
          <a:xfrm>
            <a:off x="6269053" y="3913914"/>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Oval 10"/>
          <p:cNvSpPr/>
          <p:nvPr/>
        </p:nvSpPr>
        <p:spPr>
          <a:xfrm>
            <a:off x="6269053" y="48462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Oval 11"/>
          <p:cNvSpPr/>
          <p:nvPr/>
        </p:nvSpPr>
        <p:spPr>
          <a:xfrm>
            <a:off x="6269053" y="57606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8" name="Group 12"/>
          <p:cNvGrpSpPr/>
          <p:nvPr/>
        </p:nvGrpSpPr>
        <p:grpSpPr>
          <a:xfrm>
            <a:off x="8256539" y="1803400"/>
            <a:ext cx="650165" cy="662997"/>
            <a:chOff x="7160655" y="2178006"/>
            <a:chExt cx="379359" cy="386846"/>
          </a:xfrm>
          <a:solidFill>
            <a:schemeClr val="accent2"/>
          </a:solidFill>
        </p:grpSpPr>
        <p:sp>
          <p:nvSpPr>
            <p:cNvPr id="9"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0"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1"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sp>
        <p:nvSpPr>
          <p:cNvPr id="12" name="Freeform 62"/>
          <p:cNvSpPr>
            <a:spLocks noEditPoints="1"/>
          </p:cNvSpPr>
          <p:nvPr/>
        </p:nvSpPr>
        <p:spPr bwMode="auto">
          <a:xfrm>
            <a:off x="4851846" y="2819400"/>
            <a:ext cx="479189" cy="645576"/>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accent3"/>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nvGrpSpPr>
          <p:cNvPr id="13" name="Group 17"/>
          <p:cNvGrpSpPr/>
          <p:nvPr/>
        </p:nvGrpSpPr>
        <p:grpSpPr>
          <a:xfrm>
            <a:off x="3202062" y="1397000"/>
            <a:ext cx="689521" cy="607043"/>
            <a:chOff x="6040049" y="4182118"/>
            <a:chExt cx="521619" cy="459224"/>
          </a:xfrm>
          <a:solidFill>
            <a:schemeClr val="accent1"/>
          </a:solidFill>
        </p:grpSpPr>
        <p:sp>
          <p:nvSpPr>
            <p:cNvPr id="14"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5"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6"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7"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8"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grpSp>
        <p:nvGrpSpPr>
          <p:cNvPr id="19" name="Group 23"/>
          <p:cNvGrpSpPr/>
          <p:nvPr/>
        </p:nvGrpSpPr>
        <p:grpSpPr>
          <a:xfrm>
            <a:off x="3393413" y="4851401"/>
            <a:ext cx="719543" cy="448097"/>
            <a:chOff x="2942785" y="3296116"/>
            <a:chExt cx="416796" cy="259561"/>
          </a:xfrm>
          <a:solidFill>
            <a:schemeClr val="accent5"/>
          </a:solidFill>
        </p:grpSpPr>
        <p:sp>
          <p:nvSpPr>
            <p:cNvPr id="20"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1" name="Rectangle 96"/>
            <p:cNvSpPr>
              <a:spLocks noChangeArrowheads="1"/>
            </p:cNvSpPr>
            <p:nvPr/>
          </p:nvSpPr>
          <p:spPr bwMode="auto">
            <a:xfrm>
              <a:off x="3000187" y="3351023"/>
              <a:ext cx="79865" cy="144755"/>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2" name="Rectangle 97"/>
            <p:cNvSpPr>
              <a:spLocks noChangeArrowheads="1"/>
            </p:cNvSpPr>
            <p:nvPr/>
          </p:nvSpPr>
          <p:spPr bwMode="auto">
            <a:xfrm>
              <a:off x="3092532" y="3351023"/>
              <a:ext cx="77370" cy="144755"/>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grpSp>
        <p:nvGrpSpPr>
          <p:cNvPr id="23" name="Group 27"/>
          <p:cNvGrpSpPr/>
          <p:nvPr/>
        </p:nvGrpSpPr>
        <p:grpSpPr>
          <a:xfrm>
            <a:off x="8278580" y="4181527"/>
            <a:ext cx="572291" cy="568527"/>
            <a:chOff x="6853673" y="3715407"/>
            <a:chExt cx="379359" cy="376864"/>
          </a:xfrm>
          <a:solidFill>
            <a:schemeClr val="accent4"/>
          </a:solidFill>
        </p:grpSpPr>
        <p:sp>
          <p:nvSpPr>
            <p:cNvPr id="24"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5" name="Rectangle 151"/>
            <p:cNvSpPr>
              <a:spLocks noChangeArrowheads="1"/>
            </p:cNvSpPr>
            <p:nvPr/>
          </p:nvSpPr>
          <p:spPr bwMode="auto">
            <a:xfrm>
              <a:off x="6998429" y="3987447"/>
              <a:ext cx="22463" cy="42429"/>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6" name="Rectangle 152"/>
            <p:cNvSpPr>
              <a:spLocks noChangeArrowheads="1"/>
            </p:cNvSpPr>
            <p:nvPr/>
          </p:nvSpPr>
          <p:spPr bwMode="auto">
            <a:xfrm>
              <a:off x="7033370" y="3987447"/>
              <a:ext cx="19966" cy="42429"/>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7" name="Rectangle 153"/>
            <p:cNvSpPr>
              <a:spLocks noChangeArrowheads="1"/>
            </p:cNvSpPr>
            <p:nvPr/>
          </p:nvSpPr>
          <p:spPr bwMode="auto">
            <a:xfrm>
              <a:off x="7068311" y="3987447"/>
              <a:ext cx="19966" cy="42429"/>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8"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9"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0"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1"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2"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3" name="Rectangle 159"/>
            <p:cNvSpPr>
              <a:spLocks noChangeArrowheads="1"/>
            </p:cNvSpPr>
            <p:nvPr/>
          </p:nvSpPr>
          <p:spPr bwMode="auto">
            <a:xfrm>
              <a:off x="7040858" y="3750348"/>
              <a:ext cx="7488" cy="22463"/>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4"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5"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6"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7"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8"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9"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40" name="Rectangle 166"/>
            <p:cNvSpPr>
              <a:spLocks noChangeArrowheads="1"/>
            </p:cNvSpPr>
            <p:nvPr/>
          </p:nvSpPr>
          <p:spPr bwMode="auto">
            <a:xfrm>
              <a:off x="6893606" y="3890112"/>
              <a:ext cx="24958" cy="7488"/>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41" name="Rectangle 167"/>
            <p:cNvSpPr>
              <a:spLocks noChangeArrowheads="1"/>
            </p:cNvSpPr>
            <p:nvPr/>
          </p:nvSpPr>
          <p:spPr bwMode="auto">
            <a:xfrm>
              <a:off x="7170638" y="3892607"/>
              <a:ext cx="27454" cy="7488"/>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cxnSp>
        <p:nvCxnSpPr>
          <p:cNvPr id="42" name="Elbow Connector 2"/>
          <p:cNvCxnSpPr>
            <a:stCxn id="3" idx="2"/>
          </p:cNvCxnSpPr>
          <p:nvPr/>
        </p:nvCxnSpPr>
        <p:spPr>
          <a:xfrm rot="10800000" flipV="1">
            <a:off x="1062015" y="2258004"/>
            <a:ext cx="5207039" cy="363377"/>
          </a:xfrm>
          <a:prstGeom prst="bentConnector3">
            <a:avLst>
              <a:gd name="adj1" fmla="val 40732"/>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3" name="Elbow Connector 58"/>
          <p:cNvCxnSpPr>
            <a:stCxn id="4" idx="6"/>
          </p:cNvCxnSpPr>
          <p:nvPr/>
        </p:nvCxnSpPr>
        <p:spPr>
          <a:xfrm>
            <a:off x="6579045" y="3167210"/>
            <a:ext cx="4800155" cy="377501"/>
          </a:xfrm>
          <a:prstGeom prst="bentConnector3">
            <a:avLst>
              <a:gd name="adj1" fmla="val 31215"/>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4" name="Elbow Connector 61"/>
          <p:cNvCxnSpPr>
            <a:stCxn id="5" idx="2"/>
          </p:cNvCxnSpPr>
          <p:nvPr/>
        </p:nvCxnSpPr>
        <p:spPr>
          <a:xfrm rot="10800000" flipV="1">
            <a:off x="2470487" y="4068910"/>
            <a:ext cx="3798567" cy="319695"/>
          </a:xfrm>
          <a:prstGeom prst="bentConnector3">
            <a:avLst>
              <a:gd name="adj1" fmla="val 17904"/>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5" name="Elbow Connector 65"/>
          <p:cNvCxnSpPr>
            <a:stCxn id="6" idx="6"/>
          </p:cNvCxnSpPr>
          <p:nvPr/>
        </p:nvCxnSpPr>
        <p:spPr>
          <a:xfrm>
            <a:off x="6579046" y="5001205"/>
            <a:ext cx="4787677" cy="813327"/>
          </a:xfrm>
          <a:prstGeom prst="bentConnector3">
            <a:avLst>
              <a:gd name="adj1" fmla="val 31962"/>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6" name="Elbow Connector 68"/>
          <p:cNvCxnSpPr>
            <a:stCxn id="7" idx="2"/>
          </p:cNvCxnSpPr>
          <p:nvPr/>
        </p:nvCxnSpPr>
        <p:spPr>
          <a:xfrm rot="10800000" flipV="1">
            <a:off x="1062015" y="5915603"/>
            <a:ext cx="5207039" cy="358196"/>
          </a:xfrm>
          <a:prstGeom prst="bentConnector3">
            <a:avLst>
              <a:gd name="adj1" fmla="val 37073"/>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7" name="TextBox 13"/>
          <p:cNvSpPr txBox="1">
            <a:spLocks noChangeArrowheads="1"/>
          </p:cNvSpPr>
          <p:nvPr/>
        </p:nvSpPr>
        <p:spPr bwMode="auto">
          <a:xfrm>
            <a:off x="1524090" y="1631396"/>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13"/>
          <p:cNvSpPr txBox="1">
            <a:spLocks noChangeArrowheads="1"/>
          </p:cNvSpPr>
          <p:nvPr/>
        </p:nvSpPr>
        <p:spPr bwMode="auto">
          <a:xfrm>
            <a:off x="1062014" y="2074061"/>
            <a:ext cx="23336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3"/>
          <p:cNvSpPr txBox="1">
            <a:spLocks noChangeArrowheads="1"/>
          </p:cNvSpPr>
          <p:nvPr/>
        </p:nvSpPr>
        <p:spPr bwMode="auto">
          <a:xfrm>
            <a:off x="9090631" y="1966764"/>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2"/>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13"/>
          <p:cNvSpPr txBox="1">
            <a:spLocks noChangeArrowheads="1"/>
          </p:cNvSpPr>
          <p:nvPr/>
        </p:nvSpPr>
        <p:spPr bwMode="auto">
          <a:xfrm>
            <a:off x="8735141" y="2541234"/>
            <a:ext cx="279905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3"/>
          <p:cNvSpPr txBox="1">
            <a:spLocks noChangeArrowheads="1"/>
          </p:cNvSpPr>
          <p:nvPr/>
        </p:nvSpPr>
        <p:spPr bwMode="auto">
          <a:xfrm>
            <a:off x="3323237" y="3176688"/>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3"/>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13"/>
          <p:cNvSpPr txBox="1">
            <a:spLocks noChangeArrowheads="1"/>
          </p:cNvSpPr>
          <p:nvPr/>
        </p:nvSpPr>
        <p:spPr bwMode="auto">
          <a:xfrm>
            <a:off x="1725252" y="3682036"/>
            <a:ext cx="37190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13"/>
          <p:cNvSpPr txBox="1">
            <a:spLocks noChangeArrowheads="1"/>
          </p:cNvSpPr>
          <p:nvPr/>
        </p:nvSpPr>
        <p:spPr bwMode="auto">
          <a:xfrm>
            <a:off x="9024816" y="4385085"/>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13"/>
          <p:cNvSpPr txBox="1">
            <a:spLocks noChangeArrowheads="1"/>
          </p:cNvSpPr>
          <p:nvPr/>
        </p:nvSpPr>
        <p:spPr bwMode="auto">
          <a:xfrm>
            <a:off x="8696505" y="4901085"/>
            <a:ext cx="279905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13"/>
          <p:cNvSpPr txBox="1">
            <a:spLocks noChangeArrowheads="1"/>
          </p:cNvSpPr>
          <p:nvPr/>
        </p:nvSpPr>
        <p:spPr bwMode="auto">
          <a:xfrm>
            <a:off x="1838178" y="4936107"/>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5"/>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13"/>
          <p:cNvSpPr txBox="1">
            <a:spLocks noChangeArrowheads="1"/>
          </p:cNvSpPr>
          <p:nvPr/>
        </p:nvSpPr>
        <p:spPr bwMode="auto">
          <a:xfrm>
            <a:off x="1092075" y="5532198"/>
            <a:ext cx="31247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文本框 128"/>
          <p:cNvSpPr txBox="1"/>
          <p:nvPr userDrawn="1"/>
        </p:nvSpPr>
        <p:spPr>
          <a:xfrm>
            <a:off x="4639945" y="505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350" fill="hold"/>
                                        <p:tgtEl>
                                          <p:spTgt spid="3"/>
                                        </p:tgtEl>
                                        <p:attrNameLst>
                                          <p:attrName>ppt_w</p:attrName>
                                        </p:attrNameLst>
                                      </p:cBhvr>
                                      <p:tavLst>
                                        <p:tav tm="0">
                                          <p:val>
                                            <p:fltVal val="0"/>
                                          </p:val>
                                        </p:tav>
                                        <p:tav tm="100000">
                                          <p:val>
                                            <p:strVal val="#ppt_w"/>
                                          </p:val>
                                        </p:tav>
                                      </p:tavLst>
                                    </p:anim>
                                    <p:anim calcmode="lin" valueType="num">
                                      <p:cBhvr>
                                        <p:cTn id="12" dur="350" fill="hold"/>
                                        <p:tgtEl>
                                          <p:spTgt spid="3"/>
                                        </p:tgtEl>
                                        <p:attrNameLst>
                                          <p:attrName>ppt_h</p:attrName>
                                        </p:attrNameLst>
                                      </p:cBhvr>
                                      <p:tavLst>
                                        <p:tav tm="0">
                                          <p:val>
                                            <p:fltVal val="0"/>
                                          </p:val>
                                        </p:tav>
                                        <p:tav tm="100000">
                                          <p:val>
                                            <p:strVal val="#ppt_h"/>
                                          </p:val>
                                        </p:tav>
                                      </p:tavLst>
                                    </p:anim>
                                    <p:animEffect transition="in" filter="fade">
                                      <p:cBhvr>
                                        <p:cTn id="13" dur="350"/>
                                        <p:tgtEl>
                                          <p:spTgt spid="3"/>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ipe(right)">
                                      <p:cBhvr>
                                        <p:cTn id="17" dur="500"/>
                                        <p:tgtEl>
                                          <p:spTgt spid="42"/>
                                        </p:tgtEl>
                                      </p:cBhvr>
                                    </p:animEffect>
                                  </p:childTnLst>
                                </p:cTn>
                              </p:par>
                              <p:par>
                                <p:cTn id="18" presetID="10"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1500"/>
                            </p:stCondLst>
                            <p:childTnLst>
                              <p:par>
                                <p:cTn id="22" presetID="42" presetClass="entr" presetSubtype="0" fill="hold" grpId="0" nodeType="afterEffect">
                                  <p:stCondLst>
                                    <p:cond delay="0"/>
                                  </p:stCondLst>
                                  <p:iterate type="lt">
                                    <p:tmPct val="10000"/>
                                  </p:iterate>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anim calcmode="lin" valueType="num">
                                      <p:cBhvr>
                                        <p:cTn id="25" dur="500" fill="hold"/>
                                        <p:tgtEl>
                                          <p:spTgt spid="47"/>
                                        </p:tgtEl>
                                        <p:attrNameLst>
                                          <p:attrName>ppt_x</p:attrName>
                                        </p:attrNameLst>
                                      </p:cBhvr>
                                      <p:tavLst>
                                        <p:tav tm="0">
                                          <p:val>
                                            <p:strVal val="#ppt_x"/>
                                          </p:val>
                                        </p:tav>
                                        <p:tav tm="100000">
                                          <p:val>
                                            <p:strVal val="#ppt_x"/>
                                          </p:val>
                                        </p:tav>
                                      </p:tavLst>
                                    </p:anim>
                                    <p:anim calcmode="lin" valueType="num">
                                      <p:cBhvr>
                                        <p:cTn id="26" dur="500" fill="hold"/>
                                        <p:tgtEl>
                                          <p:spTgt spid="47"/>
                                        </p:tgtEl>
                                        <p:attrNameLst>
                                          <p:attrName>ppt_y</p:attrName>
                                        </p:attrNameLst>
                                      </p:cBhvr>
                                      <p:tavLst>
                                        <p:tav tm="0">
                                          <p:val>
                                            <p:strVal val="#ppt_y+.1"/>
                                          </p:val>
                                        </p:tav>
                                        <p:tav tm="100000">
                                          <p:val>
                                            <p:strVal val="#ppt_y"/>
                                          </p:val>
                                        </p:tav>
                                      </p:tavLst>
                                    </p:anim>
                                  </p:childTnLst>
                                </p:cTn>
                              </p:par>
                            </p:childTnLst>
                          </p:cTn>
                        </p:par>
                        <p:par>
                          <p:cTn id="27" fill="hold">
                            <p:stCondLst>
                              <p:cond delay="2099"/>
                            </p:stCondLst>
                            <p:childTnLst>
                              <p:par>
                                <p:cTn id="28" presetID="42" presetClass="entr" presetSubtype="0"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500"/>
                                        <p:tgtEl>
                                          <p:spTgt spid="48"/>
                                        </p:tgtEl>
                                      </p:cBhvr>
                                    </p:animEffect>
                                    <p:anim calcmode="lin" valueType="num">
                                      <p:cBhvr>
                                        <p:cTn id="31" dur="500" fill="hold"/>
                                        <p:tgtEl>
                                          <p:spTgt spid="48"/>
                                        </p:tgtEl>
                                        <p:attrNameLst>
                                          <p:attrName>ppt_x</p:attrName>
                                        </p:attrNameLst>
                                      </p:cBhvr>
                                      <p:tavLst>
                                        <p:tav tm="0">
                                          <p:val>
                                            <p:strVal val="#ppt_x"/>
                                          </p:val>
                                        </p:tav>
                                        <p:tav tm="100000">
                                          <p:val>
                                            <p:strVal val="#ppt_x"/>
                                          </p:val>
                                        </p:tav>
                                      </p:tavLst>
                                    </p:anim>
                                    <p:anim calcmode="lin" valueType="num">
                                      <p:cBhvr>
                                        <p:cTn id="32" dur="500" fill="hold"/>
                                        <p:tgtEl>
                                          <p:spTgt spid="48"/>
                                        </p:tgtEl>
                                        <p:attrNameLst>
                                          <p:attrName>ppt_y</p:attrName>
                                        </p:attrNameLst>
                                      </p:cBhvr>
                                      <p:tavLst>
                                        <p:tav tm="0">
                                          <p:val>
                                            <p:strVal val="#ppt_y+.1"/>
                                          </p:val>
                                        </p:tav>
                                        <p:tav tm="100000">
                                          <p:val>
                                            <p:strVal val="#ppt_y"/>
                                          </p:val>
                                        </p:tav>
                                      </p:tavLst>
                                    </p:anim>
                                  </p:childTnLst>
                                </p:cTn>
                              </p:par>
                            </p:childTnLst>
                          </p:cTn>
                        </p:par>
                        <p:par>
                          <p:cTn id="33" fill="hold">
                            <p:stCondLst>
                              <p:cond delay="2599"/>
                            </p:stCondLst>
                            <p:childTnLst>
                              <p:par>
                                <p:cTn id="34" presetID="53" presetClass="entr" presetSubtype="16"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350" fill="hold"/>
                                        <p:tgtEl>
                                          <p:spTgt spid="4"/>
                                        </p:tgtEl>
                                        <p:attrNameLst>
                                          <p:attrName>ppt_w</p:attrName>
                                        </p:attrNameLst>
                                      </p:cBhvr>
                                      <p:tavLst>
                                        <p:tav tm="0">
                                          <p:val>
                                            <p:fltVal val="0"/>
                                          </p:val>
                                        </p:tav>
                                        <p:tav tm="100000">
                                          <p:val>
                                            <p:strVal val="#ppt_w"/>
                                          </p:val>
                                        </p:tav>
                                      </p:tavLst>
                                    </p:anim>
                                    <p:anim calcmode="lin" valueType="num">
                                      <p:cBhvr>
                                        <p:cTn id="37" dur="350" fill="hold"/>
                                        <p:tgtEl>
                                          <p:spTgt spid="4"/>
                                        </p:tgtEl>
                                        <p:attrNameLst>
                                          <p:attrName>ppt_h</p:attrName>
                                        </p:attrNameLst>
                                      </p:cBhvr>
                                      <p:tavLst>
                                        <p:tav tm="0">
                                          <p:val>
                                            <p:fltVal val="0"/>
                                          </p:val>
                                        </p:tav>
                                        <p:tav tm="100000">
                                          <p:val>
                                            <p:strVal val="#ppt_h"/>
                                          </p:val>
                                        </p:tav>
                                      </p:tavLst>
                                    </p:anim>
                                    <p:animEffect transition="in" filter="fade">
                                      <p:cBhvr>
                                        <p:cTn id="38" dur="350"/>
                                        <p:tgtEl>
                                          <p:spTgt spid="4"/>
                                        </p:tgtEl>
                                      </p:cBhvr>
                                    </p:animEffect>
                                  </p:childTnLst>
                                </p:cTn>
                              </p:par>
                            </p:childTnLst>
                          </p:cTn>
                        </p:par>
                        <p:par>
                          <p:cTn id="39" fill="hold">
                            <p:stCondLst>
                              <p:cond delay="3099"/>
                            </p:stCondLst>
                            <p:childTnLst>
                              <p:par>
                                <p:cTn id="40" presetID="22" presetClass="entr" presetSubtype="8"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left)">
                                      <p:cBhvr>
                                        <p:cTn id="42" dur="500"/>
                                        <p:tgtEl>
                                          <p:spTgt spid="43"/>
                                        </p:tgtEl>
                                      </p:cBhvr>
                                    </p:animEffect>
                                  </p:childTnLst>
                                </p:cTn>
                              </p:par>
                              <p:par>
                                <p:cTn id="43" presetID="10" presetClass="entr" presetSubtype="0"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par>
                          <p:cTn id="46" fill="hold">
                            <p:stCondLst>
                              <p:cond delay="3599"/>
                            </p:stCondLst>
                            <p:childTnLst>
                              <p:par>
                                <p:cTn id="47" presetID="42" presetClass="entr" presetSubtype="0" fill="hold" grpId="0" nodeType="afterEffect">
                                  <p:stCondLst>
                                    <p:cond delay="0"/>
                                  </p:stCondLst>
                                  <p:iterate type="lt">
                                    <p:tmPct val="10000"/>
                                  </p:iterate>
                                  <p:childTnLst>
                                    <p:set>
                                      <p:cBhvr>
                                        <p:cTn id="48" dur="1" fill="hold">
                                          <p:stCondLst>
                                            <p:cond delay="0"/>
                                          </p:stCondLst>
                                        </p:cTn>
                                        <p:tgtEl>
                                          <p:spTgt spid="49"/>
                                        </p:tgtEl>
                                        <p:attrNameLst>
                                          <p:attrName>style.visibility</p:attrName>
                                        </p:attrNameLst>
                                      </p:cBhvr>
                                      <p:to>
                                        <p:strVal val="visible"/>
                                      </p:to>
                                    </p:set>
                                    <p:animEffect transition="in" filter="fade">
                                      <p:cBhvr>
                                        <p:cTn id="49" dur="500"/>
                                        <p:tgtEl>
                                          <p:spTgt spid="49"/>
                                        </p:tgtEl>
                                      </p:cBhvr>
                                    </p:animEffect>
                                    <p:anim calcmode="lin" valueType="num">
                                      <p:cBhvr>
                                        <p:cTn id="50" dur="500" fill="hold"/>
                                        <p:tgtEl>
                                          <p:spTgt spid="49"/>
                                        </p:tgtEl>
                                        <p:attrNameLst>
                                          <p:attrName>ppt_x</p:attrName>
                                        </p:attrNameLst>
                                      </p:cBhvr>
                                      <p:tavLst>
                                        <p:tav tm="0">
                                          <p:val>
                                            <p:strVal val="#ppt_x"/>
                                          </p:val>
                                        </p:tav>
                                        <p:tav tm="100000">
                                          <p:val>
                                            <p:strVal val="#ppt_x"/>
                                          </p:val>
                                        </p:tav>
                                      </p:tavLst>
                                    </p:anim>
                                    <p:anim calcmode="lin" valueType="num">
                                      <p:cBhvr>
                                        <p:cTn id="51" dur="500" fill="hold"/>
                                        <p:tgtEl>
                                          <p:spTgt spid="49"/>
                                        </p:tgtEl>
                                        <p:attrNameLst>
                                          <p:attrName>ppt_y</p:attrName>
                                        </p:attrNameLst>
                                      </p:cBhvr>
                                      <p:tavLst>
                                        <p:tav tm="0">
                                          <p:val>
                                            <p:strVal val="#ppt_y+.1"/>
                                          </p:val>
                                        </p:tav>
                                        <p:tav tm="100000">
                                          <p:val>
                                            <p:strVal val="#ppt_y"/>
                                          </p:val>
                                        </p:tav>
                                      </p:tavLst>
                                    </p:anim>
                                  </p:childTnLst>
                                </p:cTn>
                              </p:par>
                            </p:childTnLst>
                          </p:cTn>
                        </p:par>
                        <p:par>
                          <p:cTn id="52" fill="hold">
                            <p:stCondLst>
                              <p:cond delay="4199"/>
                            </p:stCondLst>
                            <p:childTnLst>
                              <p:par>
                                <p:cTn id="53" presetID="42" presetClass="entr" presetSubtype="0"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anim calcmode="lin" valueType="num">
                                      <p:cBhvr>
                                        <p:cTn id="56" dur="500" fill="hold"/>
                                        <p:tgtEl>
                                          <p:spTgt spid="50"/>
                                        </p:tgtEl>
                                        <p:attrNameLst>
                                          <p:attrName>ppt_x</p:attrName>
                                        </p:attrNameLst>
                                      </p:cBhvr>
                                      <p:tavLst>
                                        <p:tav tm="0">
                                          <p:val>
                                            <p:strVal val="#ppt_x"/>
                                          </p:val>
                                        </p:tav>
                                        <p:tav tm="100000">
                                          <p:val>
                                            <p:strVal val="#ppt_x"/>
                                          </p:val>
                                        </p:tav>
                                      </p:tavLst>
                                    </p:anim>
                                    <p:anim calcmode="lin" valueType="num">
                                      <p:cBhvr>
                                        <p:cTn id="57" dur="500" fill="hold"/>
                                        <p:tgtEl>
                                          <p:spTgt spid="50"/>
                                        </p:tgtEl>
                                        <p:attrNameLst>
                                          <p:attrName>ppt_y</p:attrName>
                                        </p:attrNameLst>
                                      </p:cBhvr>
                                      <p:tavLst>
                                        <p:tav tm="0">
                                          <p:val>
                                            <p:strVal val="#ppt_y+.1"/>
                                          </p:val>
                                        </p:tav>
                                        <p:tav tm="100000">
                                          <p:val>
                                            <p:strVal val="#ppt_y"/>
                                          </p:val>
                                        </p:tav>
                                      </p:tavLst>
                                    </p:anim>
                                  </p:childTnLst>
                                </p:cTn>
                              </p:par>
                            </p:childTnLst>
                          </p:cTn>
                        </p:par>
                        <p:par>
                          <p:cTn id="58" fill="hold">
                            <p:stCondLst>
                              <p:cond delay="4699"/>
                            </p:stCondLst>
                            <p:childTnLst>
                              <p:par>
                                <p:cTn id="59" presetID="53" presetClass="entr" presetSubtype="16" fill="hold" grpId="0" nodeType="after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p:cTn id="61" dur="350" fill="hold"/>
                                        <p:tgtEl>
                                          <p:spTgt spid="5"/>
                                        </p:tgtEl>
                                        <p:attrNameLst>
                                          <p:attrName>ppt_w</p:attrName>
                                        </p:attrNameLst>
                                      </p:cBhvr>
                                      <p:tavLst>
                                        <p:tav tm="0">
                                          <p:val>
                                            <p:fltVal val="0"/>
                                          </p:val>
                                        </p:tav>
                                        <p:tav tm="100000">
                                          <p:val>
                                            <p:strVal val="#ppt_w"/>
                                          </p:val>
                                        </p:tav>
                                      </p:tavLst>
                                    </p:anim>
                                    <p:anim calcmode="lin" valueType="num">
                                      <p:cBhvr>
                                        <p:cTn id="62" dur="350" fill="hold"/>
                                        <p:tgtEl>
                                          <p:spTgt spid="5"/>
                                        </p:tgtEl>
                                        <p:attrNameLst>
                                          <p:attrName>ppt_h</p:attrName>
                                        </p:attrNameLst>
                                      </p:cBhvr>
                                      <p:tavLst>
                                        <p:tav tm="0">
                                          <p:val>
                                            <p:fltVal val="0"/>
                                          </p:val>
                                        </p:tav>
                                        <p:tav tm="100000">
                                          <p:val>
                                            <p:strVal val="#ppt_h"/>
                                          </p:val>
                                        </p:tav>
                                      </p:tavLst>
                                    </p:anim>
                                    <p:animEffect transition="in" filter="fade">
                                      <p:cBhvr>
                                        <p:cTn id="63" dur="350"/>
                                        <p:tgtEl>
                                          <p:spTgt spid="5"/>
                                        </p:tgtEl>
                                      </p:cBhvr>
                                    </p:animEffect>
                                  </p:childTnLst>
                                </p:cTn>
                              </p:par>
                            </p:childTnLst>
                          </p:cTn>
                        </p:par>
                        <p:par>
                          <p:cTn id="64" fill="hold">
                            <p:stCondLst>
                              <p:cond delay="5199"/>
                            </p:stCondLst>
                            <p:childTnLst>
                              <p:par>
                                <p:cTn id="65" presetID="22" presetClass="entr" presetSubtype="2" fill="hold" nodeType="after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wipe(right)">
                                      <p:cBhvr>
                                        <p:cTn id="67" dur="500"/>
                                        <p:tgtEl>
                                          <p:spTgt spid="4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500"/>
                                        <p:tgtEl>
                                          <p:spTgt spid="12"/>
                                        </p:tgtEl>
                                      </p:cBhvr>
                                    </p:animEffect>
                                  </p:childTnLst>
                                </p:cTn>
                              </p:par>
                            </p:childTnLst>
                          </p:cTn>
                        </p:par>
                        <p:par>
                          <p:cTn id="71" fill="hold">
                            <p:stCondLst>
                              <p:cond delay="5699"/>
                            </p:stCondLst>
                            <p:childTnLst>
                              <p:par>
                                <p:cTn id="72" presetID="42" presetClass="entr" presetSubtype="0" fill="hold" grpId="0" nodeType="afterEffect">
                                  <p:stCondLst>
                                    <p:cond delay="0"/>
                                  </p:stCondLst>
                                  <p:iterate type="lt">
                                    <p:tmPct val="10000"/>
                                  </p:iterate>
                                  <p:childTnLst>
                                    <p:set>
                                      <p:cBhvr>
                                        <p:cTn id="73" dur="1" fill="hold">
                                          <p:stCondLst>
                                            <p:cond delay="0"/>
                                          </p:stCondLst>
                                        </p:cTn>
                                        <p:tgtEl>
                                          <p:spTgt spid="51"/>
                                        </p:tgtEl>
                                        <p:attrNameLst>
                                          <p:attrName>style.visibility</p:attrName>
                                        </p:attrNameLst>
                                      </p:cBhvr>
                                      <p:to>
                                        <p:strVal val="visible"/>
                                      </p:to>
                                    </p:set>
                                    <p:animEffect transition="in" filter="fade">
                                      <p:cBhvr>
                                        <p:cTn id="74" dur="500"/>
                                        <p:tgtEl>
                                          <p:spTgt spid="51"/>
                                        </p:tgtEl>
                                      </p:cBhvr>
                                    </p:animEffect>
                                    <p:anim calcmode="lin" valueType="num">
                                      <p:cBhvr>
                                        <p:cTn id="75" dur="500" fill="hold"/>
                                        <p:tgtEl>
                                          <p:spTgt spid="51"/>
                                        </p:tgtEl>
                                        <p:attrNameLst>
                                          <p:attrName>ppt_x</p:attrName>
                                        </p:attrNameLst>
                                      </p:cBhvr>
                                      <p:tavLst>
                                        <p:tav tm="0">
                                          <p:val>
                                            <p:strVal val="#ppt_x"/>
                                          </p:val>
                                        </p:tav>
                                        <p:tav tm="100000">
                                          <p:val>
                                            <p:strVal val="#ppt_x"/>
                                          </p:val>
                                        </p:tav>
                                      </p:tavLst>
                                    </p:anim>
                                    <p:anim calcmode="lin" valueType="num">
                                      <p:cBhvr>
                                        <p:cTn id="76" dur="500" fill="hold"/>
                                        <p:tgtEl>
                                          <p:spTgt spid="51"/>
                                        </p:tgtEl>
                                        <p:attrNameLst>
                                          <p:attrName>ppt_y</p:attrName>
                                        </p:attrNameLst>
                                      </p:cBhvr>
                                      <p:tavLst>
                                        <p:tav tm="0">
                                          <p:val>
                                            <p:strVal val="#ppt_y+.1"/>
                                          </p:val>
                                        </p:tav>
                                        <p:tav tm="100000">
                                          <p:val>
                                            <p:strVal val="#ppt_y"/>
                                          </p:val>
                                        </p:tav>
                                      </p:tavLst>
                                    </p:anim>
                                  </p:childTnLst>
                                </p:cTn>
                              </p:par>
                            </p:childTnLst>
                          </p:cTn>
                        </p:par>
                        <p:par>
                          <p:cTn id="77" fill="hold">
                            <p:stCondLst>
                              <p:cond delay="6299"/>
                            </p:stCondLst>
                            <p:childTnLst>
                              <p:par>
                                <p:cTn id="78" presetID="42" presetClass="entr" presetSubtype="0" fill="hold" grpId="0" nodeType="after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fade">
                                      <p:cBhvr>
                                        <p:cTn id="80" dur="500"/>
                                        <p:tgtEl>
                                          <p:spTgt spid="52"/>
                                        </p:tgtEl>
                                      </p:cBhvr>
                                    </p:animEffect>
                                    <p:anim calcmode="lin" valueType="num">
                                      <p:cBhvr>
                                        <p:cTn id="81" dur="500" fill="hold"/>
                                        <p:tgtEl>
                                          <p:spTgt spid="52"/>
                                        </p:tgtEl>
                                        <p:attrNameLst>
                                          <p:attrName>ppt_x</p:attrName>
                                        </p:attrNameLst>
                                      </p:cBhvr>
                                      <p:tavLst>
                                        <p:tav tm="0">
                                          <p:val>
                                            <p:strVal val="#ppt_x"/>
                                          </p:val>
                                        </p:tav>
                                        <p:tav tm="100000">
                                          <p:val>
                                            <p:strVal val="#ppt_x"/>
                                          </p:val>
                                        </p:tav>
                                      </p:tavLst>
                                    </p:anim>
                                    <p:anim calcmode="lin" valueType="num">
                                      <p:cBhvr>
                                        <p:cTn id="82" dur="500" fill="hold"/>
                                        <p:tgtEl>
                                          <p:spTgt spid="52"/>
                                        </p:tgtEl>
                                        <p:attrNameLst>
                                          <p:attrName>ppt_y</p:attrName>
                                        </p:attrNameLst>
                                      </p:cBhvr>
                                      <p:tavLst>
                                        <p:tav tm="0">
                                          <p:val>
                                            <p:strVal val="#ppt_y+.1"/>
                                          </p:val>
                                        </p:tav>
                                        <p:tav tm="100000">
                                          <p:val>
                                            <p:strVal val="#ppt_y"/>
                                          </p:val>
                                        </p:tav>
                                      </p:tavLst>
                                    </p:anim>
                                  </p:childTnLst>
                                </p:cTn>
                              </p:par>
                            </p:childTnLst>
                          </p:cTn>
                        </p:par>
                        <p:par>
                          <p:cTn id="83" fill="hold">
                            <p:stCondLst>
                              <p:cond delay="6799"/>
                            </p:stCondLst>
                            <p:childTnLst>
                              <p:par>
                                <p:cTn id="84" presetID="53" presetClass="entr" presetSubtype="16" fill="hold" grpId="0" nodeType="after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p:cTn id="86" dur="350" fill="hold"/>
                                        <p:tgtEl>
                                          <p:spTgt spid="6"/>
                                        </p:tgtEl>
                                        <p:attrNameLst>
                                          <p:attrName>ppt_w</p:attrName>
                                        </p:attrNameLst>
                                      </p:cBhvr>
                                      <p:tavLst>
                                        <p:tav tm="0">
                                          <p:val>
                                            <p:fltVal val="0"/>
                                          </p:val>
                                        </p:tav>
                                        <p:tav tm="100000">
                                          <p:val>
                                            <p:strVal val="#ppt_w"/>
                                          </p:val>
                                        </p:tav>
                                      </p:tavLst>
                                    </p:anim>
                                    <p:anim calcmode="lin" valueType="num">
                                      <p:cBhvr>
                                        <p:cTn id="87" dur="350" fill="hold"/>
                                        <p:tgtEl>
                                          <p:spTgt spid="6"/>
                                        </p:tgtEl>
                                        <p:attrNameLst>
                                          <p:attrName>ppt_h</p:attrName>
                                        </p:attrNameLst>
                                      </p:cBhvr>
                                      <p:tavLst>
                                        <p:tav tm="0">
                                          <p:val>
                                            <p:fltVal val="0"/>
                                          </p:val>
                                        </p:tav>
                                        <p:tav tm="100000">
                                          <p:val>
                                            <p:strVal val="#ppt_h"/>
                                          </p:val>
                                        </p:tav>
                                      </p:tavLst>
                                    </p:anim>
                                    <p:animEffect transition="in" filter="fade">
                                      <p:cBhvr>
                                        <p:cTn id="88" dur="350"/>
                                        <p:tgtEl>
                                          <p:spTgt spid="6"/>
                                        </p:tgtEl>
                                      </p:cBhvr>
                                    </p:animEffect>
                                  </p:childTnLst>
                                </p:cTn>
                              </p:par>
                            </p:childTnLst>
                          </p:cTn>
                        </p:par>
                        <p:par>
                          <p:cTn id="89" fill="hold">
                            <p:stCondLst>
                              <p:cond delay="7299"/>
                            </p:stCondLst>
                            <p:childTnLst>
                              <p:par>
                                <p:cTn id="90" presetID="22" presetClass="entr" presetSubtype="8" fill="hold" nodeType="afterEffect">
                                  <p:stCondLst>
                                    <p:cond delay="0"/>
                                  </p:stCondLst>
                                  <p:childTnLst>
                                    <p:set>
                                      <p:cBhvr>
                                        <p:cTn id="91" dur="1" fill="hold">
                                          <p:stCondLst>
                                            <p:cond delay="0"/>
                                          </p:stCondLst>
                                        </p:cTn>
                                        <p:tgtEl>
                                          <p:spTgt spid="45"/>
                                        </p:tgtEl>
                                        <p:attrNameLst>
                                          <p:attrName>style.visibility</p:attrName>
                                        </p:attrNameLst>
                                      </p:cBhvr>
                                      <p:to>
                                        <p:strVal val="visible"/>
                                      </p:to>
                                    </p:set>
                                    <p:animEffect transition="in" filter="wipe(left)">
                                      <p:cBhvr>
                                        <p:cTn id="92" dur="500"/>
                                        <p:tgtEl>
                                          <p:spTgt spid="45"/>
                                        </p:tgtEl>
                                      </p:cBhvr>
                                    </p:animEffect>
                                  </p:childTnLst>
                                </p:cTn>
                              </p:par>
                              <p:par>
                                <p:cTn id="93" presetID="10" presetClass="entr" presetSubtype="0" fill="hold" nodeType="with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fade">
                                      <p:cBhvr>
                                        <p:cTn id="95" dur="500"/>
                                        <p:tgtEl>
                                          <p:spTgt spid="23"/>
                                        </p:tgtEl>
                                      </p:cBhvr>
                                    </p:animEffect>
                                  </p:childTnLst>
                                </p:cTn>
                              </p:par>
                            </p:childTnLst>
                          </p:cTn>
                        </p:par>
                        <p:par>
                          <p:cTn id="96" fill="hold">
                            <p:stCondLst>
                              <p:cond delay="7799"/>
                            </p:stCondLst>
                            <p:childTnLst>
                              <p:par>
                                <p:cTn id="97" presetID="42" presetClass="entr" presetSubtype="0" fill="hold" grpId="0" nodeType="afterEffect">
                                  <p:stCondLst>
                                    <p:cond delay="0"/>
                                  </p:stCondLst>
                                  <p:iterate type="lt">
                                    <p:tmPct val="10000"/>
                                  </p:iterate>
                                  <p:childTnLst>
                                    <p:set>
                                      <p:cBhvr>
                                        <p:cTn id="98" dur="1" fill="hold">
                                          <p:stCondLst>
                                            <p:cond delay="0"/>
                                          </p:stCondLst>
                                        </p:cTn>
                                        <p:tgtEl>
                                          <p:spTgt spid="53"/>
                                        </p:tgtEl>
                                        <p:attrNameLst>
                                          <p:attrName>style.visibility</p:attrName>
                                        </p:attrNameLst>
                                      </p:cBhvr>
                                      <p:to>
                                        <p:strVal val="visible"/>
                                      </p:to>
                                    </p:set>
                                    <p:animEffect transition="in" filter="fade">
                                      <p:cBhvr>
                                        <p:cTn id="99" dur="500"/>
                                        <p:tgtEl>
                                          <p:spTgt spid="53"/>
                                        </p:tgtEl>
                                      </p:cBhvr>
                                    </p:animEffect>
                                    <p:anim calcmode="lin" valueType="num">
                                      <p:cBhvr>
                                        <p:cTn id="100" dur="500" fill="hold"/>
                                        <p:tgtEl>
                                          <p:spTgt spid="53"/>
                                        </p:tgtEl>
                                        <p:attrNameLst>
                                          <p:attrName>ppt_x</p:attrName>
                                        </p:attrNameLst>
                                      </p:cBhvr>
                                      <p:tavLst>
                                        <p:tav tm="0">
                                          <p:val>
                                            <p:strVal val="#ppt_x"/>
                                          </p:val>
                                        </p:tav>
                                        <p:tav tm="100000">
                                          <p:val>
                                            <p:strVal val="#ppt_x"/>
                                          </p:val>
                                        </p:tav>
                                      </p:tavLst>
                                    </p:anim>
                                    <p:anim calcmode="lin" valueType="num">
                                      <p:cBhvr>
                                        <p:cTn id="101" dur="500" fill="hold"/>
                                        <p:tgtEl>
                                          <p:spTgt spid="53"/>
                                        </p:tgtEl>
                                        <p:attrNameLst>
                                          <p:attrName>ppt_y</p:attrName>
                                        </p:attrNameLst>
                                      </p:cBhvr>
                                      <p:tavLst>
                                        <p:tav tm="0">
                                          <p:val>
                                            <p:strVal val="#ppt_y+.1"/>
                                          </p:val>
                                        </p:tav>
                                        <p:tav tm="100000">
                                          <p:val>
                                            <p:strVal val="#ppt_y"/>
                                          </p:val>
                                        </p:tav>
                                      </p:tavLst>
                                    </p:anim>
                                  </p:childTnLst>
                                </p:cTn>
                              </p:par>
                            </p:childTnLst>
                          </p:cTn>
                        </p:par>
                        <p:par>
                          <p:cTn id="102" fill="hold">
                            <p:stCondLst>
                              <p:cond delay="8399"/>
                            </p:stCondLst>
                            <p:childTnLst>
                              <p:par>
                                <p:cTn id="103" presetID="42" presetClass="entr" presetSubtype="0" fill="hold" grpId="0" nodeType="after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fade">
                                      <p:cBhvr>
                                        <p:cTn id="105" dur="500"/>
                                        <p:tgtEl>
                                          <p:spTgt spid="54"/>
                                        </p:tgtEl>
                                      </p:cBhvr>
                                    </p:animEffect>
                                    <p:anim calcmode="lin" valueType="num">
                                      <p:cBhvr>
                                        <p:cTn id="106" dur="500" fill="hold"/>
                                        <p:tgtEl>
                                          <p:spTgt spid="54"/>
                                        </p:tgtEl>
                                        <p:attrNameLst>
                                          <p:attrName>ppt_x</p:attrName>
                                        </p:attrNameLst>
                                      </p:cBhvr>
                                      <p:tavLst>
                                        <p:tav tm="0">
                                          <p:val>
                                            <p:strVal val="#ppt_x"/>
                                          </p:val>
                                        </p:tav>
                                        <p:tav tm="100000">
                                          <p:val>
                                            <p:strVal val="#ppt_x"/>
                                          </p:val>
                                        </p:tav>
                                      </p:tavLst>
                                    </p:anim>
                                    <p:anim calcmode="lin" valueType="num">
                                      <p:cBhvr>
                                        <p:cTn id="107" dur="500" fill="hold"/>
                                        <p:tgtEl>
                                          <p:spTgt spid="54"/>
                                        </p:tgtEl>
                                        <p:attrNameLst>
                                          <p:attrName>ppt_y</p:attrName>
                                        </p:attrNameLst>
                                      </p:cBhvr>
                                      <p:tavLst>
                                        <p:tav tm="0">
                                          <p:val>
                                            <p:strVal val="#ppt_y+.1"/>
                                          </p:val>
                                        </p:tav>
                                        <p:tav tm="100000">
                                          <p:val>
                                            <p:strVal val="#ppt_y"/>
                                          </p:val>
                                        </p:tav>
                                      </p:tavLst>
                                    </p:anim>
                                  </p:childTnLst>
                                </p:cTn>
                              </p:par>
                            </p:childTnLst>
                          </p:cTn>
                        </p:par>
                        <p:par>
                          <p:cTn id="108" fill="hold">
                            <p:stCondLst>
                              <p:cond delay="8899"/>
                            </p:stCondLst>
                            <p:childTnLst>
                              <p:par>
                                <p:cTn id="109" presetID="53" presetClass="entr" presetSubtype="16" fill="hold" grpId="0" nodeType="afterEffect">
                                  <p:stCondLst>
                                    <p:cond delay="0"/>
                                  </p:stCondLst>
                                  <p:childTnLst>
                                    <p:set>
                                      <p:cBhvr>
                                        <p:cTn id="110" dur="1" fill="hold">
                                          <p:stCondLst>
                                            <p:cond delay="0"/>
                                          </p:stCondLst>
                                        </p:cTn>
                                        <p:tgtEl>
                                          <p:spTgt spid="7"/>
                                        </p:tgtEl>
                                        <p:attrNameLst>
                                          <p:attrName>style.visibility</p:attrName>
                                        </p:attrNameLst>
                                      </p:cBhvr>
                                      <p:to>
                                        <p:strVal val="visible"/>
                                      </p:to>
                                    </p:set>
                                    <p:anim calcmode="lin" valueType="num">
                                      <p:cBhvr>
                                        <p:cTn id="111" dur="350" fill="hold"/>
                                        <p:tgtEl>
                                          <p:spTgt spid="7"/>
                                        </p:tgtEl>
                                        <p:attrNameLst>
                                          <p:attrName>ppt_w</p:attrName>
                                        </p:attrNameLst>
                                      </p:cBhvr>
                                      <p:tavLst>
                                        <p:tav tm="0">
                                          <p:val>
                                            <p:fltVal val="0"/>
                                          </p:val>
                                        </p:tav>
                                        <p:tav tm="100000">
                                          <p:val>
                                            <p:strVal val="#ppt_w"/>
                                          </p:val>
                                        </p:tav>
                                      </p:tavLst>
                                    </p:anim>
                                    <p:anim calcmode="lin" valueType="num">
                                      <p:cBhvr>
                                        <p:cTn id="112" dur="350" fill="hold"/>
                                        <p:tgtEl>
                                          <p:spTgt spid="7"/>
                                        </p:tgtEl>
                                        <p:attrNameLst>
                                          <p:attrName>ppt_h</p:attrName>
                                        </p:attrNameLst>
                                      </p:cBhvr>
                                      <p:tavLst>
                                        <p:tav tm="0">
                                          <p:val>
                                            <p:fltVal val="0"/>
                                          </p:val>
                                        </p:tav>
                                        <p:tav tm="100000">
                                          <p:val>
                                            <p:strVal val="#ppt_h"/>
                                          </p:val>
                                        </p:tav>
                                      </p:tavLst>
                                    </p:anim>
                                    <p:animEffect transition="in" filter="fade">
                                      <p:cBhvr>
                                        <p:cTn id="113" dur="350"/>
                                        <p:tgtEl>
                                          <p:spTgt spid="7"/>
                                        </p:tgtEl>
                                      </p:cBhvr>
                                    </p:animEffect>
                                  </p:childTnLst>
                                </p:cTn>
                              </p:par>
                            </p:childTnLst>
                          </p:cTn>
                        </p:par>
                        <p:par>
                          <p:cTn id="114" fill="hold">
                            <p:stCondLst>
                              <p:cond delay="9399"/>
                            </p:stCondLst>
                            <p:childTnLst>
                              <p:par>
                                <p:cTn id="115" presetID="22" presetClass="entr" presetSubtype="2" fill="hold" nodeType="afterEffect">
                                  <p:stCondLst>
                                    <p:cond delay="0"/>
                                  </p:stCondLst>
                                  <p:childTnLst>
                                    <p:set>
                                      <p:cBhvr>
                                        <p:cTn id="116" dur="1" fill="hold">
                                          <p:stCondLst>
                                            <p:cond delay="0"/>
                                          </p:stCondLst>
                                        </p:cTn>
                                        <p:tgtEl>
                                          <p:spTgt spid="46"/>
                                        </p:tgtEl>
                                        <p:attrNameLst>
                                          <p:attrName>style.visibility</p:attrName>
                                        </p:attrNameLst>
                                      </p:cBhvr>
                                      <p:to>
                                        <p:strVal val="visible"/>
                                      </p:to>
                                    </p:set>
                                    <p:animEffect transition="in" filter="wipe(right)">
                                      <p:cBhvr>
                                        <p:cTn id="117" dur="500"/>
                                        <p:tgtEl>
                                          <p:spTgt spid="46"/>
                                        </p:tgtEl>
                                      </p:cBhvr>
                                    </p:animEffect>
                                  </p:childTnLst>
                                </p:cTn>
                              </p:par>
                              <p:par>
                                <p:cTn id="118" presetID="10" presetClass="entr" presetSubtype="0" fill="hold" nodeType="withEffect">
                                  <p:stCondLst>
                                    <p:cond delay="0"/>
                                  </p:stCondLst>
                                  <p:childTnLst>
                                    <p:set>
                                      <p:cBhvr>
                                        <p:cTn id="119" dur="1" fill="hold">
                                          <p:stCondLst>
                                            <p:cond delay="0"/>
                                          </p:stCondLst>
                                        </p:cTn>
                                        <p:tgtEl>
                                          <p:spTgt spid="19"/>
                                        </p:tgtEl>
                                        <p:attrNameLst>
                                          <p:attrName>style.visibility</p:attrName>
                                        </p:attrNameLst>
                                      </p:cBhvr>
                                      <p:to>
                                        <p:strVal val="visible"/>
                                      </p:to>
                                    </p:set>
                                    <p:animEffect transition="in" filter="fade">
                                      <p:cBhvr>
                                        <p:cTn id="120" dur="500"/>
                                        <p:tgtEl>
                                          <p:spTgt spid="19"/>
                                        </p:tgtEl>
                                      </p:cBhvr>
                                    </p:animEffect>
                                  </p:childTnLst>
                                </p:cTn>
                              </p:par>
                            </p:childTnLst>
                          </p:cTn>
                        </p:par>
                        <p:par>
                          <p:cTn id="121" fill="hold">
                            <p:stCondLst>
                              <p:cond delay="9899"/>
                            </p:stCondLst>
                            <p:childTnLst>
                              <p:par>
                                <p:cTn id="122" presetID="42" presetClass="entr" presetSubtype="0" fill="hold" grpId="0" nodeType="afterEffect">
                                  <p:stCondLst>
                                    <p:cond delay="0"/>
                                  </p:stCondLst>
                                  <p:iterate type="lt">
                                    <p:tmPct val="10000"/>
                                  </p:iterate>
                                  <p:childTnLst>
                                    <p:set>
                                      <p:cBhvr>
                                        <p:cTn id="123" dur="1" fill="hold">
                                          <p:stCondLst>
                                            <p:cond delay="0"/>
                                          </p:stCondLst>
                                        </p:cTn>
                                        <p:tgtEl>
                                          <p:spTgt spid="55"/>
                                        </p:tgtEl>
                                        <p:attrNameLst>
                                          <p:attrName>style.visibility</p:attrName>
                                        </p:attrNameLst>
                                      </p:cBhvr>
                                      <p:to>
                                        <p:strVal val="visible"/>
                                      </p:to>
                                    </p:set>
                                    <p:animEffect transition="in" filter="fade">
                                      <p:cBhvr>
                                        <p:cTn id="124" dur="500"/>
                                        <p:tgtEl>
                                          <p:spTgt spid="55"/>
                                        </p:tgtEl>
                                      </p:cBhvr>
                                    </p:animEffect>
                                    <p:anim calcmode="lin" valueType="num">
                                      <p:cBhvr>
                                        <p:cTn id="125" dur="500" fill="hold"/>
                                        <p:tgtEl>
                                          <p:spTgt spid="55"/>
                                        </p:tgtEl>
                                        <p:attrNameLst>
                                          <p:attrName>ppt_x</p:attrName>
                                        </p:attrNameLst>
                                      </p:cBhvr>
                                      <p:tavLst>
                                        <p:tav tm="0">
                                          <p:val>
                                            <p:strVal val="#ppt_x"/>
                                          </p:val>
                                        </p:tav>
                                        <p:tav tm="100000">
                                          <p:val>
                                            <p:strVal val="#ppt_x"/>
                                          </p:val>
                                        </p:tav>
                                      </p:tavLst>
                                    </p:anim>
                                    <p:anim calcmode="lin" valueType="num">
                                      <p:cBhvr>
                                        <p:cTn id="126" dur="500" fill="hold"/>
                                        <p:tgtEl>
                                          <p:spTgt spid="55"/>
                                        </p:tgtEl>
                                        <p:attrNameLst>
                                          <p:attrName>ppt_y</p:attrName>
                                        </p:attrNameLst>
                                      </p:cBhvr>
                                      <p:tavLst>
                                        <p:tav tm="0">
                                          <p:val>
                                            <p:strVal val="#ppt_y+.1"/>
                                          </p:val>
                                        </p:tav>
                                        <p:tav tm="100000">
                                          <p:val>
                                            <p:strVal val="#ppt_y"/>
                                          </p:val>
                                        </p:tav>
                                      </p:tavLst>
                                    </p:anim>
                                  </p:childTnLst>
                                </p:cTn>
                              </p:par>
                            </p:childTnLst>
                          </p:cTn>
                        </p:par>
                        <p:par>
                          <p:cTn id="127" fill="hold">
                            <p:stCondLst>
                              <p:cond delay="10500"/>
                            </p:stCondLst>
                            <p:childTnLst>
                              <p:par>
                                <p:cTn id="128" presetID="42" presetClass="entr" presetSubtype="0" fill="hold" grpId="0" nodeType="after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fade">
                                      <p:cBhvr>
                                        <p:cTn id="130" dur="500"/>
                                        <p:tgtEl>
                                          <p:spTgt spid="56"/>
                                        </p:tgtEl>
                                      </p:cBhvr>
                                    </p:animEffect>
                                    <p:anim calcmode="lin" valueType="num">
                                      <p:cBhvr>
                                        <p:cTn id="131" dur="500" fill="hold"/>
                                        <p:tgtEl>
                                          <p:spTgt spid="56"/>
                                        </p:tgtEl>
                                        <p:attrNameLst>
                                          <p:attrName>ppt_x</p:attrName>
                                        </p:attrNameLst>
                                      </p:cBhvr>
                                      <p:tavLst>
                                        <p:tav tm="0">
                                          <p:val>
                                            <p:strVal val="#ppt_x"/>
                                          </p:val>
                                        </p:tav>
                                        <p:tav tm="100000">
                                          <p:val>
                                            <p:strVal val="#ppt_x"/>
                                          </p:val>
                                        </p:tav>
                                      </p:tavLst>
                                    </p:anim>
                                    <p:anim calcmode="lin" valueType="num">
                                      <p:cBhvr>
                                        <p:cTn id="132" dur="5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2" grpId="0" animBg="1"/>
      <p:bldP spid="47" grpId="0"/>
      <p:bldP spid="48" grpId="0"/>
      <p:bldP spid="49" grpId="0"/>
      <p:bldP spid="50" grpId="0"/>
      <p:bldP spid="51" grpId="0"/>
      <p:bldP spid="52" grpId="0"/>
      <p:bldP spid="53" grpId="0"/>
      <p:bldP spid="54" grpId="0"/>
      <p:bldP spid="55" grpId="0"/>
      <p:bldP spid="5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4872" y="1973943"/>
            <a:ext cx="3693629" cy="1611086"/>
          </a:xfrm>
          <a:prstGeom prst="rect">
            <a:avLst/>
          </a:prstGeom>
          <a:solidFill>
            <a:schemeClr val="accent1"/>
          </a:solidFill>
          <a:ln w="12700">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矩形 2"/>
          <p:cNvSpPr/>
          <p:nvPr/>
        </p:nvSpPr>
        <p:spPr>
          <a:xfrm>
            <a:off x="4249186" y="1973943"/>
            <a:ext cx="3693629" cy="1611086"/>
          </a:xfrm>
          <a:prstGeom prst="rect">
            <a:avLst/>
          </a:prstGeom>
          <a:solidFill>
            <a:schemeClr val="accent2"/>
          </a:solidFill>
          <a:ln w="12700">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矩形 3"/>
          <p:cNvSpPr/>
          <p:nvPr/>
        </p:nvSpPr>
        <p:spPr>
          <a:xfrm>
            <a:off x="8143500" y="1973943"/>
            <a:ext cx="3693629" cy="1611086"/>
          </a:xfrm>
          <a:prstGeom prst="rect">
            <a:avLst/>
          </a:prstGeom>
          <a:solidFill>
            <a:schemeClr val="accent3"/>
          </a:solidFill>
          <a:ln w="12700">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5" name="组合 4"/>
          <p:cNvGrpSpPr/>
          <p:nvPr/>
        </p:nvGrpSpPr>
        <p:grpSpPr>
          <a:xfrm>
            <a:off x="2741418" y="2255742"/>
            <a:ext cx="1044720" cy="1044718"/>
            <a:chOff x="5000616" y="3341948"/>
            <a:chExt cx="1044720" cy="1044718"/>
          </a:xfrm>
        </p:grpSpPr>
        <p:sp>
          <p:nvSpPr>
            <p:cNvPr id="6" name="椭圆 5"/>
            <p:cNvSpPr/>
            <p:nvPr/>
          </p:nvSpPr>
          <p:spPr>
            <a:xfrm>
              <a:off x="5000616" y="3341948"/>
              <a:ext cx="1044720" cy="1044718"/>
            </a:xfrm>
            <a:prstGeom prst="ellipse">
              <a:avLst/>
            </a:prstGeom>
            <a:solidFill>
              <a:schemeClr val="accent1">
                <a:lumMod val="75000"/>
              </a:schemeClr>
            </a:solidFill>
            <a:ln w="12700">
              <a:solidFill>
                <a:schemeClr val="bg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26"/>
            <p:cNvSpPr>
              <a:spLocks noEditPoints="1"/>
            </p:cNvSpPr>
            <p:nvPr/>
          </p:nvSpPr>
          <p:spPr bwMode="auto">
            <a:xfrm>
              <a:off x="5270928" y="3650089"/>
              <a:ext cx="507572" cy="428436"/>
            </a:xfrm>
            <a:custGeom>
              <a:avLst/>
              <a:gdLst>
                <a:gd name="T0" fmla="*/ 89 w 110"/>
                <a:gd name="T1" fmla="*/ 23 h 88"/>
                <a:gd name="T2" fmla="*/ 90 w 110"/>
                <a:gd name="T3" fmla="*/ 21 h 88"/>
                <a:gd name="T4" fmla="*/ 80 w 110"/>
                <a:gd name="T5" fmla="*/ 3 h 88"/>
                <a:gd name="T6" fmla="*/ 47 w 110"/>
                <a:gd name="T7" fmla="*/ 9 h 88"/>
                <a:gd name="T8" fmla="*/ 37 w 110"/>
                <a:gd name="T9" fmla="*/ 0 h 88"/>
                <a:gd name="T10" fmla="*/ 18 w 110"/>
                <a:gd name="T11" fmla="*/ 4 h 88"/>
                <a:gd name="T12" fmla="*/ 11 w 110"/>
                <a:gd name="T13" fmla="*/ 16 h 88"/>
                <a:gd name="T14" fmla="*/ 1 w 110"/>
                <a:gd name="T15" fmla="*/ 36 h 88"/>
                <a:gd name="T16" fmla="*/ 5 w 110"/>
                <a:gd name="T17" fmla="*/ 73 h 88"/>
                <a:gd name="T18" fmla="*/ 11 w 110"/>
                <a:gd name="T19" fmla="*/ 83 h 88"/>
                <a:gd name="T20" fmla="*/ 11 w 110"/>
                <a:gd name="T21" fmla="*/ 83 h 88"/>
                <a:gd name="T22" fmla="*/ 11 w 110"/>
                <a:gd name="T23" fmla="*/ 83 h 88"/>
                <a:gd name="T24" fmla="*/ 11 w 110"/>
                <a:gd name="T25" fmla="*/ 52 h 88"/>
                <a:gd name="T26" fmla="*/ 10 w 110"/>
                <a:gd name="T27" fmla="*/ 50 h 88"/>
                <a:gd name="T28" fmla="*/ 15 w 110"/>
                <a:gd name="T29" fmla="*/ 36 h 88"/>
                <a:gd name="T30" fmla="*/ 28 w 110"/>
                <a:gd name="T31" fmla="*/ 29 h 88"/>
                <a:gd name="T32" fmla="*/ 89 w 110"/>
                <a:gd name="T33" fmla="*/ 23 h 88"/>
                <a:gd name="T34" fmla="*/ 109 w 110"/>
                <a:gd name="T35" fmla="*/ 31 h 88"/>
                <a:gd name="T36" fmla="*/ 107 w 110"/>
                <a:gd name="T37" fmla="*/ 30 h 88"/>
                <a:gd name="T38" fmla="*/ 106 w 110"/>
                <a:gd name="T39" fmla="*/ 30 h 88"/>
                <a:gd name="T40" fmla="*/ 88 w 110"/>
                <a:gd name="T41" fmla="*/ 32 h 88"/>
                <a:gd name="T42" fmla="*/ 29 w 110"/>
                <a:gd name="T43" fmla="*/ 37 h 88"/>
                <a:gd name="T44" fmla="*/ 22 w 110"/>
                <a:gd name="T45" fmla="*/ 41 h 88"/>
                <a:gd name="T46" fmla="*/ 19 w 110"/>
                <a:gd name="T47" fmla="*/ 50 h 88"/>
                <a:gd name="T48" fmla="*/ 19 w 110"/>
                <a:gd name="T49" fmla="*/ 52 h 88"/>
                <a:gd name="T50" fmla="*/ 19 w 110"/>
                <a:gd name="T51" fmla="*/ 52 h 88"/>
                <a:gd name="T52" fmla="*/ 19 w 110"/>
                <a:gd name="T53" fmla="*/ 82 h 88"/>
                <a:gd name="T54" fmla="*/ 19 w 110"/>
                <a:gd name="T55" fmla="*/ 84 h 88"/>
                <a:gd name="T56" fmla="*/ 26 w 110"/>
                <a:gd name="T57" fmla="*/ 88 h 88"/>
                <a:gd name="T58" fmla="*/ 26 w 110"/>
                <a:gd name="T59" fmla="*/ 88 h 88"/>
                <a:gd name="T60" fmla="*/ 80 w 110"/>
                <a:gd name="T61" fmla="*/ 83 h 88"/>
                <a:gd name="T62" fmla="*/ 87 w 110"/>
                <a:gd name="T63" fmla="*/ 80 h 88"/>
                <a:gd name="T64" fmla="*/ 92 w 110"/>
                <a:gd name="T65" fmla="*/ 73 h 88"/>
                <a:gd name="T66" fmla="*/ 92 w 110"/>
                <a:gd name="T67" fmla="*/ 73 h 88"/>
                <a:gd name="T68" fmla="*/ 109 w 110"/>
                <a:gd name="T69" fmla="*/ 42 h 88"/>
                <a:gd name="T70" fmla="*/ 110 w 110"/>
                <a:gd name="T71" fmla="*/ 35 h 88"/>
                <a:gd name="T72" fmla="*/ 109 w 110"/>
                <a:gd name="T73" fmla="*/ 3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0" h="88">
                  <a:moveTo>
                    <a:pt x="89" y="23"/>
                  </a:moveTo>
                  <a:cubicBezTo>
                    <a:pt x="90" y="21"/>
                    <a:pt x="90" y="21"/>
                    <a:pt x="90" y="21"/>
                  </a:cubicBezTo>
                  <a:cubicBezTo>
                    <a:pt x="92" y="10"/>
                    <a:pt x="87" y="2"/>
                    <a:pt x="80" y="3"/>
                  </a:cubicBezTo>
                  <a:cubicBezTo>
                    <a:pt x="47" y="9"/>
                    <a:pt x="47" y="9"/>
                    <a:pt x="47" y="9"/>
                  </a:cubicBezTo>
                  <a:cubicBezTo>
                    <a:pt x="47" y="3"/>
                    <a:pt x="40" y="0"/>
                    <a:pt x="37" y="0"/>
                  </a:cubicBezTo>
                  <a:cubicBezTo>
                    <a:pt x="18" y="4"/>
                    <a:pt x="18" y="4"/>
                    <a:pt x="18" y="4"/>
                  </a:cubicBezTo>
                  <a:cubicBezTo>
                    <a:pt x="15" y="5"/>
                    <a:pt x="11" y="10"/>
                    <a:pt x="11" y="16"/>
                  </a:cubicBezTo>
                  <a:cubicBezTo>
                    <a:pt x="4" y="17"/>
                    <a:pt x="0" y="26"/>
                    <a:pt x="1" y="36"/>
                  </a:cubicBezTo>
                  <a:cubicBezTo>
                    <a:pt x="5" y="73"/>
                    <a:pt x="5" y="73"/>
                    <a:pt x="5" y="73"/>
                  </a:cubicBezTo>
                  <a:cubicBezTo>
                    <a:pt x="6" y="78"/>
                    <a:pt x="8" y="82"/>
                    <a:pt x="11" y="83"/>
                  </a:cubicBezTo>
                  <a:cubicBezTo>
                    <a:pt x="11" y="83"/>
                    <a:pt x="11" y="83"/>
                    <a:pt x="11" y="83"/>
                  </a:cubicBezTo>
                  <a:cubicBezTo>
                    <a:pt x="11" y="83"/>
                    <a:pt x="11" y="83"/>
                    <a:pt x="11" y="83"/>
                  </a:cubicBezTo>
                  <a:cubicBezTo>
                    <a:pt x="11" y="52"/>
                    <a:pt x="11" y="52"/>
                    <a:pt x="11" y="52"/>
                  </a:cubicBezTo>
                  <a:cubicBezTo>
                    <a:pt x="11" y="52"/>
                    <a:pt x="10" y="51"/>
                    <a:pt x="10" y="50"/>
                  </a:cubicBezTo>
                  <a:cubicBezTo>
                    <a:pt x="10" y="45"/>
                    <a:pt x="12" y="40"/>
                    <a:pt x="15" y="36"/>
                  </a:cubicBezTo>
                  <a:cubicBezTo>
                    <a:pt x="18" y="32"/>
                    <a:pt x="23" y="29"/>
                    <a:pt x="28" y="29"/>
                  </a:cubicBezTo>
                  <a:lnTo>
                    <a:pt x="89" y="23"/>
                  </a:lnTo>
                  <a:close/>
                  <a:moveTo>
                    <a:pt x="109" y="31"/>
                  </a:moveTo>
                  <a:cubicBezTo>
                    <a:pt x="109" y="31"/>
                    <a:pt x="108" y="30"/>
                    <a:pt x="107" y="30"/>
                  </a:cubicBezTo>
                  <a:cubicBezTo>
                    <a:pt x="106" y="30"/>
                    <a:pt x="106" y="30"/>
                    <a:pt x="106" y="30"/>
                  </a:cubicBezTo>
                  <a:cubicBezTo>
                    <a:pt x="88" y="32"/>
                    <a:pt x="88" y="32"/>
                    <a:pt x="88" y="32"/>
                  </a:cubicBezTo>
                  <a:cubicBezTo>
                    <a:pt x="29" y="37"/>
                    <a:pt x="29" y="37"/>
                    <a:pt x="29" y="37"/>
                  </a:cubicBezTo>
                  <a:cubicBezTo>
                    <a:pt x="26" y="37"/>
                    <a:pt x="24" y="38"/>
                    <a:pt x="22" y="41"/>
                  </a:cubicBezTo>
                  <a:cubicBezTo>
                    <a:pt x="20" y="43"/>
                    <a:pt x="19" y="47"/>
                    <a:pt x="19" y="50"/>
                  </a:cubicBezTo>
                  <a:cubicBezTo>
                    <a:pt x="19" y="51"/>
                    <a:pt x="19" y="51"/>
                    <a:pt x="19" y="52"/>
                  </a:cubicBezTo>
                  <a:cubicBezTo>
                    <a:pt x="19" y="52"/>
                    <a:pt x="19" y="52"/>
                    <a:pt x="19" y="52"/>
                  </a:cubicBezTo>
                  <a:cubicBezTo>
                    <a:pt x="19" y="82"/>
                    <a:pt x="19" y="82"/>
                    <a:pt x="19" y="82"/>
                  </a:cubicBezTo>
                  <a:cubicBezTo>
                    <a:pt x="19" y="83"/>
                    <a:pt x="19" y="84"/>
                    <a:pt x="19" y="84"/>
                  </a:cubicBezTo>
                  <a:cubicBezTo>
                    <a:pt x="20" y="86"/>
                    <a:pt x="23" y="88"/>
                    <a:pt x="26" y="88"/>
                  </a:cubicBezTo>
                  <a:cubicBezTo>
                    <a:pt x="26" y="88"/>
                    <a:pt x="26" y="88"/>
                    <a:pt x="26" y="88"/>
                  </a:cubicBezTo>
                  <a:cubicBezTo>
                    <a:pt x="80" y="83"/>
                    <a:pt x="80" y="83"/>
                    <a:pt x="80" y="83"/>
                  </a:cubicBezTo>
                  <a:cubicBezTo>
                    <a:pt x="82" y="83"/>
                    <a:pt x="85" y="82"/>
                    <a:pt x="87" y="80"/>
                  </a:cubicBezTo>
                  <a:cubicBezTo>
                    <a:pt x="89" y="78"/>
                    <a:pt x="91" y="76"/>
                    <a:pt x="92" y="73"/>
                  </a:cubicBezTo>
                  <a:cubicBezTo>
                    <a:pt x="92" y="73"/>
                    <a:pt x="92" y="73"/>
                    <a:pt x="92" y="73"/>
                  </a:cubicBezTo>
                  <a:cubicBezTo>
                    <a:pt x="109" y="42"/>
                    <a:pt x="109" y="42"/>
                    <a:pt x="109" y="42"/>
                  </a:cubicBezTo>
                  <a:cubicBezTo>
                    <a:pt x="110" y="39"/>
                    <a:pt x="110" y="37"/>
                    <a:pt x="110" y="35"/>
                  </a:cubicBezTo>
                  <a:cubicBezTo>
                    <a:pt x="110" y="33"/>
                    <a:pt x="110" y="32"/>
                    <a:pt x="109" y="3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8" name="组合 7"/>
          <p:cNvGrpSpPr/>
          <p:nvPr/>
        </p:nvGrpSpPr>
        <p:grpSpPr>
          <a:xfrm>
            <a:off x="6535389" y="2255742"/>
            <a:ext cx="1044720" cy="1044718"/>
            <a:chOff x="7524553" y="3341948"/>
            <a:chExt cx="1044720" cy="1044718"/>
          </a:xfrm>
        </p:grpSpPr>
        <p:sp>
          <p:nvSpPr>
            <p:cNvPr id="9" name="椭圆 8"/>
            <p:cNvSpPr/>
            <p:nvPr/>
          </p:nvSpPr>
          <p:spPr>
            <a:xfrm>
              <a:off x="7524553" y="3341948"/>
              <a:ext cx="1044720" cy="1044718"/>
            </a:xfrm>
            <a:prstGeom prst="ellipse">
              <a:avLst/>
            </a:prstGeom>
            <a:solidFill>
              <a:schemeClr val="accent2">
                <a:lumMod val="75000"/>
              </a:schemeClr>
            </a:solidFill>
            <a:ln w="12700">
              <a:solidFill>
                <a:schemeClr val="bg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0" name="组合 9"/>
            <p:cNvGrpSpPr/>
            <p:nvPr/>
          </p:nvGrpSpPr>
          <p:grpSpPr>
            <a:xfrm>
              <a:off x="7828214" y="3681913"/>
              <a:ext cx="435947" cy="383835"/>
              <a:chOff x="7089751" y="4287159"/>
              <a:chExt cx="471664" cy="415282"/>
            </a:xfrm>
            <a:solidFill>
              <a:schemeClr val="bg1"/>
            </a:solidFill>
          </p:grpSpPr>
          <p:sp>
            <p:nvSpPr>
              <p:cNvPr id="11" name="Freeform 238"/>
              <p:cNvSpPr>
                <a:spLocks noEditPoints="1"/>
              </p:cNvSpPr>
              <p:nvPr/>
            </p:nvSpPr>
            <p:spPr bwMode="auto">
              <a:xfrm>
                <a:off x="7089751" y="4287159"/>
                <a:ext cx="438051" cy="389258"/>
              </a:xfrm>
              <a:custGeom>
                <a:avLst/>
                <a:gdLst>
                  <a:gd name="T0" fmla="*/ 112 w 171"/>
                  <a:gd name="T1" fmla="*/ 141 h 152"/>
                  <a:gd name="T2" fmla="*/ 11 w 171"/>
                  <a:gd name="T3" fmla="*/ 141 h 152"/>
                  <a:gd name="T4" fmla="*/ 11 w 171"/>
                  <a:gd name="T5" fmla="*/ 38 h 152"/>
                  <a:gd name="T6" fmla="*/ 160 w 171"/>
                  <a:gd name="T7" fmla="*/ 38 h 152"/>
                  <a:gd name="T8" fmla="*/ 160 w 171"/>
                  <a:gd name="T9" fmla="*/ 106 h 152"/>
                  <a:gd name="T10" fmla="*/ 171 w 171"/>
                  <a:gd name="T11" fmla="*/ 113 h 152"/>
                  <a:gd name="T12" fmla="*/ 171 w 171"/>
                  <a:gd name="T13" fmla="*/ 5 h 152"/>
                  <a:gd name="T14" fmla="*/ 166 w 171"/>
                  <a:gd name="T15" fmla="*/ 0 h 152"/>
                  <a:gd name="T16" fmla="*/ 6 w 171"/>
                  <a:gd name="T17" fmla="*/ 0 h 152"/>
                  <a:gd name="T18" fmla="*/ 0 w 171"/>
                  <a:gd name="T19" fmla="*/ 5 h 152"/>
                  <a:gd name="T20" fmla="*/ 0 w 171"/>
                  <a:gd name="T21" fmla="*/ 146 h 152"/>
                  <a:gd name="T22" fmla="*/ 6 w 171"/>
                  <a:gd name="T23" fmla="*/ 152 h 152"/>
                  <a:gd name="T24" fmla="*/ 128 w 171"/>
                  <a:gd name="T25" fmla="*/ 152 h 152"/>
                  <a:gd name="T26" fmla="*/ 112 w 171"/>
                  <a:gd name="T27" fmla="*/ 141 h 152"/>
                  <a:gd name="T28" fmla="*/ 153 w 171"/>
                  <a:gd name="T29" fmla="*/ 12 h 152"/>
                  <a:gd name="T30" fmla="*/ 160 w 171"/>
                  <a:gd name="T31" fmla="*/ 19 h 152"/>
                  <a:gd name="T32" fmla="*/ 153 w 171"/>
                  <a:gd name="T33" fmla="*/ 26 h 152"/>
                  <a:gd name="T34" fmla="*/ 146 w 171"/>
                  <a:gd name="T35" fmla="*/ 19 h 152"/>
                  <a:gd name="T36" fmla="*/ 153 w 171"/>
                  <a:gd name="T37" fmla="*/ 12 h 152"/>
                  <a:gd name="T38" fmla="*/ 132 w 171"/>
                  <a:gd name="T39" fmla="*/ 12 h 152"/>
                  <a:gd name="T40" fmla="*/ 139 w 171"/>
                  <a:gd name="T41" fmla="*/ 19 h 152"/>
                  <a:gd name="T42" fmla="*/ 132 w 171"/>
                  <a:gd name="T43" fmla="*/ 26 h 152"/>
                  <a:gd name="T44" fmla="*/ 124 w 171"/>
                  <a:gd name="T45" fmla="*/ 19 h 152"/>
                  <a:gd name="T46" fmla="*/ 132 w 171"/>
                  <a:gd name="T47" fmla="*/ 12 h 152"/>
                  <a:gd name="T48" fmla="*/ 110 w 171"/>
                  <a:gd name="T49" fmla="*/ 12 h 152"/>
                  <a:gd name="T50" fmla="*/ 118 w 171"/>
                  <a:gd name="T51" fmla="*/ 19 h 152"/>
                  <a:gd name="T52" fmla="*/ 110 w 171"/>
                  <a:gd name="T53" fmla="*/ 26 h 152"/>
                  <a:gd name="T54" fmla="*/ 103 w 171"/>
                  <a:gd name="T55" fmla="*/ 19 h 152"/>
                  <a:gd name="T56" fmla="*/ 110 w 171"/>
                  <a:gd name="T57" fmla="*/ 1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12" y="141"/>
                    </a:moveTo>
                    <a:cubicBezTo>
                      <a:pt x="11" y="141"/>
                      <a:pt x="11" y="141"/>
                      <a:pt x="11" y="141"/>
                    </a:cubicBezTo>
                    <a:cubicBezTo>
                      <a:pt x="11" y="38"/>
                      <a:pt x="11" y="38"/>
                      <a:pt x="11" y="38"/>
                    </a:cubicBezTo>
                    <a:cubicBezTo>
                      <a:pt x="160" y="38"/>
                      <a:pt x="160" y="38"/>
                      <a:pt x="160" y="38"/>
                    </a:cubicBezTo>
                    <a:cubicBezTo>
                      <a:pt x="160" y="106"/>
                      <a:pt x="160" y="106"/>
                      <a:pt x="160" y="106"/>
                    </a:cubicBezTo>
                    <a:cubicBezTo>
                      <a:pt x="171" y="113"/>
                      <a:pt x="171" y="113"/>
                      <a:pt x="171" y="113"/>
                    </a:cubicBezTo>
                    <a:cubicBezTo>
                      <a:pt x="171" y="5"/>
                      <a:pt x="171" y="5"/>
                      <a:pt x="171" y="5"/>
                    </a:cubicBezTo>
                    <a:cubicBezTo>
                      <a:pt x="171" y="2"/>
                      <a:pt x="169" y="0"/>
                      <a:pt x="166" y="0"/>
                    </a:cubicBezTo>
                    <a:cubicBezTo>
                      <a:pt x="6" y="0"/>
                      <a:pt x="6" y="0"/>
                      <a:pt x="6" y="0"/>
                    </a:cubicBezTo>
                    <a:cubicBezTo>
                      <a:pt x="3" y="0"/>
                      <a:pt x="0" y="2"/>
                      <a:pt x="0" y="5"/>
                    </a:cubicBezTo>
                    <a:cubicBezTo>
                      <a:pt x="0" y="146"/>
                      <a:pt x="0" y="146"/>
                      <a:pt x="0" y="146"/>
                    </a:cubicBezTo>
                    <a:cubicBezTo>
                      <a:pt x="0" y="149"/>
                      <a:pt x="3" y="152"/>
                      <a:pt x="6" y="152"/>
                    </a:cubicBezTo>
                    <a:cubicBezTo>
                      <a:pt x="128" y="152"/>
                      <a:pt x="128" y="152"/>
                      <a:pt x="128" y="152"/>
                    </a:cubicBezTo>
                    <a:lnTo>
                      <a:pt x="112" y="141"/>
                    </a:lnTo>
                    <a:close/>
                    <a:moveTo>
                      <a:pt x="153" y="12"/>
                    </a:moveTo>
                    <a:cubicBezTo>
                      <a:pt x="157" y="12"/>
                      <a:pt x="160" y="15"/>
                      <a:pt x="160" y="19"/>
                    </a:cubicBezTo>
                    <a:cubicBezTo>
                      <a:pt x="160" y="23"/>
                      <a:pt x="157" y="26"/>
                      <a:pt x="153" y="26"/>
                    </a:cubicBezTo>
                    <a:cubicBezTo>
                      <a:pt x="149" y="26"/>
                      <a:pt x="146" y="23"/>
                      <a:pt x="146" y="19"/>
                    </a:cubicBezTo>
                    <a:cubicBezTo>
                      <a:pt x="146" y="15"/>
                      <a:pt x="149" y="12"/>
                      <a:pt x="153" y="12"/>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2" name="Freeform 239"/>
              <p:cNvSpPr/>
              <p:nvPr/>
            </p:nvSpPr>
            <p:spPr bwMode="auto">
              <a:xfrm>
                <a:off x="7219865" y="4430285"/>
                <a:ext cx="341550" cy="272156"/>
              </a:xfrm>
              <a:custGeom>
                <a:avLst/>
                <a:gdLst>
                  <a:gd name="T0" fmla="*/ 132 w 133"/>
                  <a:gd name="T1" fmla="*/ 80 h 106"/>
                  <a:gd name="T2" fmla="*/ 128 w 133"/>
                  <a:gd name="T3" fmla="*/ 73 h 106"/>
                  <a:gd name="T4" fmla="*/ 66 w 133"/>
                  <a:gd name="T5" fmla="*/ 35 h 106"/>
                  <a:gd name="T6" fmla="*/ 51 w 133"/>
                  <a:gd name="T7" fmla="*/ 7 h 106"/>
                  <a:gd name="T8" fmla="*/ 16 w 133"/>
                  <a:gd name="T9" fmla="*/ 7 h 106"/>
                  <a:gd name="T10" fmla="*/ 37 w 133"/>
                  <a:gd name="T11" fmla="*/ 21 h 106"/>
                  <a:gd name="T12" fmla="*/ 38 w 133"/>
                  <a:gd name="T13" fmla="*/ 26 h 106"/>
                  <a:gd name="T14" fmla="*/ 29 w 133"/>
                  <a:gd name="T15" fmla="*/ 41 h 106"/>
                  <a:gd name="T16" fmla="*/ 23 w 133"/>
                  <a:gd name="T17" fmla="*/ 42 h 106"/>
                  <a:gd name="T18" fmla="*/ 2 w 133"/>
                  <a:gd name="T19" fmla="*/ 29 h 106"/>
                  <a:gd name="T20" fmla="*/ 16 w 133"/>
                  <a:gd name="T21" fmla="*/ 61 h 106"/>
                  <a:gd name="T22" fmla="*/ 48 w 133"/>
                  <a:gd name="T23" fmla="*/ 63 h 106"/>
                  <a:gd name="T24" fmla="*/ 109 w 133"/>
                  <a:gd name="T25" fmla="*/ 104 h 106"/>
                  <a:gd name="T26" fmla="*/ 117 w 133"/>
                  <a:gd name="T27" fmla="*/ 105 h 106"/>
                  <a:gd name="T28" fmla="*/ 132 w 133"/>
                  <a:gd name="T29" fmla="*/ 8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06">
                    <a:moveTo>
                      <a:pt x="132" y="80"/>
                    </a:moveTo>
                    <a:cubicBezTo>
                      <a:pt x="132" y="78"/>
                      <a:pt x="130" y="75"/>
                      <a:pt x="128" y="73"/>
                    </a:cubicBezTo>
                    <a:cubicBezTo>
                      <a:pt x="108" y="61"/>
                      <a:pt x="87" y="48"/>
                      <a:pt x="66" y="35"/>
                    </a:cubicBezTo>
                    <a:cubicBezTo>
                      <a:pt x="66" y="24"/>
                      <a:pt x="61" y="13"/>
                      <a:pt x="51" y="7"/>
                    </a:cubicBezTo>
                    <a:cubicBezTo>
                      <a:pt x="40" y="0"/>
                      <a:pt x="26" y="0"/>
                      <a:pt x="16" y="7"/>
                    </a:cubicBezTo>
                    <a:cubicBezTo>
                      <a:pt x="37" y="21"/>
                      <a:pt x="37" y="21"/>
                      <a:pt x="37" y="21"/>
                    </a:cubicBezTo>
                    <a:cubicBezTo>
                      <a:pt x="39" y="22"/>
                      <a:pt x="39" y="25"/>
                      <a:pt x="38" y="26"/>
                    </a:cubicBezTo>
                    <a:cubicBezTo>
                      <a:pt x="29" y="41"/>
                      <a:pt x="29" y="41"/>
                      <a:pt x="29" y="41"/>
                    </a:cubicBezTo>
                    <a:cubicBezTo>
                      <a:pt x="27" y="43"/>
                      <a:pt x="25" y="43"/>
                      <a:pt x="23" y="42"/>
                    </a:cubicBezTo>
                    <a:cubicBezTo>
                      <a:pt x="2" y="29"/>
                      <a:pt x="2" y="29"/>
                      <a:pt x="2" y="29"/>
                    </a:cubicBezTo>
                    <a:cubicBezTo>
                      <a:pt x="0" y="41"/>
                      <a:pt x="5" y="54"/>
                      <a:pt x="16" y="61"/>
                    </a:cubicBezTo>
                    <a:cubicBezTo>
                      <a:pt x="26" y="68"/>
                      <a:pt x="38" y="68"/>
                      <a:pt x="48" y="63"/>
                    </a:cubicBezTo>
                    <a:cubicBezTo>
                      <a:pt x="68" y="77"/>
                      <a:pt x="88" y="90"/>
                      <a:pt x="109" y="104"/>
                    </a:cubicBezTo>
                    <a:cubicBezTo>
                      <a:pt x="110" y="105"/>
                      <a:pt x="114" y="106"/>
                      <a:pt x="117" y="105"/>
                    </a:cubicBezTo>
                    <a:cubicBezTo>
                      <a:pt x="126" y="101"/>
                      <a:pt x="133" y="91"/>
                      <a:pt x="132"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grpSp>
      </p:grpSp>
      <p:grpSp>
        <p:nvGrpSpPr>
          <p:cNvPr id="13" name="组合 12"/>
          <p:cNvGrpSpPr/>
          <p:nvPr/>
        </p:nvGrpSpPr>
        <p:grpSpPr>
          <a:xfrm>
            <a:off x="10329361" y="2255742"/>
            <a:ext cx="1044720" cy="1044718"/>
            <a:chOff x="10048491" y="3341948"/>
            <a:chExt cx="1044720" cy="1044718"/>
          </a:xfrm>
        </p:grpSpPr>
        <p:sp>
          <p:nvSpPr>
            <p:cNvPr id="14" name="椭圆 13"/>
            <p:cNvSpPr/>
            <p:nvPr/>
          </p:nvSpPr>
          <p:spPr>
            <a:xfrm>
              <a:off x="10048491" y="3341948"/>
              <a:ext cx="1044720" cy="1044718"/>
            </a:xfrm>
            <a:prstGeom prst="ellipse">
              <a:avLst/>
            </a:prstGeom>
            <a:solidFill>
              <a:schemeClr val="accent3">
                <a:lumMod val="75000"/>
              </a:schemeClr>
            </a:solidFill>
            <a:ln w="12700">
              <a:solidFill>
                <a:schemeClr val="bg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5" name="组合 14"/>
            <p:cNvGrpSpPr/>
            <p:nvPr/>
          </p:nvGrpSpPr>
          <p:grpSpPr>
            <a:xfrm>
              <a:off x="10377069" y="3705966"/>
              <a:ext cx="528148" cy="359782"/>
              <a:chOff x="4895160" y="4287159"/>
              <a:chExt cx="571418" cy="389258"/>
            </a:xfrm>
            <a:solidFill>
              <a:schemeClr val="bg1"/>
            </a:solidFill>
          </p:grpSpPr>
          <p:sp>
            <p:nvSpPr>
              <p:cNvPr id="16"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7"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8"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9"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20"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21"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22"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23"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24"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grpSp>
      </p:grpSp>
      <p:sp>
        <p:nvSpPr>
          <p:cNvPr id="25" name="矩形 24"/>
          <p:cNvSpPr/>
          <p:nvPr/>
        </p:nvSpPr>
        <p:spPr>
          <a:xfrm>
            <a:off x="415300" y="2603104"/>
            <a:ext cx="2236510" cy="400110"/>
          </a:xfrm>
          <a:prstGeom prst="rect">
            <a:avLst/>
          </a:prstGeom>
          <a:noFill/>
        </p:spPr>
        <p:txBody>
          <a:bodyPr wrap="none">
            <a:spAutoFit/>
          </a:bodyPr>
          <a:lstStyle/>
          <a:p>
            <a:pPr algn="ctr" defTabSz="608965"/>
            <a:r>
              <a:rPr lang="zh-CN" altLang="en-US" sz="2000" b="1" dirty="0">
                <a:solidFill>
                  <a:schemeClr val="bg1"/>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p>
        </p:txBody>
      </p:sp>
      <p:sp>
        <p:nvSpPr>
          <p:cNvPr id="26" name="矩形 25"/>
          <p:cNvSpPr/>
          <p:nvPr/>
        </p:nvSpPr>
        <p:spPr>
          <a:xfrm>
            <a:off x="4268276" y="2606473"/>
            <a:ext cx="2236510" cy="400110"/>
          </a:xfrm>
          <a:prstGeom prst="rect">
            <a:avLst/>
          </a:prstGeom>
          <a:noFill/>
        </p:spPr>
        <p:txBody>
          <a:bodyPr wrap="none">
            <a:spAutoFit/>
          </a:bodyPr>
          <a:lstStyle/>
          <a:p>
            <a:pPr algn="ctr" defTabSz="608965"/>
            <a:r>
              <a:rPr lang="zh-CN" altLang="en-US" sz="2000" b="1" dirty="0">
                <a:solidFill>
                  <a:schemeClr val="bg1"/>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p>
        </p:txBody>
      </p:sp>
      <p:sp>
        <p:nvSpPr>
          <p:cNvPr id="27" name="矩形 26"/>
          <p:cNvSpPr/>
          <p:nvPr/>
        </p:nvSpPr>
        <p:spPr>
          <a:xfrm>
            <a:off x="8121252" y="2609842"/>
            <a:ext cx="2236510" cy="400110"/>
          </a:xfrm>
          <a:prstGeom prst="rect">
            <a:avLst/>
          </a:prstGeom>
          <a:noFill/>
        </p:spPr>
        <p:txBody>
          <a:bodyPr wrap="none">
            <a:spAutoFit/>
          </a:bodyPr>
          <a:lstStyle/>
          <a:p>
            <a:pPr algn="ctr" defTabSz="608965"/>
            <a:r>
              <a:rPr lang="zh-CN" altLang="en-US" sz="2000" b="1" dirty="0">
                <a:solidFill>
                  <a:schemeClr val="bg1"/>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p>
        </p:txBody>
      </p:sp>
      <p:sp>
        <p:nvSpPr>
          <p:cNvPr id="28" name="矩形 27"/>
          <p:cNvSpPr/>
          <p:nvPr/>
        </p:nvSpPr>
        <p:spPr>
          <a:xfrm>
            <a:off x="554376" y="3929621"/>
            <a:ext cx="3217248" cy="2012859"/>
          </a:xfrm>
          <a:prstGeom prst="rect">
            <a:avLst/>
          </a:prstGeom>
        </p:spPr>
        <p:txBody>
          <a:bodyPr wrap="square">
            <a:spAutoFit/>
          </a:bodyPr>
          <a:lstStyle/>
          <a:p>
            <a:pPr algn="ctr" defTabSz="608965">
              <a:lnSpc>
                <a:spcPct val="130000"/>
              </a:lnSpc>
            </a:pPr>
            <a:r>
              <a:rPr lang="zh-CN" altLang="en-US" sz="1600"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添加标题此处添加标题此处添加标题此处添加标题添加标题此处添加标题此处添加标题添加标题此处添加标题此处添加标题此处添加标题添加标题此处添加标题此处添加标题</a:t>
            </a:r>
          </a:p>
        </p:txBody>
      </p:sp>
      <p:sp>
        <p:nvSpPr>
          <p:cNvPr id="29" name="矩形 28"/>
          <p:cNvSpPr/>
          <p:nvPr/>
        </p:nvSpPr>
        <p:spPr>
          <a:xfrm>
            <a:off x="4445701" y="3932990"/>
            <a:ext cx="3217248" cy="2012859"/>
          </a:xfrm>
          <a:prstGeom prst="rect">
            <a:avLst/>
          </a:prstGeom>
        </p:spPr>
        <p:txBody>
          <a:bodyPr wrap="square">
            <a:spAutoFit/>
          </a:bodyPr>
          <a:lstStyle/>
          <a:p>
            <a:pPr algn="ctr" defTabSz="608965">
              <a:lnSpc>
                <a:spcPct val="130000"/>
              </a:lnSpc>
            </a:pPr>
            <a:r>
              <a:rPr lang="zh-CN" altLang="en-US" sz="1600"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添加标题此处添加标题此处添加标题此处添加标题添加标题此处添加标题此处添加标题添加标题此处添加标题此处添加标题此处添加标题添加标题此处添加标题此处添加标题</a:t>
            </a:r>
          </a:p>
        </p:txBody>
      </p:sp>
      <p:sp>
        <p:nvSpPr>
          <p:cNvPr id="30" name="矩形 29"/>
          <p:cNvSpPr/>
          <p:nvPr/>
        </p:nvSpPr>
        <p:spPr>
          <a:xfrm>
            <a:off x="8322512" y="3936359"/>
            <a:ext cx="3217248" cy="2012859"/>
          </a:xfrm>
          <a:prstGeom prst="rect">
            <a:avLst/>
          </a:prstGeom>
        </p:spPr>
        <p:txBody>
          <a:bodyPr wrap="square">
            <a:spAutoFit/>
          </a:bodyPr>
          <a:lstStyle/>
          <a:p>
            <a:pPr algn="ctr" defTabSz="608965">
              <a:lnSpc>
                <a:spcPct val="130000"/>
              </a:lnSpc>
            </a:pPr>
            <a:r>
              <a:rPr lang="zh-CN" altLang="en-US" sz="1600"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添加标题此处添加标题此处添加标题此处添加标题添加标题此处添加标题此处添加标题添加标题此处添加标题此处添加标题此处添加标题添加标题此处添加标题此处添加标题</a:t>
            </a:r>
          </a:p>
        </p:txBody>
      </p:sp>
      <p:sp>
        <p:nvSpPr>
          <p:cNvPr id="31" name="文本框 128"/>
          <p:cNvSpPr txBox="1"/>
          <p:nvPr userDrawn="1"/>
        </p:nvSpPr>
        <p:spPr>
          <a:xfrm>
            <a:off x="4639945" y="505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450" decel="100000" fill="hold"/>
                                        <p:tgtEl>
                                          <p:spTgt spid="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450" decel="100000" fill="hold"/>
                                        <p:tgtEl>
                                          <p:spTgt spid="3"/>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5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anim calcmode="lin" valueType="num">
                                      <p:cBhvr>
                                        <p:cTn id="20" dur="500" fill="hold"/>
                                        <p:tgtEl>
                                          <p:spTgt spid="4"/>
                                        </p:tgtEl>
                                        <p:attrNameLst>
                                          <p:attrName>ppt_x</p:attrName>
                                        </p:attrNameLst>
                                      </p:cBhvr>
                                      <p:tavLst>
                                        <p:tav tm="0">
                                          <p:val>
                                            <p:strVal val="#ppt_x"/>
                                          </p:val>
                                        </p:tav>
                                        <p:tav tm="100000">
                                          <p:val>
                                            <p:strVal val="#ppt_x"/>
                                          </p:val>
                                        </p:tav>
                                      </p:tavLst>
                                    </p:anim>
                                    <p:anim calcmode="lin" valueType="num">
                                      <p:cBhvr>
                                        <p:cTn id="21" dur="450" decel="100000" fill="hold"/>
                                        <p:tgtEl>
                                          <p:spTgt spid="4"/>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4"/>
                                        </p:tgtEl>
                                        <p:attrNameLst>
                                          <p:attrName>ppt_y</p:attrName>
                                        </p:attrNameLst>
                                      </p:cBhvr>
                                      <p:tavLst>
                                        <p:tav tm="0">
                                          <p:val>
                                            <p:strVal val="#ppt_y-.03"/>
                                          </p:val>
                                        </p:tav>
                                        <p:tav tm="100000">
                                          <p:val>
                                            <p:strVal val="#ppt_y"/>
                                          </p:val>
                                        </p:tav>
                                      </p:tavLst>
                                    </p:anim>
                                  </p:childTnLst>
                                </p:cTn>
                              </p:par>
                            </p:childTnLst>
                          </p:cTn>
                        </p:par>
                        <p:par>
                          <p:cTn id="23" fill="hold">
                            <p:stCondLst>
                              <p:cond delay="500"/>
                            </p:stCondLst>
                            <p:childTnLst>
                              <p:par>
                                <p:cTn id="24" presetID="53" presetClass="entr" presetSubtype="16"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childTnLst>
                          </p:cTn>
                        </p:par>
                        <p:par>
                          <p:cTn id="40" fill="hold">
                            <p:stCondLst>
                              <p:cond delay="15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childTnLst>
                          </p:cTn>
                        </p:par>
                        <p:par>
                          <p:cTn id="46" fill="hold">
                            <p:stCondLst>
                              <p:cond delay="2849"/>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anim calcmode="lin" valueType="num">
                                      <p:cBhvr>
                                        <p:cTn id="50" dur="500" fill="hold"/>
                                        <p:tgtEl>
                                          <p:spTgt spid="28"/>
                                        </p:tgtEl>
                                        <p:attrNameLst>
                                          <p:attrName>ppt_x</p:attrName>
                                        </p:attrNameLst>
                                      </p:cBhvr>
                                      <p:tavLst>
                                        <p:tav tm="0">
                                          <p:val>
                                            <p:strVal val="#ppt_x"/>
                                          </p:val>
                                        </p:tav>
                                        <p:tav tm="100000">
                                          <p:val>
                                            <p:strVal val="#ppt_x"/>
                                          </p:val>
                                        </p:tav>
                                      </p:tavLst>
                                    </p:anim>
                                    <p:anim calcmode="lin" valueType="num">
                                      <p:cBhvr>
                                        <p:cTn id="51" dur="500" fill="hold"/>
                                        <p:tgtEl>
                                          <p:spTgt spid="28"/>
                                        </p:tgtEl>
                                        <p:attrNameLst>
                                          <p:attrName>ppt_y</p:attrName>
                                        </p:attrNameLst>
                                      </p:cBhvr>
                                      <p:tavLst>
                                        <p:tav tm="0">
                                          <p:val>
                                            <p:strVal val="#ppt_y+.1"/>
                                          </p:val>
                                        </p:tav>
                                        <p:tav tm="100000">
                                          <p:val>
                                            <p:strVal val="#ppt_y"/>
                                          </p:val>
                                        </p:tav>
                                      </p:tavLst>
                                    </p:anim>
                                  </p:childTnLst>
                                </p:cTn>
                              </p:par>
                            </p:childTnLst>
                          </p:cTn>
                        </p:par>
                        <p:par>
                          <p:cTn id="52" fill="hold">
                            <p:stCondLst>
                              <p:cond delay="3349"/>
                            </p:stCondLst>
                            <p:childTnLst>
                              <p:par>
                                <p:cTn id="53" presetID="53" presetClass="entr" presetSubtype="16" fill="hold" grpId="0" nodeType="afterEffect">
                                  <p:stCondLst>
                                    <p:cond delay="0"/>
                                  </p:stCondLst>
                                  <p:iterate type="lt">
                                    <p:tmPct val="10000"/>
                                  </p:iterate>
                                  <p:childTnLst>
                                    <p:set>
                                      <p:cBhvr>
                                        <p:cTn id="54" dur="1" fill="hold">
                                          <p:stCondLst>
                                            <p:cond delay="0"/>
                                          </p:stCondLst>
                                        </p:cTn>
                                        <p:tgtEl>
                                          <p:spTgt spid="26"/>
                                        </p:tgtEl>
                                        <p:attrNameLst>
                                          <p:attrName>style.visibility</p:attrName>
                                        </p:attrNameLst>
                                      </p:cBhvr>
                                      <p:to>
                                        <p:strVal val="visible"/>
                                      </p:to>
                                    </p:set>
                                    <p:anim calcmode="lin" valueType="num">
                                      <p:cBhvr>
                                        <p:cTn id="55" dur="500" fill="hold"/>
                                        <p:tgtEl>
                                          <p:spTgt spid="26"/>
                                        </p:tgtEl>
                                        <p:attrNameLst>
                                          <p:attrName>ppt_w</p:attrName>
                                        </p:attrNameLst>
                                      </p:cBhvr>
                                      <p:tavLst>
                                        <p:tav tm="0">
                                          <p:val>
                                            <p:fltVal val="0"/>
                                          </p:val>
                                        </p:tav>
                                        <p:tav tm="100000">
                                          <p:val>
                                            <p:strVal val="#ppt_w"/>
                                          </p:val>
                                        </p:tav>
                                      </p:tavLst>
                                    </p:anim>
                                    <p:anim calcmode="lin" valueType="num">
                                      <p:cBhvr>
                                        <p:cTn id="56" dur="500" fill="hold"/>
                                        <p:tgtEl>
                                          <p:spTgt spid="26"/>
                                        </p:tgtEl>
                                        <p:attrNameLst>
                                          <p:attrName>ppt_h</p:attrName>
                                        </p:attrNameLst>
                                      </p:cBhvr>
                                      <p:tavLst>
                                        <p:tav tm="0">
                                          <p:val>
                                            <p:fltVal val="0"/>
                                          </p:val>
                                        </p:tav>
                                        <p:tav tm="100000">
                                          <p:val>
                                            <p:strVal val="#ppt_h"/>
                                          </p:val>
                                        </p:tav>
                                      </p:tavLst>
                                    </p:anim>
                                    <p:animEffect transition="in" filter="fade">
                                      <p:cBhvr>
                                        <p:cTn id="57" dur="500"/>
                                        <p:tgtEl>
                                          <p:spTgt spid="26"/>
                                        </p:tgtEl>
                                      </p:cBhvr>
                                    </p:animEffect>
                                  </p:childTnLst>
                                </p:cTn>
                              </p:par>
                            </p:childTnLst>
                          </p:cTn>
                        </p:par>
                        <p:par>
                          <p:cTn id="58" fill="hold">
                            <p:stCondLst>
                              <p:cond delay="4199"/>
                            </p:stCondLst>
                            <p:childTnLst>
                              <p:par>
                                <p:cTn id="59" presetID="42"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anim calcmode="lin" valueType="num">
                                      <p:cBhvr>
                                        <p:cTn id="62" dur="500" fill="hold"/>
                                        <p:tgtEl>
                                          <p:spTgt spid="29"/>
                                        </p:tgtEl>
                                        <p:attrNameLst>
                                          <p:attrName>ppt_x</p:attrName>
                                        </p:attrNameLst>
                                      </p:cBhvr>
                                      <p:tavLst>
                                        <p:tav tm="0">
                                          <p:val>
                                            <p:strVal val="#ppt_x"/>
                                          </p:val>
                                        </p:tav>
                                        <p:tav tm="100000">
                                          <p:val>
                                            <p:strVal val="#ppt_x"/>
                                          </p:val>
                                        </p:tav>
                                      </p:tavLst>
                                    </p:anim>
                                    <p:anim calcmode="lin" valueType="num">
                                      <p:cBhvr>
                                        <p:cTn id="63" dur="500" fill="hold"/>
                                        <p:tgtEl>
                                          <p:spTgt spid="29"/>
                                        </p:tgtEl>
                                        <p:attrNameLst>
                                          <p:attrName>ppt_y</p:attrName>
                                        </p:attrNameLst>
                                      </p:cBhvr>
                                      <p:tavLst>
                                        <p:tav tm="0">
                                          <p:val>
                                            <p:strVal val="#ppt_y+.1"/>
                                          </p:val>
                                        </p:tav>
                                        <p:tav tm="100000">
                                          <p:val>
                                            <p:strVal val="#ppt_y"/>
                                          </p:val>
                                        </p:tav>
                                      </p:tavLst>
                                    </p:anim>
                                  </p:childTnLst>
                                </p:cTn>
                              </p:par>
                            </p:childTnLst>
                          </p:cTn>
                        </p:par>
                        <p:par>
                          <p:cTn id="64" fill="hold">
                            <p:stCondLst>
                              <p:cond delay="4699"/>
                            </p:stCondLst>
                            <p:childTnLst>
                              <p:par>
                                <p:cTn id="65" presetID="53" presetClass="entr" presetSubtype="16" fill="hold" grpId="0" nodeType="afterEffect">
                                  <p:stCondLst>
                                    <p:cond delay="0"/>
                                  </p:stCondLst>
                                  <p:iterate type="lt">
                                    <p:tmPct val="10000"/>
                                  </p:iterate>
                                  <p:childTnLst>
                                    <p:set>
                                      <p:cBhvr>
                                        <p:cTn id="66" dur="1" fill="hold">
                                          <p:stCondLst>
                                            <p:cond delay="0"/>
                                          </p:stCondLst>
                                        </p:cTn>
                                        <p:tgtEl>
                                          <p:spTgt spid="27"/>
                                        </p:tgtEl>
                                        <p:attrNameLst>
                                          <p:attrName>style.visibility</p:attrName>
                                        </p:attrNameLst>
                                      </p:cBhvr>
                                      <p:to>
                                        <p:strVal val="visible"/>
                                      </p:to>
                                    </p:set>
                                    <p:anim calcmode="lin" valueType="num">
                                      <p:cBhvr>
                                        <p:cTn id="67" dur="500" fill="hold"/>
                                        <p:tgtEl>
                                          <p:spTgt spid="27"/>
                                        </p:tgtEl>
                                        <p:attrNameLst>
                                          <p:attrName>ppt_w</p:attrName>
                                        </p:attrNameLst>
                                      </p:cBhvr>
                                      <p:tavLst>
                                        <p:tav tm="0">
                                          <p:val>
                                            <p:fltVal val="0"/>
                                          </p:val>
                                        </p:tav>
                                        <p:tav tm="100000">
                                          <p:val>
                                            <p:strVal val="#ppt_w"/>
                                          </p:val>
                                        </p:tav>
                                      </p:tavLst>
                                    </p:anim>
                                    <p:anim calcmode="lin" valueType="num">
                                      <p:cBhvr>
                                        <p:cTn id="68" dur="500" fill="hold"/>
                                        <p:tgtEl>
                                          <p:spTgt spid="27"/>
                                        </p:tgtEl>
                                        <p:attrNameLst>
                                          <p:attrName>ppt_h</p:attrName>
                                        </p:attrNameLst>
                                      </p:cBhvr>
                                      <p:tavLst>
                                        <p:tav tm="0">
                                          <p:val>
                                            <p:fltVal val="0"/>
                                          </p:val>
                                        </p:tav>
                                        <p:tav tm="100000">
                                          <p:val>
                                            <p:strVal val="#ppt_h"/>
                                          </p:val>
                                        </p:tav>
                                      </p:tavLst>
                                    </p:anim>
                                    <p:animEffect transition="in" filter="fade">
                                      <p:cBhvr>
                                        <p:cTn id="69" dur="500"/>
                                        <p:tgtEl>
                                          <p:spTgt spid="27"/>
                                        </p:tgtEl>
                                      </p:cBhvr>
                                    </p:animEffect>
                                  </p:childTnLst>
                                </p:cTn>
                              </p:par>
                            </p:childTnLst>
                          </p:cTn>
                        </p:par>
                        <p:par>
                          <p:cTn id="70" fill="hold">
                            <p:stCondLst>
                              <p:cond delay="5550"/>
                            </p:stCondLst>
                            <p:childTnLst>
                              <p:par>
                                <p:cTn id="71" presetID="42" presetClass="entr" presetSubtype="0"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anim calcmode="lin" valueType="num">
                                      <p:cBhvr>
                                        <p:cTn id="74" dur="500" fill="hold"/>
                                        <p:tgtEl>
                                          <p:spTgt spid="30"/>
                                        </p:tgtEl>
                                        <p:attrNameLst>
                                          <p:attrName>ppt_x</p:attrName>
                                        </p:attrNameLst>
                                      </p:cBhvr>
                                      <p:tavLst>
                                        <p:tav tm="0">
                                          <p:val>
                                            <p:strVal val="#ppt_x"/>
                                          </p:val>
                                        </p:tav>
                                        <p:tav tm="100000">
                                          <p:val>
                                            <p:strVal val="#ppt_x"/>
                                          </p:val>
                                        </p:tav>
                                      </p:tavLst>
                                    </p:anim>
                                    <p:anim calcmode="lin" valueType="num">
                                      <p:cBhvr>
                                        <p:cTn id="75" dur="5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25" grpId="0"/>
      <p:bldP spid="26" grpId="0"/>
      <p:bldP spid="27" grpId="0"/>
      <p:bldP spid="28" grpId="0"/>
      <p:bldP spid="29"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p:cNvSpPr txBox="1">
            <a:spLocks noChangeArrowheads="1"/>
          </p:cNvSpPr>
          <p:nvPr/>
        </p:nvSpPr>
        <p:spPr bwMode="auto">
          <a:xfrm>
            <a:off x="8895145" y="3008932"/>
            <a:ext cx="2291476" cy="1931298"/>
          </a:xfrm>
          <a:prstGeom prst="rect">
            <a:avLst/>
          </a:prstGeom>
          <a:noFill/>
          <a:ln w="9525">
            <a:noFill/>
            <a:miter lim="800000"/>
          </a:ln>
        </p:spPr>
        <p:txBody>
          <a:bodyPr lIns="0" tIns="0" rIns="0" bIns="0">
            <a:spAutoFit/>
          </a:bodyPr>
          <a:lstStyle/>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请输入您想要的文字内容请输入您想要的文字内容请输入您想要的文字内容请输入您想要的文字</a:t>
            </a:r>
          </a:p>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内容请请输入您想要的文字</a:t>
            </a: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输入您想要的文字内容请输入您想要的文字请输入您想要的文字请输入您想要的文字</a:t>
            </a:r>
            <a:endParaRPr lang="en-US" altLang="zh-CN"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16"/>
          <p:cNvSpPr txBox="1">
            <a:spLocks noChangeArrowheads="1"/>
          </p:cNvSpPr>
          <p:nvPr/>
        </p:nvSpPr>
        <p:spPr bwMode="auto">
          <a:xfrm>
            <a:off x="8895143" y="2602796"/>
            <a:ext cx="2189941" cy="270202"/>
          </a:xfrm>
          <a:prstGeom prst="rect">
            <a:avLst/>
          </a:prstGeom>
          <a:noFill/>
          <a:ln w="9525">
            <a:noFill/>
            <a:miter lim="800000"/>
          </a:ln>
        </p:spPr>
        <p:txBody>
          <a:bodyPr lIns="0" tIns="0" rIns="0" bIns="0">
            <a:spAutoFit/>
          </a:bodyPr>
          <a:lstStyle/>
          <a:p>
            <a:r>
              <a:rPr lang="zh-CN" altLang="en-US" sz="1755"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请输入标题内容</a:t>
            </a:r>
          </a:p>
        </p:txBody>
      </p:sp>
      <p:sp>
        <p:nvSpPr>
          <p:cNvPr id="4" name="TextBox 17"/>
          <p:cNvSpPr txBox="1">
            <a:spLocks noChangeArrowheads="1"/>
          </p:cNvSpPr>
          <p:nvPr/>
        </p:nvSpPr>
        <p:spPr bwMode="auto">
          <a:xfrm>
            <a:off x="1202478" y="3008932"/>
            <a:ext cx="2291476" cy="1931298"/>
          </a:xfrm>
          <a:prstGeom prst="rect">
            <a:avLst/>
          </a:prstGeom>
          <a:noFill/>
          <a:ln w="9525">
            <a:noFill/>
            <a:miter lim="800000"/>
          </a:ln>
        </p:spPr>
        <p:txBody>
          <a:bodyPr lIns="0" tIns="0" rIns="0" bIns="0">
            <a:spAutoFit/>
          </a:bodyPr>
          <a:lstStyle/>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请输入您想要的文字内容请输入您想要的文字内容请输入您想要的文字内容请输入您想要的文字</a:t>
            </a:r>
          </a:p>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内容请请输入您想要的文字</a:t>
            </a: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输入您想要的文字内容请输入您想要的文字请输入您想要的文字请输入您想要的文字</a:t>
            </a:r>
            <a:endParaRPr lang="en-US" altLang="zh-CN"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18"/>
          <p:cNvSpPr txBox="1">
            <a:spLocks noChangeArrowheads="1"/>
          </p:cNvSpPr>
          <p:nvPr/>
        </p:nvSpPr>
        <p:spPr bwMode="auto">
          <a:xfrm>
            <a:off x="1202478" y="2602796"/>
            <a:ext cx="2189941" cy="270202"/>
          </a:xfrm>
          <a:prstGeom prst="rect">
            <a:avLst/>
          </a:prstGeom>
          <a:noFill/>
          <a:ln w="9525">
            <a:noFill/>
            <a:miter lim="800000"/>
          </a:ln>
        </p:spPr>
        <p:txBody>
          <a:bodyPr lIns="0" tIns="0" rIns="0" bIns="0">
            <a:spAutoFit/>
          </a:bodyPr>
          <a:lstStyle/>
          <a:p>
            <a:r>
              <a:rPr lang="zh-CN" altLang="en-US" sz="1755"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请输入标题内容</a:t>
            </a:r>
          </a:p>
        </p:txBody>
      </p:sp>
      <p:sp>
        <p:nvSpPr>
          <p:cNvPr id="6" name="TextBox 9"/>
          <p:cNvSpPr txBox="1">
            <a:spLocks noChangeArrowheads="1"/>
          </p:cNvSpPr>
          <p:nvPr/>
        </p:nvSpPr>
        <p:spPr bwMode="auto">
          <a:xfrm>
            <a:off x="5102565" y="3339413"/>
            <a:ext cx="2168041" cy="1235082"/>
          </a:xfrm>
          <a:prstGeom prst="rect">
            <a:avLst/>
          </a:prstGeom>
          <a:noFill/>
          <a:ln w="9525">
            <a:noFill/>
            <a:miter lim="800000"/>
          </a:ln>
        </p:spPr>
        <p:txBody>
          <a:bodyPr lIns="0" tIns="0" rIns="0" bIns="0">
            <a:spAutoFit/>
          </a:bodyPr>
          <a:lstStyle/>
          <a:p>
            <a:pPr algn="ctr"/>
            <a:r>
              <a:rPr lang="zh-CN" altLang="en-US" sz="401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标题</a:t>
            </a:r>
          </a:p>
          <a:p>
            <a:pPr algn="ctr"/>
            <a:r>
              <a:rPr lang="zh-CN" altLang="en-US" sz="401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内容</a:t>
            </a:r>
          </a:p>
        </p:txBody>
      </p:sp>
      <p:sp>
        <p:nvSpPr>
          <p:cNvPr id="7" name="AutoShape 23"/>
          <p:cNvSpPr>
            <a:spLocks noChangeArrowheads="1"/>
          </p:cNvSpPr>
          <p:nvPr/>
        </p:nvSpPr>
        <p:spPr bwMode="auto">
          <a:xfrm>
            <a:off x="4471463" y="2212588"/>
            <a:ext cx="3432235" cy="3203288"/>
          </a:xfrm>
          <a:prstGeom prst="diamond">
            <a:avLst/>
          </a:prstGeom>
          <a:noFill/>
          <a:ln w="190500" cmpd="thickThin">
            <a:solidFill>
              <a:schemeClr val="accent1"/>
            </a:solidFill>
            <a:miter lim="800000"/>
          </a:ln>
        </p:spPr>
        <p:txBody>
          <a:bodyPr wrap="none" anchor="ctr"/>
          <a:lstStyle/>
          <a:p>
            <a:endParaRPr lang="zh-CN" altLang="en-US" sz="1695"/>
          </a:p>
        </p:txBody>
      </p:sp>
      <p:sp>
        <p:nvSpPr>
          <p:cNvPr id="8" name="AutoShape 26"/>
          <p:cNvSpPr>
            <a:spLocks noChangeArrowheads="1"/>
          </p:cNvSpPr>
          <p:nvPr/>
        </p:nvSpPr>
        <p:spPr bwMode="auto">
          <a:xfrm>
            <a:off x="3838370" y="3247833"/>
            <a:ext cx="1353781" cy="1262203"/>
          </a:xfrm>
          <a:prstGeom prst="diamond">
            <a:avLst/>
          </a:prstGeom>
          <a:noFill/>
          <a:ln w="190500" cmpd="thickThin">
            <a:solidFill>
              <a:schemeClr val="accent2"/>
            </a:solidFill>
            <a:miter lim="800000"/>
          </a:ln>
        </p:spPr>
        <p:txBody>
          <a:bodyPr wrap="none" anchor="ctr"/>
          <a:lstStyle/>
          <a:p>
            <a:endParaRPr lang="zh-CN" altLang="en-US" sz="1695"/>
          </a:p>
        </p:txBody>
      </p:sp>
      <p:sp>
        <p:nvSpPr>
          <p:cNvPr id="9" name="AutoShape 27"/>
          <p:cNvSpPr>
            <a:spLocks noChangeArrowheads="1"/>
          </p:cNvSpPr>
          <p:nvPr/>
        </p:nvSpPr>
        <p:spPr bwMode="auto">
          <a:xfrm>
            <a:off x="7179026" y="3247833"/>
            <a:ext cx="1353781" cy="1262203"/>
          </a:xfrm>
          <a:prstGeom prst="diamond">
            <a:avLst/>
          </a:prstGeom>
          <a:noFill/>
          <a:ln w="190500" cmpd="thickThin">
            <a:solidFill>
              <a:schemeClr val="accent3"/>
            </a:solidFill>
            <a:miter lim="800000"/>
          </a:ln>
        </p:spPr>
        <p:txBody>
          <a:bodyPr wrap="none" anchor="ctr"/>
          <a:lstStyle/>
          <a:p>
            <a:endParaRPr lang="zh-CN" altLang="en-US" sz="1695"/>
          </a:p>
        </p:txBody>
      </p:sp>
      <p:sp>
        <p:nvSpPr>
          <p:cNvPr id="29" name="文本框 128"/>
          <p:cNvSpPr txBox="1"/>
          <p:nvPr userDrawn="1"/>
        </p:nvSpPr>
        <p:spPr>
          <a:xfrm>
            <a:off x="4639945" y="505143"/>
            <a:ext cx="3078186" cy="583565"/>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tx1"/>
                </a:solidFill>
                <a:latin typeface="华文隶书" panose="02010800040101010101" charset="-122"/>
                <a:ea typeface="华文隶书" panose="02010800040101010101"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par>
                                <p:cTn id="28" presetID="22" presetClass="entr" presetSubtype="8" fill="hold"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par>
                                <p:cTn id="31" presetID="22" presetClass="entr" presetSubtype="2"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right)">
                                      <p:cBhvr>
                                        <p:cTn id="33" dur="500"/>
                                        <p:tgtEl>
                                          <p:spTgt spid="4"/>
                                        </p:tgtEl>
                                      </p:cBhvr>
                                    </p:animEffect>
                                  </p:childTnLst>
                                </p:cTn>
                              </p:par>
                              <p:par>
                                <p:cTn id="34" presetID="22" presetClass="entr" presetSubtype="2"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animBg="1"/>
      <p:bldP spid="8"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PA_文本框 6"/>
          <p:cNvSpPr txBox="1"/>
          <p:nvPr>
            <p:custDataLst>
              <p:tags r:id="rId1"/>
            </p:custDataLst>
          </p:nvPr>
        </p:nvSpPr>
        <p:spPr>
          <a:xfrm>
            <a:off x="3144993" y="1876917"/>
            <a:ext cx="6109365" cy="1311128"/>
          </a:xfrm>
          <a:prstGeom prst="rect">
            <a:avLst/>
          </a:prstGeom>
          <a:noFill/>
        </p:spPr>
        <p:txBody>
          <a:bodyPr wrap="none" rtlCol="0" anchor="ctr">
            <a:spAutoFit/>
          </a:bodyPr>
          <a:lstStyle/>
          <a:p>
            <a:pPr>
              <a:lnSpc>
                <a:spcPct val="120000"/>
              </a:lnSpc>
            </a:pPr>
            <a:r>
              <a:rPr lang="zh-CN" altLang="en-US" sz="6600" dirty="0">
                <a:solidFill>
                  <a:srgbClr val="072B36"/>
                </a:solidFill>
                <a:latin typeface="方正有猫在_GBK" panose="02000000000000000000" pitchFamily="2" charset="-122"/>
                <a:ea typeface="方正有猫在_GBK" panose="02000000000000000000" pitchFamily="2" charset="-122"/>
              </a:rPr>
              <a:t>感谢您的观看！</a:t>
            </a:r>
          </a:p>
        </p:txBody>
      </p:sp>
      <p:sp>
        <p:nvSpPr>
          <p:cNvPr id="30" name="矩形 29"/>
          <p:cNvSpPr/>
          <p:nvPr/>
        </p:nvSpPr>
        <p:spPr>
          <a:xfrm>
            <a:off x="1849698" y="3151584"/>
            <a:ext cx="8492604" cy="646331"/>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31" name="文本框 30"/>
          <p:cNvSpPr txBox="1"/>
          <p:nvPr/>
        </p:nvSpPr>
        <p:spPr>
          <a:xfrm>
            <a:off x="3829995" y="3889303"/>
            <a:ext cx="4883068" cy="535531"/>
          </a:xfrm>
          <a:prstGeom prst="rect">
            <a:avLst/>
          </a:prstGeom>
          <a:noFill/>
        </p:spPr>
        <p:txBody>
          <a:bodyPr wrap="none" rtlCol="0" anchor="ctr">
            <a:spAutoFit/>
          </a:bodyPr>
          <a:lstStyle/>
          <a:p>
            <a:pPr>
              <a:lnSpc>
                <a:spcPct val="120000"/>
              </a:lnSpc>
            </a:pPr>
            <a:r>
              <a:rPr lang="zh-CN" altLang="en-US" sz="2400" dirty="0" smtClean="0">
                <a:solidFill>
                  <a:srgbClr val="003C40"/>
                </a:solidFill>
                <a:latin typeface="汉仪乐喵体简" panose="00020600040101010101" pitchFamily="18" charset="-122"/>
                <a:ea typeface="汉仪乐喵体简" panose="00020600040101010101" pitchFamily="18" charset="-122"/>
              </a:rPr>
              <a:t>汇报人：</a:t>
            </a:r>
            <a:r>
              <a:rPr lang="en-US" altLang="zh-CN" sz="2400" dirty="0" smtClean="0">
                <a:solidFill>
                  <a:srgbClr val="003C40"/>
                </a:solidFill>
                <a:latin typeface="汉仪乐喵体简" panose="00020600040101010101" pitchFamily="18" charset="-122"/>
                <a:ea typeface="汉仪乐喵体简" panose="00020600040101010101" pitchFamily="18" charset="-122"/>
              </a:rPr>
              <a:t>xxx</a:t>
            </a:r>
            <a:r>
              <a:rPr lang="zh-CN" altLang="en-US" sz="2400" dirty="0" smtClean="0">
                <a:solidFill>
                  <a:srgbClr val="003C40"/>
                </a:solidFill>
                <a:latin typeface="汉仪乐喵体简" panose="00020600040101010101" pitchFamily="18" charset="-122"/>
                <a:ea typeface="汉仪乐喵体简" panose="00020600040101010101" pitchFamily="18" charset="-122"/>
              </a:rPr>
              <a:t>    </a:t>
            </a:r>
            <a:r>
              <a:rPr lang="zh-CN" altLang="en-US" sz="2400" dirty="0">
                <a:solidFill>
                  <a:srgbClr val="003C40"/>
                </a:solidFill>
                <a:latin typeface="汉仪乐喵体简" panose="00020600040101010101" pitchFamily="18" charset="-122"/>
                <a:ea typeface="汉仪乐喵体简" panose="00020600040101010101" pitchFamily="18" charset="-122"/>
              </a:rPr>
              <a:t>日期：</a:t>
            </a:r>
            <a:r>
              <a:rPr lang="en-US" altLang="zh-CN" sz="2400" dirty="0">
                <a:solidFill>
                  <a:srgbClr val="003C40"/>
                </a:solidFill>
                <a:latin typeface="汉仪乐喵体简" panose="00020600040101010101" pitchFamily="18" charset="-122"/>
                <a:ea typeface="汉仪乐喵体简" panose="00020600040101010101" pitchFamily="18" charset="-122"/>
              </a:rPr>
              <a:t>2019/12/30</a:t>
            </a:r>
            <a:endParaRPr lang="zh-CN" altLang="en-US" sz="2400" dirty="0">
              <a:solidFill>
                <a:srgbClr val="003C40"/>
              </a:solidFill>
              <a:latin typeface="汉仪乐喵体简" panose="00020600040101010101" pitchFamily="18" charset="-122"/>
              <a:ea typeface="汉仪乐喵体简" panose="00020600040101010101"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29"/>
                                        </p:tgtEl>
                                        <p:attrNameLst>
                                          <p:attrName>style.visibility</p:attrName>
                                        </p:attrNameLst>
                                      </p:cBhvr>
                                      <p:to>
                                        <p:strVal val="visible"/>
                                      </p:to>
                                    </p:set>
                                    <p:set>
                                      <p:cBhvr>
                                        <p:cTn id="7" dur="455" fill="hold">
                                          <p:stCondLst>
                                            <p:cond delay="0"/>
                                          </p:stCondLst>
                                        </p:cTn>
                                        <p:tgtEl>
                                          <p:spTgt spid="29"/>
                                        </p:tgtEl>
                                        <p:attrNameLst>
                                          <p:attrName>style.rotation</p:attrName>
                                        </p:attrNameLst>
                                      </p:cBhvr>
                                      <p:to>
                                        <p:strVal val="-45.0"/>
                                      </p:to>
                                    </p:set>
                                    <p:anim calcmode="lin" valueType="num">
                                      <p:cBhvr>
                                        <p:cTn id="8" dur="455" fill="hold">
                                          <p:stCondLst>
                                            <p:cond delay="455"/>
                                          </p:stCondLst>
                                        </p:cTn>
                                        <p:tgtEl>
                                          <p:spTgt spid="29"/>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9"/>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9"/>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9"/>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4000"/>
                            </p:stCondLst>
                            <p:childTnLst>
                              <p:par>
                                <p:cTn id="13" presetID="14" presetClass="entr" presetSubtype="1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randombar(horizontal)">
                                      <p:cBhvr>
                                        <p:cTn id="15" dur="500"/>
                                        <p:tgtEl>
                                          <p:spTgt spid="30"/>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103248"/>
      </a:accent1>
      <a:accent2>
        <a:srgbClr val="367F8D"/>
      </a:accent2>
      <a:accent3>
        <a:srgbClr val="8EC6CE"/>
      </a:accent3>
      <a:accent4>
        <a:srgbClr val="103248"/>
      </a:accent4>
      <a:accent5>
        <a:srgbClr val="367F8D"/>
      </a:accent5>
      <a:accent6>
        <a:srgbClr val="8EC6CE"/>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1</TotalTime>
  <Words>2640</Words>
  <Application>Microsoft Office PowerPoint</Application>
  <PresentationFormat>自定义</PresentationFormat>
  <Paragraphs>256</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演示文稿15</dc:title>
  <dc:creator>柚子设计</dc:creator>
  <cp:keywords>MC-PPT模板</cp:keywords>
  <cp:lastModifiedBy>Sky123.Org</cp:lastModifiedBy>
  <cp:revision>11</cp:revision>
  <dcterms:created xsi:type="dcterms:W3CDTF">2017-11-30T06:50:00Z</dcterms:created>
  <dcterms:modified xsi:type="dcterms:W3CDTF">2018-01-12T06:21:45Z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