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311" r:id="rId3"/>
    <p:sldId id="257" r:id="rId4"/>
    <p:sldId id="275" r:id="rId5"/>
    <p:sldId id="276" r:id="rId6"/>
    <p:sldId id="312" r:id="rId7"/>
    <p:sldId id="281" r:id="rId8"/>
    <p:sldId id="306" r:id="rId9"/>
    <p:sldId id="284" r:id="rId10"/>
    <p:sldId id="282" r:id="rId11"/>
    <p:sldId id="260" r:id="rId12"/>
    <p:sldId id="261" r:id="rId13"/>
    <p:sldId id="307" r:id="rId14"/>
    <p:sldId id="286" r:id="rId15"/>
    <p:sldId id="317" r:id="rId16"/>
    <p:sldId id="287" r:id="rId17"/>
    <p:sldId id="288" r:id="rId18"/>
    <p:sldId id="292" r:id="rId19"/>
    <p:sldId id="308" r:id="rId20"/>
    <p:sldId id="290" r:id="rId21"/>
    <p:sldId id="313" r:id="rId22"/>
    <p:sldId id="314" r:id="rId23"/>
    <p:sldId id="295" r:id="rId24"/>
    <p:sldId id="296" r:id="rId25"/>
    <p:sldId id="309" r:id="rId26"/>
    <p:sldId id="315" r:id="rId27"/>
    <p:sldId id="298" r:id="rId28"/>
    <p:sldId id="321" r:id="rId29"/>
    <p:sldId id="300" r:id="rId30"/>
    <p:sldId id="303" r:id="rId31"/>
    <p:sldId id="322" r:id="rId32"/>
  </p:sldIdLst>
  <p:sldSz cx="14082713" cy="7921625"/>
  <p:notesSz cx="6858000" cy="9144000"/>
  <p:custDataLst>
    <p:tags r:id="rId34"/>
  </p:custDataLst>
  <p:defaultTextStyle>
    <a:defPPr>
      <a:defRPr lang="zh-CN"/>
    </a:defPPr>
    <a:lvl1pPr marL="0" algn="l" defTabSz="1234440" rtl="0" eaLnBrk="1" latinLnBrk="0" hangingPunct="1">
      <a:defRPr sz="2400" kern="1200">
        <a:solidFill>
          <a:schemeClr val="tx1"/>
        </a:solidFill>
        <a:latin typeface="+mn-lt"/>
        <a:ea typeface="+mn-ea"/>
        <a:cs typeface="+mn-cs"/>
      </a:defRPr>
    </a:lvl1pPr>
    <a:lvl2pPr marL="617220" algn="l" defTabSz="1234440" rtl="0" eaLnBrk="1" latinLnBrk="0" hangingPunct="1">
      <a:defRPr sz="2400" kern="1200">
        <a:solidFill>
          <a:schemeClr val="tx1"/>
        </a:solidFill>
        <a:latin typeface="+mn-lt"/>
        <a:ea typeface="+mn-ea"/>
        <a:cs typeface="+mn-cs"/>
      </a:defRPr>
    </a:lvl2pPr>
    <a:lvl3pPr marL="1234440" algn="l" defTabSz="1234440" rtl="0" eaLnBrk="1" latinLnBrk="0" hangingPunct="1">
      <a:defRPr sz="2400" kern="1200">
        <a:solidFill>
          <a:schemeClr val="tx1"/>
        </a:solidFill>
        <a:latin typeface="+mn-lt"/>
        <a:ea typeface="+mn-ea"/>
        <a:cs typeface="+mn-cs"/>
      </a:defRPr>
    </a:lvl3pPr>
    <a:lvl4pPr marL="1851660" algn="l" defTabSz="1234440" rtl="0" eaLnBrk="1" latinLnBrk="0" hangingPunct="1">
      <a:defRPr sz="2400" kern="1200">
        <a:solidFill>
          <a:schemeClr val="tx1"/>
        </a:solidFill>
        <a:latin typeface="+mn-lt"/>
        <a:ea typeface="+mn-ea"/>
        <a:cs typeface="+mn-cs"/>
      </a:defRPr>
    </a:lvl4pPr>
    <a:lvl5pPr marL="2468880" algn="l" defTabSz="1234440" rtl="0" eaLnBrk="1" latinLnBrk="0" hangingPunct="1">
      <a:defRPr sz="2400" kern="1200">
        <a:solidFill>
          <a:schemeClr val="tx1"/>
        </a:solidFill>
        <a:latin typeface="+mn-lt"/>
        <a:ea typeface="+mn-ea"/>
        <a:cs typeface="+mn-cs"/>
      </a:defRPr>
    </a:lvl5pPr>
    <a:lvl6pPr marL="3086100" algn="l" defTabSz="1234440" rtl="0" eaLnBrk="1" latinLnBrk="0" hangingPunct="1">
      <a:defRPr sz="2400" kern="1200">
        <a:solidFill>
          <a:schemeClr val="tx1"/>
        </a:solidFill>
        <a:latin typeface="+mn-lt"/>
        <a:ea typeface="+mn-ea"/>
        <a:cs typeface="+mn-cs"/>
      </a:defRPr>
    </a:lvl6pPr>
    <a:lvl7pPr marL="3703320" algn="l" defTabSz="1234440" rtl="0" eaLnBrk="1" latinLnBrk="0" hangingPunct="1">
      <a:defRPr sz="2400" kern="1200">
        <a:solidFill>
          <a:schemeClr val="tx1"/>
        </a:solidFill>
        <a:latin typeface="+mn-lt"/>
        <a:ea typeface="+mn-ea"/>
        <a:cs typeface="+mn-cs"/>
      </a:defRPr>
    </a:lvl7pPr>
    <a:lvl8pPr marL="4320540" algn="l" defTabSz="1234440" rtl="0" eaLnBrk="1" latinLnBrk="0" hangingPunct="1">
      <a:defRPr sz="2400" kern="1200">
        <a:solidFill>
          <a:schemeClr val="tx1"/>
        </a:solidFill>
        <a:latin typeface="+mn-lt"/>
        <a:ea typeface="+mn-ea"/>
        <a:cs typeface="+mn-cs"/>
      </a:defRPr>
    </a:lvl8pPr>
    <a:lvl9pPr marL="4937760" algn="l" defTabSz="1234440"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95" userDrawn="1">
          <p15:clr>
            <a:srgbClr val="A4A3A4"/>
          </p15:clr>
        </p15:guide>
        <p15:guide id="2" pos="443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a:srgbClr val="00B0F0"/>
    <a:srgbClr val="FFFFCC"/>
    <a:srgbClr val="E83828"/>
    <a:srgbClr val="92D050"/>
    <a:srgbClr val="217BFF"/>
    <a:srgbClr val="FFB329"/>
    <a:srgbClr val="1574FF"/>
    <a:srgbClr val="0066FF"/>
    <a:srgbClr val="0172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209" autoAdjust="0"/>
    <p:restoredTop sz="94660"/>
  </p:normalViewPr>
  <p:slideViewPr>
    <p:cSldViewPr>
      <p:cViewPr varScale="1">
        <p:scale>
          <a:sx n="73" d="100"/>
          <a:sy n="73" d="100"/>
        </p:scale>
        <p:origin x="1236" y="84"/>
      </p:cViewPr>
      <p:guideLst>
        <p:guide orient="horz" pos="2495"/>
        <p:guide pos="4436"/>
      </p:guideLst>
    </p:cSldViewPr>
  </p:slideViewPr>
  <p:notesTextViewPr>
    <p:cViewPr>
      <p:scale>
        <a:sx n="1" d="1"/>
        <a:sy n="1" d="1"/>
      </p:scale>
      <p:origin x="0" y="0"/>
    </p:cViewPr>
  </p:notesTextViewPr>
  <p:sorterViewPr>
    <p:cViewPr>
      <p:scale>
        <a:sx n="120" d="100"/>
        <a:sy n="12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37600EA-C80B-4463-BA7F-F7A5A4D4D639}" type="datetimeFigureOut">
              <a:rPr lang="zh-CN" altLang="en-US" smtClean="0"/>
              <a:t>2019/9/5</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588EDA8-AA38-4EC8-A4A2-C9E52DD3CCD9}" type="slidenum">
              <a:rPr lang="zh-CN" altLang="en-US" smtClean="0"/>
              <a:t>‹#›</a:t>
            </a:fld>
            <a:endParaRPr lang="zh-CN" altLang="en-US"/>
          </a:p>
        </p:txBody>
      </p:sp>
    </p:spTree>
    <p:extLst>
      <p:ext uri="{BB962C8B-B14F-4D97-AF65-F5344CB8AC3E}">
        <p14:creationId xmlns:p14="http://schemas.microsoft.com/office/powerpoint/2010/main" val="598088762"/>
      </p:ext>
    </p:extLst>
  </p:cSld>
  <p:clrMap bg1="lt1" tx1="dk1" bg2="lt2" tx2="dk2" accent1="accent1" accent2="accent2" accent3="accent3" accent4="accent4" accent5="accent5" accent6="accent6" hlink="hlink" folHlink="folHlink"/>
  <p:notesStyle>
    <a:lvl1pPr marL="0" algn="l" defTabSz="1234440" rtl="0" eaLnBrk="1" latinLnBrk="0" hangingPunct="1">
      <a:defRPr sz="1600" kern="1200">
        <a:solidFill>
          <a:schemeClr val="tx1"/>
        </a:solidFill>
        <a:latin typeface="+mn-lt"/>
        <a:ea typeface="+mn-ea"/>
        <a:cs typeface="+mn-cs"/>
      </a:defRPr>
    </a:lvl1pPr>
    <a:lvl2pPr marL="617220" algn="l" defTabSz="1234440" rtl="0" eaLnBrk="1" latinLnBrk="0" hangingPunct="1">
      <a:defRPr sz="1600" kern="1200">
        <a:solidFill>
          <a:schemeClr val="tx1"/>
        </a:solidFill>
        <a:latin typeface="+mn-lt"/>
        <a:ea typeface="+mn-ea"/>
        <a:cs typeface="+mn-cs"/>
      </a:defRPr>
    </a:lvl2pPr>
    <a:lvl3pPr marL="1234440" algn="l" defTabSz="1234440" rtl="0" eaLnBrk="1" latinLnBrk="0" hangingPunct="1">
      <a:defRPr sz="1600" kern="1200">
        <a:solidFill>
          <a:schemeClr val="tx1"/>
        </a:solidFill>
        <a:latin typeface="+mn-lt"/>
        <a:ea typeface="+mn-ea"/>
        <a:cs typeface="+mn-cs"/>
      </a:defRPr>
    </a:lvl3pPr>
    <a:lvl4pPr marL="1851660" algn="l" defTabSz="1234440" rtl="0" eaLnBrk="1" latinLnBrk="0" hangingPunct="1">
      <a:defRPr sz="1600" kern="1200">
        <a:solidFill>
          <a:schemeClr val="tx1"/>
        </a:solidFill>
        <a:latin typeface="+mn-lt"/>
        <a:ea typeface="+mn-ea"/>
        <a:cs typeface="+mn-cs"/>
      </a:defRPr>
    </a:lvl4pPr>
    <a:lvl5pPr marL="2468880" algn="l" defTabSz="1234440" rtl="0" eaLnBrk="1" latinLnBrk="0" hangingPunct="1">
      <a:defRPr sz="1600" kern="1200">
        <a:solidFill>
          <a:schemeClr val="tx1"/>
        </a:solidFill>
        <a:latin typeface="+mn-lt"/>
        <a:ea typeface="+mn-ea"/>
        <a:cs typeface="+mn-cs"/>
      </a:defRPr>
    </a:lvl5pPr>
    <a:lvl6pPr marL="3086100" algn="l" defTabSz="1234440" rtl="0" eaLnBrk="1" latinLnBrk="0" hangingPunct="1">
      <a:defRPr sz="1600" kern="1200">
        <a:solidFill>
          <a:schemeClr val="tx1"/>
        </a:solidFill>
        <a:latin typeface="+mn-lt"/>
        <a:ea typeface="+mn-ea"/>
        <a:cs typeface="+mn-cs"/>
      </a:defRPr>
    </a:lvl6pPr>
    <a:lvl7pPr marL="3703320" algn="l" defTabSz="1234440" rtl="0" eaLnBrk="1" latinLnBrk="0" hangingPunct="1">
      <a:defRPr sz="1600" kern="1200">
        <a:solidFill>
          <a:schemeClr val="tx1"/>
        </a:solidFill>
        <a:latin typeface="+mn-lt"/>
        <a:ea typeface="+mn-ea"/>
        <a:cs typeface="+mn-cs"/>
      </a:defRPr>
    </a:lvl7pPr>
    <a:lvl8pPr marL="4320540" algn="l" defTabSz="1234440" rtl="0" eaLnBrk="1" latinLnBrk="0" hangingPunct="1">
      <a:defRPr sz="1600" kern="1200">
        <a:solidFill>
          <a:schemeClr val="tx1"/>
        </a:solidFill>
        <a:latin typeface="+mn-lt"/>
        <a:ea typeface="+mn-ea"/>
        <a:cs typeface="+mn-cs"/>
      </a:defRPr>
    </a:lvl8pPr>
    <a:lvl9pPr marL="4937760" algn="l" defTabSz="123444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88EDA8-AA38-4EC8-A4A2-C9E52DD3CCD9}" type="slidenum">
              <a:rPr lang="zh-CN" altLang="en-US" smtClean="0"/>
              <a:t>1</a:t>
            </a:fld>
            <a:endParaRPr lang="zh-CN" altLang="en-US"/>
          </a:p>
        </p:txBody>
      </p:sp>
    </p:spTree>
    <p:extLst>
      <p:ext uri="{BB962C8B-B14F-4D97-AF65-F5344CB8AC3E}">
        <p14:creationId xmlns:p14="http://schemas.microsoft.com/office/powerpoint/2010/main" val="15437009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88EDA8-AA38-4EC8-A4A2-C9E52DD3CCD9}" type="slidenum">
              <a:rPr lang="zh-CN" altLang="en-US" smtClean="0"/>
              <a:t>2</a:t>
            </a:fld>
            <a:endParaRPr lang="zh-CN" altLang="en-US"/>
          </a:p>
        </p:txBody>
      </p:sp>
    </p:spTree>
    <p:extLst>
      <p:ext uri="{BB962C8B-B14F-4D97-AF65-F5344CB8AC3E}">
        <p14:creationId xmlns:p14="http://schemas.microsoft.com/office/powerpoint/2010/main" val="41202530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88EDA8-AA38-4EC8-A4A2-C9E52DD3CCD9}" type="slidenum">
              <a:rPr lang="zh-CN" altLang="en-US" smtClean="0"/>
              <a:t>3</a:t>
            </a:fld>
            <a:endParaRPr lang="zh-CN" altLang="en-US"/>
          </a:p>
        </p:txBody>
      </p:sp>
    </p:spTree>
    <p:extLst>
      <p:ext uri="{BB962C8B-B14F-4D97-AF65-F5344CB8AC3E}">
        <p14:creationId xmlns:p14="http://schemas.microsoft.com/office/powerpoint/2010/main" val="35034886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t>4</a:t>
            </a:fld>
            <a:endParaRPr lang="zh-CN" altLang="en-US"/>
          </a:p>
        </p:txBody>
      </p:sp>
    </p:spTree>
    <p:extLst>
      <p:ext uri="{BB962C8B-B14F-4D97-AF65-F5344CB8AC3E}">
        <p14:creationId xmlns:p14="http://schemas.microsoft.com/office/powerpoint/2010/main" val="7970527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t>5</a:t>
            </a:fld>
            <a:endParaRPr lang="zh-CN" altLang="en-US"/>
          </a:p>
        </p:txBody>
      </p:sp>
    </p:spTree>
    <p:extLst>
      <p:ext uri="{BB962C8B-B14F-4D97-AF65-F5344CB8AC3E}">
        <p14:creationId xmlns:p14="http://schemas.microsoft.com/office/powerpoint/2010/main" val="14520700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88EDA8-AA38-4EC8-A4A2-C9E52DD3CCD9}" type="slidenum">
              <a:rPr lang="zh-CN" altLang="en-US" smtClean="0"/>
              <a:t>6</a:t>
            </a:fld>
            <a:endParaRPr lang="zh-CN" altLang="en-US"/>
          </a:p>
        </p:txBody>
      </p:sp>
    </p:spTree>
    <p:extLst>
      <p:ext uri="{BB962C8B-B14F-4D97-AF65-F5344CB8AC3E}">
        <p14:creationId xmlns:p14="http://schemas.microsoft.com/office/powerpoint/2010/main" val="10626892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7</a:t>
            </a:fld>
            <a:endParaRPr lang="zh-CN" altLang="en-US"/>
          </a:p>
        </p:txBody>
      </p:sp>
    </p:spTree>
    <p:extLst>
      <p:ext uri="{BB962C8B-B14F-4D97-AF65-F5344CB8AC3E}">
        <p14:creationId xmlns:p14="http://schemas.microsoft.com/office/powerpoint/2010/main" val="38585445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88EDA8-AA38-4EC8-A4A2-C9E52DD3CCD9}" type="slidenum">
              <a:rPr lang="zh-CN" altLang="en-US" smtClean="0"/>
              <a:t>8</a:t>
            </a:fld>
            <a:endParaRPr lang="zh-CN" altLang="en-US"/>
          </a:p>
        </p:txBody>
      </p:sp>
    </p:spTree>
    <p:extLst>
      <p:ext uri="{BB962C8B-B14F-4D97-AF65-F5344CB8AC3E}">
        <p14:creationId xmlns:p14="http://schemas.microsoft.com/office/powerpoint/2010/main" val="17030845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t>9</a:t>
            </a:fld>
            <a:endParaRPr lang="zh-CN" altLang="en-US"/>
          </a:p>
        </p:txBody>
      </p:sp>
    </p:spTree>
    <p:extLst>
      <p:ext uri="{BB962C8B-B14F-4D97-AF65-F5344CB8AC3E}">
        <p14:creationId xmlns:p14="http://schemas.microsoft.com/office/powerpoint/2010/main" val="40937837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t>10</a:t>
            </a:fld>
            <a:endParaRPr lang="zh-CN" altLang="en-US"/>
          </a:p>
        </p:txBody>
      </p:sp>
    </p:spTree>
    <p:extLst>
      <p:ext uri="{BB962C8B-B14F-4D97-AF65-F5344CB8AC3E}">
        <p14:creationId xmlns:p14="http://schemas.microsoft.com/office/powerpoint/2010/main" val="18892162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88EDA8-AA38-4EC8-A4A2-C9E52DD3CCD9}" type="slidenum">
              <a:rPr lang="zh-CN" altLang="en-US" smtClean="0"/>
              <a:t>11</a:t>
            </a:fld>
            <a:endParaRPr lang="zh-CN" altLang="en-US"/>
          </a:p>
        </p:txBody>
      </p:sp>
    </p:spTree>
    <p:extLst>
      <p:ext uri="{BB962C8B-B14F-4D97-AF65-F5344CB8AC3E}">
        <p14:creationId xmlns:p14="http://schemas.microsoft.com/office/powerpoint/2010/main" val="34892703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88EDA8-AA38-4EC8-A4A2-C9E52DD3CCD9}" type="slidenum">
              <a:rPr lang="zh-CN" altLang="en-US" smtClean="0"/>
              <a:t>12</a:t>
            </a:fld>
            <a:endParaRPr lang="zh-CN" altLang="en-US"/>
          </a:p>
        </p:txBody>
      </p:sp>
    </p:spTree>
    <p:extLst>
      <p:ext uri="{BB962C8B-B14F-4D97-AF65-F5344CB8AC3E}">
        <p14:creationId xmlns:p14="http://schemas.microsoft.com/office/powerpoint/2010/main" val="39928601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88EDA8-AA38-4EC8-A4A2-C9E52DD3CCD9}" type="slidenum">
              <a:rPr lang="zh-CN" altLang="en-US" smtClean="0"/>
              <a:t>13</a:t>
            </a:fld>
            <a:endParaRPr lang="zh-CN" altLang="en-US"/>
          </a:p>
        </p:txBody>
      </p:sp>
    </p:spTree>
    <p:extLst>
      <p:ext uri="{BB962C8B-B14F-4D97-AF65-F5344CB8AC3E}">
        <p14:creationId xmlns:p14="http://schemas.microsoft.com/office/powerpoint/2010/main" val="570435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t>14</a:t>
            </a:fld>
            <a:endParaRPr lang="zh-CN" altLang="en-US"/>
          </a:p>
        </p:txBody>
      </p:sp>
    </p:spTree>
    <p:extLst>
      <p:ext uri="{BB962C8B-B14F-4D97-AF65-F5344CB8AC3E}">
        <p14:creationId xmlns:p14="http://schemas.microsoft.com/office/powerpoint/2010/main" val="29828546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t>15</a:t>
            </a:fld>
            <a:endParaRPr lang="zh-CN" altLang="en-US"/>
          </a:p>
        </p:txBody>
      </p:sp>
    </p:spTree>
    <p:extLst>
      <p:ext uri="{BB962C8B-B14F-4D97-AF65-F5344CB8AC3E}">
        <p14:creationId xmlns:p14="http://schemas.microsoft.com/office/powerpoint/2010/main" val="26313115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FEBB3A-D6CC-4186-90DB-758CD0665105}" type="slidenum">
              <a:rPr lang="id-ID" smtClean="0"/>
              <a:pPr/>
              <a:t>16</a:t>
            </a:fld>
            <a:endParaRPr lang="id-ID"/>
          </a:p>
        </p:txBody>
      </p:sp>
    </p:spTree>
    <p:extLst>
      <p:ext uri="{BB962C8B-B14F-4D97-AF65-F5344CB8AC3E}">
        <p14:creationId xmlns:p14="http://schemas.microsoft.com/office/powerpoint/2010/main" val="13557292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t>17</a:t>
            </a:fld>
            <a:endParaRPr lang="zh-CN" altLang="en-US"/>
          </a:p>
        </p:txBody>
      </p:sp>
    </p:spTree>
    <p:extLst>
      <p:ext uri="{BB962C8B-B14F-4D97-AF65-F5344CB8AC3E}">
        <p14:creationId xmlns:p14="http://schemas.microsoft.com/office/powerpoint/2010/main" val="20466033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066DFD-D77D-44AB-A44B-39D08D789409}" type="slidenum">
              <a:rPr lang="zh-CN" altLang="en-US" smtClean="0"/>
              <a:t>18</a:t>
            </a:fld>
            <a:endParaRPr lang="zh-CN" altLang="en-US"/>
          </a:p>
        </p:txBody>
      </p:sp>
    </p:spTree>
    <p:extLst>
      <p:ext uri="{BB962C8B-B14F-4D97-AF65-F5344CB8AC3E}">
        <p14:creationId xmlns:p14="http://schemas.microsoft.com/office/powerpoint/2010/main" val="290568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88EDA8-AA38-4EC8-A4A2-C9E52DD3CCD9}" type="slidenum">
              <a:rPr lang="zh-CN" altLang="en-US" smtClean="0"/>
              <a:t>19</a:t>
            </a:fld>
            <a:endParaRPr lang="zh-CN" altLang="en-US"/>
          </a:p>
        </p:txBody>
      </p:sp>
    </p:spTree>
    <p:extLst>
      <p:ext uri="{BB962C8B-B14F-4D97-AF65-F5344CB8AC3E}">
        <p14:creationId xmlns:p14="http://schemas.microsoft.com/office/powerpoint/2010/main" val="42809181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t>20</a:t>
            </a:fld>
            <a:endParaRPr lang="zh-CN" altLang="en-US"/>
          </a:p>
        </p:txBody>
      </p:sp>
    </p:spTree>
    <p:extLst>
      <p:ext uri="{BB962C8B-B14F-4D97-AF65-F5344CB8AC3E}">
        <p14:creationId xmlns:p14="http://schemas.microsoft.com/office/powerpoint/2010/main" val="15427697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t>21</a:t>
            </a:fld>
            <a:endParaRPr lang="zh-CN" altLang="en-US"/>
          </a:p>
        </p:txBody>
      </p:sp>
    </p:spTree>
    <p:extLst>
      <p:ext uri="{BB962C8B-B14F-4D97-AF65-F5344CB8AC3E}">
        <p14:creationId xmlns:p14="http://schemas.microsoft.com/office/powerpoint/2010/main" val="40727381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t>22</a:t>
            </a:fld>
            <a:endParaRPr lang="zh-CN" altLang="en-US"/>
          </a:p>
        </p:txBody>
      </p:sp>
    </p:spTree>
    <p:extLst>
      <p:ext uri="{BB962C8B-B14F-4D97-AF65-F5344CB8AC3E}">
        <p14:creationId xmlns:p14="http://schemas.microsoft.com/office/powerpoint/2010/main" val="24505914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t>23</a:t>
            </a:fld>
            <a:endParaRPr lang="zh-CN" altLang="en-US"/>
          </a:p>
        </p:txBody>
      </p:sp>
    </p:spTree>
    <p:extLst>
      <p:ext uri="{BB962C8B-B14F-4D97-AF65-F5344CB8AC3E}">
        <p14:creationId xmlns:p14="http://schemas.microsoft.com/office/powerpoint/2010/main" val="18078133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t>24</a:t>
            </a:fld>
            <a:endParaRPr lang="zh-CN" altLang="en-US"/>
          </a:p>
        </p:txBody>
      </p:sp>
    </p:spTree>
    <p:extLst>
      <p:ext uri="{BB962C8B-B14F-4D97-AF65-F5344CB8AC3E}">
        <p14:creationId xmlns:p14="http://schemas.microsoft.com/office/powerpoint/2010/main" val="38887824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88EDA8-AA38-4EC8-A4A2-C9E52DD3CCD9}" type="slidenum">
              <a:rPr lang="zh-CN" altLang="en-US" smtClean="0"/>
              <a:t>25</a:t>
            </a:fld>
            <a:endParaRPr lang="zh-CN" altLang="en-US"/>
          </a:p>
        </p:txBody>
      </p:sp>
    </p:spTree>
    <p:extLst>
      <p:ext uri="{BB962C8B-B14F-4D97-AF65-F5344CB8AC3E}">
        <p14:creationId xmlns:p14="http://schemas.microsoft.com/office/powerpoint/2010/main" val="17482450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t>26</a:t>
            </a:fld>
            <a:endParaRPr lang="zh-CN" altLang="en-US"/>
          </a:p>
        </p:txBody>
      </p:sp>
    </p:spTree>
    <p:extLst>
      <p:ext uri="{BB962C8B-B14F-4D97-AF65-F5344CB8AC3E}">
        <p14:creationId xmlns:p14="http://schemas.microsoft.com/office/powerpoint/2010/main" val="7197171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t>27</a:t>
            </a:fld>
            <a:endParaRPr lang="zh-CN" altLang="en-US"/>
          </a:p>
        </p:txBody>
      </p:sp>
    </p:spTree>
    <p:extLst>
      <p:ext uri="{BB962C8B-B14F-4D97-AF65-F5344CB8AC3E}">
        <p14:creationId xmlns:p14="http://schemas.microsoft.com/office/powerpoint/2010/main" val="39789940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t>28</a:t>
            </a:fld>
            <a:endParaRPr lang="zh-CN" altLang="en-US"/>
          </a:p>
        </p:txBody>
      </p:sp>
    </p:spTree>
    <p:extLst>
      <p:ext uri="{BB962C8B-B14F-4D97-AF65-F5344CB8AC3E}">
        <p14:creationId xmlns:p14="http://schemas.microsoft.com/office/powerpoint/2010/main" val="16948115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FEBB3A-D6CC-4186-90DB-758CD0665105}" type="slidenum">
              <a:rPr lang="id-ID" smtClean="0"/>
              <a:pPr/>
              <a:t>29</a:t>
            </a:fld>
            <a:endParaRPr lang="id-ID"/>
          </a:p>
        </p:txBody>
      </p:sp>
    </p:spTree>
    <p:extLst>
      <p:ext uri="{BB962C8B-B14F-4D97-AF65-F5344CB8AC3E}">
        <p14:creationId xmlns:p14="http://schemas.microsoft.com/office/powerpoint/2010/main" val="30101180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t>30</a:t>
            </a:fld>
            <a:endParaRPr lang="zh-CN" altLang="en-US"/>
          </a:p>
        </p:txBody>
      </p:sp>
    </p:spTree>
    <p:extLst>
      <p:ext uri="{BB962C8B-B14F-4D97-AF65-F5344CB8AC3E}">
        <p14:creationId xmlns:p14="http://schemas.microsoft.com/office/powerpoint/2010/main" val="158128986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88EDA8-AA38-4EC8-A4A2-C9E52DD3CCD9}" type="slidenum">
              <a:rPr lang="zh-CN" altLang="en-US" smtClean="0">
                <a:solidFill>
                  <a:prstClr val="black"/>
                </a:solidFill>
              </a:rPr>
              <a:pPr/>
              <a:t>31</a:t>
            </a:fld>
            <a:endParaRPr lang="zh-CN" altLang="en-US">
              <a:solidFill>
                <a:prstClr val="black"/>
              </a:solidFill>
            </a:endParaRPr>
          </a:p>
        </p:txBody>
      </p:sp>
    </p:spTree>
    <p:extLst>
      <p:ext uri="{BB962C8B-B14F-4D97-AF65-F5344CB8AC3E}">
        <p14:creationId xmlns:p14="http://schemas.microsoft.com/office/powerpoint/2010/main" val="15437009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31881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2ECB4F7-CDA6-4D6A-8231-574AF9D11862}" type="datetimeFigureOut">
              <a:rPr lang="zh-CN" altLang="en-US" smtClean="0"/>
              <a:t>2019/9/5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460C981-4EE3-450C-BD26-AA72518E114D}" type="slidenum">
              <a:rPr lang="zh-CN" altLang="en-US" smtClean="0"/>
              <a:t>‹#›</a:t>
            </a:fld>
            <a:endParaRPr lang="zh-CN" altLang="en-US"/>
          </a:p>
        </p:txBody>
      </p:sp>
      <p:sp>
        <p:nvSpPr>
          <p:cNvPr id="8" name="矩形 7"/>
          <p:cNvSpPr/>
          <p:nvPr userDrawn="1"/>
        </p:nvSpPr>
        <p:spPr>
          <a:xfrm>
            <a:off x="10641756" y="7417196"/>
            <a:ext cx="775136" cy="246221"/>
          </a:xfrm>
          <a:prstGeom prst="rect">
            <a:avLst/>
          </a:prstGeom>
        </p:spPr>
        <p:txBody>
          <a:bodyPr wrap="square">
            <a:spAutoFit/>
          </a:bodyPr>
          <a:lstStyle/>
          <a:p>
            <a:pPr defTabSz="914400"/>
            <a:r>
              <a:rPr lang="en-US" altLang="zh-CN" sz="100" dirty="0">
                <a:solidFill>
                  <a:schemeClr val="bg1">
                    <a:lumMod val="95000"/>
                  </a:schemeClr>
                </a:solidFill>
                <a:ea typeface="宋体"/>
              </a:rPr>
              <a:t>PPT</a:t>
            </a:r>
            <a:r>
              <a:rPr lang="zh-CN" altLang="en-US" sz="100" dirty="0">
                <a:solidFill>
                  <a:schemeClr val="bg1">
                    <a:lumMod val="95000"/>
                  </a:schemeClr>
                </a:solidFill>
                <a:ea typeface="宋体"/>
              </a:rPr>
              <a:t>模板下载：</a:t>
            </a:r>
            <a:r>
              <a:rPr lang="en-US" altLang="zh-CN" sz="100" dirty="0">
                <a:solidFill>
                  <a:schemeClr val="bg1">
                    <a:lumMod val="95000"/>
                  </a:schemeClr>
                </a:solidFill>
                <a:ea typeface="宋体"/>
              </a:rPr>
              <a:t>www.1ppt.com/moban/     </a:t>
            </a:r>
            <a:r>
              <a:rPr lang="zh-CN" altLang="en-US" sz="100" dirty="0">
                <a:solidFill>
                  <a:schemeClr val="bg1">
                    <a:lumMod val="95000"/>
                  </a:schemeClr>
                </a:solidFill>
                <a:ea typeface="宋体"/>
              </a:rPr>
              <a:t>行业</a:t>
            </a:r>
            <a:r>
              <a:rPr lang="en-US" altLang="zh-CN" sz="100" dirty="0">
                <a:solidFill>
                  <a:schemeClr val="bg1">
                    <a:lumMod val="95000"/>
                  </a:schemeClr>
                </a:solidFill>
                <a:ea typeface="宋体"/>
              </a:rPr>
              <a:t>PPT</a:t>
            </a:r>
            <a:r>
              <a:rPr lang="zh-CN" altLang="en-US" sz="100" dirty="0">
                <a:solidFill>
                  <a:schemeClr val="bg1">
                    <a:lumMod val="95000"/>
                  </a:schemeClr>
                </a:solidFill>
                <a:ea typeface="宋体"/>
              </a:rPr>
              <a:t>模板：</a:t>
            </a:r>
            <a:r>
              <a:rPr lang="en-US" altLang="zh-CN" sz="100" dirty="0">
                <a:solidFill>
                  <a:schemeClr val="bg1">
                    <a:lumMod val="95000"/>
                  </a:schemeClr>
                </a:solidFill>
                <a:ea typeface="宋体"/>
              </a:rPr>
              <a:t>www.1ppt.com/hangye/ </a:t>
            </a:r>
          </a:p>
          <a:p>
            <a:pPr defTabSz="914400"/>
            <a:r>
              <a:rPr lang="zh-CN" altLang="en-US" sz="100" dirty="0">
                <a:solidFill>
                  <a:schemeClr val="bg1">
                    <a:lumMod val="95000"/>
                  </a:schemeClr>
                </a:solidFill>
                <a:ea typeface="宋体"/>
              </a:rPr>
              <a:t>节日</a:t>
            </a:r>
            <a:r>
              <a:rPr lang="en-US" altLang="zh-CN" sz="100" dirty="0">
                <a:solidFill>
                  <a:schemeClr val="bg1">
                    <a:lumMod val="95000"/>
                  </a:schemeClr>
                </a:solidFill>
                <a:ea typeface="宋体"/>
              </a:rPr>
              <a:t>PPT</a:t>
            </a:r>
            <a:r>
              <a:rPr lang="zh-CN" altLang="en-US" sz="100" dirty="0">
                <a:solidFill>
                  <a:schemeClr val="bg1">
                    <a:lumMod val="95000"/>
                  </a:schemeClr>
                </a:solidFill>
                <a:ea typeface="宋体"/>
              </a:rPr>
              <a:t>模板：</a:t>
            </a:r>
            <a:r>
              <a:rPr lang="en-US" altLang="zh-CN" sz="100" dirty="0">
                <a:solidFill>
                  <a:schemeClr val="bg1">
                    <a:lumMod val="95000"/>
                  </a:schemeClr>
                </a:solidFill>
                <a:ea typeface="宋体"/>
              </a:rPr>
              <a:t>www.1ppt.com/jieri/           PPT</a:t>
            </a:r>
            <a:r>
              <a:rPr lang="zh-CN" altLang="en-US" sz="100" dirty="0">
                <a:solidFill>
                  <a:schemeClr val="bg1">
                    <a:lumMod val="95000"/>
                  </a:schemeClr>
                </a:solidFill>
                <a:ea typeface="宋体"/>
              </a:rPr>
              <a:t>素材下载：</a:t>
            </a:r>
            <a:r>
              <a:rPr lang="en-US" altLang="zh-CN" sz="100" dirty="0">
                <a:solidFill>
                  <a:schemeClr val="bg1">
                    <a:lumMod val="95000"/>
                  </a:schemeClr>
                </a:solidFill>
                <a:ea typeface="宋体"/>
              </a:rPr>
              <a:t>www.1ppt.com/sucai/</a:t>
            </a:r>
          </a:p>
          <a:p>
            <a:pPr defTabSz="914400"/>
            <a:r>
              <a:rPr lang="en-US" altLang="zh-CN" sz="100" dirty="0">
                <a:solidFill>
                  <a:schemeClr val="bg1">
                    <a:lumMod val="95000"/>
                  </a:schemeClr>
                </a:solidFill>
                <a:ea typeface="宋体"/>
              </a:rPr>
              <a:t>PPT</a:t>
            </a:r>
            <a:r>
              <a:rPr lang="zh-CN" altLang="en-US" sz="100" dirty="0">
                <a:solidFill>
                  <a:schemeClr val="bg1">
                    <a:lumMod val="95000"/>
                  </a:schemeClr>
                </a:solidFill>
                <a:ea typeface="宋体"/>
              </a:rPr>
              <a:t>背景图片：</a:t>
            </a:r>
            <a:r>
              <a:rPr lang="en-US" altLang="zh-CN" sz="100" dirty="0">
                <a:solidFill>
                  <a:schemeClr val="bg1">
                    <a:lumMod val="95000"/>
                  </a:schemeClr>
                </a:solidFill>
                <a:ea typeface="宋体"/>
              </a:rPr>
              <a:t>www.1ppt.com/beijing/      PPT</a:t>
            </a:r>
            <a:r>
              <a:rPr lang="zh-CN" altLang="en-US" sz="100" dirty="0">
                <a:solidFill>
                  <a:schemeClr val="bg1">
                    <a:lumMod val="95000"/>
                  </a:schemeClr>
                </a:solidFill>
                <a:ea typeface="宋体"/>
              </a:rPr>
              <a:t>图表下载：</a:t>
            </a:r>
            <a:r>
              <a:rPr lang="en-US" altLang="zh-CN" sz="100" dirty="0">
                <a:solidFill>
                  <a:schemeClr val="bg1">
                    <a:lumMod val="95000"/>
                  </a:schemeClr>
                </a:solidFill>
                <a:ea typeface="宋体"/>
              </a:rPr>
              <a:t>www.1ppt.com/tubiao/      </a:t>
            </a:r>
          </a:p>
          <a:p>
            <a:pPr defTabSz="914400"/>
            <a:r>
              <a:rPr lang="zh-CN" altLang="en-US" sz="100" dirty="0">
                <a:solidFill>
                  <a:schemeClr val="bg1">
                    <a:lumMod val="95000"/>
                  </a:schemeClr>
                </a:solidFill>
                <a:ea typeface="宋体"/>
              </a:rPr>
              <a:t>优秀</a:t>
            </a:r>
            <a:r>
              <a:rPr lang="en-US" altLang="zh-CN" sz="100" dirty="0">
                <a:solidFill>
                  <a:schemeClr val="bg1">
                    <a:lumMod val="95000"/>
                  </a:schemeClr>
                </a:solidFill>
                <a:ea typeface="宋体"/>
              </a:rPr>
              <a:t>PPT</a:t>
            </a:r>
            <a:r>
              <a:rPr lang="zh-CN" altLang="en-US" sz="100" dirty="0">
                <a:solidFill>
                  <a:schemeClr val="bg1">
                    <a:lumMod val="95000"/>
                  </a:schemeClr>
                </a:solidFill>
                <a:ea typeface="宋体"/>
              </a:rPr>
              <a:t>下载：</a:t>
            </a:r>
            <a:r>
              <a:rPr lang="en-US" altLang="zh-CN" sz="100" dirty="0">
                <a:solidFill>
                  <a:schemeClr val="bg1">
                    <a:lumMod val="95000"/>
                  </a:schemeClr>
                </a:solidFill>
                <a:ea typeface="宋体"/>
              </a:rPr>
              <a:t>www.1ppt.com/xiazai/        PPT</a:t>
            </a:r>
            <a:r>
              <a:rPr lang="zh-CN" altLang="en-US" sz="100" dirty="0">
                <a:solidFill>
                  <a:schemeClr val="bg1">
                    <a:lumMod val="95000"/>
                  </a:schemeClr>
                </a:solidFill>
                <a:ea typeface="宋体"/>
              </a:rPr>
              <a:t>教程： </a:t>
            </a:r>
            <a:r>
              <a:rPr lang="en-US" altLang="zh-CN" sz="100" dirty="0">
                <a:solidFill>
                  <a:schemeClr val="bg1">
                    <a:lumMod val="95000"/>
                  </a:schemeClr>
                </a:solidFill>
                <a:ea typeface="宋体"/>
              </a:rPr>
              <a:t>www.1ppt.com/powerpoint/      </a:t>
            </a:r>
          </a:p>
          <a:p>
            <a:pPr defTabSz="914400"/>
            <a:r>
              <a:rPr lang="en-US" altLang="zh-CN" sz="100" dirty="0">
                <a:solidFill>
                  <a:schemeClr val="bg1">
                    <a:lumMod val="95000"/>
                  </a:schemeClr>
                </a:solidFill>
                <a:ea typeface="宋体"/>
              </a:rPr>
              <a:t>Word</a:t>
            </a:r>
            <a:r>
              <a:rPr lang="zh-CN" altLang="en-US" sz="100" dirty="0">
                <a:solidFill>
                  <a:schemeClr val="bg1">
                    <a:lumMod val="95000"/>
                  </a:schemeClr>
                </a:solidFill>
                <a:ea typeface="宋体"/>
              </a:rPr>
              <a:t>教程： </a:t>
            </a:r>
            <a:r>
              <a:rPr lang="en-US" altLang="zh-CN" sz="100" dirty="0">
                <a:solidFill>
                  <a:schemeClr val="bg1">
                    <a:lumMod val="95000"/>
                  </a:schemeClr>
                </a:solidFill>
                <a:ea typeface="宋体"/>
              </a:rPr>
              <a:t>www.1ppt.com/word/              Excel</a:t>
            </a:r>
            <a:r>
              <a:rPr lang="zh-CN" altLang="en-US" sz="100" dirty="0">
                <a:solidFill>
                  <a:schemeClr val="bg1">
                    <a:lumMod val="95000"/>
                  </a:schemeClr>
                </a:solidFill>
                <a:ea typeface="宋体"/>
              </a:rPr>
              <a:t>教程：</a:t>
            </a:r>
            <a:r>
              <a:rPr lang="en-US" altLang="zh-CN" sz="100" dirty="0">
                <a:solidFill>
                  <a:schemeClr val="bg1">
                    <a:lumMod val="95000"/>
                  </a:schemeClr>
                </a:solidFill>
                <a:ea typeface="宋体"/>
              </a:rPr>
              <a:t>www.1ppt.com/excel/  </a:t>
            </a:r>
          </a:p>
          <a:p>
            <a:pPr defTabSz="914400"/>
            <a:r>
              <a:rPr lang="zh-CN" altLang="en-US" sz="100" dirty="0">
                <a:solidFill>
                  <a:schemeClr val="bg1">
                    <a:lumMod val="95000"/>
                  </a:schemeClr>
                </a:solidFill>
                <a:ea typeface="宋体"/>
              </a:rPr>
              <a:t>资料下载：</a:t>
            </a:r>
            <a:r>
              <a:rPr lang="en-US" altLang="zh-CN" sz="100" dirty="0">
                <a:solidFill>
                  <a:schemeClr val="bg1">
                    <a:lumMod val="95000"/>
                  </a:schemeClr>
                </a:solidFill>
                <a:ea typeface="宋体"/>
              </a:rPr>
              <a:t>www.1ppt.com/ziliao/                PPT</a:t>
            </a:r>
            <a:r>
              <a:rPr lang="zh-CN" altLang="en-US" sz="100" dirty="0">
                <a:solidFill>
                  <a:schemeClr val="bg1">
                    <a:lumMod val="95000"/>
                  </a:schemeClr>
                </a:solidFill>
                <a:ea typeface="宋体"/>
              </a:rPr>
              <a:t>课件下载：</a:t>
            </a:r>
            <a:r>
              <a:rPr lang="en-US" altLang="zh-CN" sz="100" dirty="0">
                <a:solidFill>
                  <a:schemeClr val="bg1">
                    <a:lumMod val="95000"/>
                  </a:schemeClr>
                </a:solidFill>
                <a:ea typeface="宋体"/>
              </a:rPr>
              <a:t>www.1ppt.com/kejian/ </a:t>
            </a:r>
          </a:p>
          <a:p>
            <a:pPr defTabSz="914400"/>
            <a:r>
              <a:rPr lang="zh-CN" altLang="en-US" sz="100" dirty="0">
                <a:solidFill>
                  <a:schemeClr val="bg1">
                    <a:lumMod val="95000"/>
                  </a:schemeClr>
                </a:solidFill>
                <a:ea typeface="宋体"/>
              </a:rPr>
              <a:t>范文下载：</a:t>
            </a:r>
            <a:r>
              <a:rPr lang="en-US" altLang="zh-CN" sz="100" dirty="0">
                <a:solidFill>
                  <a:schemeClr val="bg1">
                    <a:lumMod val="95000"/>
                  </a:schemeClr>
                </a:solidFill>
                <a:ea typeface="宋体"/>
              </a:rPr>
              <a:t>www.1ppt.com/fanwen/             </a:t>
            </a:r>
            <a:r>
              <a:rPr lang="zh-CN" altLang="en-US" sz="100" dirty="0">
                <a:solidFill>
                  <a:schemeClr val="bg1">
                    <a:lumMod val="95000"/>
                  </a:schemeClr>
                </a:solidFill>
                <a:ea typeface="宋体"/>
              </a:rPr>
              <a:t>试卷下载：</a:t>
            </a:r>
            <a:r>
              <a:rPr lang="en-US" altLang="zh-CN" sz="100" dirty="0">
                <a:solidFill>
                  <a:schemeClr val="bg1">
                    <a:lumMod val="95000"/>
                  </a:schemeClr>
                </a:solidFill>
                <a:ea typeface="宋体"/>
              </a:rPr>
              <a:t>www.1ppt.com/shiti/  </a:t>
            </a:r>
          </a:p>
          <a:p>
            <a:pPr defTabSz="914400"/>
            <a:r>
              <a:rPr lang="zh-CN" altLang="en-US" sz="100" dirty="0">
                <a:solidFill>
                  <a:schemeClr val="bg1">
                    <a:lumMod val="95000"/>
                  </a:schemeClr>
                </a:solidFill>
                <a:ea typeface="宋体"/>
              </a:rPr>
              <a:t>教案下载：</a:t>
            </a:r>
            <a:r>
              <a:rPr lang="en-US" altLang="zh-CN" sz="100" dirty="0">
                <a:solidFill>
                  <a:schemeClr val="bg1">
                    <a:lumMod val="95000"/>
                  </a:schemeClr>
                </a:solidFill>
                <a:ea typeface="宋体"/>
              </a:rPr>
              <a:t>www.1ppt.com/jiaoan/  </a:t>
            </a:r>
            <a:r>
              <a:rPr lang="en-US" altLang="zh-CN" sz="100" dirty="0" smtClean="0">
                <a:solidFill>
                  <a:schemeClr val="bg1">
                    <a:lumMod val="95000"/>
                  </a:schemeClr>
                </a:solidFill>
                <a:ea typeface="宋体"/>
              </a:rPr>
              <a:t>      </a:t>
            </a:r>
            <a:endParaRPr lang="en-US" altLang="zh-CN" sz="100" dirty="0">
              <a:solidFill>
                <a:schemeClr val="bg1">
                  <a:lumMod val="95000"/>
                </a:schemeClr>
              </a:solidFill>
              <a:ea typeface="宋体"/>
            </a:endParaRPr>
          </a:p>
          <a:p>
            <a:pPr defTabSz="914400"/>
            <a:r>
              <a:rPr lang="zh-CN" altLang="en-US" sz="100" dirty="0" smtClean="0">
                <a:solidFill>
                  <a:schemeClr val="bg1">
                    <a:lumMod val="95000"/>
                  </a:schemeClr>
                </a:solidFill>
                <a:ea typeface="宋体"/>
              </a:rPr>
              <a:t>字体下载：</a:t>
            </a:r>
            <a:r>
              <a:rPr lang="en-US" altLang="zh-CN" sz="100" dirty="0" smtClean="0">
                <a:solidFill>
                  <a:schemeClr val="bg1">
                    <a:lumMod val="95000"/>
                  </a:schemeClr>
                </a:solidFill>
                <a:ea typeface="宋体"/>
              </a:rPr>
              <a:t>www.1ppt.com/ziti/</a:t>
            </a:r>
            <a:endParaRPr lang="en-US" altLang="zh-CN" sz="100" dirty="0">
              <a:solidFill>
                <a:schemeClr val="bg1">
                  <a:lumMod val="95000"/>
                </a:schemeClr>
              </a:solidFill>
              <a:ea typeface="宋体"/>
            </a:endParaRPr>
          </a:p>
          <a:p>
            <a:pPr defTabSz="914400"/>
            <a:r>
              <a:rPr lang="en-US" altLang="zh-CN" sz="100" dirty="0">
                <a:solidFill>
                  <a:schemeClr val="bg1">
                    <a:lumMod val="95000"/>
                  </a:schemeClr>
                </a:solidFill>
                <a:ea typeface="宋体"/>
              </a:rPr>
              <a:t> </a:t>
            </a:r>
            <a:endParaRPr lang="zh-CN" altLang="en-US" sz="100" dirty="0">
              <a:solidFill>
                <a:schemeClr val="bg1">
                  <a:lumMod val="95000"/>
                </a:schemeClr>
              </a:solidFill>
              <a:ea typeface="宋体"/>
            </a:endParaRPr>
          </a:p>
        </p:txBody>
      </p:sp>
    </p:spTree>
    <p:extLst>
      <p:ext uri="{BB962C8B-B14F-4D97-AF65-F5344CB8AC3E}">
        <p14:creationId xmlns:p14="http://schemas.microsoft.com/office/powerpoint/2010/main" val="330903384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11" name="燕尾形 10"/>
          <p:cNvSpPr/>
          <p:nvPr userDrawn="1"/>
        </p:nvSpPr>
        <p:spPr>
          <a:xfrm>
            <a:off x="11598655" y="478876"/>
            <a:ext cx="248668" cy="241576"/>
          </a:xfrm>
          <a:prstGeom prst="chevron">
            <a:avLst/>
          </a:prstGeom>
          <a:solidFill>
            <a:schemeClr val="accent1"/>
          </a:solidFill>
          <a:ln w="12700">
            <a:noFill/>
          </a:ln>
          <a:effectLst>
            <a:outerShdw blurRad="457200" dist="3048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2471"/>
          </a:p>
        </p:txBody>
      </p:sp>
      <p:sp>
        <p:nvSpPr>
          <p:cNvPr id="12" name="燕尾形 11"/>
          <p:cNvSpPr/>
          <p:nvPr userDrawn="1"/>
        </p:nvSpPr>
        <p:spPr>
          <a:xfrm>
            <a:off x="12064907" y="478876"/>
            <a:ext cx="248668" cy="241576"/>
          </a:xfrm>
          <a:prstGeom prst="chevron">
            <a:avLst/>
          </a:prstGeom>
          <a:solidFill>
            <a:schemeClr val="accent3"/>
          </a:solidFill>
          <a:ln w="12700">
            <a:noFill/>
          </a:ln>
          <a:effectLst>
            <a:outerShdw blurRad="457200" dist="3048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2471"/>
          </a:p>
        </p:txBody>
      </p:sp>
      <p:sp>
        <p:nvSpPr>
          <p:cNvPr id="13" name="燕尾形 12"/>
          <p:cNvSpPr/>
          <p:nvPr userDrawn="1"/>
        </p:nvSpPr>
        <p:spPr>
          <a:xfrm>
            <a:off x="12531160" y="478876"/>
            <a:ext cx="248668" cy="241576"/>
          </a:xfrm>
          <a:prstGeom prst="chevron">
            <a:avLst/>
          </a:prstGeom>
          <a:solidFill>
            <a:schemeClr val="accent4"/>
          </a:solidFill>
          <a:ln w="12700">
            <a:noFill/>
          </a:ln>
          <a:effectLst>
            <a:outerShdw blurRad="457200" dist="3048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2471"/>
          </a:p>
        </p:txBody>
      </p:sp>
      <p:sp>
        <p:nvSpPr>
          <p:cNvPr id="14" name="燕尾形 13"/>
          <p:cNvSpPr/>
          <p:nvPr userDrawn="1"/>
        </p:nvSpPr>
        <p:spPr>
          <a:xfrm>
            <a:off x="12997411" y="478876"/>
            <a:ext cx="248668" cy="241576"/>
          </a:xfrm>
          <a:prstGeom prst="chevron">
            <a:avLst/>
          </a:prstGeom>
          <a:solidFill>
            <a:schemeClr val="accent1"/>
          </a:solidFill>
          <a:ln w="12700">
            <a:noFill/>
          </a:ln>
          <a:effectLst>
            <a:outerShdw blurRad="457200" dist="3048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2471"/>
          </a:p>
        </p:txBody>
      </p:sp>
      <p:sp>
        <p:nvSpPr>
          <p:cNvPr id="15" name="燕尾形 14"/>
          <p:cNvSpPr/>
          <p:nvPr userDrawn="1"/>
        </p:nvSpPr>
        <p:spPr>
          <a:xfrm>
            <a:off x="13463664" y="478876"/>
            <a:ext cx="248668" cy="241576"/>
          </a:xfrm>
          <a:prstGeom prst="chevron">
            <a:avLst/>
          </a:prstGeom>
          <a:solidFill>
            <a:schemeClr val="accent2"/>
          </a:solidFill>
          <a:ln w="12700">
            <a:noFill/>
          </a:ln>
          <a:effectLst>
            <a:outerShdw blurRad="457200" dist="3048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2471"/>
          </a:p>
        </p:txBody>
      </p:sp>
      <p:cxnSp>
        <p:nvCxnSpPr>
          <p:cNvPr id="18" name="直接连接符 17"/>
          <p:cNvCxnSpPr/>
          <p:nvPr userDrawn="1"/>
        </p:nvCxnSpPr>
        <p:spPr>
          <a:xfrm flipV="1">
            <a:off x="1886858" y="995738"/>
            <a:ext cx="12195856" cy="1274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标题 1"/>
          <p:cNvSpPr>
            <a:spLocks noGrp="1"/>
          </p:cNvSpPr>
          <p:nvPr>
            <p:ph type="title"/>
          </p:nvPr>
        </p:nvSpPr>
        <p:spPr>
          <a:xfrm>
            <a:off x="1926941" y="432420"/>
            <a:ext cx="4892049" cy="576064"/>
          </a:xfrm>
        </p:spPr>
        <p:txBody>
          <a:bodyPr vert="horz" lIns="123444" tIns="61722" rIns="123444" bIns="61722" rtlCol="0" anchor="ctr">
            <a:noAutofit/>
          </a:bodyPr>
          <a:lstStyle>
            <a:lvl1pPr>
              <a:defRPr lang="zh-CN" altLang="en-US" sz="2882">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0" lvl="0" algn="l"/>
            <a:r>
              <a:rPr lang="zh-CN" altLang="en-US" dirty="0"/>
              <a:t>单击此处编辑母版标题样式</a:t>
            </a:r>
          </a:p>
        </p:txBody>
      </p:sp>
      <p:sp>
        <p:nvSpPr>
          <p:cNvPr id="3" name="矩形 2"/>
          <p:cNvSpPr/>
          <p:nvPr userDrawn="1"/>
        </p:nvSpPr>
        <p:spPr>
          <a:xfrm>
            <a:off x="0" y="432420"/>
            <a:ext cx="488628" cy="720080"/>
          </a:xfrm>
          <a:prstGeom prst="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userDrawn="1"/>
        </p:nvSpPr>
        <p:spPr>
          <a:xfrm>
            <a:off x="528711" y="432420"/>
            <a:ext cx="177500" cy="720080"/>
          </a:xfrm>
          <a:prstGeom prst="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052996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par>
                                <p:cTn id="8" presetID="2" presetClass="entr" presetSubtype="8" decel="10000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 calcmode="lin" valueType="num">
                                      <p:cBhvr additive="base">
                                        <p:cTn id="10" dur="1000" fill="hold"/>
                                        <p:tgtEl>
                                          <p:spTgt spid="15"/>
                                        </p:tgtEl>
                                        <p:attrNameLst>
                                          <p:attrName>ppt_x</p:attrName>
                                        </p:attrNameLst>
                                      </p:cBhvr>
                                      <p:tavLst>
                                        <p:tav tm="0">
                                          <p:val>
                                            <p:strVal val="0-#ppt_w/2"/>
                                          </p:val>
                                        </p:tav>
                                        <p:tav tm="100000">
                                          <p:val>
                                            <p:strVal val="#ppt_x"/>
                                          </p:val>
                                        </p:tav>
                                      </p:tavLst>
                                    </p:anim>
                                    <p:anim calcmode="lin" valueType="num">
                                      <p:cBhvr additive="base">
                                        <p:cTn id="11" dur="1000" fill="hold"/>
                                        <p:tgtEl>
                                          <p:spTgt spid="15"/>
                                        </p:tgtEl>
                                        <p:attrNameLst>
                                          <p:attrName>ppt_y</p:attrName>
                                        </p:attrNameLst>
                                      </p:cBhvr>
                                      <p:tavLst>
                                        <p:tav tm="0">
                                          <p:val>
                                            <p:strVal val="#ppt_y"/>
                                          </p:val>
                                        </p:tav>
                                        <p:tav tm="100000">
                                          <p:val>
                                            <p:strVal val="#ppt_y"/>
                                          </p:val>
                                        </p:tav>
                                      </p:tavLst>
                                    </p:anim>
                                  </p:childTnLst>
                                </p:cTn>
                              </p:par>
                              <p:par>
                                <p:cTn id="12" presetID="2" presetClass="entr" presetSubtype="8" decel="100000" fill="hold" grpId="0" nodeType="withEffect">
                                  <p:stCondLst>
                                    <p:cond delay="200"/>
                                  </p:stCondLst>
                                  <p:childTnLst>
                                    <p:set>
                                      <p:cBhvr>
                                        <p:cTn id="13" dur="1" fill="hold">
                                          <p:stCondLst>
                                            <p:cond delay="0"/>
                                          </p:stCondLst>
                                        </p:cTn>
                                        <p:tgtEl>
                                          <p:spTgt spid="14"/>
                                        </p:tgtEl>
                                        <p:attrNameLst>
                                          <p:attrName>style.visibility</p:attrName>
                                        </p:attrNameLst>
                                      </p:cBhvr>
                                      <p:to>
                                        <p:strVal val="visible"/>
                                      </p:to>
                                    </p:set>
                                    <p:anim calcmode="lin" valueType="num">
                                      <p:cBhvr additive="base">
                                        <p:cTn id="14" dur="1000" fill="hold"/>
                                        <p:tgtEl>
                                          <p:spTgt spid="14"/>
                                        </p:tgtEl>
                                        <p:attrNameLst>
                                          <p:attrName>ppt_x</p:attrName>
                                        </p:attrNameLst>
                                      </p:cBhvr>
                                      <p:tavLst>
                                        <p:tav tm="0">
                                          <p:val>
                                            <p:strVal val="0-#ppt_w/2"/>
                                          </p:val>
                                        </p:tav>
                                        <p:tav tm="100000">
                                          <p:val>
                                            <p:strVal val="#ppt_x"/>
                                          </p:val>
                                        </p:tav>
                                      </p:tavLst>
                                    </p:anim>
                                    <p:anim calcmode="lin" valueType="num">
                                      <p:cBhvr additive="base">
                                        <p:cTn id="15" dur="1000" fill="hold"/>
                                        <p:tgtEl>
                                          <p:spTgt spid="14"/>
                                        </p:tgtEl>
                                        <p:attrNameLst>
                                          <p:attrName>ppt_y</p:attrName>
                                        </p:attrNameLst>
                                      </p:cBhvr>
                                      <p:tavLst>
                                        <p:tav tm="0">
                                          <p:val>
                                            <p:strVal val="#ppt_y"/>
                                          </p:val>
                                        </p:tav>
                                        <p:tav tm="100000">
                                          <p:val>
                                            <p:strVal val="#ppt_y"/>
                                          </p:val>
                                        </p:tav>
                                      </p:tavLst>
                                    </p:anim>
                                  </p:childTnLst>
                                </p:cTn>
                              </p:par>
                              <p:par>
                                <p:cTn id="16" presetID="2" presetClass="entr" presetSubtype="8" decel="100000" fill="hold" grpId="0" nodeType="withEffect">
                                  <p:stCondLst>
                                    <p:cond delay="40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1000" fill="hold"/>
                                        <p:tgtEl>
                                          <p:spTgt spid="13"/>
                                        </p:tgtEl>
                                        <p:attrNameLst>
                                          <p:attrName>ppt_x</p:attrName>
                                        </p:attrNameLst>
                                      </p:cBhvr>
                                      <p:tavLst>
                                        <p:tav tm="0">
                                          <p:val>
                                            <p:strVal val="0-#ppt_w/2"/>
                                          </p:val>
                                        </p:tav>
                                        <p:tav tm="100000">
                                          <p:val>
                                            <p:strVal val="#ppt_x"/>
                                          </p:val>
                                        </p:tav>
                                      </p:tavLst>
                                    </p:anim>
                                    <p:anim calcmode="lin" valueType="num">
                                      <p:cBhvr additive="base">
                                        <p:cTn id="19" dur="1000" fill="hold"/>
                                        <p:tgtEl>
                                          <p:spTgt spid="13"/>
                                        </p:tgtEl>
                                        <p:attrNameLst>
                                          <p:attrName>ppt_y</p:attrName>
                                        </p:attrNameLst>
                                      </p:cBhvr>
                                      <p:tavLst>
                                        <p:tav tm="0">
                                          <p:val>
                                            <p:strVal val="#ppt_y"/>
                                          </p:val>
                                        </p:tav>
                                        <p:tav tm="100000">
                                          <p:val>
                                            <p:strVal val="#ppt_y"/>
                                          </p:val>
                                        </p:tav>
                                      </p:tavLst>
                                    </p:anim>
                                  </p:childTnLst>
                                </p:cTn>
                              </p:par>
                              <p:par>
                                <p:cTn id="20" presetID="2" presetClass="entr" presetSubtype="8" decel="100000" fill="hold" grpId="0" nodeType="withEffect">
                                  <p:stCondLst>
                                    <p:cond delay="60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1000" fill="hold"/>
                                        <p:tgtEl>
                                          <p:spTgt spid="12"/>
                                        </p:tgtEl>
                                        <p:attrNameLst>
                                          <p:attrName>ppt_x</p:attrName>
                                        </p:attrNameLst>
                                      </p:cBhvr>
                                      <p:tavLst>
                                        <p:tav tm="0">
                                          <p:val>
                                            <p:strVal val="0-#ppt_w/2"/>
                                          </p:val>
                                        </p:tav>
                                        <p:tav tm="100000">
                                          <p:val>
                                            <p:strVal val="#ppt_x"/>
                                          </p:val>
                                        </p:tav>
                                      </p:tavLst>
                                    </p:anim>
                                    <p:anim calcmode="lin" valueType="num">
                                      <p:cBhvr additive="base">
                                        <p:cTn id="23" dur="1000" fill="hold"/>
                                        <p:tgtEl>
                                          <p:spTgt spid="12"/>
                                        </p:tgtEl>
                                        <p:attrNameLst>
                                          <p:attrName>ppt_y</p:attrName>
                                        </p:attrNameLst>
                                      </p:cBhvr>
                                      <p:tavLst>
                                        <p:tav tm="0">
                                          <p:val>
                                            <p:strVal val="#ppt_y"/>
                                          </p:val>
                                        </p:tav>
                                        <p:tav tm="100000">
                                          <p:val>
                                            <p:strVal val="#ppt_y"/>
                                          </p:val>
                                        </p:tav>
                                      </p:tavLst>
                                    </p:anim>
                                  </p:childTnLst>
                                </p:cTn>
                              </p:par>
                              <p:par>
                                <p:cTn id="24" presetID="2" presetClass="entr" presetSubtype="8" decel="100000" fill="hold" grpId="0" nodeType="withEffect">
                                  <p:stCondLst>
                                    <p:cond delay="90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1000" fill="hold"/>
                                        <p:tgtEl>
                                          <p:spTgt spid="11"/>
                                        </p:tgtEl>
                                        <p:attrNameLst>
                                          <p:attrName>ppt_x</p:attrName>
                                        </p:attrNameLst>
                                      </p:cBhvr>
                                      <p:tavLst>
                                        <p:tav tm="0">
                                          <p:val>
                                            <p:strVal val="0-#ppt_w/2"/>
                                          </p:val>
                                        </p:tav>
                                        <p:tav tm="100000">
                                          <p:val>
                                            <p:strVal val="#ppt_x"/>
                                          </p:val>
                                        </p:tav>
                                      </p:tavLst>
                                    </p:anim>
                                    <p:anim calcmode="lin" valueType="num">
                                      <p:cBhvr additive="base">
                                        <p:cTn id="27" dur="1000" fill="hold"/>
                                        <p:tgtEl>
                                          <p:spTgt spid="11"/>
                                        </p:tgtEl>
                                        <p:attrNameLst>
                                          <p:attrName>ppt_y</p:attrName>
                                        </p:attrNameLst>
                                      </p:cBhvr>
                                      <p:tavLst>
                                        <p:tav tm="0">
                                          <p:val>
                                            <p:strVal val="#ppt_y"/>
                                          </p:val>
                                        </p:tav>
                                        <p:tav tm="100000">
                                          <p:val>
                                            <p:strVal val="#ppt_y"/>
                                          </p:val>
                                        </p:tav>
                                      </p:tavLst>
                                    </p:anim>
                                  </p:childTnLst>
                                </p:cTn>
                              </p:par>
                              <p:par>
                                <p:cTn id="28" presetID="31" presetClass="entr" presetSubtype="0" fill="hold" grpId="0" nodeType="withEffect">
                                  <p:stCondLst>
                                    <p:cond delay="0"/>
                                  </p:stCondLst>
                                  <p:iterate type="lt">
                                    <p:tmPct val="5000"/>
                                  </p:iterate>
                                  <p:childTnLst>
                                    <p:set>
                                      <p:cBhvr>
                                        <p:cTn id="29" dur="1" fill="hold">
                                          <p:stCondLst>
                                            <p:cond delay="0"/>
                                          </p:stCondLst>
                                        </p:cTn>
                                        <p:tgtEl>
                                          <p:spTgt spid="20"/>
                                        </p:tgtEl>
                                        <p:attrNameLst>
                                          <p:attrName>style.visibility</p:attrName>
                                        </p:attrNameLst>
                                      </p:cBhvr>
                                      <p:to>
                                        <p:strVal val="visible"/>
                                      </p:to>
                                    </p:set>
                                    <p:anim calcmode="lin" valueType="num">
                                      <p:cBhvr>
                                        <p:cTn id="30" dur="1000" fill="hold"/>
                                        <p:tgtEl>
                                          <p:spTgt spid="20"/>
                                        </p:tgtEl>
                                        <p:attrNameLst>
                                          <p:attrName>ppt_w</p:attrName>
                                        </p:attrNameLst>
                                      </p:cBhvr>
                                      <p:tavLst>
                                        <p:tav tm="0">
                                          <p:val>
                                            <p:fltVal val="0"/>
                                          </p:val>
                                        </p:tav>
                                        <p:tav tm="100000">
                                          <p:val>
                                            <p:strVal val="#ppt_w"/>
                                          </p:val>
                                        </p:tav>
                                      </p:tavLst>
                                    </p:anim>
                                    <p:anim calcmode="lin" valueType="num">
                                      <p:cBhvr>
                                        <p:cTn id="31" dur="1000" fill="hold"/>
                                        <p:tgtEl>
                                          <p:spTgt spid="20"/>
                                        </p:tgtEl>
                                        <p:attrNameLst>
                                          <p:attrName>ppt_h</p:attrName>
                                        </p:attrNameLst>
                                      </p:cBhvr>
                                      <p:tavLst>
                                        <p:tav tm="0">
                                          <p:val>
                                            <p:fltVal val="0"/>
                                          </p:val>
                                        </p:tav>
                                        <p:tav tm="100000">
                                          <p:val>
                                            <p:strVal val="#ppt_h"/>
                                          </p:val>
                                        </p:tav>
                                      </p:tavLst>
                                    </p:anim>
                                    <p:anim calcmode="lin" valueType="num">
                                      <p:cBhvr>
                                        <p:cTn id="32" dur="1000" fill="hold"/>
                                        <p:tgtEl>
                                          <p:spTgt spid="20"/>
                                        </p:tgtEl>
                                        <p:attrNameLst>
                                          <p:attrName>style.rotation</p:attrName>
                                        </p:attrNameLst>
                                      </p:cBhvr>
                                      <p:tavLst>
                                        <p:tav tm="0">
                                          <p:val>
                                            <p:fltVal val="90"/>
                                          </p:val>
                                        </p:tav>
                                        <p:tav tm="100000">
                                          <p:val>
                                            <p:fltVal val="0"/>
                                          </p:val>
                                        </p:tav>
                                      </p:tavLst>
                                    </p:anim>
                                    <p:animEffect transition="in" filter="fade">
                                      <p:cBhvr>
                                        <p:cTn id="33"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20" grpId="0"/>
    </p:bld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1">
                <a:lumMod val="95000"/>
              </a:schemeClr>
            </a:gs>
            <a:gs pos="99000">
              <a:schemeClr val="bg1">
                <a:lumMod val="95000"/>
              </a:schemeClr>
            </a:gs>
          </a:gsLst>
          <a:lin ang="16200000" scaled="1"/>
          <a:tileRect/>
        </a:gra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704136" y="317233"/>
            <a:ext cx="12674442" cy="1320271"/>
          </a:xfrm>
          <a:prstGeom prst="rect">
            <a:avLst/>
          </a:prstGeom>
        </p:spPr>
        <p:txBody>
          <a:bodyPr vert="horz" lIns="123444" tIns="61722" rIns="123444" bIns="61722" rtlCol="0" anchor="ctr">
            <a:normAutofit/>
          </a:bodyPr>
          <a:lstStyle/>
          <a:p>
            <a:r>
              <a:rPr lang="zh-CN" altLang="en-US"/>
              <a:t>单击此处编辑母版标题样式</a:t>
            </a:r>
          </a:p>
        </p:txBody>
      </p:sp>
      <p:sp>
        <p:nvSpPr>
          <p:cNvPr id="3" name="文本占位符 2"/>
          <p:cNvSpPr>
            <a:spLocks noGrp="1"/>
          </p:cNvSpPr>
          <p:nvPr>
            <p:ph type="body" idx="1"/>
          </p:nvPr>
        </p:nvSpPr>
        <p:spPr>
          <a:xfrm>
            <a:off x="704136" y="1848380"/>
            <a:ext cx="12674442" cy="5227906"/>
          </a:xfrm>
          <a:prstGeom prst="rect">
            <a:avLst/>
          </a:prstGeom>
        </p:spPr>
        <p:txBody>
          <a:bodyPr vert="horz" lIns="123444" tIns="61722" rIns="123444" bIns="61722"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704136" y="7342174"/>
            <a:ext cx="3285967" cy="421753"/>
          </a:xfrm>
          <a:prstGeom prst="rect">
            <a:avLst/>
          </a:prstGeom>
        </p:spPr>
        <p:txBody>
          <a:bodyPr vert="horz" lIns="123444" tIns="61722" rIns="123444" bIns="61722" rtlCol="0" anchor="ctr"/>
          <a:lstStyle>
            <a:lvl1pPr algn="l">
              <a:defRPr sz="1647">
                <a:solidFill>
                  <a:schemeClr val="tx1">
                    <a:tint val="75000"/>
                  </a:schemeClr>
                </a:solidFill>
              </a:defRPr>
            </a:lvl1pPr>
          </a:lstStyle>
          <a:p>
            <a:fld id="{32ECB4F7-CDA6-4D6A-8231-574AF9D11862}" type="datetimeFigureOut">
              <a:rPr lang="zh-CN" altLang="en-US" smtClean="0"/>
              <a:t>2019/9/5</a:t>
            </a:fld>
            <a:endParaRPr lang="zh-CN" altLang="en-US"/>
          </a:p>
        </p:txBody>
      </p:sp>
      <p:sp>
        <p:nvSpPr>
          <p:cNvPr id="5" name="页脚占位符 4"/>
          <p:cNvSpPr>
            <a:spLocks noGrp="1"/>
          </p:cNvSpPr>
          <p:nvPr>
            <p:ph type="ftr" sz="quarter" idx="3"/>
          </p:nvPr>
        </p:nvSpPr>
        <p:spPr>
          <a:xfrm>
            <a:off x="4811595" y="7342174"/>
            <a:ext cx="4459525" cy="421753"/>
          </a:xfrm>
          <a:prstGeom prst="rect">
            <a:avLst/>
          </a:prstGeom>
        </p:spPr>
        <p:txBody>
          <a:bodyPr vert="horz" lIns="123444" tIns="61722" rIns="123444" bIns="61722" rtlCol="0" anchor="ctr"/>
          <a:lstStyle>
            <a:lvl1pPr algn="ctr">
              <a:defRPr sz="1647">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10092611" y="7342174"/>
            <a:ext cx="3285967" cy="421753"/>
          </a:xfrm>
          <a:prstGeom prst="rect">
            <a:avLst/>
          </a:prstGeom>
        </p:spPr>
        <p:txBody>
          <a:bodyPr vert="horz" lIns="123444" tIns="61722" rIns="123444" bIns="61722" rtlCol="0" anchor="ctr"/>
          <a:lstStyle>
            <a:lvl1pPr algn="r">
              <a:defRPr sz="1647">
                <a:solidFill>
                  <a:schemeClr val="tx1">
                    <a:tint val="75000"/>
                  </a:schemeClr>
                </a:solidFill>
              </a:defRPr>
            </a:lvl1pPr>
          </a:lstStyle>
          <a:p>
            <a:fld id="{8460C981-4EE3-450C-BD26-AA72518E114D}" type="slidenum">
              <a:rPr lang="zh-CN" altLang="en-US" smtClean="0"/>
              <a:t>‹#›</a:t>
            </a:fld>
            <a:endParaRPr lang="zh-CN" altLang="en-US"/>
          </a:p>
        </p:txBody>
      </p:sp>
    </p:spTree>
    <p:extLst>
      <p:ext uri="{BB962C8B-B14F-4D97-AF65-F5344CB8AC3E}">
        <p14:creationId xmlns:p14="http://schemas.microsoft.com/office/powerpoint/2010/main" val="39732583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4" r:id="rId3"/>
  </p:sldLayoutIdLst>
  <p:timing>
    <p:tnLst>
      <p:par>
        <p:cTn id="1" dur="indefinite" restart="never" nodeType="tmRoot"/>
      </p:par>
    </p:tnLst>
  </p:timing>
  <p:txStyles>
    <p:titleStyle>
      <a:lvl1pPr algn="ctr" defTabSz="1270733" rtl="0" eaLnBrk="1" latinLnBrk="0" hangingPunct="1">
        <a:spcBef>
          <a:spcPct val="0"/>
        </a:spcBef>
        <a:buNone/>
        <a:defRPr sz="6073" kern="1200">
          <a:solidFill>
            <a:schemeClr val="tx1"/>
          </a:solidFill>
          <a:latin typeface="+mj-lt"/>
          <a:ea typeface="+mj-ea"/>
          <a:cs typeface="+mj-cs"/>
        </a:defRPr>
      </a:lvl1pPr>
    </p:titleStyle>
    <p:bodyStyle>
      <a:lvl1pPr marL="476525" indent="-476525" algn="l" defTabSz="1270733" rtl="0" eaLnBrk="1" latinLnBrk="0" hangingPunct="1">
        <a:spcBef>
          <a:spcPct val="20000"/>
        </a:spcBef>
        <a:buFont typeface="Arial" panose="020B0604020202020204" pitchFamily="34" charset="0"/>
        <a:buChar char="•"/>
        <a:defRPr sz="4426" kern="1200">
          <a:solidFill>
            <a:schemeClr val="tx1"/>
          </a:solidFill>
          <a:latin typeface="+mn-lt"/>
          <a:ea typeface="+mn-ea"/>
          <a:cs typeface="+mn-cs"/>
        </a:defRPr>
      </a:lvl1pPr>
      <a:lvl2pPr marL="1032471" indent="-397104" algn="l" defTabSz="1270733" rtl="0" eaLnBrk="1" latinLnBrk="0" hangingPunct="1">
        <a:spcBef>
          <a:spcPct val="20000"/>
        </a:spcBef>
        <a:buFont typeface="Arial" panose="020B0604020202020204" pitchFamily="34" charset="0"/>
        <a:buChar char="–"/>
        <a:defRPr sz="3912" kern="1200">
          <a:solidFill>
            <a:schemeClr val="tx1"/>
          </a:solidFill>
          <a:latin typeface="+mn-lt"/>
          <a:ea typeface="+mn-ea"/>
          <a:cs typeface="+mn-cs"/>
        </a:defRPr>
      </a:lvl2pPr>
      <a:lvl3pPr marL="1588416" indent="-317683" algn="l" defTabSz="1270733" rtl="0" eaLnBrk="1" latinLnBrk="0" hangingPunct="1">
        <a:spcBef>
          <a:spcPct val="20000"/>
        </a:spcBef>
        <a:buFont typeface="Arial" panose="020B0604020202020204" pitchFamily="34" charset="0"/>
        <a:buChar char="•"/>
        <a:defRPr sz="3294" kern="1200">
          <a:solidFill>
            <a:schemeClr val="tx1"/>
          </a:solidFill>
          <a:latin typeface="+mn-lt"/>
          <a:ea typeface="+mn-ea"/>
          <a:cs typeface="+mn-cs"/>
        </a:defRPr>
      </a:lvl3pPr>
      <a:lvl4pPr marL="2223782" indent="-317683" algn="l" defTabSz="1270733" rtl="0" eaLnBrk="1" latinLnBrk="0" hangingPunct="1">
        <a:spcBef>
          <a:spcPct val="20000"/>
        </a:spcBef>
        <a:buFont typeface="Arial" panose="020B0604020202020204" pitchFamily="34" charset="0"/>
        <a:buChar char="–"/>
        <a:defRPr sz="2779" kern="1200">
          <a:solidFill>
            <a:schemeClr val="tx1"/>
          </a:solidFill>
          <a:latin typeface="+mn-lt"/>
          <a:ea typeface="+mn-ea"/>
          <a:cs typeface="+mn-cs"/>
        </a:defRPr>
      </a:lvl4pPr>
      <a:lvl5pPr marL="2859148" indent="-317683" algn="l" defTabSz="1270733" rtl="0" eaLnBrk="1" latinLnBrk="0" hangingPunct="1">
        <a:spcBef>
          <a:spcPct val="20000"/>
        </a:spcBef>
        <a:buFont typeface="Arial" panose="020B0604020202020204" pitchFamily="34" charset="0"/>
        <a:buChar char="»"/>
        <a:defRPr sz="2779" kern="1200">
          <a:solidFill>
            <a:schemeClr val="tx1"/>
          </a:solidFill>
          <a:latin typeface="+mn-lt"/>
          <a:ea typeface="+mn-ea"/>
          <a:cs typeface="+mn-cs"/>
        </a:defRPr>
      </a:lvl5pPr>
      <a:lvl6pPr marL="3494514" indent="-317683" algn="l" defTabSz="1270733" rtl="0" eaLnBrk="1" latinLnBrk="0" hangingPunct="1">
        <a:spcBef>
          <a:spcPct val="20000"/>
        </a:spcBef>
        <a:buFont typeface="Arial" panose="020B0604020202020204" pitchFamily="34" charset="0"/>
        <a:buChar char="•"/>
        <a:defRPr sz="2779" kern="1200">
          <a:solidFill>
            <a:schemeClr val="tx1"/>
          </a:solidFill>
          <a:latin typeface="+mn-lt"/>
          <a:ea typeface="+mn-ea"/>
          <a:cs typeface="+mn-cs"/>
        </a:defRPr>
      </a:lvl6pPr>
      <a:lvl7pPr marL="4129881" indent="-317683" algn="l" defTabSz="1270733" rtl="0" eaLnBrk="1" latinLnBrk="0" hangingPunct="1">
        <a:spcBef>
          <a:spcPct val="20000"/>
        </a:spcBef>
        <a:buFont typeface="Arial" panose="020B0604020202020204" pitchFamily="34" charset="0"/>
        <a:buChar char="•"/>
        <a:defRPr sz="2779" kern="1200">
          <a:solidFill>
            <a:schemeClr val="tx1"/>
          </a:solidFill>
          <a:latin typeface="+mn-lt"/>
          <a:ea typeface="+mn-ea"/>
          <a:cs typeface="+mn-cs"/>
        </a:defRPr>
      </a:lvl7pPr>
      <a:lvl8pPr marL="4765247" indent="-317683" algn="l" defTabSz="1270733" rtl="0" eaLnBrk="1" latinLnBrk="0" hangingPunct="1">
        <a:spcBef>
          <a:spcPct val="20000"/>
        </a:spcBef>
        <a:buFont typeface="Arial" panose="020B0604020202020204" pitchFamily="34" charset="0"/>
        <a:buChar char="•"/>
        <a:defRPr sz="2779" kern="1200">
          <a:solidFill>
            <a:schemeClr val="tx1"/>
          </a:solidFill>
          <a:latin typeface="+mn-lt"/>
          <a:ea typeface="+mn-ea"/>
          <a:cs typeface="+mn-cs"/>
        </a:defRPr>
      </a:lvl8pPr>
      <a:lvl9pPr marL="5400613" indent="-317683" algn="l" defTabSz="1270733" rtl="0" eaLnBrk="1" latinLnBrk="0" hangingPunct="1">
        <a:spcBef>
          <a:spcPct val="20000"/>
        </a:spcBef>
        <a:buFont typeface="Arial" panose="020B0604020202020204" pitchFamily="34" charset="0"/>
        <a:buChar char="•"/>
        <a:defRPr sz="2779" kern="1200">
          <a:solidFill>
            <a:schemeClr val="tx1"/>
          </a:solidFill>
          <a:latin typeface="+mn-lt"/>
          <a:ea typeface="+mn-ea"/>
          <a:cs typeface="+mn-cs"/>
        </a:defRPr>
      </a:lvl9pPr>
    </p:bodyStyle>
    <p:otherStyle>
      <a:defPPr>
        <a:defRPr lang="zh-CN"/>
      </a:defPPr>
      <a:lvl1pPr marL="0" algn="l" defTabSz="1270733" rtl="0" eaLnBrk="1" latinLnBrk="0" hangingPunct="1">
        <a:defRPr sz="2471" kern="1200">
          <a:solidFill>
            <a:schemeClr val="tx1"/>
          </a:solidFill>
          <a:latin typeface="+mn-lt"/>
          <a:ea typeface="+mn-ea"/>
          <a:cs typeface="+mn-cs"/>
        </a:defRPr>
      </a:lvl1pPr>
      <a:lvl2pPr marL="635366" algn="l" defTabSz="1270733" rtl="0" eaLnBrk="1" latinLnBrk="0" hangingPunct="1">
        <a:defRPr sz="2471" kern="1200">
          <a:solidFill>
            <a:schemeClr val="tx1"/>
          </a:solidFill>
          <a:latin typeface="+mn-lt"/>
          <a:ea typeface="+mn-ea"/>
          <a:cs typeface="+mn-cs"/>
        </a:defRPr>
      </a:lvl2pPr>
      <a:lvl3pPr marL="1270733" algn="l" defTabSz="1270733" rtl="0" eaLnBrk="1" latinLnBrk="0" hangingPunct="1">
        <a:defRPr sz="2471" kern="1200">
          <a:solidFill>
            <a:schemeClr val="tx1"/>
          </a:solidFill>
          <a:latin typeface="+mn-lt"/>
          <a:ea typeface="+mn-ea"/>
          <a:cs typeface="+mn-cs"/>
        </a:defRPr>
      </a:lvl3pPr>
      <a:lvl4pPr marL="1906099" algn="l" defTabSz="1270733" rtl="0" eaLnBrk="1" latinLnBrk="0" hangingPunct="1">
        <a:defRPr sz="2471" kern="1200">
          <a:solidFill>
            <a:schemeClr val="tx1"/>
          </a:solidFill>
          <a:latin typeface="+mn-lt"/>
          <a:ea typeface="+mn-ea"/>
          <a:cs typeface="+mn-cs"/>
        </a:defRPr>
      </a:lvl4pPr>
      <a:lvl5pPr marL="2541465" algn="l" defTabSz="1270733" rtl="0" eaLnBrk="1" latinLnBrk="0" hangingPunct="1">
        <a:defRPr sz="2471" kern="1200">
          <a:solidFill>
            <a:schemeClr val="tx1"/>
          </a:solidFill>
          <a:latin typeface="+mn-lt"/>
          <a:ea typeface="+mn-ea"/>
          <a:cs typeface="+mn-cs"/>
        </a:defRPr>
      </a:lvl5pPr>
      <a:lvl6pPr marL="3176831" algn="l" defTabSz="1270733" rtl="0" eaLnBrk="1" latinLnBrk="0" hangingPunct="1">
        <a:defRPr sz="2471" kern="1200">
          <a:solidFill>
            <a:schemeClr val="tx1"/>
          </a:solidFill>
          <a:latin typeface="+mn-lt"/>
          <a:ea typeface="+mn-ea"/>
          <a:cs typeface="+mn-cs"/>
        </a:defRPr>
      </a:lvl6pPr>
      <a:lvl7pPr marL="3812198" algn="l" defTabSz="1270733" rtl="0" eaLnBrk="1" latinLnBrk="0" hangingPunct="1">
        <a:defRPr sz="2471" kern="1200">
          <a:solidFill>
            <a:schemeClr val="tx1"/>
          </a:solidFill>
          <a:latin typeface="+mn-lt"/>
          <a:ea typeface="+mn-ea"/>
          <a:cs typeface="+mn-cs"/>
        </a:defRPr>
      </a:lvl7pPr>
      <a:lvl8pPr marL="4447564" algn="l" defTabSz="1270733" rtl="0" eaLnBrk="1" latinLnBrk="0" hangingPunct="1">
        <a:defRPr sz="2471" kern="1200">
          <a:solidFill>
            <a:schemeClr val="tx1"/>
          </a:solidFill>
          <a:latin typeface="+mn-lt"/>
          <a:ea typeface="+mn-ea"/>
          <a:cs typeface="+mn-cs"/>
        </a:defRPr>
      </a:lvl8pPr>
      <a:lvl9pPr marL="5082930" algn="l" defTabSz="1270733" rtl="0" eaLnBrk="1" latinLnBrk="0" hangingPunct="1">
        <a:defRPr sz="247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14.jpg"/><Relationship Id="rId5" Type="http://schemas.openxmlformats.org/officeDocument/2006/relationships/image" Target="../media/image13.jpg"/><Relationship Id="rId4" Type="http://schemas.openxmlformats.org/officeDocument/2006/relationships/image" Target="../media/image12.jp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17.jpeg"/><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image" Target="../media/image25.jpeg"/><Relationship Id="rId4" Type="http://schemas.openxmlformats.org/officeDocument/2006/relationships/image" Target="../media/image24.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29.png"/><Relationship Id="rId5" Type="http://schemas.openxmlformats.org/officeDocument/2006/relationships/image" Target="../media/image28.jpeg"/><Relationship Id="rId4" Type="http://schemas.openxmlformats.org/officeDocument/2006/relationships/image" Target="../media/image27.jpeg"/></Relationships>
</file>

<file path=ppt/slides/_rels/slide21.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30.png"/><Relationship Id="rId7" Type="http://schemas.openxmlformats.org/officeDocument/2006/relationships/image" Target="../media/image33.jpe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microsoft.com/office/2007/relationships/hdphoto" Target="../media/hdphoto1.wdp"/><Relationship Id="rId5" Type="http://schemas.openxmlformats.org/officeDocument/2006/relationships/image" Target="../media/image32.png"/><Relationship Id="rId4" Type="http://schemas.openxmlformats.org/officeDocument/2006/relationships/image" Target="../media/image31.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5" name="组合 84"/>
          <p:cNvGrpSpPr/>
          <p:nvPr/>
        </p:nvGrpSpPr>
        <p:grpSpPr>
          <a:xfrm>
            <a:off x="1165357" y="1715630"/>
            <a:ext cx="999267" cy="999267"/>
            <a:chOff x="304800" y="673100"/>
            <a:chExt cx="4000500" cy="4000500"/>
          </a:xfrm>
          <a:solidFill>
            <a:schemeClr val="accent3"/>
          </a:solidFill>
          <a:effectLst>
            <a:outerShdw blurRad="444500" dist="254000" dir="6840000" algn="tr" rotWithShape="0">
              <a:prstClr val="black">
                <a:alpha val="24000"/>
              </a:prstClr>
            </a:outerShdw>
          </a:effectLst>
        </p:grpSpPr>
        <p:sp>
          <p:nvSpPr>
            <p:cNvPr id="86" name="同心圆 85"/>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dirty="0">
                <a:solidFill>
                  <a:srgbClr val="C00000"/>
                </a:solidFill>
                <a:ea typeface="微软雅黑" pitchFamily="34" charset="-122"/>
              </a:endParaRPr>
            </a:p>
          </p:txBody>
        </p:sp>
        <p:sp>
          <p:nvSpPr>
            <p:cNvPr id="87" name="椭圆 86"/>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dirty="0">
                <a:solidFill>
                  <a:srgbClr val="C00000"/>
                </a:solidFill>
                <a:ea typeface="微软雅黑" pitchFamily="34" charset="-122"/>
              </a:endParaRPr>
            </a:p>
          </p:txBody>
        </p:sp>
      </p:grpSp>
      <p:sp>
        <p:nvSpPr>
          <p:cNvPr id="41" name="矩形 40"/>
          <p:cNvSpPr/>
          <p:nvPr/>
        </p:nvSpPr>
        <p:spPr>
          <a:xfrm>
            <a:off x="-1" y="7449139"/>
            <a:ext cx="14082713" cy="69527"/>
          </a:xfrm>
          <a:prstGeom prst="rect">
            <a:avLst/>
          </a:prstGeom>
          <a:solidFill>
            <a:schemeClr val="accent6">
              <a:alpha val="84000"/>
            </a:schemeClr>
          </a:solidFill>
          <a:ln>
            <a:noFill/>
          </a:ln>
          <a:effectLst>
            <a:outerShdw blurRad="1397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74" name="TextBox 73"/>
          <p:cNvSpPr txBox="1"/>
          <p:nvPr/>
        </p:nvSpPr>
        <p:spPr>
          <a:xfrm>
            <a:off x="5537125" y="4352790"/>
            <a:ext cx="5497916" cy="400110"/>
          </a:xfrm>
          <a:prstGeom prst="rect">
            <a:avLst/>
          </a:prstGeom>
          <a:noFill/>
        </p:spPr>
        <p:txBody>
          <a:bodyPr wrap="none" rtlCol="0">
            <a:spAutoFit/>
          </a:bodyPr>
          <a:lstStyle/>
          <a:p>
            <a:pPr algn="ctr"/>
            <a:r>
              <a:rPr lang="en-US" altLang="zh-CN" sz="2000" dirty="0">
                <a:solidFill>
                  <a:schemeClr val="accent1"/>
                </a:solidFill>
                <a:latin typeface="+mn-ea"/>
              </a:rPr>
              <a:t>BLUE CONTRACTED BUSINESS REPORT PPT</a:t>
            </a:r>
          </a:p>
        </p:txBody>
      </p:sp>
      <p:sp>
        <p:nvSpPr>
          <p:cNvPr id="75" name="TextBox 74"/>
          <p:cNvSpPr txBox="1"/>
          <p:nvPr/>
        </p:nvSpPr>
        <p:spPr>
          <a:xfrm>
            <a:off x="3651346" y="3429511"/>
            <a:ext cx="9816449" cy="861774"/>
          </a:xfrm>
          <a:prstGeom prst="rect">
            <a:avLst/>
          </a:prstGeom>
          <a:noFill/>
        </p:spPr>
        <p:txBody>
          <a:bodyPr wrap="square" rtlCol="0">
            <a:spAutoFit/>
          </a:bodyPr>
          <a:lstStyle/>
          <a:p>
            <a:pPr algn="ctr"/>
            <a:r>
              <a:rPr lang="zh-CN" altLang="en-US" sz="5000" b="1" dirty="0">
                <a:solidFill>
                  <a:schemeClr val="accent1"/>
                </a:solidFill>
                <a:latin typeface="微软雅黑" panose="020B0503020204020204" pitchFamily="34" charset="-122"/>
                <a:ea typeface="微软雅黑" panose="020B0503020204020204" pitchFamily="34" charset="-122"/>
              </a:rPr>
              <a:t>中学班干部竞选</a:t>
            </a:r>
            <a:r>
              <a:rPr lang="en-US" altLang="zh-CN" sz="5000" b="1" dirty="0" err="1">
                <a:solidFill>
                  <a:schemeClr val="accent1"/>
                </a:solidFill>
                <a:latin typeface="微软雅黑" panose="020B0503020204020204" pitchFamily="34" charset="-122"/>
                <a:ea typeface="微软雅黑" panose="020B0503020204020204" pitchFamily="34" charset="-122"/>
              </a:rPr>
              <a:t>ppt</a:t>
            </a:r>
            <a:r>
              <a:rPr lang="zh-CN" altLang="en-US" sz="5000" b="1" dirty="0">
                <a:solidFill>
                  <a:schemeClr val="accent1"/>
                </a:solidFill>
                <a:latin typeface="微软雅黑" panose="020B0503020204020204" pitchFamily="34" charset="-122"/>
                <a:ea typeface="微软雅黑" panose="020B0503020204020204" pitchFamily="34" charset="-122"/>
              </a:rPr>
              <a:t>模板</a:t>
            </a:r>
            <a:endParaRPr lang="zh-CN" altLang="en-US" sz="5000" b="1" dirty="0">
              <a:solidFill>
                <a:schemeClr val="accent1"/>
              </a:solidFill>
              <a:latin typeface="微软雅黑" panose="020B0503020204020204" pitchFamily="34" charset="-122"/>
              <a:ea typeface="微软雅黑" panose="020B0503020204020204" pitchFamily="34" charset="-122"/>
            </a:endParaRPr>
          </a:p>
        </p:txBody>
      </p:sp>
      <p:cxnSp>
        <p:nvCxnSpPr>
          <p:cNvPr id="77" name="直接连接符 76"/>
          <p:cNvCxnSpPr/>
          <p:nvPr/>
        </p:nvCxnSpPr>
        <p:spPr>
          <a:xfrm>
            <a:off x="4621335" y="4309537"/>
            <a:ext cx="7846588" cy="0"/>
          </a:xfrm>
          <a:prstGeom prst="line">
            <a:avLst/>
          </a:prstGeom>
          <a:ln>
            <a:solidFill>
              <a:schemeClr val="tx1">
                <a:lumMod val="50000"/>
                <a:lumOff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
        <p:nvSpPr>
          <p:cNvPr id="50" name="椭圆 49"/>
          <p:cNvSpPr/>
          <p:nvPr/>
        </p:nvSpPr>
        <p:spPr>
          <a:xfrm>
            <a:off x="12401408" y="1093732"/>
            <a:ext cx="515613" cy="515613"/>
          </a:xfrm>
          <a:prstGeom prst="ellips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51" name="椭圆 50"/>
          <p:cNvSpPr/>
          <p:nvPr/>
        </p:nvSpPr>
        <p:spPr>
          <a:xfrm>
            <a:off x="12824924" y="136617"/>
            <a:ext cx="282844" cy="282844"/>
          </a:xfrm>
          <a:prstGeom prst="ellipse">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nvGrpSpPr>
          <p:cNvPr id="52" name="组合 51"/>
          <p:cNvGrpSpPr/>
          <p:nvPr/>
        </p:nvGrpSpPr>
        <p:grpSpPr>
          <a:xfrm>
            <a:off x="13599534" y="1401307"/>
            <a:ext cx="226229" cy="226229"/>
            <a:chOff x="304800" y="673100"/>
            <a:chExt cx="4000500" cy="4000500"/>
          </a:xfrm>
          <a:solidFill>
            <a:schemeClr val="accent3"/>
          </a:solidFill>
          <a:effectLst>
            <a:outerShdw blurRad="381000" dist="152400" dir="8100000" algn="tr" rotWithShape="0">
              <a:prstClr val="black">
                <a:alpha val="70000"/>
              </a:prstClr>
            </a:outerShdw>
          </a:effectLst>
        </p:grpSpPr>
        <p:sp>
          <p:nvSpPr>
            <p:cNvPr id="53" name="同心圆 52"/>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accent1"/>
                </a:solidFill>
              </a:endParaRPr>
            </a:p>
          </p:txBody>
        </p:sp>
        <p:sp>
          <p:nvSpPr>
            <p:cNvPr id="54" name="椭圆 53"/>
            <p:cNvSpPr/>
            <p:nvPr/>
          </p:nvSpPr>
          <p:spPr>
            <a:xfrm>
              <a:off x="479425" y="847725"/>
              <a:ext cx="3651250" cy="36512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accent1"/>
                </a:solidFill>
              </a:endParaRPr>
            </a:p>
          </p:txBody>
        </p:sp>
      </p:grpSp>
      <p:grpSp>
        <p:nvGrpSpPr>
          <p:cNvPr id="55" name="组合 54"/>
          <p:cNvGrpSpPr/>
          <p:nvPr/>
        </p:nvGrpSpPr>
        <p:grpSpPr>
          <a:xfrm>
            <a:off x="13341839" y="527900"/>
            <a:ext cx="296371" cy="296371"/>
            <a:chOff x="304800" y="673100"/>
            <a:chExt cx="4000500" cy="4000500"/>
          </a:xfrm>
          <a:effectLst>
            <a:outerShdw blurRad="381000" dist="152400" dir="8100000" algn="tr" rotWithShape="0">
              <a:prstClr val="black">
                <a:alpha val="70000"/>
              </a:prstClr>
            </a:outerShdw>
          </a:effectLst>
        </p:grpSpPr>
        <p:sp>
          <p:nvSpPr>
            <p:cNvPr id="56" name="同心圆 5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57" name="椭圆 56"/>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grpSp>
        <p:nvGrpSpPr>
          <p:cNvPr id="58" name="组合 57"/>
          <p:cNvGrpSpPr/>
          <p:nvPr/>
        </p:nvGrpSpPr>
        <p:grpSpPr>
          <a:xfrm>
            <a:off x="11938830" y="127442"/>
            <a:ext cx="420366" cy="420366"/>
            <a:chOff x="304800" y="673100"/>
            <a:chExt cx="4000500" cy="4000500"/>
          </a:xfrm>
          <a:solidFill>
            <a:schemeClr val="accent4"/>
          </a:solidFill>
          <a:effectLst>
            <a:outerShdw blurRad="317500" dist="190500" dir="8100000" algn="tr" rotWithShape="0">
              <a:prstClr val="black">
                <a:alpha val="50000"/>
              </a:prstClr>
            </a:outerShdw>
          </a:effectLst>
        </p:grpSpPr>
        <p:sp>
          <p:nvSpPr>
            <p:cNvPr id="59" name="同心圆 58"/>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60" name="椭圆 59"/>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61" name="椭圆 60"/>
          <p:cNvSpPr/>
          <p:nvPr/>
        </p:nvSpPr>
        <p:spPr>
          <a:xfrm>
            <a:off x="13458112" y="2187073"/>
            <a:ext cx="141422" cy="141422"/>
          </a:xfrm>
          <a:prstGeom prst="ellips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accent1"/>
              </a:solidFill>
            </a:endParaRPr>
          </a:p>
        </p:txBody>
      </p:sp>
      <p:sp>
        <p:nvSpPr>
          <p:cNvPr id="76" name="椭圆 75"/>
          <p:cNvSpPr/>
          <p:nvPr/>
        </p:nvSpPr>
        <p:spPr>
          <a:xfrm>
            <a:off x="-2763404" y="1264831"/>
            <a:ext cx="5569029" cy="5569029"/>
          </a:xfrm>
          <a:prstGeom prst="ellipse">
            <a:avLst/>
          </a:pr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79" name="椭圆 78"/>
          <p:cNvSpPr/>
          <p:nvPr/>
        </p:nvSpPr>
        <p:spPr>
          <a:xfrm>
            <a:off x="-1823045" y="-1519684"/>
            <a:ext cx="5569029" cy="5569029"/>
          </a:xfrm>
          <a:prstGeom prst="ellipse">
            <a:avLst/>
          </a:pr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80" name="椭圆 79"/>
          <p:cNvSpPr/>
          <p:nvPr/>
        </p:nvSpPr>
        <p:spPr>
          <a:xfrm>
            <a:off x="-1558012" y="-269231"/>
            <a:ext cx="5569029" cy="5569029"/>
          </a:xfrm>
          <a:prstGeom prst="ellipse">
            <a:avLst/>
          </a:pr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81" name="椭圆 80"/>
          <p:cNvSpPr/>
          <p:nvPr/>
        </p:nvSpPr>
        <p:spPr>
          <a:xfrm>
            <a:off x="-2469264" y="-3457694"/>
            <a:ext cx="5569029" cy="5569029"/>
          </a:xfrm>
          <a:prstGeom prst="ellipse">
            <a:avLst/>
          </a:pr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nvGrpSpPr>
          <p:cNvPr id="82" name="组合 81"/>
          <p:cNvGrpSpPr/>
          <p:nvPr/>
        </p:nvGrpSpPr>
        <p:grpSpPr>
          <a:xfrm>
            <a:off x="1741343" y="1048532"/>
            <a:ext cx="802398" cy="802398"/>
            <a:chOff x="304800" y="673100"/>
            <a:chExt cx="4000500" cy="4000500"/>
          </a:xfrm>
          <a:solidFill>
            <a:schemeClr val="accent1"/>
          </a:solidFill>
          <a:effectLst>
            <a:outerShdw blurRad="444500" dist="254000" dir="6840000" algn="tr" rotWithShape="0">
              <a:prstClr val="black">
                <a:alpha val="24000"/>
              </a:prstClr>
            </a:outerShdw>
          </a:effectLst>
        </p:grpSpPr>
        <p:sp>
          <p:nvSpPr>
            <p:cNvPr id="83" name="同心圆 82"/>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dirty="0">
                <a:solidFill>
                  <a:srgbClr val="C00000"/>
                </a:solidFill>
                <a:ea typeface="微软雅黑" pitchFamily="34" charset="-122"/>
              </a:endParaRPr>
            </a:p>
          </p:txBody>
        </p:sp>
        <p:sp>
          <p:nvSpPr>
            <p:cNvPr id="84" name="椭圆 83"/>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dirty="0">
                <a:solidFill>
                  <a:srgbClr val="C00000"/>
                </a:solidFill>
                <a:ea typeface="微软雅黑" pitchFamily="34" charset="-122"/>
              </a:endParaRPr>
            </a:p>
          </p:txBody>
        </p:sp>
      </p:grpSp>
      <p:grpSp>
        <p:nvGrpSpPr>
          <p:cNvPr id="91" name="组合 90"/>
          <p:cNvGrpSpPr/>
          <p:nvPr/>
        </p:nvGrpSpPr>
        <p:grpSpPr>
          <a:xfrm>
            <a:off x="3475331" y="1057686"/>
            <a:ext cx="516029" cy="516029"/>
            <a:chOff x="304800" y="673100"/>
            <a:chExt cx="4000500" cy="4000500"/>
          </a:xfrm>
          <a:solidFill>
            <a:schemeClr val="accent2"/>
          </a:solidFill>
          <a:effectLst>
            <a:outerShdw blurRad="444500" dist="254000" dir="6840000" algn="tr" rotWithShape="0">
              <a:prstClr val="black">
                <a:alpha val="24000"/>
              </a:prstClr>
            </a:outerShdw>
          </a:effectLst>
        </p:grpSpPr>
        <p:sp>
          <p:nvSpPr>
            <p:cNvPr id="92" name="同心圆 91"/>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dirty="0">
                <a:solidFill>
                  <a:srgbClr val="C00000"/>
                </a:solidFill>
                <a:ea typeface="微软雅黑" pitchFamily="34" charset="-122"/>
              </a:endParaRPr>
            </a:p>
          </p:txBody>
        </p:sp>
        <p:sp>
          <p:nvSpPr>
            <p:cNvPr id="93" name="椭圆 92"/>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dirty="0">
                <a:solidFill>
                  <a:srgbClr val="C00000"/>
                </a:solidFill>
                <a:ea typeface="微软雅黑" pitchFamily="34" charset="-122"/>
              </a:endParaRPr>
            </a:p>
          </p:txBody>
        </p:sp>
      </p:grpSp>
      <p:grpSp>
        <p:nvGrpSpPr>
          <p:cNvPr id="94" name="组合 93"/>
          <p:cNvGrpSpPr/>
          <p:nvPr/>
        </p:nvGrpSpPr>
        <p:grpSpPr>
          <a:xfrm>
            <a:off x="107297" y="2001961"/>
            <a:ext cx="748145" cy="748145"/>
            <a:chOff x="304800" y="673100"/>
            <a:chExt cx="4000500" cy="4000500"/>
          </a:xfrm>
          <a:effectLst>
            <a:outerShdw blurRad="444500" dist="254000" dir="6840000" algn="tr" rotWithShape="0">
              <a:prstClr val="black">
                <a:alpha val="24000"/>
              </a:prstClr>
            </a:outerShdw>
          </a:effectLst>
        </p:grpSpPr>
        <p:sp>
          <p:nvSpPr>
            <p:cNvPr id="95" name="同心圆 9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dirty="0">
                <a:solidFill>
                  <a:srgbClr val="C00000"/>
                </a:solidFill>
                <a:ea typeface="微软雅黑" pitchFamily="34" charset="-122"/>
              </a:endParaRPr>
            </a:p>
          </p:txBody>
        </p:sp>
        <p:sp>
          <p:nvSpPr>
            <p:cNvPr id="96" name="椭圆 9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dirty="0">
                <a:solidFill>
                  <a:srgbClr val="C00000"/>
                </a:solidFill>
                <a:ea typeface="微软雅黑" pitchFamily="34" charset="-122"/>
              </a:endParaRPr>
            </a:p>
          </p:txBody>
        </p:sp>
      </p:grpSp>
      <p:grpSp>
        <p:nvGrpSpPr>
          <p:cNvPr id="97" name="组合 96"/>
          <p:cNvGrpSpPr/>
          <p:nvPr/>
        </p:nvGrpSpPr>
        <p:grpSpPr>
          <a:xfrm>
            <a:off x="2477032" y="3261785"/>
            <a:ext cx="406273" cy="406273"/>
            <a:chOff x="304800" y="673100"/>
            <a:chExt cx="4000500" cy="4000500"/>
          </a:xfrm>
          <a:effectLst>
            <a:outerShdw blurRad="444500" dist="254000" dir="6840000" algn="tr" rotWithShape="0">
              <a:prstClr val="black">
                <a:alpha val="24000"/>
              </a:prstClr>
            </a:outerShdw>
          </a:effectLst>
        </p:grpSpPr>
        <p:sp>
          <p:nvSpPr>
            <p:cNvPr id="98" name="同心圆 9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dirty="0">
                <a:solidFill>
                  <a:srgbClr val="C00000"/>
                </a:solidFill>
                <a:ea typeface="微软雅黑" pitchFamily="34" charset="-122"/>
              </a:endParaRPr>
            </a:p>
          </p:txBody>
        </p:sp>
        <p:sp>
          <p:nvSpPr>
            <p:cNvPr id="99" name="椭圆 9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dirty="0">
                <a:solidFill>
                  <a:srgbClr val="C00000"/>
                </a:solidFill>
                <a:ea typeface="微软雅黑" pitchFamily="34" charset="-122"/>
              </a:endParaRPr>
            </a:p>
          </p:txBody>
        </p:sp>
      </p:grpSp>
      <p:grpSp>
        <p:nvGrpSpPr>
          <p:cNvPr id="100" name="组合 99"/>
          <p:cNvGrpSpPr/>
          <p:nvPr/>
        </p:nvGrpSpPr>
        <p:grpSpPr>
          <a:xfrm>
            <a:off x="2164624" y="4223867"/>
            <a:ext cx="1166525" cy="1166525"/>
            <a:chOff x="304800" y="673100"/>
            <a:chExt cx="4000500" cy="4000500"/>
          </a:xfrm>
          <a:solidFill>
            <a:schemeClr val="accent3"/>
          </a:solidFill>
          <a:effectLst>
            <a:outerShdw blurRad="444500" dist="254000" dir="6840000" algn="tr" rotWithShape="0">
              <a:prstClr val="black">
                <a:alpha val="24000"/>
              </a:prstClr>
            </a:outerShdw>
          </a:effectLst>
        </p:grpSpPr>
        <p:sp>
          <p:nvSpPr>
            <p:cNvPr id="101" name="同心圆 100"/>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dirty="0">
                <a:solidFill>
                  <a:srgbClr val="C00000"/>
                </a:solidFill>
                <a:ea typeface="微软雅黑" pitchFamily="34" charset="-122"/>
              </a:endParaRPr>
            </a:p>
          </p:txBody>
        </p:sp>
        <p:sp>
          <p:nvSpPr>
            <p:cNvPr id="102" name="椭圆 101"/>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dirty="0">
                <a:solidFill>
                  <a:srgbClr val="C00000"/>
                </a:solidFill>
                <a:ea typeface="微软雅黑" pitchFamily="34" charset="-122"/>
              </a:endParaRPr>
            </a:p>
          </p:txBody>
        </p:sp>
      </p:grpSp>
      <p:sp>
        <p:nvSpPr>
          <p:cNvPr id="104" name="TextBox 102"/>
          <p:cNvSpPr txBox="1"/>
          <p:nvPr/>
        </p:nvSpPr>
        <p:spPr>
          <a:xfrm>
            <a:off x="1436668" y="8349579"/>
            <a:ext cx="1107171" cy="454913"/>
          </a:xfrm>
          <a:prstGeom prst="rect">
            <a:avLst/>
          </a:prstGeom>
          <a:noFill/>
        </p:spPr>
        <p:txBody>
          <a:bodyPr wrap="none" lIns="62903" tIns="31452" rIns="62903" bIns="31452" rtlCol="0">
            <a:spAutoFit/>
          </a:bodyPr>
          <a:lstStyle/>
          <a:p>
            <a:r>
              <a:rPr lang="zh-CN" altLang="en-US" sz="2471" dirty="0"/>
              <a:t>延迟符</a:t>
            </a:r>
          </a:p>
        </p:txBody>
      </p:sp>
      <p:sp>
        <p:nvSpPr>
          <p:cNvPr id="69" name="TextBox 4"/>
          <p:cNvSpPr txBox="1"/>
          <p:nvPr/>
        </p:nvSpPr>
        <p:spPr>
          <a:xfrm>
            <a:off x="6321276" y="1185573"/>
            <a:ext cx="904415" cy="2308324"/>
          </a:xfrm>
          <a:prstGeom prst="rect">
            <a:avLst/>
          </a:prstGeom>
          <a:noFill/>
        </p:spPr>
        <p:txBody>
          <a:bodyPr wrap="none" rtlCol="0">
            <a:spAutoFit/>
          </a:bodyPr>
          <a:lstStyle/>
          <a:p>
            <a:pPr algn="ctr"/>
            <a:r>
              <a:rPr lang="en-US" altLang="zh-CN" sz="14400" dirty="0">
                <a:solidFill>
                  <a:schemeClr val="accent1"/>
                </a:solidFill>
                <a:latin typeface="Agency FB" panose="020B0503020202020204" pitchFamily="34" charset="0"/>
              </a:rPr>
              <a:t>2</a:t>
            </a:r>
            <a:endParaRPr lang="zh-CN" altLang="en-US" sz="14400" dirty="0">
              <a:solidFill>
                <a:schemeClr val="accent1"/>
              </a:solidFill>
              <a:latin typeface="Agency FB" panose="020B0503020202020204" pitchFamily="34" charset="0"/>
            </a:endParaRPr>
          </a:p>
        </p:txBody>
      </p:sp>
      <p:sp>
        <p:nvSpPr>
          <p:cNvPr id="70" name="TextBox 18"/>
          <p:cNvSpPr txBox="1"/>
          <p:nvPr/>
        </p:nvSpPr>
        <p:spPr>
          <a:xfrm>
            <a:off x="7249187" y="1175727"/>
            <a:ext cx="986168" cy="2308324"/>
          </a:xfrm>
          <a:prstGeom prst="rect">
            <a:avLst/>
          </a:prstGeom>
          <a:noFill/>
        </p:spPr>
        <p:txBody>
          <a:bodyPr wrap="none" rtlCol="0">
            <a:spAutoFit/>
          </a:bodyPr>
          <a:lstStyle>
            <a:defPPr>
              <a:defRPr lang="zh-CN"/>
            </a:defPPr>
            <a:lvl1pPr algn="ctr">
              <a:defRPr sz="4000">
                <a:solidFill>
                  <a:schemeClr val="bg1"/>
                </a:solidFill>
                <a:latin typeface="Impact" panose="020B0806030902050204" pitchFamily="34" charset="0"/>
              </a:defRPr>
            </a:lvl1pPr>
          </a:lstStyle>
          <a:p>
            <a:r>
              <a:rPr lang="en-US" altLang="zh-CN" sz="14400" dirty="0">
                <a:solidFill>
                  <a:schemeClr val="accent1"/>
                </a:solidFill>
                <a:latin typeface="Agency FB" panose="020B0503020202020204" pitchFamily="34" charset="0"/>
              </a:rPr>
              <a:t>0</a:t>
            </a:r>
            <a:endParaRPr lang="zh-CN" altLang="en-US" sz="14400" dirty="0">
              <a:solidFill>
                <a:schemeClr val="accent1"/>
              </a:solidFill>
              <a:latin typeface="Agency FB" panose="020B0503020202020204" pitchFamily="34" charset="0"/>
            </a:endParaRPr>
          </a:p>
        </p:txBody>
      </p:sp>
      <p:sp>
        <p:nvSpPr>
          <p:cNvPr id="71" name="TextBox 21"/>
          <p:cNvSpPr txBox="1"/>
          <p:nvPr/>
        </p:nvSpPr>
        <p:spPr>
          <a:xfrm>
            <a:off x="8258851" y="1195093"/>
            <a:ext cx="893193" cy="2308324"/>
          </a:xfrm>
          <a:prstGeom prst="rect">
            <a:avLst/>
          </a:prstGeom>
          <a:noFill/>
        </p:spPr>
        <p:txBody>
          <a:bodyPr wrap="none" rtlCol="0">
            <a:spAutoFit/>
          </a:bodyPr>
          <a:lstStyle>
            <a:defPPr>
              <a:defRPr lang="zh-CN"/>
            </a:defPPr>
            <a:lvl1pPr algn="ctr">
              <a:defRPr sz="4000">
                <a:solidFill>
                  <a:schemeClr val="bg1"/>
                </a:solidFill>
                <a:latin typeface="Impact" panose="020B0806030902050204" pitchFamily="34" charset="0"/>
              </a:defRPr>
            </a:lvl1pPr>
          </a:lstStyle>
          <a:p>
            <a:r>
              <a:rPr lang="en-US" altLang="zh-CN" sz="14400" dirty="0">
                <a:solidFill>
                  <a:schemeClr val="accent1"/>
                </a:solidFill>
                <a:latin typeface="Agency FB" panose="020B0503020202020204" pitchFamily="34" charset="0"/>
              </a:rPr>
              <a:t>X</a:t>
            </a:r>
            <a:endParaRPr lang="zh-CN" altLang="en-US" sz="14400" dirty="0">
              <a:solidFill>
                <a:schemeClr val="accent1"/>
              </a:solidFill>
              <a:latin typeface="Agency FB" panose="020B0503020202020204" pitchFamily="34" charset="0"/>
            </a:endParaRPr>
          </a:p>
        </p:txBody>
      </p:sp>
      <p:sp>
        <p:nvSpPr>
          <p:cNvPr id="72" name="TextBox 24"/>
          <p:cNvSpPr txBox="1"/>
          <p:nvPr/>
        </p:nvSpPr>
        <p:spPr>
          <a:xfrm>
            <a:off x="9175541" y="1220440"/>
            <a:ext cx="893193" cy="2308324"/>
          </a:xfrm>
          <a:prstGeom prst="rect">
            <a:avLst/>
          </a:prstGeom>
          <a:noFill/>
        </p:spPr>
        <p:txBody>
          <a:bodyPr wrap="none" rtlCol="0">
            <a:spAutoFit/>
          </a:bodyPr>
          <a:lstStyle>
            <a:defPPr>
              <a:defRPr lang="zh-CN"/>
            </a:defPPr>
            <a:lvl1pPr algn="ctr">
              <a:defRPr sz="4000">
                <a:solidFill>
                  <a:schemeClr val="bg1"/>
                </a:solidFill>
                <a:latin typeface="Impact" panose="020B0806030902050204" pitchFamily="34" charset="0"/>
              </a:defRPr>
            </a:lvl1pPr>
          </a:lstStyle>
          <a:p>
            <a:r>
              <a:rPr lang="en-US" altLang="zh-CN" sz="14400" dirty="0">
                <a:solidFill>
                  <a:schemeClr val="accent1"/>
                </a:solidFill>
                <a:latin typeface="Agency FB" panose="020B0503020202020204" pitchFamily="34" charset="0"/>
              </a:rPr>
              <a:t>X</a:t>
            </a:r>
            <a:endParaRPr lang="zh-CN" altLang="en-US" sz="14400" dirty="0">
              <a:solidFill>
                <a:schemeClr val="accent1"/>
              </a:solidFill>
              <a:latin typeface="Agency FB" panose="020B0503020202020204" pitchFamily="34" charset="0"/>
            </a:endParaRPr>
          </a:p>
        </p:txBody>
      </p:sp>
    </p:spTree>
    <p:extLst>
      <p:ext uri="{BB962C8B-B14F-4D97-AF65-F5344CB8AC3E}">
        <p14:creationId xmlns:p14="http://schemas.microsoft.com/office/powerpoint/2010/main" val="3397529110"/>
      </p:ext>
    </p:extLst>
  </p:cSld>
  <p:clrMapOvr>
    <a:masterClrMapping/>
  </p:clrMapOvr>
  <mc:AlternateContent xmlns:mc="http://schemas.openxmlformats.org/markup-compatibility/2006" xmlns:p14="http://schemas.microsoft.com/office/powerpoint/2010/main">
    <mc:Choice Requires="p14">
      <p:transition spd="med" p14:dur="700" advTm="12000">
        <p:fade/>
      </p:transition>
    </mc:Choice>
    <mc:Fallback xmlns="">
      <p:transition spd="med" advTm="12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p:cTn id="7" dur="500" fill="hold"/>
                                            <p:tgtEl>
                                              <p:spTgt spid="76"/>
                                            </p:tgtEl>
                                            <p:attrNameLst>
                                              <p:attrName>ppt_w</p:attrName>
                                            </p:attrNameLst>
                                          </p:cBhvr>
                                          <p:tavLst>
                                            <p:tav tm="0">
                                              <p:val>
                                                <p:fltVal val="0"/>
                                              </p:val>
                                            </p:tav>
                                            <p:tav tm="100000">
                                              <p:val>
                                                <p:strVal val="#ppt_w"/>
                                              </p:val>
                                            </p:tav>
                                          </p:tavLst>
                                        </p:anim>
                                        <p:anim calcmode="lin" valueType="num">
                                          <p:cBhvr>
                                            <p:cTn id="8" dur="500" fill="hold"/>
                                            <p:tgtEl>
                                              <p:spTgt spid="76"/>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200"/>
                                      </p:stCondLst>
                                      <p:childTnLst>
                                        <p:set>
                                          <p:cBhvr>
                                            <p:cTn id="10" dur="1" fill="hold">
                                              <p:stCondLst>
                                                <p:cond delay="0"/>
                                              </p:stCondLst>
                                            </p:cTn>
                                            <p:tgtEl>
                                              <p:spTgt spid="80"/>
                                            </p:tgtEl>
                                            <p:attrNameLst>
                                              <p:attrName>style.visibility</p:attrName>
                                            </p:attrNameLst>
                                          </p:cBhvr>
                                          <p:to>
                                            <p:strVal val="visible"/>
                                          </p:to>
                                        </p:set>
                                        <p:anim calcmode="lin" valueType="num">
                                          <p:cBhvr>
                                            <p:cTn id="11" dur="500" fill="hold"/>
                                            <p:tgtEl>
                                              <p:spTgt spid="80"/>
                                            </p:tgtEl>
                                            <p:attrNameLst>
                                              <p:attrName>ppt_w</p:attrName>
                                            </p:attrNameLst>
                                          </p:cBhvr>
                                          <p:tavLst>
                                            <p:tav tm="0">
                                              <p:val>
                                                <p:fltVal val="0"/>
                                              </p:val>
                                            </p:tav>
                                            <p:tav tm="100000">
                                              <p:val>
                                                <p:strVal val="#ppt_w"/>
                                              </p:val>
                                            </p:tav>
                                          </p:tavLst>
                                        </p:anim>
                                        <p:anim calcmode="lin" valueType="num">
                                          <p:cBhvr>
                                            <p:cTn id="12" dur="500" fill="hold"/>
                                            <p:tgtEl>
                                              <p:spTgt spid="80"/>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400"/>
                                      </p:stCondLst>
                                      <p:childTnLst>
                                        <p:set>
                                          <p:cBhvr>
                                            <p:cTn id="14" dur="1" fill="hold">
                                              <p:stCondLst>
                                                <p:cond delay="0"/>
                                              </p:stCondLst>
                                            </p:cTn>
                                            <p:tgtEl>
                                              <p:spTgt spid="79"/>
                                            </p:tgtEl>
                                            <p:attrNameLst>
                                              <p:attrName>style.visibility</p:attrName>
                                            </p:attrNameLst>
                                          </p:cBhvr>
                                          <p:to>
                                            <p:strVal val="visible"/>
                                          </p:to>
                                        </p:set>
                                        <p:anim calcmode="lin" valueType="num">
                                          <p:cBhvr>
                                            <p:cTn id="15" dur="500" fill="hold"/>
                                            <p:tgtEl>
                                              <p:spTgt spid="79"/>
                                            </p:tgtEl>
                                            <p:attrNameLst>
                                              <p:attrName>ppt_w</p:attrName>
                                            </p:attrNameLst>
                                          </p:cBhvr>
                                          <p:tavLst>
                                            <p:tav tm="0">
                                              <p:val>
                                                <p:fltVal val="0"/>
                                              </p:val>
                                            </p:tav>
                                            <p:tav tm="100000">
                                              <p:val>
                                                <p:strVal val="#ppt_w"/>
                                              </p:val>
                                            </p:tav>
                                          </p:tavLst>
                                        </p:anim>
                                        <p:anim calcmode="lin" valueType="num">
                                          <p:cBhvr>
                                            <p:cTn id="16" dur="500" fill="hold"/>
                                            <p:tgtEl>
                                              <p:spTgt spid="79"/>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600"/>
                                      </p:stCondLst>
                                      <p:childTnLst>
                                        <p:set>
                                          <p:cBhvr>
                                            <p:cTn id="18" dur="1" fill="hold">
                                              <p:stCondLst>
                                                <p:cond delay="0"/>
                                              </p:stCondLst>
                                            </p:cTn>
                                            <p:tgtEl>
                                              <p:spTgt spid="81"/>
                                            </p:tgtEl>
                                            <p:attrNameLst>
                                              <p:attrName>style.visibility</p:attrName>
                                            </p:attrNameLst>
                                          </p:cBhvr>
                                          <p:to>
                                            <p:strVal val="visible"/>
                                          </p:to>
                                        </p:set>
                                        <p:anim calcmode="lin" valueType="num">
                                          <p:cBhvr>
                                            <p:cTn id="19" dur="500" fill="hold"/>
                                            <p:tgtEl>
                                              <p:spTgt spid="81"/>
                                            </p:tgtEl>
                                            <p:attrNameLst>
                                              <p:attrName>ppt_w</p:attrName>
                                            </p:attrNameLst>
                                          </p:cBhvr>
                                          <p:tavLst>
                                            <p:tav tm="0">
                                              <p:val>
                                                <p:fltVal val="0"/>
                                              </p:val>
                                            </p:tav>
                                            <p:tav tm="100000">
                                              <p:val>
                                                <p:strVal val="#ppt_w"/>
                                              </p:val>
                                            </p:tav>
                                          </p:tavLst>
                                        </p:anim>
                                        <p:anim calcmode="lin" valueType="num">
                                          <p:cBhvr>
                                            <p:cTn id="20" dur="500" fill="hold"/>
                                            <p:tgtEl>
                                              <p:spTgt spid="81"/>
                                            </p:tgtEl>
                                            <p:attrNameLst>
                                              <p:attrName>ppt_h</p:attrName>
                                            </p:attrNameLst>
                                          </p:cBhvr>
                                          <p:tavLst>
                                            <p:tav tm="0">
                                              <p:val>
                                                <p:fltVal val="0"/>
                                              </p:val>
                                            </p:tav>
                                            <p:tav tm="100000">
                                              <p:val>
                                                <p:strVal val="#ppt_h"/>
                                              </p:val>
                                            </p:tav>
                                          </p:tavLst>
                                        </p:anim>
                                      </p:childTnLst>
                                    </p:cTn>
                                  </p:par>
                                  <p:par>
                                    <p:cTn id="21" presetID="2" presetClass="entr" presetSubtype="9" accel="35000" fill="hold" nodeType="withEffect" p14:presetBounceEnd="55000">
                                      <p:stCondLst>
                                        <p:cond delay="600"/>
                                      </p:stCondLst>
                                      <p:childTnLst>
                                        <p:set>
                                          <p:cBhvr>
                                            <p:cTn id="22" dur="1" fill="hold">
                                              <p:stCondLst>
                                                <p:cond delay="0"/>
                                              </p:stCondLst>
                                            </p:cTn>
                                            <p:tgtEl>
                                              <p:spTgt spid="94"/>
                                            </p:tgtEl>
                                            <p:attrNameLst>
                                              <p:attrName>style.visibility</p:attrName>
                                            </p:attrNameLst>
                                          </p:cBhvr>
                                          <p:to>
                                            <p:strVal val="visible"/>
                                          </p:to>
                                        </p:set>
                                        <p:anim calcmode="lin" valueType="num" p14:bounceEnd="55000">
                                          <p:cBhvr additive="base">
                                            <p:cTn id="23" dur="3000" fill="hold"/>
                                            <p:tgtEl>
                                              <p:spTgt spid="94"/>
                                            </p:tgtEl>
                                            <p:attrNameLst>
                                              <p:attrName>ppt_x</p:attrName>
                                            </p:attrNameLst>
                                          </p:cBhvr>
                                          <p:tavLst>
                                            <p:tav tm="0">
                                              <p:val>
                                                <p:strVal val="0-#ppt_w/2"/>
                                              </p:val>
                                            </p:tav>
                                            <p:tav tm="100000">
                                              <p:val>
                                                <p:strVal val="#ppt_x"/>
                                              </p:val>
                                            </p:tav>
                                          </p:tavLst>
                                        </p:anim>
                                        <p:anim calcmode="lin" valueType="num" p14:bounceEnd="55000">
                                          <p:cBhvr additive="base">
                                            <p:cTn id="24" dur="3000" fill="hold"/>
                                            <p:tgtEl>
                                              <p:spTgt spid="94"/>
                                            </p:tgtEl>
                                            <p:attrNameLst>
                                              <p:attrName>ppt_y</p:attrName>
                                            </p:attrNameLst>
                                          </p:cBhvr>
                                          <p:tavLst>
                                            <p:tav tm="0">
                                              <p:val>
                                                <p:strVal val="0-#ppt_h/2"/>
                                              </p:val>
                                            </p:tav>
                                            <p:tav tm="100000">
                                              <p:val>
                                                <p:strVal val="#ppt_y"/>
                                              </p:val>
                                            </p:tav>
                                          </p:tavLst>
                                        </p:anim>
                                      </p:childTnLst>
                                    </p:cTn>
                                  </p:par>
                                  <p:par>
                                    <p:cTn id="25" presetID="2" presetClass="entr" presetSubtype="6" accel="35000" fill="hold" nodeType="withEffect" p14:presetBounceEnd="55000">
                                      <p:stCondLst>
                                        <p:cond delay="600"/>
                                      </p:stCondLst>
                                      <p:childTnLst>
                                        <p:set>
                                          <p:cBhvr>
                                            <p:cTn id="26" dur="1" fill="hold">
                                              <p:stCondLst>
                                                <p:cond delay="0"/>
                                              </p:stCondLst>
                                            </p:cTn>
                                            <p:tgtEl>
                                              <p:spTgt spid="82"/>
                                            </p:tgtEl>
                                            <p:attrNameLst>
                                              <p:attrName>style.visibility</p:attrName>
                                            </p:attrNameLst>
                                          </p:cBhvr>
                                          <p:to>
                                            <p:strVal val="visible"/>
                                          </p:to>
                                        </p:set>
                                        <p:anim calcmode="lin" valueType="num" p14:bounceEnd="55000">
                                          <p:cBhvr additive="base">
                                            <p:cTn id="27" dur="3000" fill="hold"/>
                                            <p:tgtEl>
                                              <p:spTgt spid="82"/>
                                            </p:tgtEl>
                                            <p:attrNameLst>
                                              <p:attrName>ppt_x</p:attrName>
                                            </p:attrNameLst>
                                          </p:cBhvr>
                                          <p:tavLst>
                                            <p:tav tm="0">
                                              <p:val>
                                                <p:strVal val="1+#ppt_w/2"/>
                                              </p:val>
                                            </p:tav>
                                            <p:tav tm="100000">
                                              <p:val>
                                                <p:strVal val="#ppt_x"/>
                                              </p:val>
                                            </p:tav>
                                          </p:tavLst>
                                        </p:anim>
                                        <p:anim calcmode="lin" valueType="num" p14:bounceEnd="55000">
                                          <p:cBhvr additive="base">
                                            <p:cTn id="28" dur="3000" fill="hold"/>
                                            <p:tgtEl>
                                              <p:spTgt spid="82"/>
                                            </p:tgtEl>
                                            <p:attrNameLst>
                                              <p:attrName>ppt_y</p:attrName>
                                            </p:attrNameLst>
                                          </p:cBhvr>
                                          <p:tavLst>
                                            <p:tav tm="0">
                                              <p:val>
                                                <p:strVal val="1+#ppt_h/2"/>
                                              </p:val>
                                            </p:tav>
                                            <p:tav tm="100000">
                                              <p:val>
                                                <p:strVal val="#ppt_y"/>
                                              </p:val>
                                            </p:tav>
                                          </p:tavLst>
                                        </p:anim>
                                      </p:childTnLst>
                                    </p:cTn>
                                  </p:par>
                                  <p:par>
                                    <p:cTn id="29" presetID="2" presetClass="entr" presetSubtype="12" accel="35000" fill="hold" nodeType="withEffect" p14:presetBounceEnd="55000">
                                      <p:stCondLst>
                                        <p:cond delay="600"/>
                                      </p:stCondLst>
                                      <p:childTnLst>
                                        <p:set>
                                          <p:cBhvr>
                                            <p:cTn id="30" dur="1" fill="hold">
                                              <p:stCondLst>
                                                <p:cond delay="0"/>
                                              </p:stCondLst>
                                            </p:cTn>
                                            <p:tgtEl>
                                              <p:spTgt spid="85"/>
                                            </p:tgtEl>
                                            <p:attrNameLst>
                                              <p:attrName>style.visibility</p:attrName>
                                            </p:attrNameLst>
                                          </p:cBhvr>
                                          <p:to>
                                            <p:strVal val="visible"/>
                                          </p:to>
                                        </p:set>
                                        <p:anim calcmode="lin" valueType="num" p14:bounceEnd="55000">
                                          <p:cBhvr additive="base">
                                            <p:cTn id="31" dur="3000" fill="hold"/>
                                            <p:tgtEl>
                                              <p:spTgt spid="85"/>
                                            </p:tgtEl>
                                            <p:attrNameLst>
                                              <p:attrName>ppt_x</p:attrName>
                                            </p:attrNameLst>
                                          </p:cBhvr>
                                          <p:tavLst>
                                            <p:tav tm="0">
                                              <p:val>
                                                <p:strVal val="0-#ppt_w/2"/>
                                              </p:val>
                                            </p:tav>
                                            <p:tav tm="100000">
                                              <p:val>
                                                <p:strVal val="#ppt_x"/>
                                              </p:val>
                                            </p:tav>
                                          </p:tavLst>
                                        </p:anim>
                                        <p:anim calcmode="lin" valueType="num" p14:bounceEnd="55000">
                                          <p:cBhvr additive="base">
                                            <p:cTn id="32" dur="3000" fill="hold"/>
                                            <p:tgtEl>
                                              <p:spTgt spid="85"/>
                                            </p:tgtEl>
                                            <p:attrNameLst>
                                              <p:attrName>ppt_y</p:attrName>
                                            </p:attrNameLst>
                                          </p:cBhvr>
                                          <p:tavLst>
                                            <p:tav tm="0">
                                              <p:val>
                                                <p:strVal val="1+#ppt_h/2"/>
                                              </p:val>
                                            </p:tav>
                                            <p:tav tm="100000">
                                              <p:val>
                                                <p:strVal val="#ppt_y"/>
                                              </p:val>
                                            </p:tav>
                                          </p:tavLst>
                                        </p:anim>
                                      </p:childTnLst>
                                    </p:cTn>
                                  </p:par>
                                  <p:par>
                                    <p:cTn id="33" presetID="2" presetClass="entr" presetSubtype="9" accel="35000" fill="hold" nodeType="withEffect" p14:presetBounceEnd="55000">
                                      <p:stCondLst>
                                        <p:cond delay="600"/>
                                      </p:stCondLst>
                                      <p:childTnLst>
                                        <p:set>
                                          <p:cBhvr>
                                            <p:cTn id="34" dur="1" fill="hold">
                                              <p:stCondLst>
                                                <p:cond delay="0"/>
                                              </p:stCondLst>
                                            </p:cTn>
                                            <p:tgtEl>
                                              <p:spTgt spid="97"/>
                                            </p:tgtEl>
                                            <p:attrNameLst>
                                              <p:attrName>style.visibility</p:attrName>
                                            </p:attrNameLst>
                                          </p:cBhvr>
                                          <p:to>
                                            <p:strVal val="visible"/>
                                          </p:to>
                                        </p:set>
                                        <p:anim calcmode="lin" valueType="num" p14:bounceEnd="55000">
                                          <p:cBhvr additive="base">
                                            <p:cTn id="35" dur="3000" fill="hold"/>
                                            <p:tgtEl>
                                              <p:spTgt spid="97"/>
                                            </p:tgtEl>
                                            <p:attrNameLst>
                                              <p:attrName>ppt_x</p:attrName>
                                            </p:attrNameLst>
                                          </p:cBhvr>
                                          <p:tavLst>
                                            <p:tav tm="0">
                                              <p:val>
                                                <p:strVal val="0-#ppt_w/2"/>
                                              </p:val>
                                            </p:tav>
                                            <p:tav tm="100000">
                                              <p:val>
                                                <p:strVal val="#ppt_x"/>
                                              </p:val>
                                            </p:tav>
                                          </p:tavLst>
                                        </p:anim>
                                        <p:anim calcmode="lin" valueType="num" p14:bounceEnd="55000">
                                          <p:cBhvr additive="base">
                                            <p:cTn id="36" dur="3000" fill="hold"/>
                                            <p:tgtEl>
                                              <p:spTgt spid="97"/>
                                            </p:tgtEl>
                                            <p:attrNameLst>
                                              <p:attrName>ppt_y</p:attrName>
                                            </p:attrNameLst>
                                          </p:cBhvr>
                                          <p:tavLst>
                                            <p:tav tm="0">
                                              <p:val>
                                                <p:strVal val="0-#ppt_h/2"/>
                                              </p:val>
                                            </p:tav>
                                            <p:tav tm="100000">
                                              <p:val>
                                                <p:strVal val="#ppt_y"/>
                                              </p:val>
                                            </p:tav>
                                          </p:tavLst>
                                        </p:anim>
                                      </p:childTnLst>
                                    </p:cTn>
                                  </p:par>
                                  <p:par>
                                    <p:cTn id="37" presetID="2" presetClass="entr" presetSubtype="9" accel="35000" fill="hold" nodeType="withEffect" p14:presetBounceEnd="55000">
                                      <p:stCondLst>
                                        <p:cond delay="600"/>
                                      </p:stCondLst>
                                      <p:childTnLst>
                                        <p:set>
                                          <p:cBhvr>
                                            <p:cTn id="38" dur="1" fill="hold">
                                              <p:stCondLst>
                                                <p:cond delay="0"/>
                                              </p:stCondLst>
                                            </p:cTn>
                                            <p:tgtEl>
                                              <p:spTgt spid="100"/>
                                            </p:tgtEl>
                                            <p:attrNameLst>
                                              <p:attrName>style.visibility</p:attrName>
                                            </p:attrNameLst>
                                          </p:cBhvr>
                                          <p:to>
                                            <p:strVal val="visible"/>
                                          </p:to>
                                        </p:set>
                                        <p:anim calcmode="lin" valueType="num" p14:bounceEnd="55000">
                                          <p:cBhvr additive="base">
                                            <p:cTn id="39" dur="3000" fill="hold"/>
                                            <p:tgtEl>
                                              <p:spTgt spid="100"/>
                                            </p:tgtEl>
                                            <p:attrNameLst>
                                              <p:attrName>ppt_x</p:attrName>
                                            </p:attrNameLst>
                                          </p:cBhvr>
                                          <p:tavLst>
                                            <p:tav tm="0">
                                              <p:val>
                                                <p:strVal val="0-#ppt_w/2"/>
                                              </p:val>
                                            </p:tav>
                                            <p:tav tm="100000">
                                              <p:val>
                                                <p:strVal val="#ppt_x"/>
                                              </p:val>
                                            </p:tav>
                                          </p:tavLst>
                                        </p:anim>
                                        <p:anim calcmode="lin" valueType="num" p14:bounceEnd="55000">
                                          <p:cBhvr additive="base">
                                            <p:cTn id="40" dur="3000" fill="hold"/>
                                            <p:tgtEl>
                                              <p:spTgt spid="100"/>
                                            </p:tgtEl>
                                            <p:attrNameLst>
                                              <p:attrName>ppt_y</p:attrName>
                                            </p:attrNameLst>
                                          </p:cBhvr>
                                          <p:tavLst>
                                            <p:tav tm="0">
                                              <p:val>
                                                <p:strVal val="0-#ppt_h/2"/>
                                              </p:val>
                                            </p:tav>
                                            <p:tav tm="100000">
                                              <p:val>
                                                <p:strVal val="#ppt_y"/>
                                              </p:val>
                                            </p:tav>
                                          </p:tavLst>
                                        </p:anim>
                                      </p:childTnLst>
                                    </p:cTn>
                                  </p:par>
                                  <p:par>
                                    <p:cTn id="41" presetID="2" presetClass="entr" presetSubtype="3" accel="35000" fill="hold" nodeType="withEffect" p14:presetBounceEnd="55000">
                                      <p:stCondLst>
                                        <p:cond delay="600"/>
                                      </p:stCondLst>
                                      <p:childTnLst>
                                        <p:set>
                                          <p:cBhvr>
                                            <p:cTn id="42" dur="1" fill="hold">
                                              <p:stCondLst>
                                                <p:cond delay="0"/>
                                              </p:stCondLst>
                                            </p:cTn>
                                            <p:tgtEl>
                                              <p:spTgt spid="91"/>
                                            </p:tgtEl>
                                            <p:attrNameLst>
                                              <p:attrName>style.visibility</p:attrName>
                                            </p:attrNameLst>
                                          </p:cBhvr>
                                          <p:to>
                                            <p:strVal val="visible"/>
                                          </p:to>
                                        </p:set>
                                        <p:anim calcmode="lin" valueType="num" p14:bounceEnd="55000">
                                          <p:cBhvr additive="base">
                                            <p:cTn id="43" dur="3000" fill="hold"/>
                                            <p:tgtEl>
                                              <p:spTgt spid="91"/>
                                            </p:tgtEl>
                                            <p:attrNameLst>
                                              <p:attrName>ppt_x</p:attrName>
                                            </p:attrNameLst>
                                          </p:cBhvr>
                                          <p:tavLst>
                                            <p:tav tm="0">
                                              <p:val>
                                                <p:strVal val="1+#ppt_w/2"/>
                                              </p:val>
                                            </p:tav>
                                            <p:tav tm="100000">
                                              <p:val>
                                                <p:strVal val="#ppt_x"/>
                                              </p:val>
                                            </p:tav>
                                          </p:tavLst>
                                        </p:anim>
                                        <p:anim calcmode="lin" valueType="num" p14:bounceEnd="55000">
                                          <p:cBhvr additive="base">
                                            <p:cTn id="44" dur="3000" fill="hold"/>
                                            <p:tgtEl>
                                              <p:spTgt spid="91"/>
                                            </p:tgtEl>
                                            <p:attrNameLst>
                                              <p:attrName>ppt_y</p:attrName>
                                            </p:attrNameLst>
                                          </p:cBhvr>
                                          <p:tavLst>
                                            <p:tav tm="0">
                                              <p:val>
                                                <p:strVal val="0-#ppt_h/2"/>
                                              </p:val>
                                            </p:tav>
                                            <p:tav tm="100000">
                                              <p:val>
                                                <p:strVal val="#ppt_y"/>
                                              </p:val>
                                            </p:tav>
                                          </p:tavLst>
                                        </p:anim>
                                      </p:childTnLst>
                                    </p:cTn>
                                  </p:par>
                                  <p:par>
                                    <p:cTn id="45" presetID="22" presetClass="entr" presetSubtype="2" fill="hold" grpId="0" nodeType="with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wipe(right)">
                                          <p:cBhvr>
                                            <p:cTn id="47" dur="1000"/>
                                            <p:tgtEl>
                                              <p:spTgt spid="41"/>
                                            </p:tgtEl>
                                          </p:cBhvr>
                                        </p:animEffect>
                                      </p:childTnLst>
                                    </p:cTn>
                                  </p:par>
                                </p:childTnLst>
                              </p:cTn>
                            </p:par>
                            <p:par>
                              <p:cTn id="48" fill="hold">
                                <p:stCondLst>
                                  <p:cond delay="3600"/>
                                </p:stCondLst>
                                <p:childTnLst>
                                  <p:par>
                                    <p:cTn id="49" presetID="53" presetClass="entr" presetSubtype="16" fill="hold" grpId="0" nodeType="afterEffect">
                                      <p:stCondLst>
                                        <p:cond delay="0"/>
                                      </p:stCondLst>
                                      <p:childTnLst>
                                        <p:set>
                                          <p:cBhvr>
                                            <p:cTn id="50" dur="1" fill="hold">
                                              <p:stCondLst>
                                                <p:cond delay="0"/>
                                              </p:stCondLst>
                                            </p:cTn>
                                            <p:tgtEl>
                                              <p:spTgt spid="50"/>
                                            </p:tgtEl>
                                            <p:attrNameLst>
                                              <p:attrName>style.visibility</p:attrName>
                                            </p:attrNameLst>
                                          </p:cBhvr>
                                          <p:to>
                                            <p:strVal val="visible"/>
                                          </p:to>
                                        </p:set>
                                        <p:anim calcmode="lin" valueType="num">
                                          <p:cBhvr>
                                            <p:cTn id="51" dur="500" fill="hold"/>
                                            <p:tgtEl>
                                              <p:spTgt spid="50"/>
                                            </p:tgtEl>
                                            <p:attrNameLst>
                                              <p:attrName>ppt_w</p:attrName>
                                            </p:attrNameLst>
                                          </p:cBhvr>
                                          <p:tavLst>
                                            <p:tav tm="0">
                                              <p:val>
                                                <p:fltVal val="0"/>
                                              </p:val>
                                            </p:tav>
                                            <p:tav tm="100000">
                                              <p:val>
                                                <p:strVal val="#ppt_w"/>
                                              </p:val>
                                            </p:tav>
                                          </p:tavLst>
                                        </p:anim>
                                        <p:anim calcmode="lin" valueType="num">
                                          <p:cBhvr>
                                            <p:cTn id="52" dur="500" fill="hold"/>
                                            <p:tgtEl>
                                              <p:spTgt spid="50"/>
                                            </p:tgtEl>
                                            <p:attrNameLst>
                                              <p:attrName>ppt_h</p:attrName>
                                            </p:attrNameLst>
                                          </p:cBhvr>
                                          <p:tavLst>
                                            <p:tav tm="0">
                                              <p:val>
                                                <p:fltVal val="0"/>
                                              </p:val>
                                            </p:tav>
                                            <p:tav tm="100000">
                                              <p:val>
                                                <p:strVal val="#ppt_h"/>
                                              </p:val>
                                            </p:tav>
                                          </p:tavLst>
                                        </p:anim>
                                        <p:animEffect transition="in" filter="fade">
                                          <p:cBhvr>
                                            <p:cTn id="53" dur="500"/>
                                            <p:tgtEl>
                                              <p:spTgt spid="50"/>
                                            </p:tgtEl>
                                          </p:cBhvr>
                                        </p:animEffect>
                                      </p:childTnLst>
                                    </p:cTn>
                                  </p:par>
                                  <p:par>
                                    <p:cTn id="54" presetID="53" presetClass="entr" presetSubtype="16" fill="hold" grpId="0" nodeType="withEffect">
                                      <p:stCondLst>
                                        <p:cond delay="600"/>
                                      </p:stCondLst>
                                      <p:childTnLst>
                                        <p:set>
                                          <p:cBhvr>
                                            <p:cTn id="55" dur="1" fill="hold">
                                              <p:stCondLst>
                                                <p:cond delay="0"/>
                                              </p:stCondLst>
                                            </p:cTn>
                                            <p:tgtEl>
                                              <p:spTgt spid="51"/>
                                            </p:tgtEl>
                                            <p:attrNameLst>
                                              <p:attrName>style.visibility</p:attrName>
                                            </p:attrNameLst>
                                          </p:cBhvr>
                                          <p:to>
                                            <p:strVal val="visible"/>
                                          </p:to>
                                        </p:set>
                                        <p:anim calcmode="lin" valueType="num">
                                          <p:cBhvr>
                                            <p:cTn id="56" dur="500" fill="hold"/>
                                            <p:tgtEl>
                                              <p:spTgt spid="51"/>
                                            </p:tgtEl>
                                            <p:attrNameLst>
                                              <p:attrName>ppt_w</p:attrName>
                                            </p:attrNameLst>
                                          </p:cBhvr>
                                          <p:tavLst>
                                            <p:tav tm="0">
                                              <p:val>
                                                <p:fltVal val="0"/>
                                              </p:val>
                                            </p:tav>
                                            <p:tav tm="100000">
                                              <p:val>
                                                <p:strVal val="#ppt_w"/>
                                              </p:val>
                                            </p:tav>
                                          </p:tavLst>
                                        </p:anim>
                                        <p:anim calcmode="lin" valueType="num">
                                          <p:cBhvr>
                                            <p:cTn id="57" dur="500" fill="hold"/>
                                            <p:tgtEl>
                                              <p:spTgt spid="51"/>
                                            </p:tgtEl>
                                            <p:attrNameLst>
                                              <p:attrName>ppt_h</p:attrName>
                                            </p:attrNameLst>
                                          </p:cBhvr>
                                          <p:tavLst>
                                            <p:tav tm="0">
                                              <p:val>
                                                <p:fltVal val="0"/>
                                              </p:val>
                                            </p:tav>
                                            <p:tav tm="100000">
                                              <p:val>
                                                <p:strVal val="#ppt_h"/>
                                              </p:val>
                                            </p:tav>
                                          </p:tavLst>
                                        </p:anim>
                                        <p:animEffect transition="in" filter="fade">
                                          <p:cBhvr>
                                            <p:cTn id="58" dur="500"/>
                                            <p:tgtEl>
                                              <p:spTgt spid="51"/>
                                            </p:tgtEl>
                                          </p:cBhvr>
                                        </p:animEffect>
                                      </p:childTnLst>
                                    </p:cTn>
                                  </p:par>
                                  <p:par>
                                    <p:cTn id="59" presetID="53" presetClass="entr" presetSubtype="16" fill="hold" nodeType="withEffect">
                                      <p:stCondLst>
                                        <p:cond delay="600"/>
                                      </p:stCondLst>
                                      <p:childTnLst>
                                        <p:set>
                                          <p:cBhvr>
                                            <p:cTn id="60" dur="1" fill="hold">
                                              <p:stCondLst>
                                                <p:cond delay="0"/>
                                              </p:stCondLst>
                                            </p:cTn>
                                            <p:tgtEl>
                                              <p:spTgt spid="52"/>
                                            </p:tgtEl>
                                            <p:attrNameLst>
                                              <p:attrName>style.visibility</p:attrName>
                                            </p:attrNameLst>
                                          </p:cBhvr>
                                          <p:to>
                                            <p:strVal val="visible"/>
                                          </p:to>
                                        </p:set>
                                        <p:anim calcmode="lin" valueType="num">
                                          <p:cBhvr>
                                            <p:cTn id="61" dur="500" fill="hold"/>
                                            <p:tgtEl>
                                              <p:spTgt spid="52"/>
                                            </p:tgtEl>
                                            <p:attrNameLst>
                                              <p:attrName>ppt_w</p:attrName>
                                            </p:attrNameLst>
                                          </p:cBhvr>
                                          <p:tavLst>
                                            <p:tav tm="0">
                                              <p:val>
                                                <p:fltVal val="0"/>
                                              </p:val>
                                            </p:tav>
                                            <p:tav tm="100000">
                                              <p:val>
                                                <p:strVal val="#ppt_w"/>
                                              </p:val>
                                            </p:tav>
                                          </p:tavLst>
                                        </p:anim>
                                        <p:anim calcmode="lin" valueType="num">
                                          <p:cBhvr>
                                            <p:cTn id="62" dur="500" fill="hold"/>
                                            <p:tgtEl>
                                              <p:spTgt spid="52"/>
                                            </p:tgtEl>
                                            <p:attrNameLst>
                                              <p:attrName>ppt_h</p:attrName>
                                            </p:attrNameLst>
                                          </p:cBhvr>
                                          <p:tavLst>
                                            <p:tav tm="0">
                                              <p:val>
                                                <p:fltVal val="0"/>
                                              </p:val>
                                            </p:tav>
                                            <p:tav tm="100000">
                                              <p:val>
                                                <p:strVal val="#ppt_h"/>
                                              </p:val>
                                            </p:tav>
                                          </p:tavLst>
                                        </p:anim>
                                        <p:animEffect transition="in" filter="fade">
                                          <p:cBhvr>
                                            <p:cTn id="63" dur="500"/>
                                            <p:tgtEl>
                                              <p:spTgt spid="52"/>
                                            </p:tgtEl>
                                          </p:cBhvr>
                                        </p:animEffect>
                                      </p:childTnLst>
                                    </p:cTn>
                                  </p:par>
                                  <p:par>
                                    <p:cTn id="64" presetID="53" presetClass="entr" presetSubtype="16" fill="hold" nodeType="withEffect">
                                      <p:stCondLst>
                                        <p:cond delay="400"/>
                                      </p:stCondLst>
                                      <p:childTnLst>
                                        <p:set>
                                          <p:cBhvr>
                                            <p:cTn id="65" dur="1" fill="hold">
                                              <p:stCondLst>
                                                <p:cond delay="0"/>
                                              </p:stCondLst>
                                            </p:cTn>
                                            <p:tgtEl>
                                              <p:spTgt spid="55"/>
                                            </p:tgtEl>
                                            <p:attrNameLst>
                                              <p:attrName>style.visibility</p:attrName>
                                            </p:attrNameLst>
                                          </p:cBhvr>
                                          <p:to>
                                            <p:strVal val="visible"/>
                                          </p:to>
                                        </p:set>
                                        <p:anim calcmode="lin" valueType="num">
                                          <p:cBhvr>
                                            <p:cTn id="66" dur="500" fill="hold"/>
                                            <p:tgtEl>
                                              <p:spTgt spid="55"/>
                                            </p:tgtEl>
                                            <p:attrNameLst>
                                              <p:attrName>ppt_w</p:attrName>
                                            </p:attrNameLst>
                                          </p:cBhvr>
                                          <p:tavLst>
                                            <p:tav tm="0">
                                              <p:val>
                                                <p:fltVal val="0"/>
                                              </p:val>
                                            </p:tav>
                                            <p:tav tm="100000">
                                              <p:val>
                                                <p:strVal val="#ppt_w"/>
                                              </p:val>
                                            </p:tav>
                                          </p:tavLst>
                                        </p:anim>
                                        <p:anim calcmode="lin" valueType="num">
                                          <p:cBhvr>
                                            <p:cTn id="67" dur="500" fill="hold"/>
                                            <p:tgtEl>
                                              <p:spTgt spid="55"/>
                                            </p:tgtEl>
                                            <p:attrNameLst>
                                              <p:attrName>ppt_h</p:attrName>
                                            </p:attrNameLst>
                                          </p:cBhvr>
                                          <p:tavLst>
                                            <p:tav tm="0">
                                              <p:val>
                                                <p:fltVal val="0"/>
                                              </p:val>
                                            </p:tav>
                                            <p:tav tm="100000">
                                              <p:val>
                                                <p:strVal val="#ppt_h"/>
                                              </p:val>
                                            </p:tav>
                                          </p:tavLst>
                                        </p:anim>
                                        <p:animEffect transition="in" filter="fade">
                                          <p:cBhvr>
                                            <p:cTn id="68" dur="500"/>
                                            <p:tgtEl>
                                              <p:spTgt spid="55"/>
                                            </p:tgtEl>
                                          </p:cBhvr>
                                        </p:animEffect>
                                      </p:childTnLst>
                                    </p:cTn>
                                  </p:par>
                                  <p:par>
                                    <p:cTn id="69" presetID="53" presetClass="entr" presetSubtype="16" fill="hold" nodeType="withEffect">
                                      <p:stCondLst>
                                        <p:cond delay="700"/>
                                      </p:stCondLst>
                                      <p:childTnLst>
                                        <p:set>
                                          <p:cBhvr>
                                            <p:cTn id="70" dur="1" fill="hold">
                                              <p:stCondLst>
                                                <p:cond delay="0"/>
                                              </p:stCondLst>
                                            </p:cTn>
                                            <p:tgtEl>
                                              <p:spTgt spid="58"/>
                                            </p:tgtEl>
                                            <p:attrNameLst>
                                              <p:attrName>style.visibility</p:attrName>
                                            </p:attrNameLst>
                                          </p:cBhvr>
                                          <p:to>
                                            <p:strVal val="visible"/>
                                          </p:to>
                                        </p:set>
                                        <p:anim calcmode="lin" valueType="num">
                                          <p:cBhvr>
                                            <p:cTn id="71" dur="400" fill="hold"/>
                                            <p:tgtEl>
                                              <p:spTgt spid="58"/>
                                            </p:tgtEl>
                                            <p:attrNameLst>
                                              <p:attrName>ppt_w</p:attrName>
                                            </p:attrNameLst>
                                          </p:cBhvr>
                                          <p:tavLst>
                                            <p:tav tm="0">
                                              <p:val>
                                                <p:fltVal val="0"/>
                                              </p:val>
                                            </p:tav>
                                            <p:tav tm="100000">
                                              <p:val>
                                                <p:strVal val="#ppt_w"/>
                                              </p:val>
                                            </p:tav>
                                          </p:tavLst>
                                        </p:anim>
                                        <p:anim calcmode="lin" valueType="num">
                                          <p:cBhvr>
                                            <p:cTn id="72" dur="400" fill="hold"/>
                                            <p:tgtEl>
                                              <p:spTgt spid="58"/>
                                            </p:tgtEl>
                                            <p:attrNameLst>
                                              <p:attrName>ppt_h</p:attrName>
                                            </p:attrNameLst>
                                          </p:cBhvr>
                                          <p:tavLst>
                                            <p:tav tm="0">
                                              <p:val>
                                                <p:fltVal val="0"/>
                                              </p:val>
                                            </p:tav>
                                            <p:tav tm="100000">
                                              <p:val>
                                                <p:strVal val="#ppt_h"/>
                                              </p:val>
                                            </p:tav>
                                          </p:tavLst>
                                        </p:anim>
                                        <p:animEffect transition="in" filter="fade">
                                          <p:cBhvr>
                                            <p:cTn id="73" dur="400"/>
                                            <p:tgtEl>
                                              <p:spTgt spid="58"/>
                                            </p:tgtEl>
                                          </p:cBhvr>
                                        </p:animEffect>
                                      </p:childTnLst>
                                    </p:cTn>
                                  </p:par>
                                  <p:par>
                                    <p:cTn id="74" presetID="53" presetClass="entr" presetSubtype="16" fill="hold" grpId="0" nodeType="withEffect">
                                      <p:stCondLst>
                                        <p:cond delay="400"/>
                                      </p:stCondLst>
                                      <p:childTnLst>
                                        <p:set>
                                          <p:cBhvr>
                                            <p:cTn id="75" dur="1" fill="hold">
                                              <p:stCondLst>
                                                <p:cond delay="0"/>
                                              </p:stCondLst>
                                            </p:cTn>
                                            <p:tgtEl>
                                              <p:spTgt spid="61"/>
                                            </p:tgtEl>
                                            <p:attrNameLst>
                                              <p:attrName>style.visibility</p:attrName>
                                            </p:attrNameLst>
                                          </p:cBhvr>
                                          <p:to>
                                            <p:strVal val="visible"/>
                                          </p:to>
                                        </p:set>
                                        <p:anim calcmode="lin" valueType="num">
                                          <p:cBhvr>
                                            <p:cTn id="76" dur="500" fill="hold"/>
                                            <p:tgtEl>
                                              <p:spTgt spid="61"/>
                                            </p:tgtEl>
                                            <p:attrNameLst>
                                              <p:attrName>ppt_w</p:attrName>
                                            </p:attrNameLst>
                                          </p:cBhvr>
                                          <p:tavLst>
                                            <p:tav tm="0">
                                              <p:val>
                                                <p:fltVal val="0"/>
                                              </p:val>
                                            </p:tav>
                                            <p:tav tm="100000">
                                              <p:val>
                                                <p:strVal val="#ppt_w"/>
                                              </p:val>
                                            </p:tav>
                                          </p:tavLst>
                                        </p:anim>
                                        <p:anim calcmode="lin" valueType="num">
                                          <p:cBhvr>
                                            <p:cTn id="77" dur="500" fill="hold"/>
                                            <p:tgtEl>
                                              <p:spTgt spid="61"/>
                                            </p:tgtEl>
                                            <p:attrNameLst>
                                              <p:attrName>ppt_h</p:attrName>
                                            </p:attrNameLst>
                                          </p:cBhvr>
                                          <p:tavLst>
                                            <p:tav tm="0">
                                              <p:val>
                                                <p:fltVal val="0"/>
                                              </p:val>
                                            </p:tav>
                                            <p:tav tm="100000">
                                              <p:val>
                                                <p:strVal val="#ppt_h"/>
                                              </p:val>
                                            </p:tav>
                                          </p:tavLst>
                                        </p:anim>
                                        <p:animEffect transition="in" filter="fade">
                                          <p:cBhvr>
                                            <p:cTn id="78" dur="500"/>
                                            <p:tgtEl>
                                              <p:spTgt spid="61"/>
                                            </p:tgtEl>
                                          </p:cBhvr>
                                        </p:animEffect>
                                      </p:childTnLst>
                                    </p:cTn>
                                  </p:par>
                                </p:childTnLst>
                              </p:cTn>
                            </p:par>
                            <p:par>
                              <p:cTn id="79" fill="hold">
                                <p:stCondLst>
                                  <p:cond delay="4700"/>
                                </p:stCondLst>
                                <p:childTnLst>
                                  <p:par>
                                    <p:cTn id="80" presetID="53" presetClass="entr" presetSubtype="16" fill="hold" grpId="0" nodeType="afterEffect">
                                      <p:stCondLst>
                                        <p:cond delay="0"/>
                                      </p:stCondLst>
                                      <p:childTnLst>
                                        <p:set>
                                          <p:cBhvr>
                                            <p:cTn id="81" dur="1" fill="hold">
                                              <p:stCondLst>
                                                <p:cond delay="0"/>
                                              </p:stCondLst>
                                            </p:cTn>
                                            <p:tgtEl>
                                              <p:spTgt spid="69"/>
                                            </p:tgtEl>
                                            <p:attrNameLst>
                                              <p:attrName>style.visibility</p:attrName>
                                            </p:attrNameLst>
                                          </p:cBhvr>
                                          <p:to>
                                            <p:strVal val="visible"/>
                                          </p:to>
                                        </p:set>
                                        <p:anim calcmode="lin" valueType="num">
                                          <p:cBhvr>
                                            <p:cTn id="82" dur="300" fill="hold"/>
                                            <p:tgtEl>
                                              <p:spTgt spid="69"/>
                                            </p:tgtEl>
                                            <p:attrNameLst>
                                              <p:attrName>ppt_w</p:attrName>
                                            </p:attrNameLst>
                                          </p:cBhvr>
                                          <p:tavLst>
                                            <p:tav tm="0">
                                              <p:val>
                                                <p:fltVal val="0"/>
                                              </p:val>
                                            </p:tav>
                                            <p:tav tm="100000">
                                              <p:val>
                                                <p:strVal val="#ppt_w"/>
                                              </p:val>
                                            </p:tav>
                                          </p:tavLst>
                                        </p:anim>
                                        <p:anim calcmode="lin" valueType="num">
                                          <p:cBhvr>
                                            <p:cTn id="83" dur="300" fill="hold"/>
                                            <p:tgtEl>
                                              <p:spTgt spid="69"/>
                                            </p:tgtEl>
                                            <p:attrNameLst>
                                              <p:attrName>ppt_h</p:attrName>
                                            </p:attrNameLst>
                                          </p:cBhvr>
                                          <p:tavLst>
                                            <p:tav tm="0">
                                              <p:val>
                                                <p:fltVal val="0"/>
                                              </p:val>
                                            </p:tav>
                                            <p:tav tm="100000">
                                              <p:val>
                                                <p:strVal val="#ppt_h"/>
                                              </p:val>
                                            </p:tav>
                                          </p:tavLst>
                                        </p:anim>
                                        <p:animEffect transition="in" filter="fade">
                                          <p:cBhvr>
                                            <p:cTn id="84" dur="300"/>
                                            <p:tgtEl>
                                              <p:spTgt spid="69"/>
                                            </p:tgtEl>
                                          </p:cBhvr>
                                        </p:animEffect>
                                      </p:childTnLst>
                                    </p:cTn>
                                  </p:par>
                                  <p:par>
                                    <p:cTn id="85" presetID="6" presetClass="emph" presetSubtype="0" autoRev="1" fill="hold" grpId="1" nodeType="withEffect">
                                      <p:stCondLst>
                                        <p:cond delay="300"/>
                                      </p:stCondLst>
                                      <p:childTnLst>
                                        <p:animScale>
                                          <p:cBhvr>
                                            <p:cTn id="86" dur="150" fill="hold"/>
                                            <p:tgtEl>
                                              <p:spTgt spid="69"/>
                                            </p:tgtEl>
                                          </p:cBhvr>
                                          <p:by x="110000" y="110000"/>
                                        </p:animScale>
                                      </p:childTnLst>
                                    </p:cTn>
                                  </p:par>
                                  <p:par>
                                    <p:cTn id="87" presetID="53" presetClass="entr" presetSubtype="16" fill="hold" grpId="0" nodeType="withEffect">
                                      <p:stCondLst>
                                        <p:cond delay="500"/>
                                      </p:stCondLst>
                                      <p:childTnLst>
                                        <p:set>
                                          <p:cBhvr>
                                            <p:cTn id="88" dur="1" fill="hold">
                                              <p:stCondLst>
                                                <p:cond delay="0"/>
                                              </p:stCondLst>
                                            </p:cTn>
                                            <p:tgtEl>
                                              <p:spTgt spid="70"/>
                                            </p:tgtEl>
                                            <p:attrNameLst>
                                              <p:attrName>style.visibility</p:attrName>
                                            </p:attrNameLst>
                                          </p:cBhvr>
                                          <p:to>
                                            <p:strVal val="visible"/>
                                          </p:to>
                                        </p:set>
                                        <p:anim calcmode="lin" valueType="num">
                                          <p:cBhvr>
                                            <p:cTn id="89" dur="300" fill="hold"/>
                                            <p:tgtEl>
                                              <p:spTgt spid="70"/>
                                            </p:tgtEl>
                                            <p:attrNameLst>
                                              <p:attrName>ppt_w</p:attrName>
                                            </p:attrNameLst>
                                          </p:cBhvr>
                                          <p:tavLst>
                                            <p:tav tm="0">
                                              <p:val>
                                                <p:fltVal val="0"/>
                                              </p:val>
                                            </p:tav>
                                            <p:tav tm="100000">
                                              <p:val>
                                                <p:strVal val="#ppt_w"/>
                                              </p:val>
                                            </p:tav>
                                          </p:tavLst>
                                        </p:anim>
                                        <p:anim calcmode="lin" valueType="num">
                                          <p:cBhvr>
                                            <p:cTn id="90" dur="300" fill="hold"/>
                                            <p:tgtEl>
                                              <p:spTgt spid="70"/>
                                            </p:tgtEl>
                                            <p:attrNameLst>
                                              <p:attrName>ppt_h</p:attrName>
                                            </p:attrNameLst>
                                          </p:cBhvr>
                                          <p:tavLst>
                                            <p:tav tm="0">
                                              <p:val>
                                                <p:fltVal val="0"/>
                                              </p:val>
                                            </p:tav>
                                            <p:tav tm="100000">
                                              <p:val>
                                                <p:strVal val="#ppt_h"/>
                                              </p:val>
                                            </p:tav>
                                          </p:tavLst>
                                        </p:anim>
                                        <p:animEffect transition="in" filter="fade">
                                          <p:cBhvr>
                                            <p:cTn id="91" dur="300"/>
                                            <p:tgtEl>
                                              <p:spTgt spid="70"/>
                                            </p:tgtEl>
                                          </p:cBhvr>
                                        </p:animEffect>
                                      </p:childTnLst>
                                    </p:cTn>
                                  </p:par>
                                  <p:par>
                                    <p:cTn id="92" presetID="6" presetClass="emph" presetSubtype="0" autoRev="1" fill="hold" grpId="1" nodeType="withEffect">
                                      <p:stCondLst>
                                        <p:cond delay="800"/>
                                      </p:stCondLst>
                                      <p:childTnLst>
                                        <p:animScale>
                                          <p:cBhvr>
                                            <p:cTn id="93" dur="150" fill="hold"/>
                                            <p:tgtEl>
                                              <p:spTgt spid="70"/>
                                            </p:tgtEl>
                                          </p:cBhvr>
                                          <p:by x="110000" y="110000"/>
                                        </p:animScale>
                                      </p:childTnLst>
                                    </p:cTn>
                                  </p:par>
                                  <p:par>
                                    <p:cTn id="94" presetID="53" presetClass="entr" presetSubtype="16" fill="hold" grpId="0" nodeType="withEffect">
                                      <p:stCondLst>
                                        <p:cond delay="1000"/>
                                      </p:stCondLst>
                                      <p:childTnLst>
                                        <p:set>
                                          <p:cBhvr>
                                            <p:cTn id="95" dur="1" fill="hold">
                                              <p:stCondLst>
                                                <p:cond delay="0"/>
                                              </p:stCondLst>
                                            </p:cTn>
                                            <p:tgtEl>
                                              <p:spTgt spid="71"/>
                                            </p:tgtEl>
                                            <p:attrNameLst>
                                              <p:attrName>style.visibility</p:attrName>
                                            </p:attrNameLst>
                                          </p:cBhvr>
                                          <p:to>
                                            <p:strVal val="visible"/>
                                          </p:to>
                                        </p:set>
                                        <p:anim calcmode="lin" valueType="num">
                                          <p:cBhvr>
                                            <p:cTn id="96" dur="300" fill="hold"/>
                                            <p:tgtEl>
                                              <p:spTgt spid="71"/>
                                            </p:tgtEl>
                                            <p:attrNameLst>
                                              <p:attrName>ppt_w</p:attrName>
                                            </p:attrNameLst>
                                          </p:cBhvr>
                                          <p:tavLst>
                                            <p:tav tm="0">
                                              <p:val>
                                                <p:fltVal val="0"/>
                                              </p:val>
                                            </p:tav>
                                            <p:tav tm="100000">
                                              <p:val>
                                                <p:strVal val="#ppt_w"/>
                                              </p:val>
                                            </p:tav>
                                          </p:tavLst>
                                        </p:anim>
                                        <p:anim calcmode="lin" valueType="num">
                                          <p:cBhvr>
                                            <p:cTn id="97" dur="300" fill="hold"/>
                                            <p:tgtEl>
                                              <p:spTgt spid="71"/>
                                            </p:tgtEl>
                                            <p:attrNameLst>
                                              <p:attrName>ppt_h</p:attrName>
                                            </p:attrNameLst>
                                          </p:cBhvr>
                                          <p:tavLst>
                                            <p:tav tm="0">
                                              <p:val>
                                                <p:fltVal val="0"/>
                                              </p:val>
                                            </p:tav>
                                            <p:tav tm="100000">
                                              <p:val>
                                                <p:strVal val="#ppt_h"/>
                                              </p:val>
                                            </p:tav>
                                          </p:tavLst>
                                        </p:anim>
                                        <p:animEffect transition="in" filter="fade">
                                          <p:cBhvr>
                                            <p:cTn id="98" dur="300"/>
                                            <p:tgtEl>
                                              <p:spTgt spid="71"/>
                                            </p:tgtEl>
                                          </p:cBhvr>
                                        </p:animEffect>
                                      </p:childTnLst>
                                    </p:cTn>
                                  </p:par>
                                  <p:par>
                                    <p:cTn id="99" presetID="6" presetClass="emph" presetSubtype="0" autoRev="1" fill="hold" grpId="1" nodeType="withEffect">
                                      <p:stCondLst>
                                        <p:cond delay="1300"/>
                                      </p:stCondLst>
                                      <p:childTnLst>
                                        <p:animScale>
                                          <p:cBhvr>
                                            <p:cTn id="100" dur="150" fill="hold"/>
                                            <p:tgtEl>
                                              <p:spTgt spid="71"/>
                                            </p:tgtEl>
                                          </p:cBhvr>
                                          <p:by x="110000" y="110000"/>
                                        </p:animScale>
                                      </p:childTnLst>
                                    </p:cTn>
                                  </p:par>
                                  <p:par>
                                    <p:cTn id="101" presetID="53" presetClass="entr" presetSubtype="16" fill="hold" grpId="0" nodeType="withEffect">
                                      <p:stCondLst>
                                        <p:cond delay="1500"/>
                                      </p:stCondLst>
                                      <p:childTnLst>
                                        <p:set>
                                          <p:cBhvr>
                                            <p:cTn id="102" dur="1" fill="hold">
                                              <p:stCondLst>
                                                <p:cond delay="0"/>
                                              </p:stCondLst>
                                            </p:cTn>
                                            <p:tgtEl>
                                              <p:spTgt spid="72"/>
                                            </p:tgtEl>
                                            <p:attrNameLst>
                                              <p:attrName>style.visibility</p:attrName>
                                            </p:attrNameLst>
                                          </p:cBhvr>
                                          <p:to>
                                            <p:strVal val="visible"/>
                                          </p:to>
                                        </p:set>
                                        <p:anim calcmode="lin" valueType="num">
                                          <p:cBhvr>
                                            <p:cTn id="103" dur="300" fill="hold"/>
                                            <p:tgtEl>
                                              <p:spTgt spid="72"/>
                                            </p:tgtEl>
                                            <p:attrNameLst>
                                              <p:attrName>ppt_w</p:attrName>
                                            </p:attrNameLst>
                                          </p:cBhvr>
                                          <p:tavLst>
                                            <p:tav tm="0">
                                              <p:val>
                                                <p:fltVal val="0"/>
                                              </p:val>
                                            </p:tav>
                                            <p:tav tm="100000">
                                              <p:val>
                                                <p:strVal val="#ppt_w"/>
                                              </p:val>
                                            </p:tav>
                                          </p:tavLst>
                                        </p:anim>
                                        <p:anim calcmode="lin" valueType="num">
                                          <p:cBhvr>
                                            <p:cTn id="104" dur="300" fill="hold"/>
                                            <p:tgtEl>
                                              <p:spTgt spid="72"/>
                                            </p:tgtEl>
                                            <p:attrNameLst>
                                              <p:attrName>ppt_h</p:attrName>
                                            </p:attrNameLst>
                                          </p:cBhvr>
                                          <p:tavLst>
                                            <p:tav tm="0">
                                              <p:val>
                                                <p:fltVal val="0"/>
                                              </p:val>
                                            </p:tav>
                                            <p:tav tm="100000">
                                              <p:val>
                                                <p:strVal val="#ppt_h"/>
                                              </p:val>
                                            </p:tav>
                                          </p:tavLst>
                                        </p:anim>
                                        <p:animEffect transition="in" filter="fade">
                                          <p:cBhvr>
                                            <p:cTn id="105" dur="300"/>
                                            <p:tgtEl>
                                              <p:spTgt spid="72"/>
                                            </p:tgtEl>
                                          </p:cBhvr>
                                        </p:animEffect>
                                      </p:childTnLst>
                                    </p:cTn>
                                  </p:par>
                                  <p:par>
                                    <p:cTn id="106" presetID="6" presetClass="emph" presetSubtype="0" autoRev="1" fill="hold" grpId="1" nodeType="withEffect">
                                      <p:stCondLst>
                                        <p:cond delay="1800"/>
                                      </p:stCondLst>
                                      <p:childTnLst>
                                        <p:animScale>
                                          <p:cBhvr>
                                            <p:cTn id="107" dur="150" fill="hold"/>
                                            <p:tgtEl>
                                              <p:spTgt spid="72"/>
                                            </p:tgtEl>
                                          </p:cBhvr>
                                          <p:by x="110000" y="110000"/>
                                        </p:animScale>
                                      </p:childTnLst>
                                    </p:cTn>
                                  </p:par>
                                </p:childTnLst>
                              </p:cTn>
                            </p:par>
                            <p:par>
                              <p:cTn id="108" fill="hold">
                                <p:stCondLst>
                                  <p:cond delay="6800"/>
                                </p:stCondLst>
                                <p:childTnLst>
                                  <p:par>
                                    <p:cTn id="109" presetID="41" presetClass="entr" presetSubtype="0" fill="hold" grpId="0" nodeType="afterEffect">
                                      <p:stCondLst>
                                        <p:cond delay="0"/>
                                      </p:stCondLst>
                                      <p:iterate type="lt">
                                        <p:tmPct val="10000"/>
                                      </p:iterate>
                                      <p:childTnLst>
                                        <p:set>
                                          <p:cBhvr>
                                            <p:cTn id="110" dur="1" fill="hold">
                                              <p:stCondLst>
                                                <p:cond delay="0"/>
                                              </p:stCondLst>
                                            </p:cTn>
                                            <p:tgtEl>
                                              <p:spTgt spid="75"/>
                                            </p:tgtEl>
                                            <p:attrNameLst>
                                              <p:attrName>style.visibility</p:attrName>
                                            </p:attrNameLst>
                                          </p:cBhvr>
                                          <p:to>
                                            <p:strVal val="visible"/>
                                          </p:to>
                                        </p:set>
                                        <p:anim calcmode="lin" valueType="num">
                                          <p:cBhvr>
                                            <p:cTn id="111" dur="600" fill="hold"/>
                                            <p:tgtEl>
                                              <p:spTgt spid="75"/>
                                            </p:tgtEl>
                                            <p:attrNameLst>
                                              <p:attrName>ppt_x</p:attrName>
                                            </p:attrNameLst>
                                          </p:cBhvr>
                                          <p:tavLst>
                                            <p:tav tm="0">
                                              <p:val>
                                                <p:strVal val="#ppt_x"/>
                                              </p:val>
                                            </p:tav>
                                            <p:tav tm="50000">
                                              <p:val>
                                                <p:strVal val="#ppt_x+.1"/>
                                              </p:val>
                                            </p:tav>
                                            <p:tav tm="100000">
                                              <p:val>
                                                <p:strVal val="#ppt_x"/>
                                              </p:val>
                                            </p:tav>
                                          </p:tavLst>
                                        </p:anim>
                                        <p:anim calcmode="lin" valueType="num">
                                          <p:cBhvr>
                                            <p:cTn id="112" dur="600" fill="hold"/>
                                            <p:tgtEl>
                                              <p:spTgt spid="75"/>
                                            </p:tgtEl>
                                            <p:attrNameLst>
                                              <p:attrName>ppt_y</p:attrName>
                                            </p:attrNameLst>
                                          </p:cBhvr>
                                          <p:tavLst>
                                            <p:tav tm="0">
                                              <p:val>
                                                <p:strVal val="#ppt_y"/>
                                              </p:val>
                                            </p:tav>
                                            <p:tav tm="100000">
                                              <p:val>
                                                <p:strVal val="#ppt_y"/>
                                              </p:val>
                                            </p:tav>
                                          </p:tavLst>
                                        </p:anim>
                                        <p:anim calcmode="lin" valueType="num">
                                          <p:cBhvr>
                                            <p:cTn id="113" dur="600" fill="hold"/>
                                            <p:tgtEl>
                                              <p:spTgt spid="75"/>
                                            </p:tgtEl>
                                            <p:attrNameLst>
                                              <p:attrName>ppt_h</p:attrName>
                                            </p:attrNameLst>
                                          </p:cBhvr>
                                          <p:tavLst>
                                            <p:tav tm="0">
                                              <p:val>
                                                <p:strVal val="#ppt_h/10"/>
                                              </p:val>
                                            </p:tav>
                                            <p:tav tm="50000">
                                              <p:val>
                                                <p:strVal val="#ppt_h+.01"/>
                                              </p:val>
                                            </p:tav>
                                            <p:tav tm="100000">
                                              <p:val>
                                                <p:strVal val="#ppt_h"/>
                                              </p:val>
                                            </p:tav>
                                          </p:tavLst>
                                        </p:anim>
                                        <p:anim calcmode="lin" valueType="num">
                                          <p:cBhvr>
                                            <p:cTn id="114" dur="600" fill="hold"/>
                                            <p:tgtEl>
                                              <p:spTgt spid="75"/>
                                            </p:tgtEl>
                                            <p:attrNameLst>
                                              <p:attrName>ppt_w</p:attrName>
                                            </p:attrNameLst>
                                          </p:cBhvr>
                                          <p:tavLst>
                                            <p:tav tm="0">
                                              <p:val>
                                                <p:strVal val="#ppt_w/10"/>
                                              </p:val>
                                            </p:tav>
                                            <p:tav tm="50000">
                                              <p:val>
                                                <p:strVal val="#ppt_w+.01"/>
                                              </p:val>
                                            </p:tav>
                                            <p:tav tm="100000">
                                              <p:val>
                                                <p:strVal val="#ppt_w"/>
                                              </p:val>
                                            </p:tav>
                                          </p:tavLst>
                                        </p:anim>
                                        <p:animEffect transition="in" filter="fade">
                                          <p:cBhvr>
                                            <p:cTn id="115" dur="600" tmFilter="0,0; .5, 1; 1, 1"/>
                                            <p:tgtEl>
                                              <p:spTgt spid="75"/>
                                            </p:tgtEl>
                                          </p:cBhvr>
                                        </p:animEffect>
                                      </p:childTnLst>
                                    </p:cTn>
                                  </p:par>
                                  <p:par>
                                    <p:cTn id="116" presetID="12" presetClass="entr" presetSubtype="1" fill="hold" grpId="0" nodeType="withEffect">
                                      <p:stCondLst>
                                        <p:cond delay="1100"/>
                                      </p:stCondLst>
                                      <p:childTnLst>
                                        <p:set>
                                          <p:cBhvr>
                                            <p:cTn id="117" dur="1" fill="hold">
                                              <p:stCondLst>
                                                <p:cond delay="0"/>
                                              </p:stCondLst>
                                            </p:cTn>
                                            <p:tgtEl>
                                              <p:spTgt spid="74"/>
                                            </p:tgtEl>
                                            <p:attrNameLst>
                                              <p:attrName>style.visibility</p:attrName>
                                            </p:attrNameLst>
                                          </p:cBhvr>
                                          <p:to>
                                            <p:strVal val="visible"/>
                                          </p:to>
                                        </p:set>
                                        <p:anim calcmode="lin" valueType="num">
                                          <p:cBhvr additive="base">
                                            <p:cTn id="118" dur="1400"/>
                                            <p:tgtEl>
                                              <p:spTgt spid="74"/>
                                            </p:tgtEl>
                                            <p:attrNameLst>
                                              <p:attrName>ppt_y</p:attrName>
                                            </p:attrNameLst>
                                          </p:cBhvr>
                                          <p:tavLst>
                                            <p:tav tm="0">
                                              <p:val>
                                                <p:strVal val="#ppt_y-#ppt_h*1.125000"/>
                                              </p:val>
                                            </p:tav>
                                            <p:tav tm="100000">
                                              <p:val>
                                                <p:strVal val="#ppt_y"/>
                                              </p:val>
                                            </p:tav>
                                          </p:tavLst>
                                        </p:anim>
                                        <p:animEffect transition="in" filter="wipe(down)">
                                          <p:cBhvr>
                                            <p:cTn id="119" dur="1400"/>
                                            <p:tgtEl>
                                              <p:spTgt spid="74"/>
                                            </p:tgtEl>
                                          </p:cBhvr>
                                        </p:animEffect>
                                      </p:childTnLst>
                                    </p:cTn>
                                  </p:par>
                                  <p:par>
                                    <p:cTn id="120" presetID="16" presetClass="entr" presetSubtype="21" fill="hold" nodeType="withEffect">
                                      <p:stCondLst>
                                        <p:cond delay="2200"/>
                                      </p:stCondLst>
                                      <p:childTnLst>
                                        <p:set>
                                          <p:cBhvr>
                                            <p:cTn id="121" dur="1" fill="hold">
                                              <p:stCondLst>
                                                <p:cond delay="0"/>
                                              </p:stCondLst>
                                            </p:cTn>
                                            <p:tgtEl>
                                              <p:spTgt spid="77"/>
                                            </p:tgtEl>
                                            <p:attrNameLst>
                                              <p:attrName>style.visibility</p:attrName>
                                            </p:attrNameLst>
                                          </p:cBhvr>
                                          <p:to>
                                            <p:strVal val="visible"/>
                                          </p:to>
                                        </p:set>
                                        <p:animEffect transition="in" filter="barn(inVertical)">
                                          <p:cBhvr>
                                            <p:cTn id="122" dur="500"/>
                                            <p:tgtEl>
                                              <p:spTgt spid="77"/>
                                            </p:tgtEl>
                                          </p:cBhvr>
                                        </p:animEffect>
                                      </p:childTnLst>
                                    </p:cTn>
                                  </p:par>
                                </p:childTnLst>
                              </p:cTn>
                            </p:par>
                            <p:par>
                              <p:cTn id="123" fill="hold">
                                <p:stCondLst>
                                  <p:cond delay="9500"/>
                                </p:stCondLst>
                                <p:childTnLst>
                                  <p:par>
                                    <p:cTn id="124" presetID="10" presetClass="entr" presetSubtype="0" fill="hold" grpId="0" nodeType="afterEffect">
                                      <p:stCondLst>
                                        <p:cond delay="0"/>
                                      </p:stCondLst>
                                      <p:childTnLst>
                                        <p:set>
                                          <p:cBhvr>
                                            <p:cTn id="125" dur="1" fill="hold">
                                              <p:stCondLst>
                                                <p:cond delay="0"/>
                                              </p:stCondLst>
                                            </p:cTn>
                                            <p:tgtEl>
                                              <p:spTgt spid="47"/>
                                            </p:tgtEl>
                                            <p:attrNameLst>
                                              <p:attrName>style.visibility</p:attrName>
                                            </p:attrNameLst>
                                          </p:cBhvr>
                                          <p:to>
                                            <p:strVal val="visible"/>
                                          </p:to>
                                        </p:set>
                                        <p:animEffect transition="in" filter="fade">
                                          <p:cBhvr>
                                            <p:cTn id="126" dur="500"/>
                                            <p:tgtEl>
                                              <p:spTgt spid="47"/>
                                            </p:tgtEl>
                                          </p:cBhvr>
                                        </p:animEffect>
                                      </p:childTnLst>
                                    </p:cTn>
                                  </p:par>
                                </p:childTnLst>
                              </p:cTn>
                            </p:par>
                            <p:par>
                              <p:cTn id="127" fill="hold">
                                <p:stCondLst>
                                  <p:cond delay="10000"/>
                                </p:stCondLst>
                                <p:childTnLst>
                                  <p:par>
                                    <p:cTn id="128" presetID="10" presetClass="entr" presetSubtype="0" fill="hold" grpId="0" nodeType="afterEffect">
                                      <p:stCondLst>
                                        <p:cond delay="0"/>
                                      </p:stCondLst>
                                      <p:childTnLst>
                                        <p:set>
                                          <p:cBhvr>
                                            <p:cTn id="129" dur="1" fill="hold">
                                              <p:stCondLst>
                                                <p:cond delay="0"/>
                                              </p:stCondLst>
                                            </p:cTn>
                                            <p:tgtEl>
                                              <p:spTgt spid="104"/>
                                            </p:tgtEl>
                                            <p:attrNameLst>
                                              <p:attrName>style.visibility</p:attrName>
                                            </p:attrNameLst>
                                          </p:cBhvr>
                                          <p:to>
                                            <p:strVal val="visible"/>
                                          </p:to>
                                        </p:set>
                                        <p:animEffect transition="in" filter="fade">
                                          <p:cBhvr>
                                            <p:cTn id="130" dur="7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74" grpId="0"/>
          <p:bldP spid="75" grpId="0"/>
          <p:bldP spid="47" grpId="0"/>
          <p:bldP spid="50" grpId="0" animBg="1"/>
          <p:bldP spid="51" grpId="0" animBg="1"/>
          <p:bldP spid="61" grpId="0" animBg="1"/>
          <p:bldP spid="76" grpId="0" animBg="1"/>
          <p:bldP spid="79" grpId="0" animBg="1"/>
          <p:bldP spid="80" grpId="0" animBg="1"/>
          <p:bldP spid="81" grpId="0" animBg="1"/>
          <p:bldP spid="104" grpId="0"/>
          <p:bldP spid="69" grpId="0"/>
          <p:bldP spid="69" grpId="1"/>
          <p:bldP spid="70" grpId="0"/>
          <p:bldP spid="70" grpId="1"/>
          <p:bldP spid="71" grpId="0"/>
          <p:bldP spid="71" grpId="1"/>
          <p:bldP spid="72" grpId="0"/>
          <p:bldP spid="72" grpId="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p:cTn id="7" dur="500" fill="hold"/>
                                            <p:tgtEl>
                                              <p:spTgt spid="76"/>
                                            </p:tgtEl>
                                            <p:attrNameLst>
                                              <p:attrName>ppt_w</p:attrName>
                                            </p:attrNameLst>
                                          </p:cBhvr>
                                          <p:tavLst>
                                            <p:tav tm="0">
                                              <p:val>
                                                <p:fltVal val="0"/>
                                              </p:val>
                                            </p:tav>
                                            <p:tav tm="100000">
                                              <p:val>
                                                <p:strVal val="#ppt_w"/>
                                              </p:val>
                                            </p:tav>
                                          </p:tavLst>
                                        </p:anim>
                                        <p:anim calcmode="lin" valueType="num">
                                          <p:cBhvr>
                                            <p:cTn id="8" dur="500" fill="hold"/>
                                            <p:tgtEl>
                                              <p:spTgt spid="76"/>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200"/>
                                      </p:stCondLst>
                                      <p:childTnLst>
                                        <p:set>
                                          <p:cBhvr>
                                            <p:cTn id="10" dur="1" fill="hold">
                                              <p:stCondLst>
                                                <p:cond delay="0"/>
                                              </p:stCondLst>
                                            </p:cTn>
                                            <p:tgtEl>
                                              <p:spTgt spid="80"/>
                                            </p:tgtEl>
                                            <p:attrNameLst>
                                              <p:attrName>style.visibility</p:attrName>
                                            </p:attrNameLst>
                                          </p:cBhvr>
                                          <p:to>
                                            <p:strVal val="visible"/>
                                          </p:to>
                                        </p:set>
                                        <p:anim calcmode="lin" valueType="num">
                                          <p:cBhvr>
                                            <p:cTn id="11" dur="500" fill="hold"/>
                                            <p:tgtEl>
                                              <p:spTgt spid="80"/>
                                            </p:tgtEl>
                                            <p:attrNameLst>
                                              <p:attrName>ppt_w</p:attrName>
                                            </p:attrNameLst>
                                          </p:cBhvr>
                                          <p:tavLst>
                                            <p:tav tm="0">
                                              <p:val>
                                                <p:fltVal val="0"/>
                                              </p:val>
                                            </p:tav>
                                            <p:tav tm="100000">
                                              <p:val>
                                                <p:strVal val="#ppt_w"/>
                                              </p:val>
                                            </p:tav>
                                          </p:tavLst>
                                        </p:anim>
                                        <p:anim calcmode="lin" valueType="num">
                                          <p:cBhvr>
                                            <p:cTn id="12" dur="500" fill="hold"/>
                                            <p:tgtEl>
                                              <p:spTgt spid="80"/>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400"/>
                                      </p:stCondLst>
                                      <p:childTnLst>
                                        <p:set>
                                          <p:cBhvr>
                                            <p:cTn id="14" dur="1" fill="hold">
                                              <p:stCondLst>
                                                <p:cond delay="0"/>
                                              </p:stCondLst>
                                            </p:cTn>
                                            <p:tgtEl>
                                              <p:spTgt spid="79"/>
                                            </p:tgtEl>
                                            <p:attrNameLst>
                                              <p:attrName>style.visibility</p:attrName>
                                            </p:attrNameLst>
                                          </p:cBhvr>
                                          <p:to>
                                            <p:strVal val="visible"/>
                                          </p:to>
                                        </p:set>
                                        <p:anim calcmode="lin" valueType="num">
                                          <p:cBhvr>
                                            <p:cTn id="15" dur="500" fill="hold"/>
                                            <p:tgtEl>
                                              <p:spTgt spid="79"/>
                                            </p:tgtEl>
                                            <p:attrNameLst>
                                              <p:attrName>ppt_w</p:attrName>
                                            </p:attrNameLst>
                                          </p:cBhvr>
                                          <p:tavLst>
                                            <p:tav tm="0">
                                              <p:val>
                                                <p:fltVal val="0"/>
                                              </p:val>
                                            </p:tav>
                                            <p:tav tm="100000">
                                              <p:val>
                                                <p:strVal val="#ppt_w"/>
                                              </p:val>
                                            </p:tav>
                                          </p:tavLst>
                                        </p:anim>
                                        <p:anim calcmode="lin" valueType="num">
                                          <p:cBhvr>
                                            <p:cTn id="16" dur="500" fill="hold"/>
                                            <p:tgtEl>
                                              <p:spTgt spid="79"/>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600"/>
                                      </p:stCondLst>
                                      <p:childTnLst>
                                        <p:set>
                                          <p:cBhvr>
                                            <p:cTn id="18" dur="1" fill="hold">
                                              <p:stCondLst>
                                                <p:cond delay="0"/>
                                              </p:stCondLst>
                                            </p:cTn>
                                            <p:tgtEl>
                                              <p:spTgt spid="81"/>
                                            </p:tgtEl>
                                            <p:attrNameLst>
                                              <p:attrName>style.visibility</p:attrName>
                                            </p:attrNameLst>
                                          </p:cBhvr>
                                          <p:to>
                                            <p:strVal val="visible"/>
                                          </p:to>
                                        </p:set>
                                        <p:anim calcmode="lin" valueType="num">
                                          <p:cBhvr>
                                            <p:cTn id="19" dur="500" fill="hold"/>
                                            <p:tgtEl>
                                              <p:spTgt spid="81"/>
                                            </p:tgtEl>
                                            <p:attrNameLst>
                                              <p:attrName>ppt_w</p:attrName>
                                            </p:attrNameLst>
                                          </p:cBhvr>
                                          <p:tavLst>
                                            <p:tav tm="0">
                                              <p:val>
                                                <p:fltVal val="0"/>
                                              </p:val>
                                            </p:tav>
                                            <p:tav tm="100000">
                                              <p:val>
                                                <p:strVal val="#ppt_w"/>
                                              </p:val>
                                            </p:tav>
                                          </p:tavLst>
                                        </p:anim>
                                        <p:anim calcmode="lin" valueType="num">
                                          <p:cBhvr>
                                            <p:cTn id="20" dur="500" fill="hold"/>
                                            <p:tgtEl>
                                              <p:spTgt spid="81"/>
                                            </p:tgtEl>
                                            <p:attrNameLst>
                                              <p:attrName>ppt_h</p:attrName>
                                            </p:attrNameLst>
                                          </p:cBhvr>
                                          <p:tavLst>
                                            <p:tav tm="0">
                                              <p:val>
                                                <p:fltVal val="0"/>
                                              </p:val>
                                            </p:tav>
                                            <p:tav tm="100000">
                                              <p:val>
                                                <p:strVal val="#ppt_h"/>
                                              </p:val>
                                            </p:tav>
                                          </p:tavLst>
                                        </p:anim>
                                      </p:childTnLst>
                                    </p:cTn>
                                  </p:par>
                                  <p:par>
                                    <p:cTn id="21" presetID="2" presetClass="entr" presetSubtype="9" accel="35000" fill="hold" nodeType="withEffect">
                                      <p:stCondLst>
                                        <p:cond delay="600"/>
                                      </p:stCondLst>
                                      <p:childTnLst>
                                        <p:set>
                                          <p:cBhvr>
                                            <p:cTn id="22" dur="1" fill="hold">
                                              <p:stCondLst>
                                                <p:cond delay="0"/>
                                              </p:stCondLst>
                                            </p:cTn>
                                            <p:tgtEl>
                                              <p:spTgt spid="94"/>
                                            </p:tgtEl>
                                            <p:attrNameLst>
                                              <p:attrName>style.visibility</p:attrName>
                                            </p:attrNameLst>
                                          </p:cBhvr>
                                          <p:to>
                                            <p:strVal val="visible"/>
                                          </p:to>
                                        </p:set>
                                        <p:anim calcmode="lin" valueType="num">
                                          <p:cBhvr additive="base">
                                            <p:cTn id="23" dur="3000" fill="hold"/>
                                            <p:tgtEl>
                                              <p:spTgt spid="94"/>
                                            </p:tgtEl>
                                            <p:attrNameLst>
                                              <p:attrName>ppt_x</p:attrName>
                                            </p:attrNameLst>
                                          </p:cBhvr>
                                          <p:tavLst>
                                            <p:tav tm="0">
                                              <p:val>
                                                <p:strVal val="0-#ppt_w/2"/>
                                              </p:val>
                                            </p:tav>
                                            <p:tav tm="100000">
                                              <p:val>
                                                <p:strVal val="#ppt_x"/>
                                              </p:val>
                                            </p:tav>
                                          </p:tavLst>
                                        </p:anim>
                                        <p:anim calcmode="lin" valueType="num">
                                          <p:cBhvr additive="base">
                                            <p:cTn id="24" dur="3000" fill="hold"/>
                                            <p:tgtEl>
                                              <p:spTgt spid="94"/>
                                            </p:tgtEl>
                                            <p:attrNameLst>
                                              <p:attrName>ppt_y</p:attrName>
                                            </p:attrNameLst>
                                          </p:cBhvr>
                                          <p:tavLst>
                                            <p:tav tm="0">
                                              <p:val>
                                                <p:strVal val="0-#ppt_h/2"/>
                                              </p:val>
                                            </p:tav>
                                            <p:tav tm="100000">
                                              <p:val>
                                                <p:strVal val="#ppt_y"/>
                                              </p:val>
                                            </p:tav>
                                          </p:tavLst>
                                        </p:anim>
                                      </p:childTnLst>
                                    </p:cTn>
                                  </p:par>
                                  <p:par>
                                    <p:cTn id="25" presetID="2" presetClass="entr" presetSubtype="6" accel="35000" fill="hold" nodeType="withEffect">
                                      <p:stCondLst>
                                        <p:cond delay="600"/>
                                      </p:stCondLst>
                                      <p:childTnLst>
                                        <p:set>
                                          <p:cBhvr>
                                            <p:cTn id="26" dur="1" fill="hold">
                                              <p:stCondLst>
                                                <p:cond delay="0"/>
                                              </p:stCondLst>
                                            </p:cTn>
                                            <p:tgtEl>
                                              <p:spTgt spid="82"/>
                                            </p:tgtEl>
                                            <p:attrNameLst>
                                              <p:attrName>style.visibility</p:attrName>
                                            </p:attrNameLst>
                                          </p:cBhvr>
                                          <p:to>
                                            <p:strVal val="visible"/>
                                          </p:to>
                                        </p:set>
                                        <p:anim calcmode="lin" valueType="num">
                                          <p:cBhvr additive="base">
                                            <p:cTn id="27" dur="3000" fill="hold"/>
                                            <p:tgtEl>
                                              <p:spTgt spid="82"/>
                                            </p:tgtEl>
                                            <p:attrNameLst>
                                              <p:attrName>ppt_x</p:attrName>
                                            </p:attrNameLst>
                                          </p:cBhvr>
                                          <p:tavLst>
                                            <p:tav tm="0">
                                              <p:val>
                                                <p:strVal val="1+#ppt_w/2"/>
                                              </p:val>
                                            </p:tav>
                                            <p:tav tm="100000">
                                              <p:val>
                                                <p:strVal val="#ppt_x"/>
                                              </p:val>
                                            </p:tav>
                                          </p:tavLst>
                                        </p:anim>
                                        <p:anim calcmode="lin" valueType="num">
                                          <p:cBhvr additive="base">
                                            <p:cTn id="28" dur="3000" fill="hold"/>
                                            <p:tgtEl>
                                              <p:spTgt spid="82"/>
                                            </p:tgtEl>
                                            <p:attrNameLst>
                                              <p:attrName>ppt_y</p:attrName>
                                            </p:attrNameLst>
                                          </p:cBhvr>
                                          <p:tavLst>
                                            <p:tav tm="0">
                                              <p:val>
                                                <p:strVal val="1+#ppt_h/2"/>
                                              </p:val>
                                            </p:tav>
                                            <p:tav tm="100000">
                                              <p:val>
                                                <p:strVal val="#ppt_y"/>
                                              </p:val>
                                            </p:tav>
                                          </p:tavLst>
                                        </p:anim>
                                      </p:childTnLst>
                                    </p:cTn>
                                  </p:par>
                                  <p:par>
                                    <p:cTn id="29" presetID="2" presetClass="entr" presetSubtype="12" accel="35000" fill="hold" nodeType="withEffect">
                                      <p:stCondLst>
                                        <p:cond delay="600"/>
                                      </p:stCondLst>
                                      <p:childTnLst>
                                        <p:set>
                                          <p:cBhvr>
                                            <p:cTn id="30" dur="1" fill="hold">
                                              <p:stCondLst>
                                                <p:cond delay="0"/>
                                              </p:stCondLst>
                                            </p:cTn>
                                            <p:tgtEl>
                                              <p:spTgt spid="85"/>
                                            </p:tgtEl>
                                            <p:attrNameLst>
                                              <p:attrName>style.visibility</p:attrName>
                                            </p:attrNameLst>
                                          </p:cBhvr>
                                          <p:to>
                                            <p:strVal val="visible"/>
                                          </p:to>
                                        </p:set>
                                        <p:anim calcmode="lin" valueType="num">
                                          <p:cBhvr additive="base">
                                            <p:cTn id="31" dur="3000" fill="hold"/>
                                            <p:tgtEl>
                                              <p:spTgt spid="85"/>
                                            </p:tgtEl>
                                            <p:attrNameLst>
                                              <p:attrName>ppt_x</p:attrName>
                                            </p:attrNameLst>
                                          </p:cBhvr>
                                          <p:tavLst>
                                            <p:tav tm="0">
                                              <p:val>
                                                <p:strVal val="0-#ppt_w/2"/>
                                              </p:val>
                                            </p:tav>
                                            <p:tav tm="100000">
                                              <p:val>
                                                <p:strVal val="#ppt_x"/>
                                              </p:val>
                                            </p:tav>
                                          </p:tavLst>
                                        </p:anim>
                                        <p:anim calcmode="lin" valueType="num">
                                          <p:cBhvr additive="base">
                                            <p:cTn id="32" dur="3000" fill="hold"/>
                                            <p:tgtEl>
                                              <p:spTgt spid="85"/>
                                            </p:tgtEl>
                                            <p:attrNameLst>
                                              <p:attrName>ppt_y</p:attrName>
                                            </p:attrNameLst>
                                          </p:cBhvr>
                                          <p:tavLst>
                                            <p:tav tm="0">
                                              <p:val>
                                                <p:strVal val="1+#ppt_h/2"/>
                                              </p:val>
                                            </p:tav>
                                            <p:tav tm="100000">
                                              <p:val>
                                                <p:strVal val="#ppt_y"/>
                                              </p:val>
                                            </p:tav>
                                          </p:tavLst>
                                        </p:anim>
                                      </p:childTnLst>
                                    </p:cTn>
                                  </p:par>
                                  <p:par>
                                    <p:cTn id="33" presetID="2" presetClass="entr" presetSubtype="9" accel="35000" fill="hold" nodeType="withEffect">
                                      <p:stCondLst>
                                        <p:cond delay="600"/>
                                      </p:stCondLst>
                                      <p:childTnLst>
                                        <p:set>
                                          <p:cBhvr>
                                            <p:cTn id="34" dur="1" fill="hold">
                                              <p:stCondLst>
                                                <p:cond delay="0"/>
                                              </p:stCondLst>
                                            </p:cTn>
                                            <p:tgtEl>
                                              <p:spTgt spid="97"/>
                                            </p:tgtEl>
                                            <p:attrNameLst>
                                              <p:attrName>style.visibility</p:attrName>
                                            </p:attrNameLst>
                                          </p:cBhvr>
                                          <p:to>
                                            <p:strVal val="visible"/>
                                          </p:to>
                                        </p:set>
                                        <p:anim calcmode="lin" valueType="num">
                                          <p:cBhvr additive="base">
                                            <p:cTn id="35" dur="3000" fill="hold"/>
                                            <p:tgtEl>
                                              <p:spTgt spid="97"/>
                                            </p:tgtEl>
                                            <p:attrNameLst>
                                              <p:attrName>ppt_x</p:attrName>
                                            </p:attrNameLst>
                                          </p:cBhvr>
                                          <p:tavLst>
                                            <p:tav tm="0">
                                              <p:val>
                                                <p:strVal val="0-#ppt_w/2"/>
                                              </p:val>
                                            </p:tav>
                                            <p:tav tm="100000">
                                              <p:val>
                                                <p:strVal val="#ppt_x"/>
                                              </p:val>
                                            </p:tav>
                                          </p:tavLst>
                                        </p:anim>
                                        <p:anim calcmode="lin" valueType="num">
                                          <p:cBhvr additive="base">
                                            <p:cTn id="36" dur="3000" fill="hold"/>
                                            <p:tgtEl>
                                              <p:spTgt spid="97"/>
                                            </p:tgtEl>
                                            <p:attrNameLst>
                                              <p:attrName>ppt_y</p:attrName>
                                            </p:attrNameLst>
                                          </p:cBhvr>
                                          <p:tavLst>
                                            <p:tav tm="0">
                                              <p:val>
                                                <p:strVal val="0-#ppt_h/2"/>
                                              </p:val>
                                            </p:tav>
                                            <p:tav tm="100000">
                                              <p:val>
                                                <p:strVal val="#ppt_y"/>
                                              </p:val>
                                            </p:tav>
                                          </p:tavLst>
                                        </p:anim>
                                      </p:childTnLst>
                                    </p:cTn>
                                  </p:par>
                                  <p:par>
                                    <p:cTn id="37" presetID="2" presetClass="entr" presetSubtype="9" accel="35000" fill="hold" nodeType="withEffect">
                                      <p:stCondLst>
                                        <p:cond delay="600"/>
                                      </p:stCondLst>
                                      <p:childTnLst>
                                        <p:set>
                                          <p:cBhvr>
                                            <p:cTn id="38" dur="1" fill="hold">
                                              <p:stCondLst>
                                                <p:cond delay="0"/>
                                              </p:stCondLst>
                                            </p:cTn>
                                            <p:tgtEl>
                                              <p:spTgt spid="100"/>
                                            </p:tgtEl>
                                            <p:attrNameLst>
                                              <p:attrName>style.visibility</p:attrName>
                                            </p:attrNameLst>
                                          </p:cBhvr>
                                          <p:to>
                                            <p:strVal val="visible"/>
                                          </p:to>
                                        </p:set>
                                        <p:anim calcmode="lin" valueType="num">
                                          <p:cBhvr additive="base">
                                            <p:cTn id="39" dur="3000" fill="hold"/>
                                            <p:tgtEl>
                                              <p:spTgt spid="100"/>
                                            </p:tgtEl>
                                            <p:attrNameLst>
                                              <p:attrName>ppt_x</p:attrName>
                                            </p:attrNameLst>
                                          </p:cBhvr>
                                          <p:tavLst>
                                            <p:tav tm="0">
                                              <p:val>
                                                <p:strVal val="0-#ppt_w/2"/>
                                              </p:val>
                                            </p:tav>
                                            <p:tav tm="100000">
                                              <p:val>
                                                <p:strVal val="#ppt_x"/>
                                              </p:val>
                                            </p:tav>
                                          </p:tavLst>
                                        </p:anim>
                                        <p:anim calcmode="lin" valueType="num">
                                          <p:cBhvr additive="base">
                                            <p:cTn id="40" dur="3000" fill="hold"/>
                                            <p:tgtEl>
                                              <p:spTgt spid="100"/>
                                            </p:tgtEl>
                                            <p:attrNameLst>
                                              <p:attrName>ppt_y</p:attrName>
                                            </p:attrNameLst>
                                          </p:cBhvr>
                                          <p:tavLst>
                                            <p:tav tm="0">
                                              <p:val>
                                                <p:strVal val="0-#ppt_h/2"/>
                                              </p:val>
                                            </p:tav>
                                            <p:tav tm="100000">
                                              <p:val>
                                                <p:strVal val="#ppt_y"/>
                                              </p:val>
                                            </p:tav>
                                          </p:tavLst>
                                        </p:anim>
                                      </p:childTnLst>
                                    </p:cTn>
                                  </p:par>
                                  <p:par>
                                    <p:cTn id="41" presetID="2" presetClass="entr" presetSubtype="3" accel="35000" fill="hold" nodeType="withEffect">
                                      <p:stCondLst>
                                        <p:cond delay="600"/>
                                      </p:stCondLst>
                                      <p:childTnLst>
                                        <p:set>
                                          <p:cBhvr>
                                            <p:cTn id="42" dur="1" fill="hold">
                                              <p:stCondLst>
                                                <p:cond delay="0"/>
                                              </p:stCondLst>
                                            </p:cTn>
                                            <p:tgtEl>
                                              <p:spTgt spid="91"/>
                                            </p:tgtEl>
                                            <p:attrNameLst>
                                              <p:attrName>style.visibility</p:attrName>
                                            </p:attrNameLst>
                                          </p:cBhvr>
                                          <p:to>
                                            <p:strVal val="visible"/>
                                          </p:to>
                                        </p:set>
                                        <p:anim calcmode="lin" valueType="num">
                                          <p:cBhvr additive="base">
                                            <p:cTn id="43" dur="3000" fill="hold"/>
                                            <p:tgtEl>
                                              <p:spTgt spid="91"/>
                                            </p:tgtEl>
                                            <p:attrNameLst>
                                              <p:attrName>ppt_x</p:attrName>
                                            </p:attrNameLst>
                                          </p:cBhvr>
                                          <p:tavLst>
                                            <p:tav tm="0">
                                              <p:val>
                                                <p:strVal val="1+#ppt_w/2"/>
                                              </p:val>
                                            </p:tav>
                                            <p:tav tm="100000">
                                              <p:val>
                                                <p:strVal val="#ppt_x"/>
                                              </p:val>
                                            </p:tav>
                                          </p:tavLst>
                                        </p:anim>
                                        <p:anim calcmode="lin" valueType="num">
                                          <p:cBhvr additive="base">
                                            <p:cTn id="44" dur="3000" fill="hold"/>
                                            <p:tgtEl>
                                              <p:spTgt spid="91"/>
                                            </p:tgtEl>
                                            <p:attrNameLst>
                                              <p:attrName>ppt_y</p:attrName>
                                            </p:attrNameLst>
                                          </p:cBhvr>
                                          <p:tavLst>
                                            <p:tav tm="0">
                                              <p:val>
                                                <p:strVal val="0-#ppt_h/2"/>
                                              </p:val>
                                            </p:tav>
                                            <p:tav tm="100000">
                                              <p:val>
                                                <p:strVal val="#ppt_y"/>
                                              </p:val>
                                            </p:tav>
                                          </p:tavLst>
                                        </p:anim>
                                      </p:childTnLst>
                                    </p:cTn>
                                  </p:par>
                                  <p:par>
                                    <p:cTn id="45" presetID="22" presetClass="entr" presetSubtype="2" fill="hold" grpId="0" nodeType="with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wipe(right)">
                                          <p:cBhvr>
                                            <p:cTn id="47" dur="1000"/>
                                            <p:tgtEl>
                                              <p:spTgt spid="41"/>
                                            </p:tgtEl>
                                          </p:cBhvr>
                                        </p:animEffect>
                                      </p:childTnLst>
                                    </p:cTn>
                                  </p:par>
                                </p:childTnLst>
                              </p:cTn>
                            </p:par>
                            <p:par>
                              <p:cTn id="48" fill="hold">
                                <p:stCondLst>
                                  <p:cond delay="3600"/>
                                </p:stCondLst>
                                <p:childTnLst>
                                  <p:par>
                                    <p:cTn id="49" presetID="53" presetClass="entr" presetSubtype="16" fill="hold" grpId="0" nodeType="afterEffect">
                                      <p:stCondLst>
                                        <p:cond delay="0"/>
                                      </p:stCondLst>
                                      <p:childTnLst>
                                        <p:set>
                                          <p:cBhvr>
                                            <p:cTn id="50" dur="1" fill="hold">
                                              <p:stCondLst>
                                                <p:cond delay="0"/>
                                              </p:stCondLst>
                                            </p:cTn>
                                            <p:tgtEl>
                                              <p:spTgt spid="50"/>
                                            </p:tgtEl>
                                            <p:attrNameLst>
                                              <p:attrName>style.visibility</p:attrName>
                                            </p:attrNameLst>
                                          </p:cBhvr>
                                          <p:to>
                                            <p:strVal val="visible"/>
                                          </p:to>
                                        </p:set>
                                        <p:anim calcmode="lin" valueType="num">
                                          <p:cBhvr>
                                            <p:cTn id="51" dur="500" fill="hold"/>
                                            <p:tgtEl>
                                              <p:spTgt spid="50"/>
                                            </p:tgtEl>
                                            <p:attrNameLst>
                                              <p:attrName>ppt_w</p:attrName>
                                            </p:attrNameLst>
                                          </p:cBhvr>
                                          <p:tavLst>
                                            <p:tav tm="0">
                                              <p:val>
                                                <p:fltVal val="0"/>
                                              </p:val>
                                            </p:tav>
                                            <p:tav tm="100000">
                                              <p:val>
                                                <p:strVal val="#ppt_w"/>
                                              </p:val>
                                            </p:tav>
                                          </p:tavLst>
                                        </p:anim>
                                        <p:anim calcmode="lin" valueType="num">
                                          <p:cBhvr>
                                            <p:cTn id="52" dur="500" fill="hold"/>
                                            <p:tgtEl>
                                              <p:spTgt spid="50"/>
                                            </p:tgtEl>
                                            <p:attrNameLst>
                                              <p:attrName>ppt_h</p:attrName>
                                            </p:attrNameLst>
                                          </p:cBhvr>
                                          <p:tavLst>
                                            <p:tav tm="0">
                                              <p:val>
                                                <p:fltVal val="0"/>
                                              </p:val>
                                            </p:tav>
                                            <p:tav tm="100000">
                                              <p:val>
                                                <p:strVal val="#ppt_h"/>
                                              </p:val>
                                            </p:tav>
                                          </p:tavLst>
                                        </p:anim>
                                        <p:animEffect transition="in" filter="fade">
                                          <p:cBhvr>
                                            <p:cTn id="53" dur="500"/>
                                            <p:tgtEl>
                                              <p:spTgt spid="50"/>
                                            </p:tgtEl>
                                          </p:cBhvr>
                                        </p:animEffect>
                                      </p:childTnLst>
                                    </p:cTn>
                                  </p:par>
                                  <p:par>
                                    <p:cTn id="54" presetID="53" presetClass="entr" presetSubtype="16" fill="hold" grpId="0" nodeType="withEffect">
                                      <p:stCondLst>
                                        <p:cond delay="600"/>
                                      </p:stCondLst>
                                      <p:childTnLst>
                                        <p:set>
                                          <p:cBhvr>
                                            <p:cTn id="55" dur="1" fill="hold">
                                              <p:stCondLst>
                                                <p:cond delay="0"/>
                                              </p:stCondLst>
                                            </p:cTn>
                                            <p:tgtEl>
                                              <p:spTgt spid="51"/>
                                            </p:tgtEl>
                                            <p:attrNameLst>
                                              <p:attrName>style.visibility</p:attrName>
                                            </p:attrNameLst>
                                          </p:cBhvr>
                                          <p:to>
                                            <p:strVal val="visible"/>
                                          </p:to>
                                        </p:set>
                                        <p:anim calcmode="lin" valueType="num">
                                          <p:cBhvr>
                                            <p:cTn id="56" dur="500" fill="hold"/>
                                            <p:tgtEl>
                                              <p:spTgt spid="51"/>
                                            </p:tgtEl>
                                            <p:attrNameLst>
                                              <p:attrName>ppt_w</p:attrName>
                                            </p:attrNameLst>
                                          </p:cBhvr>
                                          <p:tavLst>
                                            <p:tav tm="0">
                                              <p:val>
                                                <p:fltVal val="0"/>
                                              </p:val>
                                            </p:tav>
                                            <p:tav tm="100000">
                                              <p:val>
                                                <p:strVal val="#ppt_w"/>
                                              </p:val>
                                            </p:tav>
                                          </p:tavLst>
                                        </p:anim>
                                        <p:anim calcmode="lin" valueType="num">
                                          <p:cBhvr>
                                            <p:cTn id="57" dur="500" fill="hold"/>
                                            <p:tgtEl>
                                              <p:spTgt spid="51"/>
                                            </p:tgtEl>
                                            <p:attrNameLst>
                                              <p:attrName>ppt_h</p:attrName>
                                            </p:attrNameLst>
                                          </p:cBhvr>
                                          <p:tavLst>
                                            <p:tav tm="0">
                                              <p:val>
                                                <p:fltVal val="0"/>
                                              </p:val>
                                            </p:tav>
                                            <p:tav tm="100000">
                                              <p:val>
                                                <p:strVal val="#ppt_h"/>
                                              </p:val>
                                            </p:tav>
                                          </p:tavLst>
                                        </p:anim>
                                        <p:animEffect transition="in" filter="fade">
                                          <p:cBhvr>
                                            <p:cTn id="58" dur="500"/>
                                            <p:tgtEl>
                                              <p:spTgt spid="51"/>
                                            </p:tgtEl>
                                          </p:cBhvr>
                                        </p:animEffect>
                                      </p:childTnLst>
                                    </p:cTn>
                                  </p:par>
                                  <p:par>
                                    <p:cTn id="59" presetID="53" presetClass="entr" presetSubtype="16" fill="hold" nodeType="withEffect">
                                      <p:stCondLst>
                                        <p:cond delay="600"/>
                                      </p:stCondLst>
                                      <p:childTnLst>
                                        <p:set>
                                          <p:cBhvr>
                                            <p:cTn id="60" dur="1" fill="hold">
                                              <p:stCondLst>
                                                <p:cond delay="0"/>
                                              </p:stCondLst>
                                            </p:cTn>
                                            <p:tgtEl>
                                              <p:spTgt spid="52"/>
                                            </p:tgtEl>
                                            <p:attrNameLst>
                                              <p:attrName>style.visibility</p:attrName>
                                            </p:attrNameLst>
                                          </p:cBhvr>
                                          <p:to>
                                            <p:strVal val="visible"/>
                                          </p:to>
                                        </p:set>
                                        <p:anim calcmode="lin" valueType="num">
                                          <p:cBhvr>
                                            <p:cTn id="61" dur="500" fill="hold"/>
                                            <p:tgtEl>
                                              <p:spTgt spid="52"/>
                                            </p:tgtEl>
                                            <p:attrNameLst>
                                              <p:attrName>ppt_w</p:attrName>
                                            </p:attrNameLst>
                                          </p:cBhvr>
                                          <p:tavLst>
                                            <p:tav tm="0">
                                              <p:val>
                                                <p:fltVal val="0"/>
                                              </p:val>
                                            </p:tav>
                                            <p:tav tm="100000">
                                              <p:val>
                                                <p:strVal val="#ppt_w"/>
                                              </p:val>
                                            </p:tav>
                                          </p:tavLst>
                                        </p:anim>
                                        <p:anim calcmode="lin" valueType="num">
                                          <p:cBhvr>
                                            <p:cTn id="62" dur="500" fill="hold"/>
                                            <p:tgtEl>
                                              <p:spTgt spid="52"/>
                                            </p:tgtEl>
                                            <p:attrNameLst>
                                              <p:attrName>ppt_h</p:attrName>
                                            </p:attrNameLst>
                                          </p:cBhvr>
                                          <p:tavLst>
                                            <p:tav tm="0">
                                              <p:val>
                                                <p:fltVal val="0"/>
                                              </p:val>
                                            </p:tav>
                                            <p:tav tm="100000">
                                              <p:val>
                                                <p:strVal val="#ppt_h"/>
                                              </p:val>
                                            </p:tav>
                                          </p:tavLst>
                                        </p:anim>
                                        <p:animEffect transition="in" filter="fade">
                                          <p:cBhvr>
                                            <p:cTn id="63" dur="500"/>
                                            <p:tgtEl>
                                              <p:spTgt spid="52"/>
                                            </p:tgtEl>
                                          </p:cBhvr>
                                        </p:animEffect>
                                      </p:childTnLst>
                                    </p:cTn>
                                  </p:par>
                                  <p:par>
                                    <p:cTn id="64" presetID="53" presetClass="entr" presetSubtype="16" fill="hold" nodeType="withEffect">
                                      <p:stCondLst>
                                        <p:cond delay="400"/>
                                      </p:stCondLst>
                                      <p:childTnLst>
                                        <p:set>
                                          <p:cBhvr>
                                            <p:cTn id="65" dur="1" fill="hold">
                                              <p:stCondLst>
                                                <p:cond delay="0"/>
                                              </p:stCondLst>
                                            </p:cTn>
                                            <p:tgtEl>
                                              <p:spTgt spid="55"/>
                                            </p:tgtEl>
                                            <p:attrNameLst>
                                              <p:attrName>style.visibility</p:attrName>
                                            </p:attrNameLst>
                                          </p:cBhvr>
                                          <p:to>
                                            <p:strVal val="visible"/>
                                          </p:to>
                                        </p:set>
                                        <p:anim calcmode="lin" valueType="num">
                                          <p:cBhvr>
                                            <p:cTn id="66" dur="500" fill="hold"/>
                                            <p:tgtEl>
                                              <p:spTgt spid="55"/>
                                            </p:tgtEl>
                                            <p:attrNameLst>
                                              <p:attrName>ppt_w</p:attrName>
                                            </p:attrNameLst>
                                          </p:cBhvr>
                                          <p:tavLst>
                                            <p:tav tm="0">
                                              <p:val>
                                                <p:fltVal val="0"/>
                                              </p:val>
                                            </p:tav>
                                            <p:tav tm="100000">
                                              <p:val>
                                                <p:strVal val="#ppt_w"/>
                                              </p:val>
                                            </p:tav>
                                          </p:tavLst>
                                        </p:anim>
                                        <p:anim calcmode="lin" valueType="num">
                                          <p:cBhvr>
                                            <p:cTn id="67" dur="500" fill="hold"/>
                                            <p:tgtEl>
                                              <p:spTgt spid="55"/>
                                            </p:tgtEl>
                                            <p:attrNameLst>
                                              <p:attrName>ppt_h</p:attrName>
                                            </p:attrNameLst>
                                          </p:cBhvr>
                                          <p:tavLst>
                                            <p:tav tm="0">
                                              <p:val>
                                                <p:fltVal val="0"/>
                                              </p:val>
                                            </p:tav>
                                            <p:tav tm="100000">
                                              <p:val>
                                                <p:strVal val="#ppt_h"/>
                                              </p:val>
                                            </p:tav>
                                          </p:tavLst>
                                        </p:anim>
                                        <p:animEffect transition="in" filter="fade">
                                          <p:cBhvr>
                                            <p:cTn id="68" dur="500"/>
                                            <p:tgtEl>
                                              <p:spTgt spid="55"/>
                                            </p:tgtEl>
                                          </p:cBhvr>
                                        </p:animEffect>
                                      </p:childTnLst>
                                    </p:cTn>
                                  </p:par>
                                  <p:par>
                                    <p:cTn id="69" presetID="53" presetClass="entr" presetSubtype="16" fill="hold" nodeType="withEffect">
                                      <p:stCondLst>
                                        <p:cond delay="700"/>
                                      </p:stCondLst>
                                      <p:childTnLst>
                                        <p:set>
                                          <p:cBhvr>
                                            <p:cTn id="70" dur="1" fill="hold">
                                              <p:stCondLst>
                                                <p:cond delay="0"/>
                                              </p:stCondLst>
                                            </p:cTn>
                                            <p:tgtEl>
                                              <p:spTgt spid="58"/>
                                            </p:tgtEl>
                                            <p:attrNameLst>
                                              <p:attrName>style.visibility</p:attrName>
                                            </p:attrNameLst>
                                          </p:cBhvr>
                                          <p:to>
                                            <p:strVal val="visible"/>
                                          </p:to>
                                        </p:set>
                                        <p:anim calcmode="lin" valueType="num">
                                          <p:cBhvr>
                                            <p:cTn id="71" dur="400" fill="hold"/>
                                            <p:tgtEl>
                                              <p:spTgt spid="58"/>
                                            </p:tgtEl>
                                            <p:attrNameLst>
                                              <p:attrName>ppt_w</p:attrName>
                                            </p:attrNameLst>
                                          </p:cBhvr>
                                          <p:tavLst>
                                            <p:tav tm="0">
                                              <p:val>
                                                <p:fltVal val="0"/>
                                              </p:val>
                                            </p:tav>
                                            <p:tav tm="100000">
                                              <p:val>
                                                <p:strVal val="#ppt_w"/>
                                              </p:val>
                                            </p:tav>
                                          </p:tavLst>
                                        </p:anim>
                                        <p:anim calcmode="lin" valueType="num">
                                          <p:cBhvr>
                                            <p:cTn id="72" dur="400" fill="hold"/>
                                            <p:tgtEl>
                                              <p:spTgt spid="58"/>
                                            </p:tgtEl>
                                            <p:attrNameLst>
                                              <p:attrName>ppt_h</p:attrName>
                                            </p:attrNameLst>
                                          </p:cBhvr>
                                          <p:tavLst>
                                            <p:tav tm="0">
                                              <p:val>
                                                <p:fltVal val="0"/>
                                              </p:val>
                                            </p:tav>
                                            <p:tav tm="100000">
                                              <p:val>
                                                <p:strVal val="#ppt_h"/>
                                              </p:val>
                                            </p:tav>
                                          </p:tavLst>
                                        </p:anim>
                                        <p:animEffect transition="in" filter="fade">
                                          <p:cBhvr>
                                            <p:cTn id="73" dur="400"/>
                                            <p:tgtEl>
                                              <p:spTgt spid="58"/>
                                            </p:tgtEl>
                                          </p:cBhvr>
                                        </p:animEffect>
                                      </p:childTnLst>
                                    </p:cTn>
                                  </p:par>
                                  <p:par>
                                    <p:cTn id="74" presetID="53" presetClass="entr" presetSubtype="16" fill="hold" grpId="0" nodeType="withEffect">
                                      <p:stCondLst>
                                        <p:cond delay="400"/>
                                      </p:stCondLst>
                                      <p:childTnLst>
                                        <p:set>
                                          <p:cBhvr>
                                            <p:cTn id="75" dur="1" fill="hold">
                                              <p:stCondLst>
                                                <p:cond delay="0"/>
                                              </p:stCondLst>
                                            </p:cTn>
                                            <p:tgtEl>
                                              <p:spTgt spid="61"/>
                                            </p:tgtEl>
                                            <p:attrNameLst>
                                              <p:attrName>style.visibility</p:attrName>
                                            </p:attrNameLst>
                                          </p:cBhvr>
                                          <p:to>
                                            <p:strVal val="visible"/>
                                          </p:to>
                                        </p:set>
                                        <p:anim calcmode="lin" valueType="num">
                                          <p:cBhvr>
                                            <p:cTn id="76" dur="500" fill="hold"/>
                                            <p:tgtEl>
                                              <p:spTgt spid="61"/>
                                            </p:tgtEl>
                                            <p:attrNameLst>
                                              <p:attrName>ppt_w</p:attrName>
                                            </p:attrNameLst>
                                          </p:cBhvr>
                                          <p:tavLst>
                                            <p:tav tm="0">
                                              <p:val>
                                                <p:fltVal val="0"/>
                                              </p:val>
                                            </p:tav>
                                            <p:tav tm="100000">
                                              <p:val>
                                                <p:strVal val="#ppt_w"/>
                                              </p:val>
                                            </p:tav>
                                          </p:tavLst>
                                        </p:anim>
                                        <p:anim calcmode="lin" valueType="num">
                                          <p:cBhvr>
                                            <p:cTn id="77" dur="500" fill="hold"/>
                                            <p:tgtEl>
                                              <p:spTgt spid="61"/>
                                            </p:tgtEl>
                                            <p:attrNameLst>
                                              <p:attrName>ppt_h</p:attrName>
                                            </p:attrNameLst>
                                          </p:cBhvr>
                                          <p:tavLst>
                                            <p:tav tm="0">
                                              <p:val>
                                                <p:fltVal val="0"/>
                                              </p:val>
                                            </p:tav>
                                            <p:tav tm="100000">
                                              <p:val>
                                                <p:strVal val="#ppt_h"/>
                                              </p:val>
                                            </p:tav>
                                          </p:tavLst>
                                        </p:anim>
                                        <p:animEffect transition="in" filter="fade">
                                          <p:cBhvr>
                                            <p:cTn id="78" dur="500"/>
                                            <p:tgtEl>
                                              <p:spTgt spid="61"/>
                                            </p:tgtEl>
                                          </p:cBhvr>
                                        </p:animEffect>
                                      </p:childTnLst>
                                    </p:cTn>
                                  </p:par>
                                </p:childTnLst>
                              </p:cTn>
                            </p:par>
                            <p:par>
                              <p:cTn id="79" fill="hold">
                                <p:stCondLst>
                                  <p:cond delay="4700"/>
                                </p:stCondLst>
                                <p:childTnLst>
                                  <p:par>
                                    <p:cTn id="80" presetID="53" presetClass="entr" presetSubtype="16" fill="hold" grpId="0" nodeType="afterEffect">
                                      <p:stCondLst>
                                        <p:cond delay="0"/>
                                      </p:stCondLst>
                                      <p:childTnLst>
                                        <p:set>
                                          <p:cBhvr>
                                            <p:cTn id="81" dur="1" fill="hold">
                                              <p:stCondLst>
                                                <p:cond delay="0"/>
                                              </p:stCondLst>
                                            </p:cTn>
                                            <p:tgtEl>
                                              <p:spTgt spid="69"/>
                                            </p:tgtEl>
                                            <p:attrNameLst>
                                              <p:attrName>style.visibility</p:attrName>
                                            </p:attrNameLst>
                                          </p:cBhvr>
                                          <p:to>
                                            <p:strVal val="visible"/>
                                          </p:to>
                                        </p:set>
                                        <p:anim calcmode="lin" valueType="num">
                                          <p:cBhvr>
                                            <p:cTn id="82" dur="300" fill="hold"/>
                                            <p:tgtEl>
                                              <p:spTgt spid="69"/>
                                            </p:tgtEl>
                                            <p:attrNameLst>
                                              <p:attrName>ppt_w</p:attrName>
                                            </p:attrNameLst>
                                          </p:cBhvr>
                                          <p:tavLst>
                                            <p:tav tm="0">
                                              <p:val>
                                                <p:fltVal val="0"/>
                                              </p:val>
                                            </p:tav>
                                            <p:tav tm="100000">
                                              <p:val>
                                                <p:strVal val="#ppt_w"/>
                                              </p:val>
                                            </p:tav>
                                          </p:tavLst>
                                        </p:anim>
                                        <p:anim calcmode="lin" valueType="num">
                                          <p:cBhvr>
                                            <p:cTn id="83" dur="300" fill="hold"/>
                                            <p:tgtEl>
                                              <p:spTgt spid="69"/>
                                            </p:tgtEl>
                                            <p:attrNameLst>
                                              <p:attrName>ppt_h</p:attrName>
                                            </p:attrNameLst>
                                          </p:cBhvr>
                                          <p:tavLst>
                                            <p:tav tm="0">
                                              <p:val>
                                                <p:fltVal val="0"/>
                                              </p:val>
                                            </p:tav>
                                            <p:tav tm="100000">
                                              <p:val>
                                                <p:strVal val="#ppt_h"/>
                                              </p:val>
                                            </p:tav>
                                          </p:tavLst>
                                        </p:anim>
                                        <p:animEffect transition="in" filter="fade">
                                          <p:cBhvr>
                                            <p:cTn id="84" dur="300"/>
                                            <p:tgtEl>
                                              <p:spTgt spid="69"/>
                                            </p:tgtEl>
                                          </p:cBhvr>
                                        </p:animEffect>
                                      </p:childTnLst>
                                    </p:cTn>
                                  </p:par>
                                  <p:par>
                                    <p:cTn id="85" presetID="6" presetClass="emph" presetSubtype="0" autoRev="1" fill="hold" grpId="1" nodeType="withEffect">
                                      <p:stCondLst>
                                        <p:cond delay="300"/>
                                      </p:stCondLst>
                                      <p:childTnLst>
                                        <p:animScale>
                                          <p:cBhvr>
                                            <p:cTn id="86" dur="150" fill="hold"/>
                                            <p:tgtEl>
                                              <p:spTgt spid="69"/>
                                            </p:tgtEl>
                                          </p:cBhvr>
                                          <p:by x="110000" y="110000"/>
                                        </p:animScale>
                                      </p:childTnLst>
                                    </p:cTn>
                                  </p:par>
                                  <p:par>
                                    <p:cTn id="87" presetID="53" presetClass="entr" presetSubtype="16" fill="hold" grpId="0" nodeType="withEffect">
                                      <p:stCondLst>
                                        <p:cond delay="500"/>
                                      </p:stCondLst>
                                      <p:childTnLst>
                                        <p:set>
                                          <p:cBhvr>
                                            <p:cTn id="88" dur="1" fill="hold">
                                              <p:stCondLst>
                                                <p:cond delay="0"/>
                                              </p:stCondLst>
                                            </p:cTn>
                                            <p:tgtEl>
                                              <p:spTgt spid="70"/>
                                            </p:tgtEl>
                                            <p:attrNameLst>
                                              <p:attrName>style.visibility</p:attrName>
                                            </p:attrNameLst>
                                          </p:cBhvr>
                                          <p:to>
                                            <p:strVal val="visible"/>
                                          </p:to>
                                        </p:set>
                                        <p:anim calcmode="lin" valueType="num">
                                          <p:cBhvr>
                                            <p:cTn id="89" dur="300" fill="hold"/>
                                            <p:tgtEl>
                                              <p:spTgt spid="70"/>
                                            </p:tgtEl>
                                            <p:attrNameLst>
                                              <p:attrName>ppt_w</p:attrName>
                                            </p:attrNameLst>
                                          </p:cBhvr>
                                          <p:tavLst>
                                            <p:tav tm="0">
                                              <p:val>
                                                <p:fltVal val="0"/>
                                              </p:val>
                                            </p:tav>
                                            <p:tav tm="100000">
                                              <p:val>
                                                <p:strVal val="#ppt_w"/>
                                              </p:val>
                                            </p:tav>
                                          </p:tavLst>
                                        </p:anim>
                                        <p:anim calcmode="lin" valueType="num">
                                          <p:cBhvr>
                                            <p:cTn id="90" dur="300" fill="hold"/>
                                            <p:tgtEl>
                                              <p:spTgt spid="70"/>
                                            </p:tgtEl>
                                            <p:attrNameLst>
                                              <p:attrName>ppt_h</p:attrName>
                                            </p:attrNameLst>
                                          </p:cBhvr>
                                          <p:tavLst>
                                            <p:tav tm="0">
                                              <p:val>
                                                <p:fltVal val="0"/>
                                              </p:val>
                                            </p:tav>
                                            <p:tav tm="100000">
                                              <p:val>
                                                <p:strVal val="#ppt_h"/>
                                              </p:val>
                                            </p:tav>
                                          </p:tavLst>
                                        </p:anim>
                                        <p:animEffect transition="in" filter="fade">
                                          <p:cBhvr>
                                            <p:cTn id="91" dur="300"/>
                                            <p:tgtEl>
                                              <p:spTgt spid="70"/>
                                            </p:tgtEl>
                                          </p:cBhvr>
                                        </p:animEffect>
                                      </p:childTnLst>
                                    </p:cTn>
                                  </p:par>
                                  <p:par>
                                    <p:cTn id="92" presetID="6" presetClass="emph" presetSubtype="0" autoRev="1" fill="hold" grpId="1" nodeType="withEffect">
                                      <p:stCondLst>
                                        <p:cond delay="800"/>
                                      </p:stCondLst>
                                      <p:childTnLst>
                                        <p:animScale>
                                          <p:cBhvr>
                                            <p:cTn id="93" dur="150" fill="hold"/>
                                            <p:tgtEl>
                                              <p:spTgt spid="70"/>
                                            </p:tgtEl>
                                          </p:cBhvr>
                                          <p:by x="110000" y="110000"/>
                                        </p:animScale>
                                      </p:childTnLst>
                                    </p:cTn>
                                  </p:par>
                                  <p:par>
                                    <p:cTn id="94" presetID="53" presetClass="entr" presetSubtype="16" fill="hold" grpId="0" nodeType="withEffect">
                                      <p:stCondLst>
                                        <p:cond delay="1000"/>
                                      </p:stCondLst>
                                      <p:childTnLst>
                                        <p:set>
                                          <p:cBhvr>
                                            <p:cTn id="95" dur="1" fill="hold">
                                              <p:stCondLst>
                                                <p:cond delay="0"/>
                                              </p:stCondLst>
                                            </p:cTn>
                                            <p:tgtEl>
                                              <p:spTgt spid="71"/>
                                            </p:tgtEl>
                                            <p:attrNameLst>
                                              <p:attrName>style.visibility</p:attrName>
                                            </p:attrNameLst>
                                          </p:cBhvr>
                                          <p:to>
                                            <p:strVal val="visible"/>
                                          </p:to>
                                        </p:set>
                                        <p:anim calcmode="lin" valueType="num">
                                          <p:cBhvr>
                                            <p:cTn id="96" dur="300" fill="hold"/>
                                            <p:tgtEl>
                                              <p:spTgt spid="71"/>
                                            </p:tgtEl>
                                            <p:attrNameLst>
                                              <p:attrName>ppt_w</p:attrName>
                                            </p:attrNameLst>
                                          </p:cBhvr>
                                          <p:tavLst>
                                            <p:tav tm="0">
                                              <p:val>
                                                <p:fltVal val="0"/>
                                              </p:val>
                                            </p:tav>
                                            <p:tav tm="100000">
                                              <p:val>
                                                <p:strVal val="#ppt_w"/>
                                              </p:val>
                                            </p:tav>
                                          </p:tavLst>
                                        </p:anim>
                                        <p:anim calcmode="lin" valueType="num">
                                          <p:cBhvr>
                                            <p:cTn id="97" dur="300" fill="hold"/>
                                            <p:tgtEl>
                                              <p:spTgt spid="71"/>
                                            </p:tgtEl>
                                            <p:attrNameLst>
                                              <p:attrName>ppt_h</p:attrName>
                                            </p:attrNameLst>
                                          </p:cBhvr>
                                          <p:tavLst>
                                            <p:tav tm="0">
                                              <p:val>
                                                <p:fltVal val="0"/>
                                              </p:val>
                                            </p:tav>
                                            <p:tav tm="100000">
                                              <p:val>
                                                <p:strVal val="#ppt_h"/>
                                              </p:val>
                                            </p:tav>
                                          </p:tavLst>
                                        </p:anim>
                                        <p:animEffect transition="in" filter="fade">
                                          <p:cBhvr>
                                            <p:cTn id="98" dur="300"/>
                                            <p:tgtEl>
                                              <p:spTgt spid="71"/>
                                            </p:tgtEl>
                                          </p:cBhvr>
                                        </p:animEffect>
                                      </p:childTnLst>
                                    </p:cTn>
                                  </p:par>
                                  <p:par>
                                    <p:cTn id="99" presetID="6" presetClass="emph" presetSubtype="0" autoRev="1" fill="hold" grpId="1" nodeType="withEffect">
                                      <p:stCondLst>
                                        <p:cond delay="1300"/>
                                      </p:stCondLst>
                                      <p:childTnLst>
                                        <p:animScale>
                                          <p:cBhvr>
                                            <p:cTn id="100" dur="150" fill="hold"/>
                                            <p:tgtEl>
                                              <p:spTgt spid="71"/>
                                            </p:tgtEl>
                                          </p:cBhvr>
                                          <p:by x="110000" y="110000"/>
                                        </p:animScale>
                                      </p:childTnLst>
                                    </p:cTn>
                                  </p:par>
                                  <p:par>
                                    <p:cTn id="101" presetID="53" presetClass="entr" presetSubtype="16" fill="hold" grpId="0" nodeType="withEffect">
                                      <p:stCondLst>
                                        <p:cond delay="1500"/>
                                      </p:stCondLst>
                                      <p:childTnLst>
                                        <p:set>
                                          <p:cBhvr>
                                            <p:cTn id="102" dur="1" fill="hold">
                                              <p:stCondLst>
                                                <p:cond delay="0"/>
                                              </p:stCondLst>
                                            </p:cTn>
                                            <p:tgtEl>
                                              <p:spTgt spid="72"/>
                                            </p:tgtEl>
                                            <p:attrNameLst>
                                              <p:attrName>style.visibility</p:attrName>
                                            </p:attrNameLst>
                                          </p:cBhvr>
                                          <p:to>
                                            <p:strVal val="visible"/>
                                          </p:to>
                                        </p:set>
                                        <p:anim calcmode="lin" valueType="num">
                                          <p:cBhvr>
                                            <p:cTn id="103" dur="300" fill="hold"/>
                                            <p:tgtEl>
                                              <p:spTgt spid="72"/>
                                            </p:tgtEl>
                                            <p:attrNameLst>
                                              <p:attrName>ppt_w</p:attrName>
                                            </p:attrNameLst>
                                          </p:cBhvr>
                                          <p:tavLst>
                                            <p:tav tm="0">
                                              <p:val>
                                                <p:fltVal val="0"/>
                                              </p:val>
                                            </p:tav>
                                            <p:tav tm="100000">
                                              <p:val>
                                                <p:strVal val="#ppt_w"/>
                                              </p:val>
                                            </p:tav>
                                          </p:tavLst>
                                        </p:anim>
                                        <p:anim calcmode="lin" valueType="num">
                                          <p:cBhvr>
                                            <p:cTn id="104" dur="300" fill="hold"/>
                                            <p:tgtEl>
                                              <p:spTgt spid="72"/>
                                            </p:tgtEl>
                                            <p:attrNameLst>
                                              <p:attrName>ppt_h</p:attrName>
                                            </p:attrNameLst>
                                          </p:cBhvr>
                                          <p:tavLst>
                                            <p:tav tm="0">
                                              <p:val>
                                                <p:fltVal val="0"/>
                                              </p:val>
                                            </p:tav>
                                            <p:tav tm="100000">
                                              <p:val>
                                                <p:strVal val="#ppt_h"/>
                                              </p:val>
                                            </p:tav>
                                          </p:tavLst>
                                        </p:anim>
                                        <p:animEffect transition="in" filter="fade">
                                          <p:cBhvr>
                                            <p:cTn id="105" dur="300"/>
                                            <p:tgtEl>
                                              <p:spTgt spid="72"/>
                                            </p:tgtEl>
                                          </p:cBhvr>
                                        </p:animEffect>
                                      </p:childTnLst>
                                    </p:cTn>
                                  </p:par>
                                  <p:par>
                                    <p:cTn id="106" presetID="6" presetClass="emph" presetSubtype="0" autoRev="1" fill="hold" grpId="1" nodeType="withEffect">
                                      <p:stCondLst>
                                        <p:cond delay="1800"/>
                                      </p:stCondLst>
                                      <p:childTnLst>
                                        <p:animScale>
                                          <p:cBhvr>
                                            <p:cTn id="107" dur="150" fill="hold"/>
                                            <p:tgtEl>
                                              <p:spTgt spid="72"/>
                                            </p:tgtEl>
                                          </p:cBhvr>
                                          <p:by x="110000" y="110000"/>
                                        </p:animScale>
                                      </p:childTnLst>
                                    </p:cTn>
                                  </p:par>
                                </p:childTnLst>
                              </p:cTn>
                            </p:par>
                            <p:par>
                              <p:cTn id="108" fill="hold">
                                <p:stCondLst>
                                  <p:cond delay="6800"/>
                                </p:stCondLst>
                                <p:childTnLst>
                                  <p:par>
                                    <p:cTn id="109" presetID="41" presetClass="entr" presetSubtype="0" fill="hold" grpId="0" nodeType="afterEffect">
                                      <p:stCondLst>
                                        <p:cond delay="0"/>
                                      </p:stCondLst>
                                      <p:iterate type="lt">
                                        <p:tmPct val="10000"/>
                                      </p:iterate>
                                      <p:childTnLst>
                                        <p:set>
                                          <p:cBhvr>
                                            <p:cTn id="110" dur="1" fill="hold">
                                              <p:stCondLst>
                                                <p:cond delay="0"/>
                                              </p:stCondLst>
                                            </p:cTn>
                                            <p:tgtEl>
                                              <p:spTgt spid="75"/>
                                            </p:tgtEl>
                                            <p:attrNameLst>
                                              <p:attrName>style.visibility</p:attrName>
                                            </p:attrNameLst>
                                          </p:cBhvr>
                                          <p:to>
                                            <p:strVal val="visible"/>
                                          </p:to>
                                        </p:set>
                                        <p:anim calcmode="lin" valueType="num">
                                          <p:cBhvr>
                                            <p:cTn id="111" dur="600" fill="hold"/>
                                            <p:tgtEl>
                                              <p:spTgt spid="75"/>
                                            </p:tgtEl>
                                            <p:attrNameLst>
                                              <p:attrName>ppt_x</p:attrName>
                                            </p:attrNameLst>
                                          </p:cBhvr>
                                          <p:tavLst>
                                            <p:tav tm="0">
                                              <p:val>
                                                <p:strVal val="#ppt_x"/>
                                              </p:val>
                                            </p:tav>
                                            <p:tav tm="50000">
                                              <p:val>
                                                <p:strVal val="#ppt_x+.1"/>
                                              </p:val>
                                            </p:tav>
                                            <p:tav tm="100000">
                                              <p:val>
                                                <p:strVal val="#ppt_x"/>
                                              </p:val>
                                            </p:tav>
                                          </p:tavLst>
                                        </p:anim>
                                        <p:anim calcmode="lin" valueType="num">
                                          <p:cBhvr>
                                            <p:cTn id="112" dur="600" fill="hold"/>
                                            <p:tgtEl>
                                              <p:spTgt spid="75"/>
                                            </p:tgtEl>
                                            <p:attrNameLst>
                                              <p:attrName>ppt_y</p:attrName>
                                            </p:attrNameLst>
                                          </p:cBhvr>
                                          <p:tavLst>
                                            <p:tav tm="0">
                                              <p:val>
                                                <p:strVal val="#ppt_y"/>
                                              </p:val>
                                            </p:tav>
                                            <p:tav tm="100000">
                                              <p:val>
                                                <p:strVal val="#ppt_y"/>
                                              </p:val>
                                            </p:tav>
                                          </p:tavLst>
                                        </p:anim>
                                        <p:anim calcmode="lin" valueType="num">
                                          <p:cBhvr>
                                            <p:cTn id="113" dur="600" fill="hold"/>
                                            <p:tgtEl>
                                              <p:spTgt spid="75"/>
                                            </p:tgtEl>
                                            <p:attrNameLst>
                                              <p:attrName>ppt_h</p:attrName>
                                            </p:attrNameLst>
                                          </p:cBhvr>
                                          <p:tavLst>
                                            <p:tav tm="0">
                                              <p:val>
                                                <p:strVal val="#ppt_h/10"/>
                                              </p:val>
                                            </p:tav>
                                            <p:tav tm="50000">
                                              <p:val>
                                                <p:strVal val="#ppt_h+.01"/>
                                              </p:val>
                                            </p:tav>
                                            <p:tav tm="100000">
                                              <p:val>
                                                <p:strVal val="#ppt_h"/>
                                              </p:val>
                                            </p:tav>
                                          </p:tavLst>
                                        </p:anim>
                                        <p:anim calcmode="lin" valueType="num">
                                          <p:cBhvr>
                                            <p:cTn id="114" dur="600" fill="hold"/>
                                            <p:tgtEl>
                                              <p:spTgt spid="75"/>
                                            </p:tgtEl>
                                            <p:attrNameLst>
                                              <p:attrName>ppt_w</p:attrName>
                                            </p:attrNameLst>
                                          </p:cBhvr>
                                          <p:tavLst>
                                            <p:tav tm="0">
                                              <p:val>
                                                <p:strVal val="#ppt_w/10"/>
                                              </p:val>
                                            </p:tav>
                                            <p:tav tm="50000">
                                              <p:val>
                                                <p:strVal val="#ppt_w+.01"/>
                                              </p:val>
                                            </p:tav>
                                            <p:tav tm="100000">
                                              <p:val>
                                                <p:strVal val="#ppt_w"/>
                                              </p:val>
                                            </p:tav>
                                          </p:tavLst>
                                        </p:anim>
                                        <p:animEffect transition="in" filter="fade">
                                          <p:cBhvr>
                                            <p:cTn id="115" dur="600" tmFilter="0,0; .5, 1; 1, 1"/>
                                            <p:tgtEl>
                                              <p:spTgt spid="75"/>
                                            </p:tgtEl>
                                          </p:cBhvr>
                                        </p:animEffect>
                                      </p:childTnLst>
                                    </p:cTn>
                                  </p:par>
                                  <p:par>
                                    <p:cTn id="116" presetID="12" presetClass="entr" presetSubtype="1" fill="hold" grpId="0" nodeType="withEffect">
                                      <p:stCondLst>
                                        <p:cond delay="1100"/>
                                      </p:stCondLst>
                                      <p:childTnLst>
                                        <p:set>
                                          <p:cBhvr>
                                            <p:cTn id="117" dur="1" fill="hold">
                                              <p:stCondLst>
                                                <p:cond delay="0"/>
                                              </p:stCondLst>
                                            </p:cTn>
                                            <p:tgtEl>
                                              <p:spTgt spid="74"/>
                                            </p:tgtEl>
                                            <p:attrNameLst>
                                              <p:attrName>style.visibility</p:attrName>
                                            </p:attrNameLst>
                                          </p:cBhvr>
                                          <p:to>
                                            <p:strVal val="visible"/>
                                          </p:to>
                                        </p:set>
                                        <p:anim calcmode="lin" valueType="num">
                                          <p:cBhvr additive="base">
                                            <p:cTn id="118" dur="1400"/>
                                            <p:tgtEl>
                                              <p:spTgt spid="74"/>
                                            </p:tgtEl>
                                            <p:attrNameLst>
                                              <p:attrName>ppt_y</p:attrName>
                                            </p:attrNameLst>
                                          </p:cBhvr>
                                          <p:tavLst>
                                            <p:tav tm="0">
                                              <p:val>
                                                <p:strVal val="#ppt_y-#ppt_h*1.125000"/>
                                              </p:val>
                                            </p:tav>
                                            <p:tav tm="100000">
                                              <p:val>
                                                <p:strVal val="#ppt_y"/>
                                              </p:val>
                                            </p:tav>
                                          </p:tavLst>
                                        </p:anim>
                                        <p:animEffect transition="in" filter="wipe(down)">
                                          <p:cBhvr>
                                            <p:cTn id="119" dur="1400"/>
                                            <p:tgtEl>
                                              <p:spTgt spid="74"/>
                                            </p:tgtEl>
                                          </p:cBhvr>
                                        </p:animEffect>
                                      </p:childTnLst>
                                    </p:cTn>
                                  </p:par>
                                  <p:par>
                                    <p:cTn id="120" presetID="16" presetClass="entr" presetSubtype="21" fill="hold" nodeType="withEffect">
                                      <p:stCondLst>
                                        <p:cond delay="2200"/>
                                      </p:stCondLst>
                                      <p:childTnLst>
                                        <p:set>
                                          <p:cBhvr>
                                            <p:cTn id="121" dur="1" fill="hold">
                                              <p:stCondLst>
                                                <p:cond delay="0"/>
                                              </p:stCondLst>
                                            </p:cTn>
                                            <p:tgtEl>
                                              <p:spTgt spid="77"/>
                                            </p:tgtEl>
                                            <p:attrNameLst>
                                              <p:attrName>style.visibility</p:attrName>
                                            </p:attrNameLst>
                                          </p:cBhvr>
                                          <p:to>
                                            <p:strVal val="visible"/>
                                          </p:to>
                                        </p:set>
                                        <p:animEffect transition="in" filter="barn(inVertical)">
                                          <p:cBhvr>
                                            <p:cTn id="122" dur="500"/>
                                            <p:tgtEl>
                                              <p:spTgt spid="77"/>
                                            </p:tgtEl>
                                          </p:cBhvr>
                                        </p:animEffect>
                                      </p:childTnLst>
                                    </p:cTn>
                                  </p:par>
                                </p:childTnLst>
                              </p:cTn>
                            </p:par>
                            <p:par>
                              <p:cTn id="123" fill="hold">
                                <p:stCondLst>
                                  <p:cond delay="9500"/>
                                </p:stCondLst>
                                <p:childTnLst>
                                  <p:par>
                                    <p:cTn id="124" presetID="10" presetClass="entr" presetSubtype="0" fill="hold" grpId="0" nodeType="afterEffect">
                                      <p:stCondLst>
                                        <p:cond delay="0"/>
                                      </p:stCondLst>
                                      <p:childTnLst>
                                        <p:set>
                                          <p:cBhvr>
                                            <p:cTn id="125" dur="1" fill="hold">
                                              <p:stCondLst>
                                                <p:cond delay="0"/>
                                              </p:stCondLst>
                                            </p:cTn>
                                            <p:tgtEl>
                                              <p:spTgt spid="47"/>
                                            </p:tgtEl>
                                            <p:attrNameLst>
                                              <p:attrName>style.visibility</p:attrName>
                                            </p:attrNameLst>
                                          </p:cBhvr>
                                          <p:to>
                                            <p:strVal val="visible"/>
                                          </p:to>
                                        </p:set>
                                        <p:animEffect transition="in" filter="fade">
                                          <p:cBhvr>
                                            <p:cTn id="126" dur="500"/>
                                            <p:tgtEl>
                                              <p:spTgt spid="47"/>
                                            </p:tgtEl>
                                          </p:cBhvr>
                                        </p:animEffect>
                                      </p:childTnLst>
                                    </p:cTn>
                                  </p:par>
                                </p:childTnLst>
                              </p:cTn>
                            </p:par>
                            <p:par>
                              <p:cTn id="127" fill="hold">
                                <p:stCondLst>
                                  <p:cond delay="10000"/>
                                </p:stCondLst>
                                <p:childTnLst>
                                  <p:par>
                                    <p:cTn id="128" presetID="10" presetClass="entr" presetSubtype="0" fill="hold" grpId="0" nodeType="afterEffect">
                                      <p:stCondLst>
                                        <p:cond delay="0"/>
                                      </p:stCondLst>
                                      <p:childTnLst>
                                        <p:set>
                                          <p:cBhvr>
                                            <p:cTn id="129" dur="1" fill="hold">
                                              <p:stCondLst>
                                                <p:cond delay="0"/>
                                              </p:stCondLst>
                                            </p:cTn>
                                            <p:tgtEl>
                                              <p:spTgt spid="104"/>
                                            </p:tgtEl>
                                            <p:attrNameLst>
                                              <p:attrName>style.visibility</p:attrName>
                                            </p:attrNameLst>
                                          </p:cBhvr>
                                          <p:to>
                                            <p:strVal val="visible"/>
                                          </p:to>
                                        </p:set>
                                        <p:animEffect transition="in" filter="fade">
                                          <p:cBhvr>
                                            <p:cTn id="130" dur="7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74" grpId="0"/>
          <p:bldP spid="75" grpId="0"/>
          <p:bldP spid="47" grpId="0"/>
          <p:bldP spid="50" grpId="0" animBg="1"/>
          <p:bldP spid="51" grpId="0" animBg="1"/>
          <p:bldP spid="61" grpId="0" animBg="1"/>
          <p:bldP spid="76" grpId="0" animBg="1"/>
          <p:bldP spid="79" grpId="0" animBg="1"/>
          <p:bldP spid="80" grpId="0" animBg="1"/>
          <p:bldP spid="81" grpId="0" animBg="1"/>
          <p:bldP spid="104" grpId="0"/>
          <p:bldP spid="69" grpId="0"/>
          <p:bldP spid="69" grpId="1"/>
          <p:bldP spid="70" grpId="0"/>
          <p:bldP spid="70" grpId="1"/>
          <p:bldP spid="71" grpId="0"/>
          <p:bldP spid="71" grpId="1"/>
          <p:bldP spid="72" grpId="0"/>
          <p:bldP spid="72" grpId="1"/>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2143364" y="3072318"/>
            <a:ext cx="1583045" cy="696698"/>
            <a:chOff x="2328257" y="4927865"/>
            <a:chExt cx="1537897" cy="676828"/>
          </a:xfrm>
        </p:grpSpPr>
        <p:sp>
          <p:nvSpPr>
            <p:cNvPr id="53" name="TextBox 52"/>
            <p:cNvSpPr txBox="1"/>
            <p:nvPr/>
          </p:nvSpPr>
          <p:spPr>
            <a:xfrm>
              <a:off x="2328257" y="4927865"/>
              <a:ext cx="1537897" cy="456728"/>
            </a:xfrm>
            <a:prstGeom prst="rect">
              <a:avLst/>
            </a:prstGeom>
            <a:noFill/>
          </p:spPr>
          <p:txBody>
            <a:bodyPr wrap="square" rtlCol="0">
              <a:spAutoFit/>
            </a:bodyPr>
            <a:lstStyle/>
            <a:p>
              <a:r>
                <a:rPr lang="zh-CN" altLang="en-US" sz="2368" dirty="0">
                  <a:solidFill>
                    <a:schemeClr val="tx1">
                      <a:lumMod val="65000"/>
                      <a:lumOff val="35000"/>
                    </a:schemeClr>
                  </a:solidFill>
                  <a:latin typeface="+mj-ea"/>
                  <a:ea typeface="+mj-ea"/>
                </a:rPr>
                <a:t>工作汇报</a:t>
              </a:r>
            </a:p>
          </p:txBody>
        </p:sp>
        <p:sp>
          <p:nvSpPr>
            <p:cNvPr id="76" name="TextBox 75"/>
            <p:cNvSpPr txBox="1"/>
            <p:nvPr/>
          </p:nvSpPr>
          <p:spPr>
            <a:xfrm>
              <a:off x="2419470" y="5322308"/>
              <a:ext cx="1286284" cy="282385"/>
            </a:xfrm>
            <a:prstGeom prst="rect">
              <a:avLst/>
            </a:prstGeom>
            <a:noFill/>
          </p:spPr>
          <p:txBody>
            <a:bodyPr wrap="square" rtlCol="0">
              <a:spAutoFit/>
            </a:bodyPr>
            <a:lstStyle/>
            <a:p>
              <a:r>
                <a:rPr lang="en-US" altLang="zh-CN" sz="1235" dirty="0">
                  <a:solidFill>
                    <a:schemeClr val="tx1">
                      <a:lumMod val="50000"/>
                      <a:lumOff val="50000"/>
                    </a:schemeClr>
                  </a:solidFill>
                  <a:latin typeface="+mj-ea"/>
                  <a:ea typeface="+mj-ea"/>
                </a:rPr>
                <a:t>WORKREPORT</a:t>
              </a:r>
              <a:endParaRPr lang="zh-CN" altLang="en-US" sz="1235" dirty="0">
                <a:solidFill>
                  <a:schemeClr val="tx1">
                    <a:lumMod val="50000"/>
                    <a:lumOff val="50000"/>
                  </a:schemeClr>
                </a:solidFill>
                <a:latin typeface="+mj-ea"/>
                <a:ea typeface="+mj-ea"/>
              </a:endParaRPr>
            </a:p>
          </p:txBody>
        </p:sp>
      </p:grpSp>
      <p:grpSp>
        <p:nvGrpSpPr>
          <p:cNvPr id="12" name="组合 11"/>
          <p:cNvGrpSpPr/>
          <p:nvPr/>
        </p:nvGrpSpPr>
        <p:grpSpPr>
          <a:xfrm>
            <a:off x="4297386" y="4580002"/>
            <a:ext cx="1583045" cy="665650"/>
            <a:chOff x="4246958" y="2731461"/>
            <a:chExt cx="1537897" cy="646666"/>
          </a:xfrm>
        </p:grpSpPr>
        <p:sp>
          <p:nvSpPr>
            <p:cNvPr id="101" name="TextBox 100"/>
            <p:cNvSpPr txBox="1"/>
            <p:nvPr/>
          </p:nvSpPr>
          <p:spPr>
            <a:xfrm>
              <a:off x="4246958" y="2731461"/>
              <a:ext cx="1537897" cy="456728"/>
            </a:xfrm>
            <a:prstGeom prst="rect">
              <a:avLst/>
            </a:prstGeom>
            <a:noFill/>
          </p:spPr>
          <p:txBody>
            <a:bodyPr wrap="square" rtlCol="0">
              <a:spAutoFit/>
            </a:bodyPr>
            <a:lstStyle/>
            <a:p>
              <a:r>
                <a:rPr lang="zh-CN" altLang="en-US" sz="2368" dirty="0">
                  <a:solidFill>
                    <a:schemeClr val="tx1">
                      <a:lumMod val="65000"/>
                      <a:lumOff val="35000"/>
                    </a:schemeClr>
                  </a:solidFill>
                  <a:latin typeface="+mj-ea"/>
                  <a:ea typeface="+mj-ea"/>
                </a:rPr>
                <a:t>完成情况</a:t>
              </a:r>
            </a:p>
          </p:txBody>
        </p:sp>
        <p:sp>
          <p:nvSpPr>
            <p:cNvPr id="102" name="TextBox 101"/>
            <p:cNvSpPr txBox="1"/>
            <p:nvPr/>
          </p:nvSpPr>
          <p:spPr>
            <a:xfrm>
              <a:off x="4335082" y="3111579"/>
              <a:ext cx="1286284" cy="266548"/>
            </a:xfrm>
            <a:prstGeom prst="rect">
              <a:avLst/>
            </a:prstGeom>
            <a:noFill/>
          </p:spPr>
          <p:txBody>
            <a:bodyPr wrap="square" rtlCol="0">
              <a:spAutoFit/>
            </a:bodyPr>
            <a:lstStyle/>
            <a:p>
              <a:r>
                <a:rPr lang="en-US" altLang="zh-CN" sz="1132" dirty="0">
                  <a:solidFill>
                    <a:schemeClr val="tx1">
                      <a:lumMod val="50000"/>
                      <a:lumOff val="50000"/>
                    </a:schemeClr>
                  </a:solidFill>
                  <a:latin typeface="+mj-ea"/>
                  <a:ea typeface="+mj-ea"/>
                </a:rPr>
                <a:t>WORKREPORT</a:t>
              </a:r>
              <a:endParaRPr lang="zh-CN" altLang="en-US" sz="1132" dirty="0">
                <a:solidFill>
                  <a:schemeClr val="tx1">
                    <a:lumMod val="50000"/>
                    <a:lumOff val="50000"/>
                  </a:schemeClr>
                </a:solidFill>
                <a:latin typeface="+mj-ea"/>
                <a:ea typeface="+mj-ea"/>
              </a:endParaRPr>
            </a:p>
          </p:txBody>
        </p:sp>
      </p:grpSp>
      <p:grpSp>
        <p:nvGrpSpPr>
          <p:cNvPr id="14" name="组合 13"/>
          <p:cNvGrpSpPr/>
          <p:nvPr/>
        </p:nvGrpSpPr>
        <p:grpSpPr>
          <a:xfrm>
            <a:off x="6372801" y="2996633"/>
            <a:ext cx="1583045" cy="697025"/>
            <a:chOff x="5982926" y="4927865"/>
            <a:chExt cx="1537897" cy="677146"/>
          </a:xfrm>
        </p:grpSpPr>
        <p:sp>
          <p:nvSpPr>
            <p:cNvPr id="107" name="TextBox 106"/>
            <p:cNvSpPr txBox="1"/>
            <p:nvPr/>
          </p:nvSpPr>
          <p:spPr>
            <a:xfrm>
              <a:off x="5982926" y="4927865"/>
              <a:ext cx="1537897" cy="456728"/>
            </a:xfrm>
            <a:prstGeom prst="rect">
              <a:avLst/>
            </a:prstGeom>
            <a:noFill/>
          </p:spPr>
          <p:txBody>
            <a:bodyPr wrap="square" rtlCol="0">
              <a:spAutoFit/>
            </a:bodyPr>
            <a:lstStyle/>
            <a:p>
              <a:r>
                <a:rPr lang="zh-CN" altLang="en-US" sz="2368" dirty="0">
                  <a:solidFill>
                    <a:schemeClr val="tx1">
                      <a:lumMod val="65000"/>
                      <a:lumOff val="35000"/>
                    </a:schemeClr>
                  </a:solidFill>
                  <a:latin typeface="+mj-ea"/>
                  <a:ea typeface="+mj-ea"/>
                </a:rPr>
                <a:t>成果展示</a:t>
              </a:r>
            </a:p>
          </p:txBody>
        </p:sp>
        <p:sp>
          <p:nvSpPr>
            <p:cNvPr id="108" name="TextBox 107"/>
            <p:cNvSpPr txBox="1"/>
            <p:nvPr/>
          </p:nvSpPr>
          <p:spPr>
            <a:xfrm>
              <a:off x="6071050" y="5338463"/>
              <a:ext cx="1286284" cy="266548"/>
            </a:xfrm>
            <a:prstGeom prst="rect">
              <a:avLst/>
            </a:prstGeom>
            <a:noFill/>
          </p:spPr>
          <p:txBody>
            <a:bodyPr wrap="square" rtlCol="0">
              <a:spAutoFit/>
            </a:bodyPr>
            <a:lstStyle/>
            <a:p>
              <a:r>
                <a:rPr lang="en-US" altLang="zh-CN" sz="1132" dirty="0">
                  <a:solidFill>
                    <a:schemeClr val="tx1">
                      <a:lumMod val="50000"/>
                      <a:lumOff val="50000"/>
                    </a:schemeClr>
                  </a:solidFill>
                  <a:latin typeface="+mj-ea"/>
                  <a:ea typeface="+mj-ea"/>
                </a:rPr>
                <a:t>WORKREPORT</a:t>
              </a:r>
              <a:endParaRPr lang="zh-CN" altLang="en-US" sz="1132" dirty="0">
                <a:solidFill>
                  <a:schemeClr val="tx1">
                    <a:lumMod val="50000"/>
                    <a:lumOff val="50000"/>
                  </a:schemeClr>
                </a:solidFill>
                <a:latin typeface="+mj-ea"/>
                <a:ea typeface="+mj-ea"/>
              </a:endParaRPr>
            </a:p>
          </p:txBody>
        </p:sp>
      </p:grpSp>
      <p:grpSp>
        <p:nvGrpSpPr>
          <p:cNvPr id="16" name="组合 15"/>
          <p:cNvGrpSpPr/>
          <p:nvPr/>
        </p:nvGrpSpPr>
        <p:grpSpPr>
          <a:xfrm>
            <a:off x="8622943" y="4492941"/>
            <a:ext cx="1583045" cy="665650"/>
            <a:chOff x="7839376" y="2731461"/>
            <a:chExt cx="1537897" cy="646666"/>
          </a:xfrm>
        </p:grpSpPr>
        <p:sp>
          <p:nvSpPr>
            <p:cNvPr id="109" name="TextBox 108"/>
            <p:cNvSpPr txBox="1"/>
            <p:nvPr/>
          </p:nvSpPr>
          <p:spPr>
            <a:xfrm>
              <a:off x="7839376" y="2731461"/>
              <a:ext cx="1537897" cy="456728"/>
            </a:xfrm>
            <a:prstGeom prst="rect">
              <a:avLst/>
            </a:prstGeom>
            <a:noFill/>
          </p:spPr>
          <p:txBody>
            <a:bodyPr wrap="square" rtlCol="0">
              <a:spAutoFit/>
            </a:bodyPr>
            <a:lstStyle/>
            <a:p>
              <a:r>
                <a:rPr lang="zh-CN" altLang="en-US" sz="2368" dirty="0">
                  <a:solidFill>
                    <a:schemeClr val="tx1">
                      <a:lumMod val="65000"/>
                      <a:lumOff val="35000"/>
                    </a:schemeClr>
                  </a:solidFill>
                  <a:latin typeface="+mj-ea"/>
                  <a:ea typeface="+mj-ea"/>
                </a:rPr>
                <a:t>工作不足</a:t>
              </a:r>
            </a:p>
          </p:txBody>
        </p:sp>
        <p:sp>
          <p:nvSpPr>
            <p:cNvPr id="110" name="TextBox 109"/>
            <p:cNvSpPr txBox="1"/>
            <p:nvPr/>
          </p:nvSpPr>
          <p:spPr>
            <a:xfrm>
              <a:off x="7947820" y="3111579"/>
              <a:ext cx="1286284" cy="266548"/>
            </a:xfrm>
            <a:prstGeom prst="rect">
              <a:avLst/>
            </a:prstGeom>
            <a:noFill/>
          </p:spPr>
          <p:txBody>
            <a:bodyPr wrap="square" rtlCol="0">
              <a:spAutoFit/>
            </a:bodyPr>
            <a:lstStyle/>
            <a:p>
              <a:r>
                <a:rPr lang="en-US" altLang="zh-CN" sz="1132" dirty="0">
                  <a:solidFill>
                    <a:schemeClr val="tx1">
                      <a:lumMod val="50000"/>
                      <a:lumOff val="50000"/>
                    </a:schemeClr>
                  </a:solidFill>
                  <a:latin typeface="+mj-ea"/>
                  <a:ea typeface="+mj-ea"/>
                </a:rPr>
                <a:t>WORKREPORT</a:t>
              </a:r>
              <a:endParaRPr lang="zh-CN" altLang="en-US" sz="1132" dirty="0">
                <a:solidFill>
                  <a:schemeClr val="tx1">
                    <a:lumMod val="50000"/>
                    <a:lumOff val="50000"/>
                  </a:schemeClr>
                </a:solidFill>
                <a:latin typeface="+mj-ea"/>
                <a:ea typeface="+mj-ea"/>
              </a:endParaRPr>
            </a:p>
          </p:txBody>
        </p:sp>
      </p:grpSp>
      <p:grpSp>
        <p:nvGrpSpPr>
          <p:cNvPr id="15" name="组合 14"/>
          <p:cNvGrpSpPr/>
          <p:nvPr/>
        </p:nvGrpSpPr>
        <p:grpSpPr>
          <a:xfrm>
            <a:off x="10793992" y="2972243"/>
            <a:ext cx="1583045" cy="644734"/>
            <a:chOff x="9752962" y="4978665"/>
            <a:chExt cx="1537897" cy="626346"/>
          </a:xfrm>
        </p:grpSpPr>
        <p:sp>
          <p:nvSpPr>
            <p:cNvPr id="111" name="TextBox 110"/>
            <p:cNvSpPr txBox="1"/>
            <p:nvPr/>
          </p:nvSpPr>
          <p:spPr>
            <a:xfrm>
              <a:off x="9752962" y="4978665"/>
              <a:ext cx="1537897" cy="456728"/>
            </a:xfrm>
            <a:prstGeom prst="rect">
              <a:avLst/>
            </a:prstGeom>
            <a:noFill/>
          </p:spPr>
          <p:txBody>
            <a:bodyPr wrap="square" rtlCol="0">
              <a:spAutoFit/>
            </a:bodyPr>
            <a:lstStyle/>
            <a:p>
              <a:r>
                <a:rPr lang="zh-CN" altLang="en-US" sz="2368" dirty="0">
                  <a:solidFill>
                    <a:schemeClr val="tx1">
                      <a:lumMod val="65000"/>
                      <a:lumOff val="35000"/>
                    </a:schemeClr>
                  </a:solidFill>
                  <a:latin typeface="+mj-ea"/>
                  <a:ea typeface="+mj-ea"/>
                </a:rPr>
                <a:t>明年计划</a:t>
              </a:r>
            </a:p>
          </p:txBody>
        </p:sp>
        <p:sp>
          <p:nvSpPr>
            <p:cNvPr id="112" name="TextBox 111"/>
            <p:cNvSpPr txBox="1"/>
            <p:nvPr/>
          </p:nvSpPr>
          <p:spPr>
            <a:xfrm>
              <a:off x="9841086" y="5338463"/>
              <a:ext cx="1286284" cy="266548"/>
            </a:xfrm>
            <a:prstGeom prst="rect">
              <a:avLst/>
            </a:prstGeom>
            <a:noFill/>
          </p:spPr>
          <p:txBody>
            <a:bodyPr wrap="square" rtlCol="0">
              <a:spAutoFit/>
            </a:bodyPr>
            <a:lstStyle/>
            <a:p>
              <a:r>
                <a:rPr lang="en-US" altLang="zh-CN" sz="1132" dirty="0">
                  <a:solidFill>
                    <a:schemeClr val="tx1">
                      <a:lumMod val="50000"/>
                      <a:lumOff val="50000"/>
                    </a:schemeClr>
                  </a:solidFill>
                  <a:latin typeface="+mj-ea"/>
                  <a:ea typeface="+mj-ea"/>
                </a:rPr>
                <a:t>WORKREPORT</a:t>
              </a:r>
              <a:endParaRPr lang="zh-CN" altLang="en-US" sz="1132" dirty="0">
                <a:solidFill>
                  <a:schemeClr val="tx1">
                    <a:lumMod val="50000"/>
                    <a:lumOff val="50000"/>
                  </a:schemeClr>
                </a:solidFill>
                <a:latin typeface="+mj-ea"/>
                <a:ea typeface="+mj-ea"/>
              </a:endParaRPr>
            </a:p>
          </p:txBody>
        </p:sp>
      </p:grpSp>
      <p:sp>
        <p:nvSpPr>
          <p:cNvPr id="2" name="标题 1"/>
          <p:cNvSpPr>
            <a:spLocks noGrp="1"/>
          </p:cNvSpPr>
          <p:nvPr>
            <p:ph type="title"/>
          </p:nvPr>
        </p:nvSpPr>
        <p:spPr/>
        <p:txBody>
          <a:bodyPr/>
          <a:lstStyle/>
          <a:p>
            <a:pPr algn="l"/>
            <a:r>
              <a:rPr lang="zh-CN" altLang="en-US" dirty="0"/>
              <a:t>主目录</a:t>
            </a:r>
          </a:p>
        </p:txBody>
      </p:sp>
      <p:sp>
        <p:nvSpPr>
          <p:cNvPr id="54" name="任意多边形 53"/>
          <p:cNvSpPr/>
          <p:nvPr/>
        </p:nvSpPr>
        <p:spPr>
          <a:xfrm>
            <a:off x="2891109" y="3299971"/>
            <a:ext cx="8591339" cy="1559390"/>
          </a:xfrm>
          <a:custGeom>
            <a:avLst/>
            <a:gdLst>
              <a:gd name="connsiteX0" fmla="*/ 0 w 5689600"/>
              <a:gd name="connsiteY0" fmla="*/ 1079512 h 1079512"/>
              <a:gd name="connsiteX1" fmla="*/ 1917700 w 5689600"/>
              <a:gd name="connsiteY1" fmla="*/ 12 h 1079512"/>
              <a:gd name="connsiteX2" fmla="*/ 3810000 w 5689600"/>
              <a:gd name="connsiteY2" fmla="*/ 1054112 h 1079512"/>
              <a:gd name="connsiteX3" fmla="*/ 5689600 w 5689600"/>
              <a:gd name="connsiteY3" fmla="*/ 12712 h 1079512"/>
              <a:gd name="connsiteX0" fmla="*/ 0 w 7762075"/>
              <a:gd name="connsiteY0" fmla="*/ 1079512 h 1079512"/>
              <a:gd name="connsiteX1" fmla="*/ 1917700 w 7762075"/>
              <a:gd name="connsiteY1" fmla="*/ 12 h 1079512"/>
              <a:gd name="connsiteX2" fmla="*/ 3810000 w 7762075"/>
              <a:gd name="connsiteY2" fmla="*/ 1054112 h 1079512"/>
              <a:gd name="connsiteX3" fmla="*/ 7762075 w 7762075"/>
              <a:gd name="connsiteY3" fmla="*/ 887355 h 1079512"/>
              <a:gd name="connsiteX0" fmla="*/ 0 w 7762075"/>
              <a:gd name="connsiteY0" fmla="*/ 1258016 h 1258016"/>
              <a:gd name="connsiteX1" fmla="*/ 1917700 w 7762075"/>
              <a:gd name="connsiteY1" fmla="*/ 178516 h 1258016"/>
              <a:gd name="connsiteX2" fmla="*/ 3810000 w 7762075"/>
              <a:gd name="connsiteY2" fmla="*/ 1232616 h 1258016"/>
              <a:gd name="connsiteX3" fmla="*/ 6120167 w 7762075"/>
              <a:gd name="connsiteY3" fmla="*/ 511 h 1258016"/>
              <a:gd name="connsiteX4" fmla="*/ 7762075 w 7762075"/>
              <a:gd name="connsiteY4" fmla="*/ 1065859 h 1258016"/>
              <a:gd name="connsiteX0" fmla="*/ 0 w 7872948"/>
              <a:gd name="connsiteY0" fmla="*/ 1257930 h 1296609"/>
              <a:gd name="connsiteX1" fmla="*/ 1917700 w 7872948"/>
              <a:gd name="connsiteY1" fmla="*/ 178430 h 1296609"/>
              <a:gd name="connsiteX2" fmla="*/ 3810000 w 7872948"/>
              <a:gd name="connsiteY2" fmla="*/ 1232530 h 1296609"/>
              <a:gd name="connsiteX3" fmla="*/ 6120167 w 7872948"/>
              <a:gd name="connsiteY3" fmla="*/ 425 h 1296609"/>
              <a:gd name="connsiteX4" fmla="*/ 7872948 w 7872948"/>
              <a:gd name="connsiteY4" fmla="*/ 1296361 h 1296609"/>
              <a:gd name="connsiteX0" fmla="*/ 0 w 7872948"/>
              <a:gd name="connsiteY0" fmla="*/ 1257930 h 1296609"/>
              <a:gd name="connsiteX1" fmla="*/ 1650430 w 7872948"/>
              <a:gd name="connsiteY1" fmla="*/ 263677 h 1296609"/>
              <a:gd name="connsiteX2" fmla="*/ 3810000 w 7872948"/>
              <a:gd name="connsiteY2" fmla="*/ 1232530 h 1296609"/>
              <a:gd name="connsiteX3" fmla="*/ 6120167 w 7872948"/>
              <a:gd name="connsiteY3" fmla="*/ 425 h 1296609"/>
              <a:gd name="connsiteX4" fmla="*/ 7872948 w 7872948"/>
              <a:gd name="connsiteY4" fmla="*/ 1296361 h 1296609"/>
              <a:gd name="connsiteX0" fmla="*/ 0 w 7872948"/>
              <a:gd name="connsiteY0" fmla="*/ 1257930 h 1296609"/>
              <a:gd name="connsiteX1" fmla="*/ 1650430 w 7872948"/>
              <a:gd name="connsiteY1" fmla="*/ 263677 h 1296609"/>
              <a:gd name="connsiteX2" fmla="*/ 3430071 w 7872948"/>
              <a:gd name="connsiteY2" fmla="*/ 1226591 h 1296609"/>
              <a:gd name="connsiteX3" fmla="*/ 6120167 w 7872948"/>
              <a:gd name="connsiteY3" fmla="*/ 425 h 1296609"/>
              <a:gd name="connsiteX4" fmla="*/ 7872948 w 7872948"/>
              <a:gd name="connsiteY4" fmla="*/ 1296361 h 1296609"/>
              <a:gd name="connsiteX0" fmla="*/ 0 w 7872948"/>
              <a:gd name="connsiteY0" fmla="*/ 1191562 h 1230254"/>
              <a:gd name="connsiteX1" fmla="*/ 1650430 w 7872948"/>
              <a:gd name="connsiteY1" fmla="*/ 197309 h 1230254"/>
              <a:gd name="connsiteX2" fmla="*/ 3430071 w 7872948"/>
              <a:gd name="connsiteY2" fmla="*/ 1160223 h 1230254"/>
              <a:gd name="connsiteX3" fmla="*/ 5639957 w 7872948"/>
              <a:gd name="connsiteY3" fmla="*/ 447 h 1230254"/>
              <a:gd name="connsiteX4" fmla="*/ 7872948 w 7872948"/>
              <a:gd name="connsiteY4" fmla="*/ 1229993 h 1230254"/>
              <a:gd name="connsiteX0" fmla="*/ 0 w 7681228"/>
              <a:gd name="connsiteY0" fmla="*/ 1191632 h 1191632"/>
              <a:gd name="connsiteX1" fmla="*/ 1650430 w 7681228"/>
              <a:gd name="connsiteY1" fmla="*/ 197379 h 1191632"/>
              <a:gd name="connsiteX2" fmla="*/ 3430071 w 7681228"/>
              <a:gd name="connsiteY2" fmla="*/ 1160293 h 1191632"/>
              <a:gd name="connsiteX3" fmla="*/ 5639957 w 7681228"/>
              <a:gd name="connsiteY3" fmla="*/ 517 h 1191632"/>
              <a:gd name="connsiteX4" fmla="*/ 7681228 w 7681228"/>
              <a:gd name="connsiteY4" fmla="*/ 1053214 h 1191632"/>
              <a:gd name="connsiteX0" fmla="*/ 0 w 7681228"/>
              <a:gd name="connsiteY0" fmla="*/ 1191576 h 1191576"/>
              <a:gd name="connsiteX1" fmla="*/ 1650430 w 7681228"/>
              <a:gd name="connsiteY1" fmla="*/ 197323 h 1191576"/>
              <a:gd name="connsiteX2" fmla="*/ 3430071 w 7681228"/>
              <a:gd name="connsiteY2" fmla="*/ 1160237 h 1191576"/>
              <a:gd name="connsiteX3" fmla="*/ 5639957 w 7681228"/>
              <a:gd name="connsiteY3" fmla="*/ 461 h 1191576"/>
              <a:gd name="connsiteX4" fmla="*/ 7681228 w 7681228"/>
              <a:gd name="connsiteY4" fmla="*/ 1053158 h 1191576"/>
              <a:gd name="connsiteX0" fmla="*/ 0 w 7826216"/>
              <a:gd name="connsiteY0" fmla="*/ 1191456 h 1508838"/>
              <a:gd name="connsiteX1" fmla="*/ 1650430 w 7826216"/>
              <a:gd name="connsiteY1" fmla="*/ 197203 h 1508838"/>
              <a:gd name="connsiteX2" fmla="*/ 3430071 w 7826216"/>
              <a:gd name="connsiteY2" fmla="*/ 1160117 h 1508838"/>
              <a:gd name="connsiteX3" fmla="*/ 5639957 w 7826216"/>
              <a:gd name="connsiteY3" fmla="*/ 341 h 1508838"/>
              <a:gd name="connsiteX4" fmla="*/ 7826216 w 7826216"/>
              <a:gd name="connsiteY4" fmla="*/ 1498311 h 1508838"/>
              <a:gd name="connsiteX0" fmla="*/ 0 w 7826216"/>
              <a:gd name="connsiteY0" fmla="*/ 1008617 h 1327197"/>
              <a:gd name="connsiteX1" fmla="*/ 1650430 w 7826216"/>
              <a:gd name="connsiteY1" fmla="*/ 14364 h 1327197"/>
              <a:gd name="connsiteX2" fmla="*/ 3430071 w 7826216"/>
              <a:gd name="connsiteY2" fmla="*/ 977278 h 1327197"/>
              <a:gd name="connsiteX3" fmla="*/ 5725245 w 7826216"/>
              <a:gd name="connsiteY3" fmla="*/ 382 h 1327197"/>
              <a:gd name="connsiteX4" fmla="*/ 7826216 w 7826216"/>
              <a:gd name="connsiteY4" fmla="*/ 1315472 h 1327197"/>
              <a:gd name="connsiteX0" fmla="*/ 0 w 7826216"/>
              <a:gd name="connsiteY0" fmla="*/ 1008617 h 1327197"/>
              <a:gd name="connsiteX1" fmla="*/ 1650430 w 7826216"/>
              <a:gd name="connsiteY1" fmla="*/ 14364 h 1327197"/>
              <a:gd name="connsiteX2" fmla="*/ 3737105 w 7826216"/>
              <a:gd name="connsiteY2" fmla="*/ 1136304 h 1327197"/>
              <a:gd name="connsiteX3" fmla="*/ 5725245 w 7826216"/>
              <a:gd name="connsiteY3" fmla="*/ 382 h 1327197"/>
              <a:gd name="connsiteX4" fmla="*/ 7826216 w 7826216"/>
              <a:gd name="connsiteY4" fmla="*/ 1315472 h 1327197"/>
              <a:gd name="connsiteX0" fmla="*/ 0 w 7826216"/>
              <a:gd name="connsiteY0" fmla="*/ 1008617 h 1327197"/>
              <a:gd name="connsiteX1" fmla="*/ 1650430 w 7826216"/>
              <a:gd name="connsiteY1" fmla="*/ 14364 h 1327197"/>
              <a:gd name="connsiteX2" fmla="*/ 3737105 w 7826216"/>
              <a:gd name="connsiteY2" fmla="*/ 1136304 h 1327197"/>
              <a:gd name="connsiteX3" fmla="*/ 5725245 w 7826216"/>
              <a:gd name="connsiteY3" fmla="*/ 382 h 1327197"/>
              <a:gd name="connsiteX4" fmla="*/ 7826216 w 7826216"/>
              <a:gd name="connsiteY4" fmla="*/ 1315472 h 1327197"/>
              <a:gd name="connsiteX0" fmla="*/ 0 w 7826216"/>
              <a:gd name="connsiteY0" fmla="*/ 1008617 h 1327197"/>
              <a:gd name="connsiteX1" fmla="*/ 1650430 w 7826216"/>
              <a:gd name="connsiteY1" fmla="*/ 14364 h 1327197"/>
              <a:gd name="connsiteX2" fmla="*/ 3737105 w 7826216"/>
              <a:gd name="connsiteY2" fmla="*/ 1136304 h 1327197"/>
              <a:gd name="connsiteX3" fmla="*/ 5725245 w 7826216"/>
              <a:gd name="connsiteY3" fmla="*/ 382 h 1327197"/>
              <a:gd name="connsiteX4" fmla="*/ 7826216 w 7826216"/>
              <a:gd name="connsiteY4" fmla="*/ 1315472 h 1327197"/>
              <a:gd name="connsiteX0" fmla="*/ 0 w 7826216"/>
              <a:gd name="connsiteY0" fmla="*/ 994938 h 1314128"/>
              <a:gd name="connsiteX1" fmla="*/ 1650430 w 7826216"/>
              <a:gd name="connsiteY1" fmla="*/ 685 h 1314128"/>
              <a:gd name="connsiteX2" fmla="*/ 3737105 w 7826216"/>
              <a:gd name="connsiteY2" fmla="*/ 1122625 h 1314128"/>
              <a:gd name="connsiteX3" fmla="*/ 5946991 w 7826216"/>
              <a:gd name="connsiteY3" fmla="*/ 66216 h 1314128"/>
              <a:gd name="connsiteX4" fmla="*/ 7826216 w 7826216"/>
              <a:gd name="connsiteY4" fmla="*/ 1301793 h 1314128"/>
              <a:gd name="connsiteX0" fmla="*/ 0 w 7826216"/>
              <a:gd name="connsiteY0" fmla="*/ 929125 h 1248315"/>
              <a:gd name="connsiteX1" fmla="*/ 1641902 w 7826216"/>
              <a:gd name="connsiteY1" fmla="*/ 30287 h 1248315"/>
              <a:gd name="connsiteX2" fmla="*/ 3737105 w 7826216"/>
              <a:gd name="connsiteY2" fmla="*/ 1056812 h 1248315"/>
              <a:gd name="connsiteX3" fmla="*/ 5946991 w 7826216"/>
              <a:gd name="connsiteY3" fmla="*/ 403 h 1248315"/>
              <a:gd name="connsiteX4" fmla="*/ 7826216 w 7826216"/>
              <a:gd name="connsiteY4" fmla="*/ 1235980 h 1248315"/>
              <a:gd name="connsiteX0" fmla="*/ 0 w 7826216"/>
              <a:gd name="connsiteY0" fmla="*/ 929125 h 1248315"/>
              <a:gd name="connsiteX1" fmla="*/ 1641902 w 7826216"/>
              <a:gd name="connsiteY1" fmla="*/ 30287 h 1248315"/>
              <a:gd name="connsiteX2" fmla="*/ 3941795 w 7826216"/>
              <a:gd name="connsiteY2" fmla="*/ 1088617 h 1248315"/>
              <a:gd name="connsiteX3" fmla="*/ 5946991 w 7826216"/>
              <a:gd name="connsiteY3" fmla="*/ 403 h 1248315"/>
              <a:gd name="connsiteX4" fmla="*/ 7826216 w 7826216"/>
              <a:gd name="connsiteY4" fmla="*/ 1235980 h 1248315"/>
              <a:gd name="connsiteX0" fmla="*/ 0 w 7698285"/>
              <a:gd name="connsiteY0" fmla="*/ 929138 h 1201018"/>
              <a:gd name="connsiteX1" fmla="*/ 1641902 w 7698285"/>
              <a:gd name="connsiteY1" fmla="*/ 30300 h 1201018"/>
              <a:gd name="connsiteX2" fmla="*/ 3941795 w 7698285"/>
              <a:gd name="connsiteY2" fmla="*/ 1088630 h 1201018"/>
              <a:gd name="connsiteX3" fmla="*/ 5946991 w 7698285"/>
              <a:gd name="connsiteY3" fmla="*/ 416 h 1201018"/>
              <a:gd name="connsiteX4" fmla="*/ 7698285 w 7698285"/>
              <a:gd name="connsiteY4" fmla="*/ 1188285 h 1201018"/>
              <a:gd name="connsiteX0" fmla="*/ 0 w 7698285"/>
              <a:gd name="connsiteY0" fmla="*/ 929194 h 1188341"/>
              <a:gd name="connsiteX1" fmla="*/ 1641902 w 7698285"/>
              <a:gd name="connsiteY1" fmla="*/ 30356 h 1188341"/>
              <a:gd name="connsiteX2" fmla="*/ 3941795 w 7698285"/>
              <a:gd name="connsiteY2" fmla="*/ 1088686 h 1188341"/>
              <a:gd name="connsiteX3" fmla="*/ 5946991 w 7698285"/>
              <a:gd name="connsiteY3" fmla="*/ 472 h 1188341"/>
              <a:gd name="connsiteX4" fmla="*/ 7698285 w 7698285"/>
              <a:gd name="connsiteY4" fmla="*/ 1188341 h 1188341"/>
              <a:gd name="connsiteX0" fmla="*/ 0 w 7766515"/>
              <a:gd name="connsiteY0" fmla="*/ 1064367 h 1188341"/>
              <a:gd name="connsiteX1" fmla="*/ 1710132 w 7766515"/>
              <a:gd name="connsiteY1" fmla="*/ 30356 h 1188341"/>
              <a:gd name="connsiteX2" fmla="*/ 4010025 w 7766515"/>
              <a:gd name="connsiteY2" fmla="*/ 1088686 h 1188341"/>
              <a:gd name="connsiteX3" fmla="*/ 6015221 w 7766515"/>
              <a:gd name="connsiteY3" fmla="*/ 472 h 1188341"/>
              <a:gd name="connsiteX4" fmla="*/ 7766515 w 7766515"/>
              <a:gd name="connsiteY4" fmla="*/ 1188341 h 1188341"/>
              <a:gd name="connsiteX0" fmla="*/ 0 w 7809158"/>
              <a:gd name="connsiteY0" fmla="*/ 682705 h 1188341"/>
              <a:gd name="connsiteX1" fmla="*/ 1752775 w 7809158"/>
              <a:gd name="connsiteY1" fmla="*/ 30356 h 1188341"/>
              <a:gd name="connsiteX2" fmla="*/ 4052668 w 7809158"/>
              <a:gd name="connsiteY2" fmla="*/ 1088686 h 1188341"/>
              <a:gd name="connsiteX3" fmla="*/ 6057864 w 7809158"/>
              <a:gd name="connsiteY3" fmla="*/ 472 h 1188341"/>
              <a:gd name="connsiteX4" fmla="*/ 7809158 w 7809158"/>
              <a:gd name="connsiteY4" fmla="*/ 1188341 h 1188341"/>
              <a:gd name="connsiteX0" fmla="*/ 0 w 7809158"/>
              <a:gd name="connsiteY0" fmla="*/ 682705 h 1188341"/>
              <a:gd name="connsiteX1" fmla="*/ 1752775 w 7809158"/>
              <a:gd name="connsiteY1" fmla="*/ 30356 h 1188341"/>
              <a:gd name="connsiteX2" fmla="*/ 4052668 w 7809158"/>
              <a:gd name="connsiteY2" fmla="*/ 1088686 h 1188341"/>
              <a:gd name="connsiteX3" fmla="*/ 6057864 w 7809158"/>
              <a:gd name="connsiteY3" fmla="*/ 472 h 1188341"/>
              <a:gd name="connsiteX4" fmla="*/ 7809158 w 7809158"/>
              <a:gd name="connsiteY4" fmla="*/ 1188341 h 1188341"/>
              <a:gd name="connsiteX0" fmla="*/ 0 w 7800630"/>
              <a:gd name="connsiteY0" fmla="*/ 1104124 h 1188341"/>
              <a:gd name="connsiteX1" fmla="*/ 1744247 w 7800630"/>
              <a:gd name="connsiteY1" fmla="*/ 30356 h 1188341"/>
              <a:gd name="connsiteX2" fmla="*/ 4044140 w 7800630"/>
              <a:gd name="connsiteY2" fmla="*/ 1088686 h 1188341"/>
              <a:gd name="connsiteX3" fmla="*/ 6049336 w 7800630"/>
              <a:gd name="connsiteY3" fmla="*/ 472 h 1188341"/>
              <a:gd name="connsiteX4" fmla="*/ 7800630 w 7800630"/>
              <a:gd name="connsiteY4" fmla="*/ 1188341 h 1188341"/>
              <a:gd name="connsiteX0" fmla="*/ 0 w 7800630"/>
              <a:gd name="connsiteY0" fmla="*/ 1120027 h 1188341"/>
              <a:gd name="connsiteX1" fmla="*/ 1744247 w 7800630"/>
              <a:gd name="connsiteY1" fmla="*/ 30356 h 1188341"/>
              <a:gd name="connsiteX2" fmla="*/ 4044140 w 7800630"/>
              <a:gd name="connsiteY2" fmla="*/ 1088686 h 1188341"/>
              <a:gd name="connsiteX3" fmla="*/ 6049336 w 7800630"/>
              <a:gd name="connsiteY3" fmla="*/ 472 h 1188341"/>
              <a:gd name="connsiteX4" fmla="*/ 7800630 w 7800630"/>
              <a:gd name="connsiteY4" fmla="*/ 1188341 h 1188341"/>
              <a:gd name="connsiteX0" fmla="*/ 0 w 7800630"/>
              <a:gd name="connsiteY0" fmla="*/ 1120027 h 1188341"/>
              <a:gd name="connsiteX1" fmla="*/ 1744247 w 7800630"/>
              <a:gd name="connsiteY1" fmla="*/ 30356 h 1188341"/>
              <a:gd name="connsiteX2" fmla="*/ 4044140 w 7800630"/>
              <a:gd name="connsiteY2" fmla="*/ 1088686 h 1188341"/>
              <a:gd name="connsiteX3" fmla="*/ 6049336 w 7800630"/>
              <a:gd name="connsiteY3" fmla="*/ 472 h 1188341"/>
              <a:gd name="connsiteX4" fmla="*/ 7800630 w 7800630"/>
              <a:gd name="connsiteY4" fmla="*/ 1188341 h 1188341"/>
              <a:gd name="connsiteX0" fmla="*/ 0 w 7851801"/>
              <a:gd name="connsiteY0" fmla="*/ 1120082 h 1120082"/>
              <a:gd name="connsiteX1" fmla="*/ 1744247 w 7851801"/>
              <a:gd name="connsiteY1" fmla="*/ 30411 h 1120082"/>
              <a:gd name="connsiteX2" fmla="*/ 4044140 w 7851801"/>
              <a:gd name="connsiteY2" fmla="*/ 1088741 h 1120082"/>
              <a:gd name="connsiteX3" fmla="*/ 6049336 w 7851801"/>
              <a:gd name="connsiteY3" fmla="*/ 527 h 1120082"/>
              <a:gd name="connsiteX4" fmla="*/ 7851801 w 7851801"/>
              <a:gd name="connsiteY4" fmla="*/ 1061175 h 1120082"/>
              <a:gd name="connsiteX0" fmla="*/ 0 w 7851801"/>
              <a:gd name="connsiteY0" fmla="*/ 1120082 h 1120082"/>
              <a:gd name="connsiteX1" fmla="*/ 1744247 w 7851801"/>
              <a:gd name="connsiteY1" fmla="*/ 30411 h 1120082"/>
              <a:gd name="connsiteX2" fmla="*/ 4044140 w 7851801"/>
              <a:gd name="connsiteY2" fmla="*/ 1088741 h 1120082"/>
              <a:gd name="connsiteX3" fmla="*/ 6049336 w 7851801"/>
              <a:gd name="connsiteY3" fmla="*/ 527 h 1120082"/>
              <a:gd name="connsiteX4" fmla="*/ 7851801 w 7851801"/>
              <a:gd name="connsiteY4" fmla="*/ 1061175 h 1120082"/>
              <a:gd name="connsiteX0" fmla="*/ 0 w 7851801"/>
              <a:gd name="connsiteY0" fmla="*/ 1120082 h 1120082"/>
              <a:gd name="connsiteX1" fmla="*/ 1744247 w 7851801"/>
              <a:gd name="connsiteY1" fmla="*/ 30411 h 1120082"/>
              <a:gd name="connsiteX2" fmla="*/ 4044140 w 7851801"/>
              <a:gd name="connsiteY2" fmla="*/ 1088741 h 1120082"/>
              <a:gd name="connsiteX3" fmla="*/ 6049336 w 7851801"/>
              <a:gd name="connsiteY3" fmla="*/ 527 h 1120082"/>
              <a:gd name="connsiteX4" fmla="*/ 7851801 w 7851801"/>
              <a:gd name="connsiteY4" fmla="*/ 1061175 h 1120082"/>
              <a:gd name="connsiteX0" fmla="*/ 0 w 7851801"/>
              <a:gd name="connsiteY0" fmla="*/ 1119555 h 1119555"/>
              <a:gd name="connsiteX1" fmla="*/ 1744247 w 7851801"/>
              <a:gd name="connsiteY1" fmla="*/ 29884 h 1119555"/>
              <a:gd name="connsiteX2" fmla="*/ 4044140 w 7851801"/>
              <a:gd name="connsiteY2" fmla="*/ 1088214 h 1119555"/>
              <a:gd name="connsiteX3" fmla="*/ 6049336 w 7851801"/>
              <a:gd name="connsiteY3" fmla="*/ 0 h 1119555"/>
              <a:gd name="connsiteX4" fmla="*/ 7851801 w 7851801"/>
              <a:gd name="connsiteY4" fmla="*/ 1060648 h 1119555"/>
              <a:gd name="connsiteX0" fmla="*/ 0 w 7851801"/>
              <a:gd name="connsiteY0" fmla="*/ 1119555 h 1119555"/>
              <a:gd name="connsiteX1" fmla="*/ 1744247 w 7851801"/>
              <a:gd name="connsiteY1" fmla="*/ 29884 h 1119555"/>
              <a:gd name="connsiteX2" fmla="*/ 4044140 w 7851801"/>
              <a:gd name="connsiteY2" fmla="*/ 1088214 h 1119555"/>
              <a:gd name="connsiteX3" fmla="*/ 6049336 w 7851801"/>
              <a:gd name="connsiteY3" fmla="*/ 0 h 1119555"/>
              <a:gd name="connsiteX4" fmla="*/ 7851801 w 7851801"/>
              <a:gd name="connsiteY4" fmla="*/ 1060648 h 1119555"/>
              <a:gd name="connsiteX0" fmla="*/ 0 w 7851801"/>
              <a:gd name="connsiteY0" fmla="*/ 1119555 h 1119555"/>
              <a:gd name="connsiteX1" fmla="*/ 2349784 w 7851801"/>
              <a:gd name="connsiteY1" fmla="*/ 13981 h 1119555"/>
              <a:gd name="connsiteX2" fmla="*/ 4044140 w 7851801"/>
              <a:gd name="connsiteY2" fmla="*/ 1088214 h 1119555"/>
              <a:gd name="connsiteX3" fmla="*/ 6049336 w 7851801"/>
              <a:gd name="connsiteY3" fmla="*/ 0 h 1119555"/>
              <a:gd name="connsiteX4" fmla="*/ 7851801 w 7851801"/>
              <a:gd name="connsiteY4" fmla="*/ 1060648 h 1119555"/>
              <a:gd name="connsiteX0" fmla="*/ 0 w 7118332"/>
              <a:gd name="connsiteY0" fmla="*/ 1079799 h 1088237"/>
              <a:gd name="connsiteX1" fmla="*/ 1616315 w 7118332"/>
              <a:gd name="connsiteY1" fmla="*/ 13981 h 1088237"/>
              <a:gd name="connsiteX2" fmla="*/ 3310671 w 7118332"/>
              <a:gd name="connsiteY2" fmla="*/ 1088214 h 1088237"/>
              <a:gd name="connsiteX3" fmla="*/ 5315867 w 7118332"/>
              <a:gd name="connsiteY3" fmla="*/ 0 h 1088237"/>
              <a:gd name="connsiteX4" fmla="*/ 7118332 w 7118332"/>
              <a:gd name="connsiteY4" fmla="*/ 1060648 h 1088237"/>
              <a:gd name="connsiteX0" fmla="*/ 0 w 7118332"/>
              <a:gd name="connsiteY0" fmla="*/ 1079799 h 1088237"/>
              <a:gd name="connsiteX1" fmla="*/ 1616315 w 7118332"/>
              <a:gd name="connsiteY1" fmla="*/ 13981 h 1088237"/>
              <a:gd name="connsiteX2" fmla="*/ 3310671 w 7118332"/>
              <a:gd name="connsiteY2" fmla="*/ 1088214 h 1088237"/>
              <a:gd name="connsiteX3" fmla="*/ 5315867 w 7118332"/>
              <a:gd name="connsiteY3" fmla="*/ 0 h 1088237"/>
              <a:gd name="connsiteX4" fmla="*/ 7118332 w 7118332"/>
              <a:gd name="connsiteY4" fmla="*/ 1060648 h 1088237"/>
              <a:gd name="connsiteX0" fmla="*/ 0 w 7118332"/>
              <a:gd name="connsiteY0" fmla="*/ 1065820 h 1074258"/>
              <a:gd name="connsiteX1" fmla="*/ 1616315 w 7118332"/>
              <a:gd name="connsiteY1" fmla="*/ 2 h 1074258"/>
              <a:gd name="connsiteX2" fmla="*/ 3310671 w 7118332"/>
              <a:gd name="connsiteY2" fmla="*/ 1074235 h 1074258"/>
              <a:gd name="connsiteX3" fmla="*/ 4974720 w 7118332"/>
              <a:gd name="connsiteY3" fmla="*/ 1924 h 1074258"/>
              <a:gd name="connsiteX4" fmla="*/ 7118332 w 7118332"/>
              <a:gd name="connsiteY4" fmla="*/ 1046669 h 1074258"/>
              <a:gd name="connsiteX0" fmla="*/ 0 w 6623667"/>
              <a:gd name="connsiteY0" fmla="*/ 1065820 h 1074258"/>
              <a:gd name="connsiteX1" fmla="*/ 1616315 w 6623667"/>
              <a:gd name="connsiteY1" fmla="*/ 2 h 1074258"/>
              <a:gd name="connsiteX2" fmla="*/ 3310671 w 6623667"/>
              <a:gd name="connsiteY2" fmla="*/ 1074235 h 1074258"/>
              <a:gd name="connsiteX3" fmla="*/ 4974720 w 6623667"/>
              <a:gd name="connsiteY3" fmla="*/ 1924 h 1074258"/>
              <a:gd name="connsiteX4" fmla="*/ 6623667 w 6623667"/>
              <a:gd name="connsiteY4" fmla="*/ 1038718 h 1074258"/>
              <a:gd name="connsiteX0" fmla="*/ 0 w 6478679"/>
              <a:gd name="connsiteY0" fmla="*/ 1065820 h 1074258"/>
              <a:gd name="connsiteX1" fmla="*/ 1616315 w 6478679"/>
              <a:gd name="connsiteY1" fmla="*/ 2 h 1074258"/>
              <a:gd name="connsiteX2" fmla="*/ 3310671 w 6478679"/>
              <a:gd name="connsiteY2" fmla="*/ 1074235 h 1074258"/>
              <a:gd name="connsiteX3" fmla="*/ 4974720 w 6478679"/>
              <a:gd name="connsiteY3" fmla="*/ 1924 h 1074258"/>
              <a:gd name="connsiteX4" fmla="*/ 6478679 w 6478679"/>
              <a:gd name="connsiteY4" fmla="*/ 1070523 h 1074258"/>
              <a:gd name="connsiteX0" fmla="*/ 0 w 6700425"/>
              <a:gd name="connsiteY0" fmla="*/ 1065820 h 1074258"/>
              <a:gd name="connsiteX1" fmla="*/ 1616315 w 6700425"/>
              <a:gd name="connsiteY1" fmla="*/ 2 h 1074258"/>
              <a:gd name="connsiteX2" fmla="*/ 3310671 w 6700425"/>
              <a:gd name="connsiteY2" fmla="*/ 1074235 h 1074258"/>
              <a:gd name="connsiteX3" fmla="*/ 4974720 w 6700425"/>
              <a:gd name="connsiteY3" fmla="*/ 1924 h 1074258"/>
              <a:gd name="connsiteX4" fmla="*/ 6700425 w 6700425"/>
              <a:gd name="connsiteY4" fmla="*/ 1038717 h 1074258"/>
              <a:gd name="connsiteX0" fmla="*/ 0 w 6700425"/>
              <a:gd name="connsiteY0" fmla="*/ 1127507 h 1135945"/>
              <a:gd name="connsiteX1" fmla="*/ 1616315 w 6700425"/>
              <a:gd name="connsiteY1" fmla="*/ 61689 h 1135945"/>
              <a:gd name="connsiteX2" fmla="*/ 3310671 w 6700425"/>
              <a:gd name="connsiteY2" fmla="*/ 1135922 h 1135945"/>
              <a:gd name="connsiteX3" fmla="*/ 5034421 w 6700425"/>
              <a:gd name="connsiteY3" fmla="*/ 0 h 1135945"/>
              <a:gd name="connsiteX4" fmla="*/ 6700425 w 6700425"/>
              <a:gd name="connsiteY4" fmla="*/ 1100404 h 1135945"/>
              <a:gd name="connsiteX0" fmla="*/ 0 w 6700425"/>
              <a:gd name="connsiteY0" fmla="*/ 1127507 h 1135945"/>
              <a:gd name="connsiteX1" fmla="*/ 1616315 w 6700425"/>
              <a:gd name="connsiteY1" fmla="*/ 61689 h 1135945"/>
              <a:gd name="connsiteX2" fmla="*/ 3310671 w 6700425"/>
              <a:gd name="connsiteY2" fmla="*/ 1135922 h 1135945"/>
              <a:gd name="connsiteX3" fmla="*/ 5034421 w 6700425"/>
              <a:gd name="connsiteY3" fmla="*/ 0 h 1135945"/>
              <a:gd name="connsiteX4" fmla="*/ 6700425 w 6700425"/>
              <a:gd name="connsiteY4" fmla="*/ 1100404 h 1135945"/>
              <a:gd name="connsiteX0" fmla="*/ 0 w 6700425"/>
              <a:gd name="connsiteY0" fmla="*/ 1127507 h 1135945"/>
              <a:gd name="connsiteX1" fmla="*/ 1616315 w 6700425"/>
              <a:gd name="connsiteY1" fmla="*/ 61689 h 1135945"/>
              <a:gd name="connsiteX2" fmla="*/ 3310671 w 6700425"/>
              <a:gd name="connsiteY2" fmla="*/ 1135922 h 1135945"/>
              <a:gd name="connsiteX3" fmla="*/ 5034421 w 6700425"/>
              <a:gd name="connsiteY3" fmla="*/ 0 h 1135945"/>
              <a:gd name="connsiteX4" fmla="*/ 6700425 w 6700425"/>
              <a:gd name="connsiteY4" fmla="*/ 1100404 h 1135945"/>
              <a:gd name="connsiteX0" fmla="*/ 0 w 6700425"/>
              <a:gd name="connsiteY0" fmla="*/ 1127507 h 1135945"/>
              <a:gd name="connsiteX1" fmla="*/ 1616315 w 6700425"/>
              <a:gd name="connsiteY1" fmla="*/ 61689 h 1135945"/>
              <a:gd name="connsiteX2" fmla="*/ 3310671 w 6700425"/>
              <a:gd name="connsiteY2" fmla="*/ 1135922 h 1135945"/>
              <a:gd name="connsiteX3" fmla="*/ 5034421 w 6700425"/>
              <a:gd name="connsiteY3" fmla="*/ 0 h 1135945"/>
              <a:gd name="connsiteX4" fmla="*/ 6700425 w 6700425"/>
              <a:gd name="connsiteY4" fmla="*/ 1100404 h 1135945"/>
              <a:gd name="connsiteX0" fmla="*/ 0 w 6700425"/>
              <a:gd name="connsiteY0" fmla="*/ 1127507 h 1135922"/>
              <a:gd name="connsiteX1" fmla="*/ 1616315 w 6700425"/>
              <a:gd name="connsiteY1" fmla="*/ 61689 h 1135922"/>
              <a:gd name="connsiteX2" fmla="*/ 3310671 w 6700425"/>
              <a:gd name="connsiteY2" fmla="*/ 1135922 h 1135922"/>
              <a:gd name="connsiteX3" fmla="*/ 5034421 w 6700425"/>
              <a:gd name="connsiteY3" fmla="*/ 0 h 1135922"/>
              <a:gd name="connsiteX4" fmla="*/ 6700425 w 6700425"/>
              <a:gd name="connsiteY4" fmla="*/ 1100404 h 1135922"/>
              <a:gd name="connsiteX0" fmla="*/ 0 w 6700425"/>
              <a:gd name="connsiteY0" fmla="*/ 1127509 h 1135924"/>
              <a:gd name="connsiteX1" fmla="*/ 1616315 w 6700425"/>
              <a:gd name="connsiteY1" fmla="*/ 61691 h 1135924"/>
              <a:gd name="connsiteX2" fmla="*/ 3310671 w 6700425"/>
              <a:gd name="connsiteY2" fmla="*/ 1135924 h 1135924"/>
              <a:gd name="connsiteX3" fmla="*/ 5034421 w 6700425"/>
              <a:gd name="connsiteY3" fmla="*/ 2 h 1135924"/>
              <a:gd name="connsiteX4" fmla="*/ 6700425 w 6700425"/>
              <a:gd name="connsiteY4" fmla="*/ 1100406 h 1135924"/>
              <a:gd name="connsiteX0" fmla="*/ 0 w 6700425"/>
              <a:gd name="connsiteY0" fmla="*/ 1127509 h 1135924"/>
              <a:gd name="connsiteX1" fmla="*/ 1616315 w 6700425"/>
              <a:gd name="connsiteY1" fmla="*/ 61691 h 1135924"/>
              <a:gd name="connsiteX2" fmla="*/ 3310671 w 6700425"/>
              <a:gd name="connsiteY2" fmla="*/ 1135924 h 1135924"/>
              <a:gd name="connsiteX3" fmla="*/ 5034421 w 6700425"/>
              <a:gd name="connsiteY3" fmla="*/ 2 h 1135924"/>
              <a:gd name="connsiteX4" fmla="*/ 6700425 w 6700425"/>
              <a:gd name="connsiteY4" fmla="*/ 1100406 h 1135924"/>
              <a:gd name="connsiteX0" fmla="*/ 0 w 6700425"/>
              <a:gd name="connsiteY0" fmla="*/ 1127509 h 1135924"/>
              <a:gd name="connsiteX1" fmla="*/ 1616315 w 6700425"/>
              <a:gd name="connsiteY1" fmla="*/ 61691 h 1135924"/>
              <a:gd name="connsiteX2" fmla="*/ 3310671 w 6700425"/>
              <a:gd name="connsiteY2" fmla="*/ 1135924 h 1135924"/>
              <a:gd name="connsiteX3" fmla="*/ 5034421 w 6700425"/>
              <a:gd name="connsiteY3" fmla="*/ 2 h 1135924"/>
              <a:gd name="connsiteX4" fmla="*/ 6700425 w 6700425"/>
              <a:gd name="connsiteY4" fmla="*/ 1072905 h 1135924"/>
              <a:gd name="connsiteX0" fmla="*/ 0 w 6715173"/>
              <a:gd name="connsiteY0" fmla="*/ 1127509 h 1135924"/>
              <a:gd name="connsiteX1" fmla="*/ 1616315 w 6715173"/>
              <a:gd name="connsiteY1" fmla="*/ 61691 h 1135924"/>
              <a:gd name="connsiteX2" fmla="*/ 3310671 w 6715173"/>
              <a:gd name="connsiteY2" fmla="*/ 1135924 h 1135924"/>
              <a:gd name="connsiteX3" fmla="*/ 5034421 w 6715173"/>
              <a:gd name="connsiteY3" fmla="*/ 2 h 1135924"/>
              <a:gd name="connsiteX4" fmla="*/ 6715173 w 6715173"/>
              <a:gd name="connsiteY4" fmla="*/ 1059155 h 1135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15173" h="1135924">
                <a:moveTo>
                  <a:pt x="0" y="1127509"/>
                </a:moveTo>
                <a:cubicBezTo>
                  <a:pt x="507007" y="1133134"/>
                  <a:pt x="1064537" y="60289"/>
                  <a:pt x="1616315" y="61691"/>
                </a:cubicBezTo>
                <a:cubicBezTo>
                  <a:pt x="2168093" y="63093"/>
                  <a:pt x="2778719" y="1127987"/>
                  <a:pt x="3310671" y="1135924"/>
                </a:cubicBezTo>
                <a:cubicBezTo>
                  <a:pt x="3866607" y="1117437"/>
                  <a:pt x="4488155" y="10816"/>
                  <a:pt x="5034421" y="2"/>
                </a:cubicBezTo>
                <a:cubicBezTo>
                  <a:pt x="5562285" y="-1785"/>
                  <a:pt x="6713956" y="1071307"/>
                  <a:pt x="6715173" y="1059155"/>
                </a:cubicBezTo>
              </a:path>
            </a:pathLst>
          </a:custGeom>
          <a:ln w="76200">
            <a:solidFill>
              <a:schemeClr val="tx1"/>
            </a:solidFill>
          </a:ln>
        </p:spPr>
        <p:style>
          <a:lnRef idx="1">
            <a:schemeClr val="accent1"/>
          </a:lnRef>
          <a:fillRef idx="0">
            <a:schemeClr val="accent1"/>
          </a:fillRef>
          <a:effectRef idx="0">
            <a:schemeClr val="accent1"/>
          </a:effectRef>
          <a:fontRef idx="minor">
            <a:schemeClr val="tx1"/>
          </a:fontRef>
        </p:style>
        <p:txBody>
          <a:bodyPr lIns="125496" tIns="62748" rIns="125496" bIns="62748" rtlCol="0" anchor="ctr"/>
          <a:lstStyle/>
          <a:p>
            <a:pPr algn="ctr"/>
            <a:endParaRPr lang="zh-CN" altLang="en-US" sz="2471">
              <a:latin typeface="Arial"/>
              <a:ea typeface="微软雅黑"/>
              <a:cs typeface="+mn-ea"/>
              <a:sym typeface="Arial"/>
            </a:endParaRPr>
          </a:p>
        </p:txBody>
      </p:sp>
      <p:grpSp>
        <p:nvGrpSpPr>
          <p:cNvPr id="22" name="组合 21"/>
          <p:cNvGrpSpPr/>
          <p:nvPr/>
        </p:nvGrpSpPr>
        <p:grpSpPr>
          <a:xfrm>
            <a:off x="8400577" y="2503399"/>
            <a:ext cx="1729831" cy="1729831"/>
            <a:chOff x="12529169" y="3967390"/>
            <a:chExt cx="1680496" cy="1680496"/>
          </a:xfrm>
        </p:grpSpPr>
        <p:grpSp>
          <p:nvGrpSpPr>
            <p:cNvPr id="21" name="组合 20"/>
            <p:cNvGrpSpPr/>
            <p:nvPr/>
          </p:nvGrpSpPr>
          <p:grpSpPr>
            <a:xfrm>
              <a:off x="12529169" y="3967390"/>
              <a:ext cx="1680496" cy="1680496"/>
              <a:chOff x="10515120" y="1090158"/>
              <a:chExt cx="1680496" cy="1680496"/>
            </a:xfrm>
          </p:grpSpPr>
          <p:sp>
            <p:nvSpPr>
              <p:cNvPr id="3" name="椭圆 2"/>
              <p:cNvSpPr/>
              <p:nvPr/>
            </p:nvSpPr>
            <p:spPr>
              <a:xfrm>
                <a:off x="10515120" y="1090158"/>
                <a:ext cx="1680496" cy="1680496"/>
              </a:xfrm>
              <a:prstGeom prst="ellipse">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a:outerShdw blurRad="228600" dist="114300" dir="2700000" algn="tl" rotWithShape="0">
                  <a:prstClr val="black">
                    <a:alpha val="25000"/>
                  </a:prstClr>
                </a:outerShdw>
              </a:effectLst>
            </p:spPr>
            <p:txBody>
              <a:bodyPr vert="horz" wrap="square" lIns="94124" tIns="47062" rIns="94124" bIns="47062" numCol="1" anchor="t" anchorCtr="0" compatLnSpc="1">
                <a:prstTxWarp prst="textNoShape">
                  <a:avLst/>
                </a:prstTxWarp>
              </a:bodyPr>
              <a:lstStyle/>
              <a:p>
                <a:endParaRPr lang="zh-CN" altLang="en-US" sz="2471"/>
              </a:p>
            </p:txBody>
          </p:sp>
          <p:sp>
            <p:nvSpPr>
              <p:cNvPr id="122" name="椭圆 121"/>
              <p:cNvSpPr/>
              <p:nvPr/>
            </p:nvSpPr>
            <p:spPr>
              <a:xfrm>
                <a:off x="10660159" y="1235197"/>
                <a:ext cx="1390418" cy="1390418"/>
              </a:xfrm>
              <a:prstGeom prst="ellipse">
                <a:avLst/>
              </a:prstGeom>
              <a:solidFill>
                <a:schemeClr val="accent4"/>
              </a:soli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grpSp>
        <p:sp>
          <p:nvSpPr>
            <p:cNvPr id="91" name="TextBox 90"/>
            <p:cNvSpPr txBox="1"/>
            <p:nvPr/>
          </p:nvSpPr>
          <p:spPr>
            <a:xfrm>
              <a:off x="12939992" y="4293819"/>
              <a:ext cx="1010287" cy="947824"/>
            </a:xfrm>
            <a:prstGeom prst="rect">
              <a:avLst/>
            </a:prstGeom>
            <a:noFill/>
          </p:spPr>
          <p:txBody>
            <a:bodyPr wrap="square" rtlCol="0">
              <a:spAutoFit/>
            </a:bodyPr>
            <a:lstStyle/>
            <a:p>
              <a:r>
                <a:rPr lang="en-US" altLang="zh-CN" sz="5559" dirty="0">
                  <a:solidFill>
                    <a:schemeClr val="bg1"/>
                  </a:solidFill>
                  <a:latin typeface="DFGothic-EB" panose="02010609010101010101" pitchFamily="1" charset="-128"/>
                  <a:ea typeface="DFGothic-EB" panose="02010609010101010101" pitchFamily="1" charset="-128"/>
                </a:rPr>
                <a:t>04</a:t>
              </a:r>
              <a:endParaRPr lang="zh-CN" altLang="en-US" sz="5559" dirty="0">
                <a:solidFill>
                  <a:schemeClr val="bg1"/>
                </a:solidFill>
                <a:latin typeface="DFGothic-EB" panose="02010609010101010101" pitchFamily="1" charset="-128"/>
                <a:ea typeface="DFGothic-EB" panose="02010609010101010101" pitchFamily="1" charset="-128"/>
              </a:endParaRPr>
            </a:p>
          </p:txBody>
        </p:sp>
      </p:grpSp>
      <p:grpSp>
        <p:nvGrpSpPr>
          <p:cNvPr id="123" name="组合 122"/>
          <p:cNvGrpSpPr/>
          <p:nvPr/>
        </p:nvGrpSpPr>
        <p:grpSpPr>
          <a:xfrm>
            <a:off x="10698357" y="3911716"/>
            <a:ext cx="1729831" cy="1729831"/>
            <a:chOff x="12529169" y="3967390"/>
            <a:chExt cx="1680496" cy="1680496"/>
          </a:xfrm>
        </p:grpSpPr>
        <p:grpSp>
          <p:nvGrpSpPr>
            <p:cNvPr id="124" name="组合 123"/>
            <p:cNvGrpSpPr/>
            <p:nvPr/>
          </p:nvGrpSpPr>
          <p:grpSpPr>
            <a:xfrm>
              <a:off x="12529169" y="3967390"/>
              <a:ext cx="1680496" cy="1680496"/>
              <a:chOff x="10515120" y="1090158"/>
              <a:chExt cx="1680496" cy="1680496"/>
            </a:xfrm>
          </p:grpSpPr>
          <p:sp>
            <p:nvSpPr>
              <p:cNvPr id="126" name="椭圆 125"/>
              <p:cNvSpPr/>
              <p:nvPr/>
            </p:nvSpPr>
            <p:spPr>
              <a:xfrm>
                <a:off x="10515120" y="1090158"/>
                <a:ext cx="1680496" cy="1680496"/>
              </a:xfrm>
              <a:prstGeom prst="ellipse">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a:outerShdw blurRad="228600" dist="114300" dir="2700000" algn="tl" rotWithShape="0">
                  <a:prstClr val="black">
                    <a:alpha val="25000"/>
                  </a:prstClr>
                </a:outerShdw>
              </a:effectLst>
            </p:spPr>
            <p:txBody>
              <a:bodyPr vert="horz" wrap="square" lIns="94124" tIns="47062" rIns="94124" bIns="47062" numCol="1" anchor="t" anchorCtr="0" compatLnSpc="1">
                <a:prstTxWarp prst="textNoShape">
                  <a:avLst/>
                </a:prstTxWarp>
              </a:bodyPr>
              <a:lstStyle/>
              <a:p>
                <a:endParaRPr lang="zh-CN" altLang="en-US" sz="2471"/>
              </a:p>
            </p:txBody>
          </p:sp>
          <p:sp>
            <p:nvSpPr>
              <p:cNvPr id="127" name="椭圆 126"/>
              <p:cNvSpPr/>
              <p:nvPr/>
            </p:nvSpPr>
            <p:spPr>
              <a:xfrm>
                <a:off x="10644507" y="1219545"/>
                <a:ext cx="1421722" cy="1421722"/>
              </a:xfrm>
              <a:prstGeom prst="ellipse">
                <a:avLst/>
              </a:prstGeom>
              <a:solidFill>
                <a:schemeClr val="accent5"/>
              </a:soli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grpSp>
        <p:sp>
          <p:nvSpPr>
            <p:cNvPr id="125" name="TextBox 124"/>
            <p:cNvSpPr txBox="1"/>
            <p:nvPr/>
          </p:nvSpPr>
          <p:spPr>
            <a:xfrm>
              <a:off x="12939992" y="4293819"/>
              <a:ext cx="1010287" cy="947824"/>
            </a:xfrm>
            <a:prstGeom prst="rect">
              <a:avLst/>
            </a:prstGeom>
            <a:noFill/>
          </p:spPr>
          <p:txBody>
            <a:bodyPr wrap="square" rtlCol="0">
              <a:spAutoFit/>
            </a:bodyPr>
            <a:lstStyle/>
            <a:p>
              <a:r>
                <a:rPr lang="en-US" altLang="zh-CN" sz="5559" dirty="0">
                  <a:solidFill>
                    <a:schemeClr val="bg1"/>
                  </a:solidFill>
                  <a:latin typeface="DFGothic-EB" panose="02010609010101010101" pitchFamily="1" charset="-128"/>
                  <a:ea typeface="DFGothic-EB" panose="02010609010101010101" pitchFamily="1" charset="-128"/>
                </a:rPr>
                <a:t>05</a:t>
              </a:r>
              <a:endParaRPr lang="zh-CN" altLang="en-US" sz="5559" dirty="0">
                <a:solidFill>
                  <a:schemeClr val="bg1"/>
                </a:solidFill>
                <a:latin typeface="DFGothic-EB" panose="02010609010101010101" pitchFamily="1" charset="-128"/>
                <a:ea typeface="DFGothic-EB" panose="02010609010101010101" pitchFamily="1" charset="-128"/>
              </a:endParaRPr>
            </a:p>
          </p:txBody>
        </p:sp>
      </p:grpSp>
      <p:grpSp>
        <p:nvGrpSpPr>
          <p:cNvPr id="128" name="组合 127"/>
          <p:cNvGrpSpPr/>
          <p:nvPr/>
        </p:nvGrpSpPr>
        <p:grpSpPr>
          <a:xfrm>
            <a:off x="6251040" y="3911716"/>
            <a:ext cx="1729831" cy="1729831"/>
            <a:chOff x="12529169" y="3967390"/>
            <a:chExt cx="1680496" cy="1680496"/>
          </a:xfrm>
        </p:grpSpPr>
        <p:grpSp>
          <p:nvGrpSpPr>
            <p:cNvPr id="129" name="组合 128"/>
            <p:cNvGrpSpPr/>
            <p:nvPr/>
          </p:nvGrpSpPr>
          <p:grpSpPr>
            <a:xfrm>
              <a:off x="12529169" y="3967390"/>
              <a:ext cx="1680496" cy="1680496"/>
              <a:chOff x="10515120" y="1090158"/>
              <a:chExt cx="1680496" cy="1680496"/>
            </a:xfrm>
          </p:grpSpPr>
          <p:sp>
            <p:nvSpPr>
              <p:cNvPr id="131" name="椭圆 130"/>
              <p:cNvSpPr/>
              <p:nvPr/>
            </p:nvSpPr>
            <p:spPr>
              <a:xfrm>
                <a:off x="10515120" y="1090158"/>
                <a:ext cx="1680496" cy="1680496"/>
              </a:xfrm>
              <a:prstGeom prst="ellipse">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a:outerShdw blurRad="228600" dist="114300" dir="2700000" algn="tl" rotWithShape="0">
                  <a:prstClr val="black">
                    <a:alpha val="25000"/>
                  </a:prstClr>
                </a:outerShdw>
              </a:effectLst>
            </p:spPr>
            <p:txBody>
              <a:bodyPr vert="horz" wrap="square" lIns="94124" tIns="47062" rIns="94124" bIns="47062" numCol="1" anchor="t" anchorCtr="0" compatLnSpc="1">
                <a:prstTxWarp prst="textNoShape">
                  <a:avLst/>
                </a:prstTxWarp>
              </a:bodyPr>
              <a:lstStyle/>
              <a:p>
                <a:endParaRPr lang="zh-CN" altLang="en-US" sz="2471"/>
              </a:p>
            </p:txBody>
          </p:sp>
          <p:sp>
            <p:nvSpPr>
              <p:cNvPr id="132" name="椭圆 131"/>
              <p:cNvSpPr/>
              <p:nvPr/>
            </p:nvSpPr>
            <p:spPr>
              <a:xfrm>
                <a:off x="10648377" y="1223415"/>
                <a:ext cx="1413982" cy="1413982"/>
              </a:xfrm>
              <a:prstGeom prst="ellipse">
                <a:avLst/>
              </a:prstGeom>
              <a:solidFill>
                <a:schemeClr val="accent3"/>
              </a:soli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grpSp>
        <p:sp>
          <p:nvSpPr>
            <p:cNvPr id="130" name="TextBox 129"/>
            <p:cNvSpPr txBox="1"/>
            <p:nvPr/>
          </p:nvSpPr>
          <p:spPr>
            <a:xfrm>
              <a:off x="12939992" y="4293819"/>
              <a:ext cx="1010287" cy="947824"/>
            </a:xfrm>
            <a:prstGeom prst="rect">
              <a:avLst/>
            </a:prstGeom>
            <a:noFill/>
          </p:spPr>
          <p:txBody>
            <a:bodyPr wrap="square" rtlCol="0">
              <a:spAutoFit/>
            </a:bodyPr>
            <a:lstStyle/>
            <a:p>
              <a:r>
                <a:rPr lang="en-US" altLang="zh-CN" sz="5559" dirty="0">
                  <a:solidFill>
                    <a:schemeClr val="bg1"/>
                  </a:solidFill>
                  <a:latin typeface="DFGothic-EB" panose="02010609010101010101" pitchFamily="1" charset="-128"/>
                  <a:ea typeface="DFGothic-EB" panose="02010609010101010101" pitchFamily="1" charset="-128"/>
                </a:rPr>
                <a:t>03</a:t>
              </a:r>
              <a:endParaRPr lang="zh-CN" altLang="en-US" sz="5559" dirty="0">
                <a:solidFill>
                  <a:schemeClr val="bg1"/>
                </a:solidFill>
                <a:latin typeface="DFGothic-EB" panose="02010609010101010101" pitchFamily="1" charset="-128"/>
                <a:ea typeface="DFGothic-EB" panose="02010609010101010101" pitchFamily="1" charset="-128"/>
              </a:endParaRPr>
            </a:p>
          </p:txBody>
        </p:sp>
      </p:grpSp>
      <p:grpSp>
        <p:nvGrpSpPr>
          <p:cNvPr id="133" name="组合 132"/>
          <p:cNvGrpSpPr/>
          <p:nvPr/>
        </p:nvGrpSpPr>
        <p:grpSpPr>
          <a:xfrm>
            <a:off x="4076478" y="2478373"/>
            <a:ext cx="1729831" cy="1729831"/>
            <a:chOff x="12529169" y="3967390"/>
            <a:chExt cx="1680496" cy="1680496"/>
          </a:xfrm>
        </p:grpSpPr>
        <p:grpSp>
          <p:nvGrpSpPr>
            <p:cNvPr id="134" name="组合 133"/>
            <p:cNvGrpSpPr/>
            <p:nvPr/>
          </p:nvGrpSpPr>
          <p:grpSpPr>
            <a:xfrm>
              <a:off x="12529169" y="3967390"/>
              <a:ext cx="1680496" cy="1680496"/>
              <a:chOff x="10515120" y="1090158"/>
              <a:chExt cx="1680496" cy="1680496"/>
            </a:xfrm>
          </p:grpSpPr>
          <p:sp>
            <p:nvSpPr>
              <p:cNvPr id="136" name="椭圆 135"/>
              <p:cNvSpPr/>
              <p:nvPr/>
            </p:nvSpPr>
            <p:spPr>
              <a:xfrm>
                <a:off x="10515120" y="1090158"/>
                <a:ext cx="1680496" cy="1680496"/>
              </a:xfrm>
              <a:prstGeom prst="ellipse">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a:outerShdw blurRad="228600" dist="114300" dir="2700000" algn="tl" rotWithShape="0">
                  <a:prstClr val="black">
                    <a:alpha val="25000"/>
                  </a:prstClr>
                </a:outerShdw>
              </a:effectLst>
            </p:spPr>
            <p:txBody>
              <a:bodyPr vert="horz" wrap="square" lIns="94124" tIns="47062" rIns="94124" bIns="47062" numCol="1" anchor="t" anchorCtr="0" compatLnSpc="1">
                <a:prstTxWarp prst="textNoShape">
                  <a:avLst/>
                </a:prstTxWarp>
              </a:bodyPr>
              <a:lstStyle/>
              <a:p>
                <a:endParaRPr lang="zh-CN" altLang="en-US" sz="2471"/>
              </a:p>
            </p:txBody>
          </p:sp>
          <p:sp>
            <p:nvSpPr>
              <p:cNvPr id="137" name="椭圆 136"/>
              <p:cNvSpPr/>
              <p:nvPr/>
            </p:nvSpPr>
            <p:spPr>
              <a:xfrm>
                <a:off x="10650383" y="1225421"/>
                <a:ext cx="1409970" cy="1409970"/>
              </a:xfrm>
              <a:prstGeom prst="ellipse">
                <a:avLst/>
              </a:prstGeom>
              <a:solidFill>
                <a:schemeClr val="accent2"/>
              </a:soli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grpSp>
        <p:sp>
          <p:nvSpPr>
            <p:cNvPr id="135" name="TextBox 134"/>
            <p:cNvSpPr txBox="1"/>
            <p:nvPr/>
          </p:nvSpPr>
          <p:spPr>
            <a:xfrm>
              <a:off x="12939992" y="4293819"/>
              <a:ext cx="1010287" cy="947824"/>
            </a:xfrm>
            <a:prstGeom prst="rect">
              <a:avLst/>
            </a:prstGeom>
            <a:noFill/>
          </p:spPr>
          <p:txBody>
            <a:bodyPr wrap="square" rtlCol="0">
              <a:spAutoFit/>
            </a:bodyPr>
            <a:lstStyle/>
            <a:p>
              <a:r>
                <a:rPr lang="en-US" altLang="zh-CN" sz="5559" dirty="0">
                  <a:solidFill>
                    <a:schemeClr val="bg1"/>
                  </a:solidFill>
                  <a:latin typeface="DFGothic-EB" panose="02010609010101010101" pitchFamily="1" charset="-128"/>
                  <a:ea typeface="DFGothic-EB" panose="02010609010101010101" pitchFamily="1" charset="-128"/>
                </a:rPr>
                <a:t>02</a:t>
              </a:r>
              <a:endParaRPr lang="zh-CN" altLang="en-US" sz="5559" dirty="0">
                <a:solidFill>
                  <a:schemeClr val="bg1"/>
                </a:solidFill>
                <a:latin typeface="DFGothic-EB" panose="02010609010101010101" pitchFamily="1" charset="-128"/>
                <a:ea typeface="DFGothic-EB" panose="02010609010101010101" pitchFamily="1" charset="-128"/>
              </a:endParaRPr>
            </a:p>
          </p:txBody>
        </p:sp>
      </p:grpSp>
      <p:grpSp>
        <p:nvGrpSpPr>
          <p:cNvPr id="138" name="组合 137"/>
          <p:cNvGrpSpPr/>
          <p:nvPr/>
        </p:nvGrpSpPr>
        <p:grpSpPr>
          <a:xfrm>
            <a:off x="2001063" y="3960812"/>
            <a:ext cx="1729831" cy="1729831"/>
            <a:chOff x="12529169" y="3967390"/>
            <a:chExt cx="1680496" cy="1680496"/>
          </a:xfrm>
        </p:grpSpPr>
        <p:grpSp>
          <p:nvGrpSpPr>
            <p:cNvPr id="139" name="组合 138"/>
            <p:cNvGrpSpPr/>
            <p:nvPr/>
          </p:nvGrpSpPr>
          <p:grpSpPr>
            <a:xfrm>
              <a:off x="12529169" y="3967390"/>
              <a:ext cx="1680496" cy="1680496"/>
              <a:chOff x="10515120" y="1090158"/>
              <a:chExt cx="1680496" cy="1680496"/>
            </a:xfrm>
          </p:grpSpPr>
          <p:sp>
            <p:nvSpPr>
              <p:cNvPr id="141" name="椭圆 140"/>
              <p:cNvSpPr/>
              <p:nvPr/>
            </p:nvSpPr>
            <p:spPr>
              <a:xfrm>
                <a:off x="10515120" y="1090158"/>
                <a:ext cx="1680496" cy="1680496"/>
              </a:xfrm>
              <a:prstGeom prst="ellipse">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a:outerShdw blurRad="228600" dist="114300" dir="2700000" algn="tl" rotWithShape="0">
                  <a:prstClr val="black">
                    <a:alpha val="25000"/>
                  </a:prstClr>
                </a:outerShdw>
              </a:effectLst>
            </p:spPr>
            <p:txBody>
              <a:bodyPr vert="horz" wrap="square" lIns="94124" tIns="47062" rIns="94124" bIns="47062" numCol="1" anchor="t" anchorCtr="0" compatLnSpc="1">
                <a:prstTxWarp prst="textNoShape">
                  <a:avLst/>
                </a:prstTxWarp>
              </a:bodyPr>
              <a:lstStyle/>
              <a:p>
                <a:endParaRPr lang="zh-CN" altLang="en-US" sz="2471"/>
              </a:p>
            </p:txBody>
          </p:sp>
          <p:sp>
            <p:nvSpPr>
              <p:cNvPr id="142" name="椭圆 141"/>
              <p:cNvSpPr/>
              <p:nvPr/>
            </p:nvSpPr>
            <p:spPr>
              <a:xfrm>
                <a:off x="10672509" y="1247547"/>
                <a:ext cx="1365718" cy="1365718"/>
              </a:xfrm>
              <a:prstGeom prst="ellipse">
                <a:avLst/>
              </a:prstGeom>
              <a:solidFill>
                <a:schemeClr val="accent1"/>
              </a:soli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grpSp>
        <p:sp>
          <p:nvSpPr>
            <p:cNvPr id="140" name="TextBox 139"/>
            <p:cNvSpPr txBox="1"/>
            <p:nvPr/>
          </p:nvSpPr>
          <p:spPr>
            <a:xfrm>
              <a:off x="12939992" y="4293819"/>
              <a:ext cx="1010287" cy="947824"/>
            </a:xfrm>
            <a:prstGeom prst="rect">
              <a:avLst/>
            </a:prstGeom>
            <a:noFill/>
          </p:spPr>
          <p:txBody>
            <a:bodyPr wrap="square" rtlCol="0">
              <a:spAutoFit/>
            </a:bodyPr>
            <a:lstStyle/>
            <a:p>
              <a:r>
                <a:rPr lang="en-US" altLang="zh-CN" sz="5559" dirty="0">
                  <a:solidFill>
                    <a:schemeClr val="bg1"/>
                  </a:solidFill>
                  <a:latin typeface="DFGothic-EB" panose="02010609010101010101" pitchFamily="1" charset="-128"/>
                  <a:ea typeface="DFGothic-EB" panose="02010609010101010101" pitchFamily="1" charset="-128"/>
                </a:rPr>
                <a:t>01</a:t>
              </a:r>
              <a:endParaRPr lang="zh-CN" altLang="en-US" sz="5559" dirty="0">
                <a:solidFill>
                  <a:schemeClr val="bg1"/>
                </a:solidFill>
                <a:latin typeface="DFGothic-EB" panose="02010609010101010101" pitchFamily="1" charset="-128"/>
                <a:ea typeface="DFGothic-EB" panose="02010609010101010101" pitchFamily="1" charset="-128"/>
              </a:endParaRPr>
            </a:p>
          </p:txBody>
        </p:sp>
      </p:grpSp>
      <p:sp>
        <p:nvSpPr>
          <p:cNvPr id="44" name="TextBox 43"/>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Tree>
    <p:extLst>
      <p:ext uri="{BB962C8B-B14F-4D97-AF65-F5344CB8AC3E}">
        <p14:creationId xmlns:p14="http://schemas.microsoft.com/office/powerpoint/2010/main" val="1075281145"/>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wipe(left)">
                                      <p:cBhvr>
                                        <p:cTn id="7" dur="2000"/>
                                        <p:tgtEl>
                                          <p:spTgt spid="54"/>
                                        </p:tgtEl>
                                      </p:cBhvr>
                                    </p:animEffect>
                                  </p:childTnLst>
                                </p:cTn>
                              </p:par>
                              <p:par>
                                <p:cTn id="8" presetID="53" presetClass="entr" presetSubtype="16" fill="hold" nodeType="withEffect">
                                  <p:stCondLst>
                                    <p:cond delay="1400"/>
                                  </p:stCondLst>
                                  <p:childTnLst>
                                    <p:set>
                                      <p:cBhvr>
                                        <p:cTn id="9" dur="1" fill="hold">
                                          <p:stCondLst>
                                            <p:cond delay="0"/>
                                          </p:stCondLst>
                                        </p:cTn>
                                        <p:tgtEl>
                                          <p:spTgt spid="22"/>
                                        </p:tgtEl>
                                        <p:attrNameLst>
                                          <p:attrName>style.visibility</p:attrName>
                                        </p:attrNameLst>
                                      </p:cBhvr>
                                      <p:to>
                                        <p:strVal val="visible"/>
                                      </p:to>
                                    </p:set>
                                    <p:anim calcmode="lin" valueType="num">
                                      <p:cBhvr>
                                        <p:cTn id="10" dur="500" fill="hold"/>
                                        <p:tgtEl>
                                          <p:spTgt spid="22"/>
                                        </p:tgtEl>
                                        <p:attrNameLst>
                                          <p:attrName>ppt_w</p:attrName>
                                        </p:attrNameLst>
                                      </p:cBhvr>
                                      <p:tavLst>
                                        <p:tav tm="0">
                                          <p:val>
                                            <p:fltVal val="0"/>
                                          </p:val>
                                        </p:tav>
                                        <p:tav tm="100000">
                                          <p:val>
                                            <p:strVal val="#ppt_w"/>
                                          </p:val>
                                        </p:tav>
                                      </p:tavLst>
                                    </p:anim>
                                    <p:anim calcmode="lin" valueType="num">
                                      <p:cBhvr>
                                        <p:cTn id="11" dur="500" fill="hold"/>
                                        <p:tgtEl>
                                          <p:spTgt spid="22"/>
                                        </p:tgtEl>
                                        <p:attrNameLst>
                                          <p:attrName>ppt_h</p:attrName>
                                        </p:attrNameLst>
                                      </p:cBhvr>
                                      <p:tavLst>
                                        <p:tav tm="0">
                                          <p:val>
                                            <p:fltVal val="0"/>
                                          </p:val>
                                        </p:tav>
                                        <p:tav tm="100000">
                                          <p:val>
                                            <p:strVal val="#ppt_h"/>
                                          </p:val>
                                        </p:tav>
                                      </p:tavLst>
                                    </p:anim>
                                    <p:animEffect transition="in" filter="fade">
                                      <p:cBhvr>
                                        <p:cTn id="12" dur="500"/>
                                        <p:tgtEl>
                                          <p:spTgt spid="22"/>
                                        </p:tgtEl>
                                      </p:cBhvr>
                                    </p:animEffect>
                                  </p:childTnLst>
                                </p:cTn>
                              </p:par>
                              <p:par>
                                <p:cTn id="13" presetID="53" presetClass="entr" presetSubtype="16" fill="hold" nodeType="withEffect">
                                  <p:stCondLst>
                                    <p:cond delay="1400"/>
                                  </p:stCondLst>
                                  <p:childTnLst>
                                    <p:set>
                                      <p:cBhvr>
                                        <p:cTn id="14" dur="1" fill="hold">
                                          <p:stCondLst>
                                            <p:cond delay="0"/>
                                          </p:stCondLst>
                                        </p:cTn>
                                        <p:tgtEl>
                                          <p:spTgt spid="123"/>
                                        </p:tgtEl>
                                        <p:attrNameLst>
                                          <p:attrName>style.visibility</p:attrName>
                                        </p:attrNameLst>
                                      </p:cBhvr>
                                      <p:to>
                                        <p:strVal val="visible"/>
                                      </p:to>
                                    </p:set>
                                    <p:anim calcmode="lin" valueType="num">
                                      <p:cBhvr>
                                        <p:cTn id="15" dur="500" fill="hold"/>
                                        <p:tgtEl>
                                          <p:spTgt spid="123"/>
                                        </p:tgtEl>
                                        <p:attrNameLst>
                                          <p:attrName>ppt_w</p:attrName>
                                        </p:attrNameLst>
                                      </p:cBhvr>
                                      <p:tavLst>
                                        <p:tav tm="0">
                                          <p:val>
                                            <p:fltVal val="0"/>
                                          </p:val>
                                        </p:tav>
                                        <p:tav tm="100000">
                                          <p:val>
                                            <p:strVal val="#ppt_w"/>
                                          </p:val>
                                        </p:tav>
                                      </p:tavLst>
                                    </p:anim>
                                    <p:anim calcmode="lin" valueType="num">
                                      <p:cBhvr>
                                        <p:cTn id="16" dur="500" fill="hold"/>
                                        <p:tgtEl>
                                          <p:spTgt spid="123"/>
                                        </p:tgtEl>
                                        <p:attrNameLst>
                                          <p:attrName>ppt_h</p:attrName>
                                        </p:attrNameLst>
                                      </p:cBhvr>
                                      <p:tavLst>
                                        <p:tav tm="0">
                                          <p:val>
                                            <p:fltVal val="0"/>
                                          </p:val>
                                        </p:tav>
                                        <p:tav tm="100000">
                                          <p:val>
                                            <p:strVal val="#ppt_h"/>
                                          </p:val>
                                        </p:tav>
                                      </p:tavLst>
                                    </p:anim>
                                    <p:animEffect transition="in" filter="fade">
                                      <p:cBhvr>
                                        <p:cTn id="17" dur="500"/>
                                        <p:tgtEl>
                                          <p:spTgt spid="123"/>
                                        </p:tgtEl>
                                      </p:cBhvr>
                                    </p:animEffect>
                                  </p:childTnLst>
                                </p:cTn>
                              </p:par>
                              <p:par>
                                <p:cTn id="18" presetID="53" presetClass="entr" presetSubtype="16" fill="hold" nodeType="withEffect">
                                  <p:stCondLst>
                                    <p:cond delay="900"/>
                                  </p:stCondLst>
                                  <p:childTnLst>
                                    <p:set>
                                      <p:cBhvr>
                                        <p:cTn id="19" dur="1" fill="hold">
                                          <p:stCondLst>
                                            <p:cond delay="0"/>
                                          </p:stCondLst>
                                        </p:cTn>
                                        <p:tgtEl>
                                          <p:spTgt spid="128"/>
                                        </p:tgtEl>
                                        <p:attrNameLst>
                                          <p:attrName>style.visibility</p:attrName>
                                        </p:attrNameLst>
                                      </p:cBhvr>
                                      <p:to>
                                        <p:strVal val="visible"/>
                                      </p:to>
                                    </p:set>
                                    <p:anim calcmode="lin" valueType="num">
                                      <p:cBhvr>
                                        <p:cTn id="20" dur="500" fill="hold"/>
                                        <p:tgtEl>
                                          <p:spTgt spid="128"/>
                                        </p:tgtEl>
                                        <p:attrNameLst>
                                          <p:attrName>ppt_w</p:attrName>
                                        </p:attrNameLst>
                                      </p:cBhvr>
                                      <p:tavLst>
                                        <p:tav tm="0">
                                          <p:val>
                                            <p:fltVal val="0"/>
                                          </p:val>
                                        </p:tav>
                                        <p:tav tm="100000">
                                          <p:val>
                                            <p:strVal val="#ppt_w"/>
                                          </p:val>
                                        </p:tav>
                                      </p:tavLst>
                                    </p:anim>
                                    <p:anim calcmode="lin" valueType="num">
                                      <p:cBhvr>
                                        <p:cTn id="21" dur="500" fill="hold"/>
                                        <p:tgtEl>
                                          <p:spTgt spid="128"/>
                                        </p:tgtEl>
                                        <p:attrNameLst>
                                          <p:attrName>ppt_h</p:attrName>
                                        </p:attrNameLst>
                                      </p:cBhvr>
                                      <p:tavLst>
                                        <p:tav tm="0">
                                          <p:val>
                                            <p:fltVal val="0"/>
                                          </p:val>
                                        </p:tav>
                                        <p:tav tm="100000">
                                          <p:val>
                                            <p:strVal val="#ppt_h"/>
                                          </p:val>
                                        </p:tav>
                                      </p:tavLst>
                                    </p:anim>
                                    <p:animEffect transition="in" filter="fade">
                                      <p:cBhvr>
                                        <p:cTn id="22" dur="500"/>
                                        <p:tgtEl>
                                          <p:spTgt spid="128"/>
                                        </p:tgtEl>
                                      </p:cBhvr>
                                    </p:animEffect>
                                  </p:childTnLst>
                                </p:cTn>
                              </p:par>
                              <p:par>
                                <p:cTn id="23" presetID="53" presetClass="entr" presetSubtype="16" fill="hold" nodeType="withEffect">
                                  <p:stCondLst>
                                    <p:cond delay="300"/>
                                  </p:stCondLst>
                                  <p:childTnLst>
                                    <p:set>
                                      <p:cBhvr>
                                        <p:cTn id="24" dur="1" fill="hold">
                                          <p:stCondLst>
                                            <p:cond delay="0"/>
                                          </p:stCondLst>
                                        </p:cTn>
                                        <p:tgtEl>
                                          <p:spTgt spid="133"/>
                                        </p:tgtEl>
                                        <p:attrNameLst>
                                          <p:attrName>style.visibility</p:attrName>
                                        </p:attrNameLst>
                                      </p:cBhvr>
                                      <p:to>
                                        <p:strVal val="visible"/>
                                      </p:to>
                                    </p:set>
                                    <p:anim calcmode="lin" valueType="num">
                                      <p:cBhvr>
                                        <p:cTn id="25" dur="500" fill="hold"/>
                                        <p:tgtEl>
                                          <p:spTgt spid="133"/>
                                        </p:tgtEl>
                                        <p:attrNameLst>
                                          <p:attrName>ppt_w</p:attrName>
                                        </p:attrNameLst>
                                      </p:cBhvr>
                                      <p:tavLst>
                                        <p:tav tm="0">
                                          <p:val>
                                            <p:fltVal val="0"/>
                                          </p:val>
                                        </p:tav>
                                        <p:tav tm="100000">
                                          <p:val>
                                            <p:strVal val="#ppt_w"/>
                                          </p:val>
                                        </p:tav>
                                      </p:tavLst>
                                    </p:anim>
                                    <p:anim calcmode="lin" valueType="num">
                                      <p:cBhvr>
                                        <p:cTn id="26" dur="500" fill="hold"/>
                                        <p:tgtEl>
                                          <p:spTgt spid="133"/>
                                        </p:tgtEl>
                                        <p:attrNameLst>
                                          <p:attrName>ppt_h</p:attrName>
                                        </p:attrNameLst>
                                      </p:cBhvr>
                                      <p:tavLst>
                                        <p:tav tm="0">
                                          <p:val>
                                            <p:fltVal val="0"/>
                                          </p:val>
                                        </p:tav>
                                        <p:tav tm="100000">
                                          <p:val>
                                            <p:strVal val="#ppt_h"/>
                                          </p:val>
                                        </p:tav>
                                      </p:tavLst>
                                    </p:anim>
                                    <p:animEffect transition="in" filter="fade">
                                      <p:cBhvr>
                                        <p:cTn id="27" dur="500"/>
                                        <p:tgtEl>
                                          <p:spTgt spid="133"/>
                                        </p:tgtEl>
                                      </p:cBhvr>
                                    </p:animEffect>
                                  </p:childTnLst>
                                </p:cTn>
                              </p:par>
                              <p:par>
                                <p:cTn id="28" presetID="53" presetClass="entr" presetSubtype="16" fill="hold" nodeType="withEffect">
                                  <p:stCondLst>
                                    <p:cond delay="0"/>
                                  </p:stCondLst>
                                  <p:childTnLst>
                                    <p:set>
                                      <p:cBhvr>
                                        <p:cTn id="29" dur="1" fill="hold">
                                          <p:stCondLst>
                                            <p:cond delay="0"/>
                                          </p:stCondLst>
                                        </p:cTn>
                                        <p:tgtEl>
                                          <p:spTgt spid="138"/>
                                        </p:tgtEl>
                                        <p:attrNameLst>
                                          <p:attrName>style.visibility</p:attrName>
                                        </p:attrNameLst>
                                      </p:cBhvr>
                                      <p:to>
                                        <p:strVal val="visible"/>
                                      </p:to>
                                    </p:set>
                                    <p:anim calcmode="lin" valueType="num">
                                      <p:cBhvr>
                                        <p:cTn id="30" dur="500" fill="hold"/>
                                        <p:tgtEl>
                                          <p:spTgt spid="138"/>
                                        </p:tgtEl>
                                        <p:attrNameLst>
                                          <p:attrName>ppt_w</p:attrName>
                                        </p:attrNameLst>
                                      </p:cBhvr>
                                      <p:tavLst>
                                        <p:tav tm="0">
                                          <p:val>
                                            <p:fltVal val="0"/>
                                          </p:val>
                                        </p:tav>
                                        <p:tav tm="100000">
                                          <p:val>
                                            <p:strVal val="#ppt_w"/>
                                          </p:val>
                                        </p:tav>
                                      </p:tavLst>
                                    </p:anim>
                                    <p:anim calcmode="lin" valueType="num">
                                      <p:cBhvr>
                                        <p:cTn id="31" dur="500" fill="hold"/>
                                        <p:tgtEl>
                                          <p:spTgt spid="138"/>
                                        </p:tgtEl>
                                        <p:attrNameLst>
                                          <p:attrName>ppt_h</p:attrName>
                                        </p:attrNameLst>
                                      </p:cBhvr>
                                      <p:tavLst>
                                        <p:tav tm="0">
                                          <p:val>
                                            <p:fltVal val="0"/>
                                          </p:val>
                                        </p:tav>
                                        <p:tav tm="100000">
                                          <p:val>
                                            <p:strVal val="#ppt_h"/>
                                          </p:val>
                                        </p:tav>
                                      </p:tavLst>
                                    </p:anim>
                                    <p:animEffect transition="in" filter="fade">
                                      <p:cBhvr>
                                        <p:cTn id="32" dur="500"/>
                                        <p:tgtEl>
                                          <p:spTgt spid="138"/>
                                        </p:tgtEl>
                                      </p:cBhvr>
                                    </p:animEffect>
                                  </p:childTnLst>
                                </p:cTn>
                              </p:par>
                              <p:par>
                                <p:cTn id="33" presetID="42" presetClass="entr" presetSubtype="0" fill="hold" nodeType="withEffect">
                                  <p:stCondLst>
                                    <p:cond delay="140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1000"/>
                                        <p:tgtEl>
                                          <p:spTgt spid="11"/>
                                        </p:tgtEl>
                                      </p:cBhvr>
                                    </p:animEffect>
                                    <p:anim calcmode="lin" valueType="num">
                                      <p:cBhvr>
                                        <p:cTn id="36" dur="1000" fill="hold"/>
                                        <p:tgtEl>
                                          <p:spTgt spid="11"/>
                                        </p:tgtEl>
                                        <p:attrNameLst>
                                          <p:attrName>ppt_x</p:attrName>
                                        </p:attrNameLst>
                                      </p:cBhvr>
                                      <p:tavLst>
                                        <p:tav tm="0">
                                          <p:val>
                                            <p:strVal val="#ppt_x"/>
                                          </p:val>
                                        </p:tav>
                                        <p:tav tm="100000">
                                          <p:val>
                                            <p:strVal val="#ppt_x"/>
                                          </p:val>
                                        </p:tav>
                                      </p:tavLst>
                                    </p:anim>
                                    <p:anim calcmode="lin" valueType="num">
                                      <p:cBhvr>
                                        <p:cTn id="37" dur="1000" fill="hold"/>
                                        <p:tgtEl>
                                          <p:spTgt spid="11"/>
                                        </p:tgtEl>
                                        <p:attrNameLst>
                                          <p:attrName>ppt_y</p:attrName>
                                        </p:attrNameLst>
                                      </p:cBhvr>
                                      <p:tavLst>
                                        <p:tav tm="0">
                                          <p:val>
                                            <p:strVal val="#ppt_y+.1"/>
                                          </p:val>
                                        </p:tav>
                                        <p:tav tm="100000">
                                          <p:val>
                                            <p:strVal val="#ppt_y"/>
                                          </p:val>
                                        </p:tav>
                                      </p:tavLst>
                                    </p:anim>
                                  </p:childTnLst>
                                </p:cTn>
                              </p:par>
                              <p:par>
                                <p:cTn id="38" presetID="47" presetClass="entr" presetSubtype="0" fill="hold" nodeType="withEffect">
                                  <p:stCondLst>
                                    <p:cond delay="160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1000"/>
                                        <p:tgtEl>
                                          <p:spTgt spid="12"/>
                                        </p:tgtEl>
                                      </p:cBhvr>
                                    </p:animEffect>
                                    <p:anim calcmode="lin" valueType="num">
                                      <p:cBhvr>
                                        <p:cTn id="41" dur="1000" fill="hold"/>
                                        <p:tgtEl>
                                          <p:spTgt spid="12"/>
                                        </p:tgtEl>
                                        <p:attrNameLst>
                                          <p:attrName>ppt_x</p:attrName>
                                        </p:attrNameLst>
                                      </p:cBhvr>
                                      <p:tavLst>
                                        <p:tav tm="0">
                                          <p:val>
                                            <p:strVal val="#ppt_x"/>
                                          </p:val>
                                        </p:tav>
                                        <p:tav tm="100000">
                                          <p:val>
                                            <p:strVal val="#ppt_x"/>
                                          </p:val>
                                        </p:tav>
                                      </p:tavLst>
                                    </p:anim>
                                    <p:anim calcmode="lin" valueType="num">
                                      <p:cBhvr>
                                        <p:cTn id="42" dur="1000" fill="hold"/>
                                        <p:tgtEl>
                                          <p:spTgt spid="12"/>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180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1000"/>
                                        <p:tgtEl>
                                          <p:spTgt spid="14"/>
                                        </p:tgtEl>
                                      </p:cBhvr>
                                    </p:animEffect>
                                    <p:anim calcmode="lin" valueType="num">
                                      <p:cBhvr>
                                        <p:cTn id="46" dur="1000" fill="hold"/>
                                        <p:tgtEl>
                                          <p:spTgt spid="14"/>
                                        </p:tgtEl>
                                        <p:attrNameLst>
                                          <p:attrName>ppt_x</p:attrName>
                                        </p:attrNameLst>
                                      </p:cBhvr>
                                      <p:tavLst>
                                        <p:tav tm="0">
                                          <p:val>
                                            <p:strVal val="#ppt_x"/>
                                          </p:val>
                                        </p:tav>
                                        <p:tav tm="100000">
                                          <p:val>
                                            <p:strVal val="#ppt_x"/>
                                          </p:val>
                                        </p:tav>
                                      </p:tavLst>
                                    </p:anim>
                                    <p:anim calcmode="lin" valueType="num">
                                      <p:cBhvr>
                                        <p:cTn id="47" dur="1000" fill="hold"/>
                                        <p:tgtEl>
                                          <p:spTgt spid="14"/>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200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1000"/>
                                        <p:tgtEl>
                                          <p:spTgt spid="16"/>
                                        </p:tgtEl>
                                      </p:cBhvr>
                                    </p:animEffect>
                                    <p:anim calcmode="lin" valueType="num">
                                      <p:cBhvr>
                                        <p:cTn id="51" dur="1000" fill="hold"/>
                                        <p:tgtEl>
                                          <p:spTgt spid="16"/>
                                        </p:tgtEl>
                                        <p:attrNameLst>
                                          <p:attrName>ppt_x</p:attrName>
                                        </p:attrNameLst>
                                      </p:cBhvr>
                                      <p:tavLst>
                                        <p:tav tm="0">
                                          <p:val>
                                            <p:strVal val="#ppt_x"/>
                                          </p:val>
                                        </p:tav>
                                        <p:tav tm="100000">
                                          <p:val>
                                            <p:strVal val="#ppt_x"/>
                                          </p:val>
                                        </p:tav>
                                      </p:tavLst>
                                    </p:anim>
                                    <p:anim calcmode="lin" valueType="num">
                                      <p:cBhvr>
                                        <p:cTn id="52" dur="1000" fill="hold"/>
                                        <p:tgtEl>
                                          <p:spTgt spid="16"/>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220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1700"/>
                                        <p:tgtEl>
                                          <p:spTgt spid="15"/>
                                        </p:tgtEl>
                                      </p:cBhvr>
                                    </p:animEffect>
                                    <p:anim calcmode="lin" valueType="num">
                                      <p:cBhvr>
                                        <p:cTn id="56" dur="1700" fill="hold"/>
                                        <p:tgtEl>
                                          <p:spTgt spid="15"/>
                                        </p:tgtEl>
                                        <p:attrNameLst>
                                          <p:attrName>ppt_x</p:attrName>
                                        </p:attrNameLst>
                                      </p:cBhvr>
                                      <p:tavLst>
                                        <p:tav tm="0">
                                          <p:val>
                                            <p:strVal val="#ppt_x"/>
                                          </p:val>
                                        </p:tav>
                                        <p:tav tm="100000">
                                          <p:val>
                                            <p:strVal val="#ppt_x"/>
                                          </p:val>
                                        </p:tav>
                                      </p:tavLst>
                                    </p:anim>
                                    <p:anim calcmode="lin" valueType="num">
                                      <p:cBhvr>
                                        <p:cTn id="57" dur="1700" fill="hold"/>
                                        <p:tgtEl>
                                          <p:spTgt spid="15"/>
                                        </p:tgtEl>
                                        <p:attrNameLst>
                                          <p:attrName>ppt_y</p:attrName>
                                        </p:attrNameLst>
                                      </p:cBhvr>
                                      <p:tavLst>
                                        <p:tav tm="0">
                                          <p:val>
                                            <p:strVal val="#ppt_y+.1"/>
                                          </p:val>
                                        </p:tav>
                                        <p:tav tm="100000">
                                          <p:val>
                                            <p:strVal val="#ppt_y"/>
                                          </p:val>
                                        </p:tav>
                                      </p:tavLst>
                                    </p:anim>
                                  </p:childTnLst>
                                </p:cTn>
                              </p:par>
                            </p:childTnLst>
                          </p:cTn>
                        </p:par>
                        <p:par>
                          <p:cTn id="58" fill="hold">
                            <p:stCondLst>
                              <p:cond delay="3900"/>
                            </p:stCondLst>
                            <p:childTnLst>
                              <p:par>
                                <p:cTn id="59" presetID="10" presetClass="entr" presetSubtype="0" fill="hold" grpId="0" nodeType="afterEffect">
                                  <p:stCondLst>
                                    <p:cond delay="0"/>
                                  </p:stCondLst>
                                  <p:childTnLst>
                                    <p:set>
                                      <p:cBhvr>
                                        <p:cTn id="60" dur="1" fill="hold">
                                          <p:stCondLst>
                                            <p:cond delay="0"/>
                                          </p:stCondLst>
                                        </p:cTn>
                                        <p:tgtEl>
                                          <p:spTgt spid="44"/>
                                        </p:tgtEl>
                                        <p:attrNameLst>
                                          <p:attrName>style.visibility</p:attrName>
                                        </p:attrNameLst>
                                      </p:cBhvr>
                                      <p:to>
                                        <p:strVal val="visible"/>
                                      </p:to>
                                    </p:set>
                                    <p:animEffect transition="in" filter="fade">
                                      <p:cBhvr>
                                        <p:cTn id="61"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4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nvSpPr>
        <p:spPr>
          <a:xfrm>
            <a:off x="1" y="2439624"/>
            <a:ext cx="14082713" cy="1492372"/>
          </a:xfrm>
          <a:prstGeom prst="rect">
            <a:avLst/>
          </a:prstGeom>
          <a:solidFill>
            <a:schemeClr val="bg1">
              <a:alpha val="84000"/>
            </a:schemeClr>
          </a:solidFill>
          <a:ln>
            <a:noFill/>
          </a:ln>
          <a:effectLst>
            <a:outerShdw blurRad="1397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27" name="TextBox 26"/>
          <p:cNvSpPr txBox="1"/>
          <p:nvPr/>
        </p:nvSpPr>
        <p:spPr>
          <a:xfrm>
            <a:off x="6789113" y="4191698"/>
            <a:ext cx="1583045"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 工作前言</a:t>
            </a:r>
          </a:p>
        </p:txBody>
      </p:sp>
      <p:sp>
        <p:nvSpPr>
          <p:cNvPr id="28" name="TextBox 27"/>
          <p:cNvSpPr txBox="1"/>
          <p:nvPr/>
        </p:nvSpPr>
        <p:spPr>
          <a:xfrm>
            <a:off x="8449856" y="4191698"/>
            <a:ext cx="1517366"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 工作回顾</a:t>
            </a:r>
          </a:p>
        </p:txBody>
      </p:sp>
      <p:sp>
        <p:nvSpPr>
          <p:cNvPr id="29" name="TextBox 28"/>
          <p:cNvSpPr txBox="1"/>
          <p:nvPr/>
        </p:nvSpPr>
        <p:spPr>
          <a:xfrm>
            <a:off x="6789113" y="4828916"/>
            <a:ext cx="1583045"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 工作计划</a:t>
            </a:r>
          </a:p>
        </p:txBody>
      </p:sp>
      <p:sp>
        <p:nvSpPr>
          <p:cNvPr id="30" name="TextBox 29"/>
          <p:cNvSpPr txBox="1"/>
          <p:nvPr/>
        </p:nvSpPr>
        <p:spPr>
          <a:xfrm>
            <a:off x="8449856" y="4828916"/>
            <a:ext cx="1517366"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 工作团队</a:t>
            </a:r>
          </a:p>
        </p:txBody>
      </p:sp>
      <p:sp>
        <p:nvSpPr>
          <p:cNvPr id="31" name="TextBox 30"/>
          <p:cNvSpPr txBox="1"/>
          <p:nvPr/>
        </p:nvSpPr>
        <p:spPr>
          <a:xfrm>
            <a:off x="6821952" y="5451771"/>
            <a:ext cx="1517366"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 工作进度</a:t>
            </a:r>
          </a:p>
        </p:txBody>
      </p:sp>
      <p:sp>
        <p:nvSpPr>
          <p:cNvPr id="33" name="TextBox 32"/>
          <p:cNvSpPr txBox="1"/>
          <p:nvPr/>
        </p:nvSpPr>
        <p:spPr>
          <a:xfrm>
            <a:off x="8449856" y="5427598"/>
            <a:ext cx="1517366"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 去年相比</a:t>
            </a:r>
          </a:p>
        </p:txBody>
      </p:sp>
      <p:grpSp>
        <p:nvGrpSpPr>
          <p:cNvPr id="59" name="组合 58"/>
          <p:cNvGrpSpPr/>
          <p:nvPr/>
        </p:nvGrpSpPr>
        <p:grpSpPr>
          <a:xfrm>
            <a:off x="2696796" y="6227262"/>
            <a:ext cx="452009" cy="452172"/>
            <a:chOff x="1463339" y="1072758"/>
            <a:chExt cx="1546058" cy="1546058"/>
          </a:xfrm>
          <a:effectLst>
            <a:outerShdw blurRad="330200" dist="215900" dir="6900000" sx="71000" sy="71000" algn="t" rotWithShape="0">
              <a:prstClr val="black">
                <a:alpha val="54000"/>
              </a:prstClr>
            </a:outerShdw>
          </a:effectLst>
        </p:grpSpPr>
        <p:sp>
          <p:nvSpPr>
            <p:cNvPr id="61" name="同心圆 60"/>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62" name="椭圆 61"/>
            <p:cNvSpPr/>
            <p:nvPr/>
          </p:nvSpPr>
          <p:spPr>
            <a:xfrm>
              <a:off x="1484232" y="1093651"/>
              <a:ext cx="1504274"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80" name="矩形 79"/>
          <p:cNvSpPr/>
          <p:nvPr/>
        </p:nvSpPr>
        <p:spPr>
          <a:xfrm>
            <a:off x="-2499" y="7518665"/>
            <a:ext cx="14082713" cy="519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nvGrpSpPr>
          <p:cNvPr id="7" name="组合 6"/>
          <p:cNvGrpSpPr/>
          <p:nvPr/>
        </p:nvGrpSpPr>
        <p:grpSpPr>
          <a:xfrm>
            <a:off x="4230609" y="1922705"/>
            <a:ext cx="2268993" cy="2268993"/>
            <a:chOff x="4508674" y="2118116"/>
            <a:chExt cx="2204282" cy="2204282"/>
          </a:xfrm>
        </p:grpSpPr>
        <p:grpSp>
          <p:nvGrpSpPr>
            <p:cNvPr id="38" name="组合 37"/>
            <p:cNvGrpSpPr/>
            <p:nvPr/>
          </p:nvGrpSpPr>
          <p:grpSpPr>
            <a:xfrm>
              <a:off x="4508674" y="2118116"/>
              <a:ext cx="2204282" cy="2204282"/>
              <a:chOff x="1517331" y="1125257"/>
              <a:chExt cx="2204282" cy="2204282"/>
            </a:xfrm>
          </p:grpSpPr>
          <p:sp>
            <p:nvSpPr>
              <p:cNvPr id="39" name="椭圆 38"/>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40" name="椭圆 39"/>
              <p:cNvSpPr/>
              <p:nvPr/>
            </p:nvSpPr>
            <p:spPr>
              <a:xfrm>
                <a:off x="1719372" y="1327298"/>
                <a:ext cx="1800200" cy="180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sp>
          <p:nvSpPr>
            <p:cNvPr id="81" name="TextBox 80"/>
            <p:cNvSpPr txBox="1"/>
            <p:nvPr/>
          </p:nvSpPr>
          <p:spPr>
            <a:xfrm>
              <a:off x="5044082" y="2653915"/>
              <a:ext cx="1133465" cy="1137876"/>
            </a:xfrm>
            <a:prstGeom prst="rect">
              <a:avLst/>
            </a:prstGeom>
            <a:noFill/>
          </p:spPr>
          <p:txBody>
            <a:bodyPr wrap="square" rtlCol="0">
              <a:spAutoFit/>
            </a:bodyPr>
            <a:lstStyle/>
            <a:p>
              <a:r>
                <a:rPr lang="en-US" altLang="zh-CN" sz="6794" dirty="0">
                  <a:solidFill>
                    <a:schemeClr val="bg1"/>
                  </a:solidFill>
                  <a:latin typeface="DFGothic-EB" panose="02010609010101010101" pitchFamily="1" charset="-128"/>
                  <a:ea typeface="DFGothic-EB" panose="02010609010101010101" pitchFamily="1" charset="-128"/>
                </a:rPr>
                <a:t>01</a:t>
              </a:r>
              <a:endParaRPr lang="zh-CN" altLang="en-US" sz="6794" dirty="0">
                <a:solidFill>
                  <a:schemeClr val="bg1"/>
                </a:solidFill>
                <a:latin typeface="DFGothic-EB" panose="02010609010101010101" pitchFamily="1" charset="-128"/>
                <a:ea typeface="DFGothic-EB" panose="02010609010101010101" pitchFamily="1" charset="-128"/>
              </a:endParaRPr>
            </a:p>
          </p:txBody>
        </p:sp>
      </p:grpSp>
      <p:grpSp>
        <p:nvGrpSpPr>
          <p:cNvPr id="51" name="组合 50"/>
          <p:cNvGrpSpPr/>
          <p:nvPr/>
        </p:nvGrpSpPr>
        <p:grpSpPr>
          <a:xfrm>
            <a:off x="643361" y="5370105"/>
            <a:ext cx="655637" cy="655637"/>
            <a:chOff x="1517331" y="1125257"/>
            <a:chExt cx="2204282" cy="2204282"/>
          </a:xfrm>
        </p:grpSpPr>
        <p:sp>
          <p:nvSpPr>
            <p:cNvPr id="52" name="椭圆 51"/>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53" name="椭圆 52"/>
            <p:cNvSpPr/>
            <p:nvPr/>
          </p:nvSpPr>
          <p:spPr>
            <a:xfrm>
              <a:off x="1719372" y="1327298"/>
              <a:ext cx="1800200" cy="180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grpSp>
        <p:nvGrpSpPr>
          <p:cNvPr id="54" name="组合 53"/>
          <p:cNvGrpSpPr/>
          <p:nvPr/>
        </p:nvGrpSpPr>
        <p:grpSpPr>
          <a:xfrm>
            <a:off x="315542" y="6453348"/>
            <a:ext cx="655637" cy="655637"/>
            <a:chOff x="1517331" y="1125257"/>
            <a:chExt cx="2204282" cy="2204282"/>
          </a:xfrm>
        </p:grpSpPr>
        <p:sp>
          <p:nvSpPr>
            <p:cNvPr id="55" name="椭圆 54"/>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56" name="椭圆 55"/>
            <p:cNvSpPr/>
            <p:nvPr/>
          </p:nvSpPr>
          <p:spPr>
            <a:xfrm>
              <a:off x="1719372" y="1327298"/>
              <a:ext cx="1800200" cy="18002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grpSp>
        <p:nvGrpSpPr>
          <p:cNvPr id="57" name="组合 56"/>
          <p:cNvGrpSpPr/>
          <p:nvPr/>
        </p:nvGrpSpPr>
        <p:grpSpPr>
          <a:xfrm>
            <a:off x="1376527" y="6025742"/>
            <a:ext cx="535449" cy="535449"/>
            <a:chOff x="1517331" y="1125257"/>
            <a:chExt cx="2204282" cy="2204282"/>
          </a:xfrm>
        </p:grpSpPr>
        <p:sp>
          <p:nvSpPr>
            <p:cNvPr id="58" name="椭圆 57"/>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60" name="椭圆 59"/>
            <p:cNvSpPr/>
            <p:nvPr/>
          </p:nvSpPr>
          <p:spPr>
            <a:xfrm>
              <a:off x="1719372" y="1327298"/>
              <a:ext cx="1800200" cy="18002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sp>
        <p:nvSpPr>
          <p:cNvPr id="82" name="TextBox 81"/>
          <p:cNvSpPr txBox="1"/>
          <p:nvPr/>
        </p:nvSpPr>
        <p:spPr>
          <a:xfrm>
            <a:off x="6952695" y="2848983"/>
            <a:ext cx="4313612" cy="682070"/>
          </a:xfrm>
          <a:prstGeom prst="rect">
            <a:avLst/>
          </a:prstGeom>
          <a:noFill/>
        </p:spPr>
        <p:txBody>
          <a:bodyPr wrap="square" rtlCol="0">
            <a:spAutoFit/>
          </a:bodyPr>
          <a:lstStyle/>
          <a:p>
            <a:r>
              <a:rPr lang="zh-CN" altLang="en-US" sz="3706" b="1" spc="-154" dirty="0">
                <a:solidFill>
                  <a:schemeClr val="accent1"/>
                </a:solidFill>
                <a:latin typeface="思源黑体 CN Bold" pitchFamily="34" charset="-122"/>
                <a:ea typeface="思源黑体 CN Bold" pitchFamily="34" charset="-122"/>
              </a:rPr>
              <a:t>年终工作概述</a:t>
            </a:r>
          </a:p>
        </p:txBody>
      </p:sp>
      <p:grpSp>
        <p:nvGrpSpPr>
          <p:cNvPr id="32" name="组合 31"/>
          <p:cNvGrpSpPr/>
          <p:nvPr/>
        </p:nvGrpSpPr>
        <p:grpSpPr>
          <a:xfrm>
            <a:off x="12028831" y="120416"/>
            <a:ext cx="655637" cy="655637"/>
            <a:chOff x="1517331" y="1125257"/>
            <a:chExt cx="2204282" cy="2204282"/>
          </a:xfrm>
        </p:grpSpPr>
        <p:sp>
          <p:nvSpPr>
            <p:cNvPr id="34" name="椭圆 33"/>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36" name="椭圆 35"/>
            <p:cNvSpPr/>
            <p:nvPr/>
          </p:nvSpPr>
          <p:spPr>
            <a:xfrm>
              <a:off x="1719372" y="1327298"/>
              <a:ext cx="1800200" cy="180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grpSp>
        <p:nvGrpSpPr>
          <p:cNvPr id="37" name="组合 36"/>
          <p:cNvGrpSpPr/>
          <p:nvPr/>
        </p:nvGrpSpPr>
        <p:grpSpPr>
          <a:xfrm>
            <a:off x="13187539" y="204731"/>
            <a:ext cx="655637" cy="655637"/>
            <a:chOff x="1517331" y="1125257"/>
            <a:chExt cx="2204282" cy="2204282"/>
          </a:xfrm>
        </p:grpSpPr>
        <p:sp>
          <p:nvSpPr>
            <p:cNvPr id="41" name="椭圆 40"/>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42" name="椭圆 41"/>
            <p:cNvSpPr/>
            <p:nvPr/>
          </p:nvSpPr>
          <p:spPr>
            <a:xfrm>
              <a:off x="1719372" y="1327298"/>
              <a:ext cx="1800200" cy="18002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grpSp>
        <p:nvGrpSpPr>
          <p:cNvPr id="43" name="组合 42"/>
          <p:cNvGrpSpPr/>
          <p:nvPr/>
        </p:nvGrpSpPr>
        <p:grpSpPr>
          <a:xfrm>
            <a:off x="12371064" y="769537"/>
            <a:ext cx="935391" cy="935391"/>
            <a:chOff x="1517331" y="1125257"/>
            <a:chExt cx="2204282" cy="2204282"/>
          </a:xfrm>
        </p:grpSpPr>
        <p:sp>
          <p:nvSpPr>
            <p:cNvPr id="44" name="椭圆 43"/>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45" name="椭圆 44"/>
            <p:cNvSpPr/>
            <p:nvPr/>
          </p:nvSpPr>
          <p:spPr>
            <a:xfrm>
              <a:off x="1719372" y="1327298"/>
              <a:ext cx="1800200" cy="18002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grpSp>
        <p:nvGrpSpPr>
          <p:cNvPr id="46" name="组合 45"/>
          <p:cNvGrpSpPr/>
          <p:nvPr/>
        </p:nvGrpSpPr>
        <p:grpSpPr>
          <a:xfrm>
            <a:off x="11636917" y="1284982"/>
            <a:ext cx="452009" cy="452172"/>
            <a:chOff x="1463339" y="1072758"/>
            <a:chExt cx="1546058" cy="1546058"/>
          </a:xfrm>
          <a:effectLst>
            <a:outerShdw blurRad="330200" dist="215900" dir="6900000" sx="71000" sy="71000" algn="t" rotWithShape="0">
              <a:prstClr val="black">
                <a:alpha val="54000"/>
              </a:prstClr>
            </a:outerShdw>
          </a:effectLst>
        </p:grpSpPr>
        <p:sp>
          <p:nvSpPr>
            <p:cNvPr id="47" name="同心圆 46"/>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48" name="椭圆 47"/>
            <p:cNvSpPr/>
            <p:nvPr/>
          </p:nvSpPr>
          <p:spPr>
            <a:xfrm>
              <a:off x="1484232" y="1093651"/>
              <a:ext cx="1504274"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49" name="TextBox 48"/>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Tree>
    <p:extLst>
      <p:ext uri="{BB962C8B-B14F-4D97-AF65-F5344CB8AC3E}">
        <p14:creationId xmlns:p14="http://schemas.microsoft.com/office/powerpoint/2010/main" val="3014874948"/>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p:tgtEl>
                                              <p:spTgt spid="35"/>
                                            </p:tgtEl>
                                            <p:attrNameLst>
                                              <p:attrName>ppt_x</p:attrName>
                                            </p:attrNameLst>
                                          </p:cBhvr>
                                          <p:tavLst>
                                            <p:tav tm="0">
                                              <p:val>
                                                <p:strVal val="#ppt_x-#ppt_w*1.125000"/>
                                              </p:val>
                                            </p:tav>
                                            <p:tav tm="100000">
                                              <p:val>
                                                <p:strVal val="#ppt_x"/>
                                              </p:val>
                                            </p:tav>
                                          </p:tavLst>
                                        </p:anim>
                                        <p:animEffect transition="in" filter="wipe(right)">
                                          <p:cBhvr>
                                            <p:cTn id="8" dur="500"/>
                                            <p:tgtEl>
                                              <p:spTgt spid="35"/>
                                            </p:tgtEl>
                                          </p:cBhvr>
                                        </p:animEffect>
                                      </p:childTnLst>
                                    </p:cTn>
                                  </p:par>
                                </p:childTnLst>
                              </p:cTn>
                            </p:par>
                            <p:par>
                              <p:cTn id="9" fill="hold">
                                <p:stCondLst>
                                  <p:cond delay="500"/>
                                </p:stCondLst>
                                <p:childTnLst>
                                  <p:par>
                                    <p:cTn id="10" presetID="2" presetClass="entr" presetSubtype="12" fill="hold" nodeType="afterEffect">
                                      <p:stCondLst>
                                        <p:cond delay="0"/>
                                      </p:stCondLst>
                                      <p:childTnLst>
                                        <p:set>
                                          <p:cBhvr>
                                            <p:cTn id="11" dur="1" fill="hold">
                                              <p:stCondLst>
                                                <p:cond delay="0"/>
                                              </p:stCondLst>
                                            </p:cTn>
                                            <p:tgtEl>
                                              <p:spTgt spid="59"/>
                                            </p:tgtEl>
                                            <p:attrNameLst>
                                              <p:attrName>style.visibility</p:attrName>
                                            </p:attrNameLst>
                                          </p:cBhvr>
                                          <p:to>
                                            <p:strVal val="visible"/>
                                          </p:to>
                                        </p:set>
                                        <p:anim calcmode="lin" valueType="num">
                                          <p:cBhvr additive="base">
                                            <p:cTn id="12" dur="500" fill="hold"/>
                                            <p:tgtEl>
                                              <p:spTgt spid="59"/>
                                            </p:tgtEl>
                                            <p:attrNameLst>
                                              <p:attrName>ppt_x</p:attrName>
                                            </p:attrNameLst>
                                          </p:cBhvr>
                                          <p:tavLst>
                                            <p:tav tm="0">
                                              <p:val>
                                                <p:strVal val="0-#ppt_w/2"/>
                                              </p:val>
                                            </p:tav>
                                            <p:tav tm="100000">
                                              <p:val>
                                                <p:strVal val="#ppt_x"/>
                                              </p:val>
                                            </p:tav>
                                          </p:tavLst>
                                        </p:anim>
                                        <p:anim calcmode="lin" valueType="num">
                                          <p:cBhvr additive="base">
                                            <p:cTn id="13" dur="500" fill="hold"/>
                                            <p:tgtEl>
                                              <p:spTgt spid="59"/>
                                            </p:tgtEl>
                                            <p:attrNameLst>
                                              <p:attrName>ppt_y</p:attrName>
                                            </p:attrNameLst>
                                          </p:cBhvr>
                                          <p:tavLst>
                                            <p:tav tm="0">
                                              <p:val>
                                                <p:strVal val="1+#ppt_h/2"/>
                                              </p:val>
                                            </p:tav>
                                            <p:tav tm="100000">
                                              <p:val>
                                                <p:strVal val="#ppt_y"/>
                                              </p:val>
                                            </p:tav>
                                          </p:tavLst>
                                        </p:anim>
                                      </p:childTnLst>
                                    </p:cTn>
                                  </p:par>
                                  <p:par>
                                    <p:cTn id="14" presetID="2" presetClass="entr" presetSubtype="12" accel="90000" fill="hold" nodeType="withEffect" p14:presetBounceEnd="52000">
                                      <p:stCondLst>
                                        <p:cond delay="300"/>
                                      </p:stCondLst>
                                      <p:childTnLst>
                                        <p:set>
                                          <p:cBhvr>
                                            <p:cTn id="15" dur="1" fill="hold">
                                              <p:stCondLst>
                                                <p:cond delay="0"/>
                                              </p:stCondLst>
                                            </p:cTn>
                                            <p:tgtEl>
                                              <p:spTgt spid="57"/>
                                            </p:tgtEl>
                                            <p:attrNameLst>
                                              <p:attrName>style.visibility</p:attrName>
                                            </p:attrNameLst>
                                          </p:cBhvr>
                                          <p:to>
                                            <p:strVal val="visible"/>
                                          </p:to>
                                        </p:set>
                                        <p:anim calcmode="lin" valueType="num" p14:bounceEnd="52000">
                                          <p:cBhvr additive="base">
                                            <p:cTn id="16" dur="500" fill="hold"/>
                                            <p:tgtEl>
                                              <p:spTgt spid="57"/>
                                            </p:tgtEl>
                                            <p:attrNameLst>
                                              <p:attrName>ppt_x</p:attrName>
                                            </p:attrNameLst>
                                          </p:cBhvr>
                                          <p:tavLst>
                                            <p:tav tm="0">
                                              <p:val>
                                                <p:strVal val="0-#ppt_w/2"/>
                                              </p:val>
                                            </p:tav>
                                            <p:tav tm="100000">
                                              <p:val>
                                                <p:strVal val="#ppt_x"/>
                                              </p:val>
                                            </p:tav>
                                          </p:tavLst>
                                        </p:anim>
                                        <p:anim calcmode="lin" valueType="num" p14:bounceEnd="52000">
                                          <p:cBhvr additive="base">
                                            <p:cTn id="17" dur="500" fill="hold"/>
                                            <p:tgtEl>
                                              <p:spTgt spid="57"/>
                                            </p:tgtEl>
                                            <p:attrNameLst>
                                              <p:attrName>ppt_y</p:attrName>
                                            </p:attrNameLst>
                                          </p:cBhvr>
                                          <p:tavLst>
                                            <p:tav tm="0">
                                              <p:val>
                                                <p:strVal val="1+#ppt_h/2"/>
                                              </p:val>
                                            </p:tav>
                                            <p:tav tm="100000">
                                              <p:val>
                                                <p:strVal val="#ppt_y"/>
                                              </p:val>
                                            </p:tav>
                                          </p:tavLst>
                                        </p:anim>
                                      </p:childTnLst>
                                    </p:cTn>
                                  </p:par>
                                  <p:par>
                                    <p:cTn id="18" presetID="2" presetClass="entr" presetSubtype="12" accel="90000" fill="hold" nodeType="withEffect" p14:presetBounceEnd="52000">
                                      <p:stCondLst>
                                        <p:cond delay="600"/>
                                      </p:stCondLst>
                                      <p:childTnLst>
                                        <p:set>
                                          <p:cBhvr>
                                            <p:cTn id="19" dur="1" fill="hold">
                                              <p:stCondLst>
                                                <p:cond delay="0"/>
                                              </p:stCondLst>
                                            </p:cTn>
                                            <p:tgtEl>
                                              <p:spTgt spid="51"/>
                                            </p:tgtEl>
                                            <p:attrNameLst>
                                              <p:attrName>style.visibility</p:attrName>
                                            </p:attrNameLst>
                                          </p:cBhvr>
                                          <p:to>
                                            <p:strVal val="visible"/>
                                          </p:to>
                                        </p:set>
                                        <p:anim calcmode="lin" valueType="num" p14:bounceEnd="52000">
                                          <p:cBhvr additive="base">
                                            <p:cTn id="20" dur="500" fill="hold"/>
                                            <p:tgtEl>
                                              <p:spTgt spid="51"/>
                                            </p:tgtEl>
                                            <p:attrNameLst>
                                              <p:attrName>ppt_x</p:attrName>
                                            </p:attrNameLst>
                                          </p:cBhvr>
                                          <p:tavLst>
                                            <p:tav tm="0">
                                              <p:val>
                                                <p:strVal val="0-#ppt_w/2"/>
                                              </p:val>
                                            </p:tav>
                                            <p:tav tm="100000">
                                              <p:val>
                                                <p:strVal val="#ppt_x"/>
                                              </p:val>
                                            </p:tav>
                                          </p:tavLst>
                                        </p:anim>
                                        <p:anim calcmode="lin" valueType="num" p14:bounceEnd="52000">
                                          <p:cBhvr additive="base">
                                            <p:cTn id="21" dur="500" fill="hold"/>
                                            <p:tgtEl>
                                              <p:spTgt spid="51"/>
                                            </p:tgtEl>
                                            <p:attrNameLst>
                                              <p:attrName>ppt_y</p:attrName>
                                            </p:attrNameLst>
                                          </p:cBhvr>
                                          <p:tavLst>
                                            <p:tav tm="0">
                                              <p:val>
                                                <p:strVal val="1+#ppt_h/2"/>
                                              </p:val>
                                            </p:tav>
                                            <p:tav tm="100000">
                                              <p:val>
                                                <p:strVal val="#ppt_y"/>
                                              </p:val>
                                            </p:tav>
                                          </p:tavLst>
                                        </p:anim>
                                      </p:childTnLst>
                                    </p:cTn>
                                  </p:par>
                                  <p:par>
                                    <p:cTn id="22" presetID="2" presetClass="entr" presetSubtype="12" accel="90000" fill="hold" nodeType="withEffect" p14:presetBounceEnd="52000">
                                      <p:stCondLst>
                                        <p:cond delay="900"/>
                                      </p:stCondLst>
                                      <p:childTnLst>
                                        <p:set>
                                          <p:cBhvr>
                                            <p:cTn id="23" dur="1" fill="hold">
                                              <p:stCondLst>
                                                <p:cond delay="0"/>
                                              </p:stCondLst>
                                            </p:cTn>
                                            <p:tgtEl>
                                              <p:spTgt spid="54"/>
                                            </p:tgtEl>
                                            <p:attrNameLst>
                                              <p:attrName>style.visibility</p:attrName>
                                            </p:attrNameLst>
                                          </p:cBhvr>
                                          <p:to>
                                            <p:strVal val="visible"/>
                                          </p:to>
                                        </p:set>
                                        <p:anim calcmode="lin" valueType="num" p14:bounceEnd="52000">
                                          <p:cBhvr additive="base">
                                            <p:cTn id="24" dur="500" fill="hold"/>
                                            <p:tgtEl>
                                              <p:spTgt spid="54"/>
                                            </p:tgtEl>
                                            <p:attrNameLst>
                                              <p:attrName>ppt_x</p:attrName>
                                            </p:attrNameLst>
                                          </p:cBhvr>
                                          <p:tavLst>
                                            <p:tav tm="0">
                                              <p:val>
                                                <p:strVal val="0-#ppt_w/2"/>
                                              </p:val>
                                            </p:tav>
                                            <p:tav tm="100000">
                                              <p:val>
                                                <p:strVal val="#ppt_x"/>
                                              </p:val>
                                            </p:tav>
                                          </p:tavLst>
                                        </p:anim>
                                        <p:anim calcmode="lin" valueType="num" p14:bounceEnd="52000">
                                          <p:cBhvr additive="base">
                                            <p:cTn id="25" dur="500" fill="hold"/>
                                            <p:tgtEl>
                                              <p:spTgt spid="54"/>
                                            </p:tgtEl>
                                            <p:attrNameLst>
                                              <p:attrName>ppt_y</p:attrName>
                                            </p:attrNameLst>
                                          </p:cBhvr>
                                          <p:tavLst>
                                            <p:tav tm="0">
                                              <p:val>
                                                <p:strVal val="1+#ppt_h/2"/>
                                              </p:val>
                                            </p:tav>
                                            <p:tav tm="100000">
                                              <p:val>
                                                <p:strVal val="#ppt_y"/>
                                              </p:val>
                                            </p:tav>
                                          </p:tavLst>
                                        </p:anim>
                                      </p:childTnLst>
                                    </p:cTn>
                                  </p:par>
                                  <p:par>
                                    <p:cTn id="26" presetID="2" presetClass="entr" presetSubtype="3" accel="90000" fill="hold" nodeType="withEffect" p14:presetBounceEnd="52000">
                                      <p:stCondLst>
                                        <p:cond delay="0"/>
                                      </p:stCondLst>
                                      <p:childTnLst>
                                        <p:set>
                                          <p:cBhvr>
                                            <p:cTn id="27" dur="1" fill="hold">
                                              <p:stCondLst>
                                                <p:cond delay="0"/>
                                              </p:stCondLst>
                                            </p:cTn>
                                            <p:tgtEl>
                                              <p:spTgt spid="43"/>
                                            </p:tgtEl>
                                            <p:attrNameLst>
                                              <p:attrName>style.visibility</p:attrName>
                                            </p:attrNameLst>
                                          </p:cBhvr>
                                          <p:to>
                                            <p:strVal val="visible"/>
                                          </p:to>
                                        </p:set>
                                        <p:anim calcmode="lin" valueType="num" p14:bounceEnd="52000">
                                          <p:cBhvr additive="base">
                                            <p:cTn id="28" dur="500" fill="hold"/>
                                            <p:tgtEl>
                                              <p:spTgt spid="43"/>
                                            </p:tgtEl>
                                            <p:attrNameLst>
                                              <p:attrName>ppt_x</p:attrName>
                                            </p:attrNameLst>
                                          </p:cBhvr>
                                          <p:tavLst>
                                            <p:tav tm="0">
                                              <p:val>
                                                <p:strVal val="1+#ppt_w/2"/>
                                              </p:val>
                                            </p:tav>
                                            <p:tav tm="100000">
                                              <p:val>
                                                <p:strVal val="#ppt_x"/>
                                              </p:val>
                                            </p:tav>
                                          </p:tavLst>
                                        </p:anim>
                                        <p:anim calcmode="lin" valueType="num" p14:bounceEnd="52000">
                                          <p:cBhvr additive="base">
                                            <p:cTn id="29" dur="500" fill="hold"/>
                                            <p:tgtEl>
                                              <p:spTgt spid="43"/>
                                            </p:tgtEl>
                                            <p:attrNameLst>
                                              <p:attrName>ppt_y</p:attrName>
                                            </p:attrNameLst>
                                          </p:cBhvr>
                                          <p:tavLst>
                                            <p:tav tm="0">
                                              <p:val>
                                                <p:strVal val="0-#ppt_h/2"/>
                                              </p:val>
                                            </p:tav>
                                            <p:tav tm="100000">
                                              <p:val>
                                                <p:strVal val="#ppt_y"/>
                                              </p:val>
                                            </p:tav>
                                          </p:tavLst>
                                        </p:anim>
                                      </p:childTnLst>
                                    </p:cTn>
                                  </p:par>
                                  <p:par>
                                    <p:cTn id="30" presetID="2" presetClass="entr" presetSubtype="3" accel="90000" fill="hold" nodeType="withEffect" p14:presetBounceEnd="52000">
                                      <p:stCondLst>
                                        <p:cond delay="300"/>
                                      </p:stCondLst>
                                      <p:childTnLst>
                                        <p:set>
                                          <p:cBhvr>
                                            <p:cTn id="31" dur="1" fill="hold">
                                              <p:stCondLst>
                                                <p:cond delay="0"/>
                                              </p:stCondLst>
                                            </p:cTn>
                                            <p:tgtEl>
                                              <p:spTgt spid="32"/>
                                            </p:tgtEl>
                                            <p:attrNameLst>
                                              <p:attrName>style.visibility</p:attrName>
                                            </p:attrNameLst>
                                          </p:cBhvr>
                                          <p:to>
                                            <p:strVal val="visible"/>
                                          </p:to>
                                        </p:set>
                                        <p:anim calcmode="lin" valueType="num" p14:bounceEnd="52000">
                                          <p:cBhvr additive="base">
                                            <p:cTn id="32" dur="500" fill="hold"/>
                                            <p:tgtEl>
                                              <p:spTgt spid="32"/>
                                            </p:tgtEl>
                                            <p:attrNameLst>
                                              <p:attrName>ppt_x</p:attrName>
                                            </p:attrNameLst>
                                          </p:cBhvr>
                                          <p:tavLst>
                                            <p:tav tm="0">
                                              <p:val>
                                                <p:strVal val="1+#ppt_w/2"/>
                                              </p:val>
                                            </p:tav>
                                            <p:tav tm="100000">
                                              <p:val>
                                                <p:strVal val="#ppt_x"/>
                                              </p:val>
                                            </p:tav>
                                          </p:tavLst>
                                        </p:anim>
                                        <p:anim calcmode="lin" valueType="num" p14:bounceEnd="52000">
                                          <p:cBhvr additive="base">
                                            <p:cTn id="33" dur="500" fill="hold"/>
                                            <p:tgtEl>
                                              <p:spTgt spid="32"/>
                                            </p:tgtEl>
                                            <p:attrNameLst>
                                              <p:attrName>ppt_y</p:attrName>
                                            </p:attrNameLst>
                                          </p:cBhvr>
                                          <p:tavLst>
                                            <p:tav tm="0">
                                              <p:val>
                                                <p:strVal val="0-#ppt_h/2"/>
                                              </p:val>
                                            </p:tav>
                                            <p:tav tm="100000">
                                              <p:val>
                                                <p:strVal val="#ppt_y"/>
                                              </p:val>
                                            </p:tav>
                                          </p:tavLst>
                                        </p:anim>
                                      </p:childTnLst>
                                    </p:cTn>
                                  </p:par>
                                  <p:par>
                                    <p:cTn id="34" presetID="2" presetClass="entr" presetSubtype="3" accel="90000" fill="hold" nodeType="withEffect" p14:presetBounceEnd="52000">
                                      <p:stCondLst>
                                        <p:cond delay="600"/>
                                      </p:stCondLst>
                                      <p:childTnLst>
                                        <p:set>
                                          <p:cBhvr>
                                            <p:cTn id="35" dur="1" fill="hold">
                                              <p:stCondLst>
                                                <p:cond delay="0"/>
                                              </p:stCondLst>
                                            </p:cTn>
                                            <p:tgtEl>
                                              <p:spTgt spid="37"/>
                                            </p:tgtEl>
                                            <p:attrNameLst>
                                              <p:attrName>style.visibility</p:attrName>
                                            </p:attrNameLst>
                                          </p:cBhvr>
                                          <p:to>
                                            <p:strVal val="visible"/>
                                          </p:to>
                                        </p:set>
                                        <p:anim calcmode="lin" valueType="num" p14:bounceEnd="52000">
                                          <p:cBhvr additive="base">
                                            <p:cTn id="36" dur="500" fill="hold"/>
                                            <p:tgtEl>
                                              <p:spTgt spid="37"/>
                                            </p:tgtEl>
                                            <p:attrNameLst>
                                              <p:attrName>ppt_x</p:attrName>
                                            </p:attrNameLst>
                                          </p:cBhvr>
                                          <p:tavLst>
                                            <p:tav tm="0">
                                              <p:val>
                                                <p:strVal val="1+#ppt_w/2"/>
                                              </p:val>
                                            </p:tav>
                                            <p:tav tm="100000">
                                              <p:val>
                                                <p:strVal val="#ppt_x"/>
                                              </p:val>
                                            </p:tav>
                                          </p:tavLst>
                                        </p:anim>
                                        <p:anim calcmode="lin" valueType="num" p14:bounceEnd="52000">
                                          <p:cBhvr additive="base">
                                            <p:cTn id="37" dur="500" fill="hold"/>
                                            <p:tgtEl>
                                              <p:spTgt spid="37"/>
                                            </p:tgtEl>
                                            <p:attrNameLst>
                                              <p:attrName>ppt_y</p:attrName>
                                            </p:attrNameLst>
                                          </p:cBhvr>
                                          <p:tavLst>
                                            <p:tav tm="0">
                                              <p:val>
                                                <p:strVal val="0-#ppt_h/2"/>
                                              </p:val>
                                            </p:tav>
                                            <p:tav tm="100000">
                                              <p:val>
                                                <p:strVal val="#ppt_y"/>
                                              </p:val>
                                            </p:tav>
                                          </p:tavLst>
                                        </p:anim>
                                      </p:childTnLst>
                                    </p:cTn>
                                  </p:par>
                                  <p:par>
                                    <p:cTn id="38" presetID="2" presetClass="entr" presetSubtype="3" accel="90000" fill="hold" nodeType="withEffect" p14:presetBounceEnd="52000">
                                      <p:stCondLst>
                                        <p:cond delay="900"/>
                                      </p:stCondLst>
                                      <p:childTnLst>
                                        <p:set>
                                          <p:cBhvr>
                                            <p:cTn id="39" dur="1" fill="hold">
                                              <p:stCondLst>
                                                <p:cond delay="0"/>
                                              </p:stCondLst>
                                            </p:cTn>
                                            <p:tgtEl>
                                              <p:spTgt spid="46"/>
                                            </p:tgtEl>
                                            <p:attrNameLst>
                                              <p:attrName>style.visibility</p:attrName>
                                            </p:attrNameLst>
                                          </p:cBhvr>
                                          <p:to>
                                            <p:strVal val="visible"/>
                                          </p:to>
                                        </p:set>
                                        <p:anim calcmode="lin" valueType="num" p14:bounceEnd="52000">
                                          <p:cBhvr additive="base">
                                            <p:cTn id="40" dur="500" fill="hold"/>
                                            <p:tgtEl>
                                              <p:spTgt spid="46"/>
                                            </p:tgtEl>
                                            <p:attrNameLst>
                                              <p:attrName>ppt_x</p:attrName>
                                            </p:attrNameLst>
                                          </p:cBhvr>
                                          <p:tavLst>
                                            <p:tav tm="0">
                                              <p:val>
                                                <p:strVal val="1+#ppt_w/2"/>
                                              </p:val>
                                            </p:tav>
                                            <p:tav tm="100000">
                                              <p:val>
                                                <p:strVal val="#ppt_x"/>
                                              </p:val>
                                            </p:tav>
                                          </p:tavLst>
                                        </p:anim>
                                        <p:anim calcmode="lin" valueType="num" p14:bounceEnd="52000">
                                          <p:cBhvr additive="base">
                                            <p:cTn id="41" dur="500" fill="hold"/>
                                            <p:tgtEl>
                                              <p:spTgt spid="46"/>
                                            </p:tgtEl>
                                            <p:attrNameLst>
                                              <p:attrName>ppt_y</p:attrName>
                                            </p:attrNameLst>
                                          </p:cBhvr>
                                          <p:tavLst>
                                            <p:tav tm="0">
                                              <p:val>
                                                <p:strVal val="0-#ppt_h/2"/>
                                              </p:val>
                                            </p:tav>
                                            <p:tav tm="100000">
                                              <p:val>
                                                <p:strVal val="#ppt_y"/>
                                              </p:val>
                                            </p:tav>
                                          </p:tavLst>
                                        </p:anim>
                                      </p:childTnLst>
                                    </p:cTn>
                                  </p:par>
                                </p:childTnLst>
                              </p:cTn>
                            </p:par>
                            <p:par>
                              <p:cTn id="42" fill="hold">
                                <p:stCondLst>
                                  <p:cond delay="1900"/>
                                </p:stCondLst>
                                <p:childTnLst>
                                  <p:par>
                                    <p:cTn id="43" presetID="23" presetClass="entr" presetSubtype="16" fill="hold" nodeType="afterEffect">
                                      <p:stCondLst>
                                        <p:cond delay="0"/>
                                      </p:stCondLst>
                                      <p:childTnLst>
                                        <p:set>
                                          <p:cBhvr>
                                            <p:cTn id="44" dur="1" fill="hold">
                                              <p:stCondLst>
                                                <p:cond delay="0"/>
                                              </p:stCondLst>
                                            </p:cTn>
                                            <p:tgtEl>
                                              <p:spTgt spid="7"/>
                                            </p:tgtEl>
                                            <p:attrNameLst>
                                              <p:attrName>style.visibility</p:attrName>
                                            </p:attrNameLst>
                                          </p:cBhvr>
                                          <p:to>
                                            <p:strVal val="visible"/>
                                          </p:to>
                                        </p:set>
                                        <p:anim calcmode="lin" valueType="num">
                                          <p:cBhvr>
                                            <p:cTn id="45" dur="500" fill="hold"/>
                                            <p:tgtEl>
                                              <p:spTgt spid="7"/>
                                            </p:tgtEl>
                                            <p:attrNameLst>
                                              <p:attrName>ppt_w</p:attrName>
                                            </p:attrNameLst>
                                          </p:cBhvr>
                                          <p:tavLst>
                                            <p:tav tm="0">
                                              <p:val>
                                                <p:fltVal val="0"/>
                                              </p:val>
                                            </p:tav>
                                            <p:tav tm="100000">
                                              <p:val>
                                                <p:strVal val="#ppt_w"/>
                                              </p:val>
                                            </p:tav>
                                          </p:tavLst>
                                        </p:anim>
                                        <p:anim calcmode="lin" valueType="num">
                                          <p:cBhvr>
                                            <p:cTn id="46" dur="500" fill="hold"/>
                                            <p:tgtEl>
                                              <p:spTgt spid="7"/>
                                            </p:tgtEl>
                                            <p:attrNameLst>
                                              <p:attrName>ppt_h</p:attrName>
                                            </p:attrNameLst>
                                          </p:cBhvr>
                                          <p:tavLst>
                                            <p:tav tm="0">
                                              <p:val>
                                                <p:fltVal val="0"/>
                                              </p:val>
                                            </p:tav>
                                            <p:tav tm="100000">
                                              <p:val>
                                                <p:strVal val="#ppt_h"/>
                                              </p:val>
                                            </p:tav>
                                          </p:tavLst>
                                        </p:anim>
                                      </p:childTnLst>
                                    </p:cTn>
                                  </p:par>
                                  <p:par>
                                    <p:cTn id="47" presetID="10" presetClass="entr" presetSubtype="0" fill="hold" grpId="0" nodeType="withEffect">
                                      <p:stCondLst>
                                        <p:cond delay="200"/>
                                      </p:stCondLst>
                                      <p:childTnLst>
                                        <p:set>
                                          <p:cBhvr>
                                            <p:cTn id="48" dur="1" fill="hold">
                                              <p:stCondLst>
                                                <p:cond delay="0"/>
                                              </p:stCondLst>
                                            </p:cTn>
                                            <p:tgtEl>
                                              <p:spTgt spid="80"/>
                                            </p:tgtEl>
                                            <p:attrNameLst>
                                              <p:attrName>style.visibility</p:attrName>
                                            </p:attrNameLst>
                                          </p:cBhvr>
                                          <p:to>
                                            <p:strVal val="visible"/>
                                          </p:to>
                                        </p:set>
                                        <p:animEffect transition="in" filter="fade">
                                          <p:cBhvr>
                                            <p:cTn id="49" dur="900"/>
                                            <p:tgtEl>
                                              <p:spTgt spid="80"/>
                                            </p:tgtEl>
                                          </p:cBhvr>
                                        </p:animEffect>
                                      </p:childTnLst>
                                    </p:cTn>
                                  </p:par>
                                </p:childTnLst>
                              </p:cTn>
                            </p:par>
                            <p:par>
                              <p:cTn id="50" fill="hold">
                                <p:stCondLst>
                                  <p:cond delay="3000"/>
                                </p:stCondLst>
                                <p:childTnLst>
                                  <p:par>
                                    <p:cTn id="51" presetID="47" presetClass="entr" presetSubtype="0" fill="hold" grpId="0" nodeType="afterEffect">
                                      <p:stCondLst>
                                        <p:cond delay="0"/>
                                      </p:stCondLst>
                                      <p:childTnLst>
                                        <p:set>
                                          <p:cBhvr>
                                            <p:cTn id="52" dur="1" fill="hold">
                                              <p:stCondLst>
                                                <p:cond delay="0"/>
                                              </p:stCondLst>
                                            </p:cTn>
                                            <p:tgtEl>
                                              <p:spTgt spid="82"/>
                                            </p:tgtEl>
                                            <p:attrNameLst>
                                              <p:attrName>style.visibility</p:attrName>
                                            </p:attrNameLst>
                                          </p:cBhvr>
                                          <p:to>
                                            <p:strVal val="visible"/>
                                          </p:to>
                                        </p:set>
                                        <p:animEffect transition="in" filter="fade">
                                          <p:cBhvr>
                                            <p:cTn id="53" dur="500"/>
                                            <p:tgtEl>
                                              <p:spTgt spid="82"/>
                                            </p:tgtEl>
                                          </p:cBhvr>
                                        </p:animEffect>
                                        <p:anim calcmode="lin" valueType="num">
                                          <p:cBhvr>
                                            <p:cTn id="54" dur="500" fill="hold"/>
                                            <p:tgtEl>
                                              <p:spTgt spid="82"/>
                                            </p:tgtEl>
                                            <p:attrNameLst>
                                              <p:attrName>ppt_x</p:attrName>
                                            </p:attrNameLst>
                                          </p:cBhvr>
                                          <p:tavLst>
                                            <p:tav tm="0">
                                              <p:val>
                                                <p:strVal val="#ppt_x"/>
                                              </p:val>
                                            </p:tav>
                                            <p:tav tm="100000">
                                              <p:val>
                                                <p:strVal val="#ppt_x"/>
                                              </p:val>
                                            </p:tav>
                                          </p:tavLst>
                                        </p:anim>
                                        <p:anim calcmode="lin" valueType="num">
                                          <p:cBhvr>
                                            <p:cTn id="55" dur="500" fill="hold"/>
                                            <p:tgtEl>
                                              <p:spTgt spid="82"/>
                                            </p:tgtEl>
                                            <p:attrNameLst>
                                              <p:attrName>ppt_y</p:attrName>
                                            </p:attrNameLst>
                                          </p:cBhvr>
                                          <p:tavLst>
                                            <p:tav tm="0">
                                              <p:val>
                                                <p:strVal val="#ppt_y-.1"/>
                                              </p:val>
                                            </p:tav>
                                            <p:tav tm="100000">
                                              <p:val>
                                                <p:strVal val="#ppt_y"/>
                                              </p:val>
                                            </p:tav>
                                          </p:tavLst>
                                        </p:anim>
                                      </p:childTnLst>
                                    </p:cTn>
                                  </p:par>
                                </p:childTnLst>
                              </p:cTn>
                            </p:par>
                            <p:par>
                              <p:cTn id="56" fill="hold">
                                <p:stCondLst>
                                  <p:cond delay="3500"/>
                                </p:stCondLst>
                                <p:childTnLst>
                                  <p:par>
                                    <p:cTn id="57" presetID="2" presetClass="entr" presetSubtype="4" fill="hold" grpId="0" nodeType="afterEffect">
                                      <p:stCondLst>
                                        <p:cond delay="0"/>
                                      </p:stCondLst>
                                      <p:childTnLst>
                                        <p:set>
                                          <p:cBhvr>
                                            <p:cTn id="58" dur="1" fill="hold">
                                              <p:stCondLst>
                                                <p:cond delay="0"/>
                                              </p:stCondLst>
                                            </p:cTn>
                                            <p:tgtEl>
                                              <p:spTgt spid="27"/>
                                            </p:tgtEl>
                                            <p:attrNameLst>
                                              <p:attrName>style.visibility</p:attrName>
                                            </p:attrNameLst>
                                          </p:cBhvr>
                                          <p:to>
                                            <p:strVal val="visible"/>
                                          </p:to>
                                        </p:set>
                                        <p:anim calcmode="lin" valueType="num">
                                          <p:cBhvr additive="base">
                                            <p:cTn id="59" dur="500" fill="hold"/>
                                            <p:tgtEl>
                                              <p:spTgt spid="27"/>
                                            </p:tgtEl>
                                            <p:attrNameLst>
                                              <p:attrName>ppt_x</p:attrName>
                                            </p:attrNameLst>
                                          </p:cBhvr>
                                          <p:tavLst>
                                            <p:tav tm="0">
                                              <p:val>
                                                <p:strVal val="#ppt_x"/>
                                              </p:val>
                                            </p:tav>
                                            <p:tav tm="100000">
                                              <p:val>
                                                <p:strVal val="#ppt_x"/>
                                              </p:val>
                                            </p:tav>
                                          </p:tavLst>
                                        </p:anim>
                                        <p:anim calcmode="lin" valueType="num">
                                          <p:cBhvr additive="base">
                                            <p:cTn id="60" dur="500" fill="hold"/>
                                            <p:tgtEl>
                                              <p:spTgt spid="27"/>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200"/>
                                      </p:stCondLst>
                                      <p:childTnLst>
                                        <p:set>
                                          <p:cBhvr>
                                            <p:cTn id="62" dur="1" fill="hold">
                                              <p:stCondLst>
                                                <p:cond delay="0"/>
                                              </p:stCondLst>
                                            </p:cTn>
                                            <p:tgtEl>
                                              <p:spTgt spid="28"/>
                                            </p:tgtEl>
                                            <p:attrNameLst>
                                              <p:attrName>style.visibility</p:attrName>
                                            </p:attrNameLst>
                                          </p:cBhvr>
                                          <p:to>
                                            <p:strVal val="visible"/>
                                          </p:to>
                                        </p:set>
                                        <p:anim calcmode="lin" valueType="num">
                                          <p:cBhvr additive="base">
                                            <p:cTn id="63" dur="500" fill="hold"/>
                                            <p:tgtEl>
                                              <p:spTgt spid="28"/>
                                            </p:tgtEl>
                                            <p:attrNameLst>
                                              <p:attrName>ppt_x</p:attrName>
                                            </p:attrNameLst>
                                          </p:cBhvr>
                                          <p:tavLst>
                                            <p:tav tm="0">
                                              <p:val>
                                                <p:strVal val="#ppt_x"/>
                                              </p:val>
                                            </p:tav>
                                            <p:tav tm="100000">
                                              <p:val>
                                                <p:strVal val="#ppt_x"/>
                                              </p:val>
                                            </p:tav>
                                          </p:tavLst>
                                        </p:anim>
                                        <p:anim calcmode="lin" valueType="num">
                                          <p:cBhvr additive="base">
                                            <p:cTn id="64" dur="500" fill="hold"/>
                                            <p:tgtEl>
                                              <p:spTgt spid="28"/>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400"/>
                                      </p:stCondLst>
                                      <p:childTnLst>
                                        <p:set>
                                          <p:cBhvr>
                                            <p:cTn id="66" dur="1" fill="hold">
                                              <p:stCondLst>
                                                <p:cond delay="0"/>
                                              </p:stCondLst>
                                            </p:cTn>
                                            <p:tgtEl>
                                              <p:spTgt spid="29"/>
                                            </p:tgtEl>
                                            <p:attrNameLst>
                                              <p:attrName>style.visibility</p:attrName>
                                            </p:attrNameLst>
                                          </p:cBhvr>
                                          <p:to>
                                            <p:strVal val="visible"/>
                                          </p:to>
                                        </p:set>
                                        <p:anim calcmode="lin" valueType="num">
                                          <p:cBhvr additive="base">
                                            <p:cTn id="67" dur="500" fill="hold"/>
                                            <p:tgtEl>
                                              <p:spTgt spid="29"/>
                                            </p:tgtEl>
                                            <p:attrNameLst>
                                              <p:attrName>ppt_x</p:attrName>
                                            </p:attrNameLst>
                                          </p:cBhvr>
                                          <p:tavLst>
                                            <p:tav tm="0">
                                              <p:val>
                                                <p:strVal val="#ppt_x"/>
                                              </p:val>
                                            </p:tav>
                                            <p:tav tm="100000">
                                              <p:val>
                                                <p:strVal val="#ppt_x"/>
                                              </p:val>
                                            </p:tav>
                                          </p:tavLst>
                                        </p:anim>
                                        <p:anim calcmode="lin" valueType="num">
                                          <p:cBhvr additive="base">
                                            <p:cTn id="68" dur="500" fill="hold"/>
                                            <p:tgtEl>
                                              <p:spTgt spid="29"/>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600"/>
                                      </p:stCondLst>
                                      <p:childTnLst>
                                        <p:set>
                                          <p:cBhvr>
                                            <p:cTn id="70" dur="1" fill="hold">
                                              <p:stCondLst>
                                                <p:cond delay="0"/>
                                              </p:stCondLst>
                                            </p:cTn>
                                            <p:tgtEl>
                                              <p:spTgt spid="30"/>
                                            </p:tgtEl>
                                            <p:attrNameLst>
                                              <p:attrName>style.visibility</p:attrName>
                                            </p:attrNameLst>
                                          </p:cBhvr>
                                          <p:to>
                                            <p:strVal val="visible"/>
                                          </p:to>
                                        </p:set>
                                        <p:anim calcmode="lin" valueType="num">
                                          <p:cBhvr additive="base">
                                            <p:cTn id="71" dur="500" fill="hold"/>
                                            <p:tgtEl>
                                              <p:spTgt spid="30"/>
                                            </p:tgtEl>
                                            <p:attrNameLst>
                                              <p:attrName>ppt_x</p:attrName>
                                            </p:attrNameLst>
                                          </p:cBhvr>
                                          <p:tavLst>
                                            <p:tav tm="0">
                                              <p:val>
                                                <p:strVal val="#ppt_x"/>
                                              </p:val>
                                            </p:tav>
                                            <p:tav tm="100000">
                                              <p:val>
                                                <p:strVal val="#ppt_x"/>
                                              </p:val>
                                            </p:tav>
                                          </p:tavLst>
                                        </p:anim>
                                        <p:anim calcmode="lin" valueType="num">
                                          <p:cBhvr additive="base">
                                            <p:cTn id="72" dur="500" fill="hold"/>
                                            <p:tgtEl>
                                              <p:spTgt spid="30"/>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800"/>
                                      </p:stCondLst>
                                      <p:childTnLst>
                                        <p:set>
                                          <p:cBhvr>
                                            <p:cTn id="74" dur="1" fill="hold">
                                              <p:stCondLst>
                                                <p:cond delay="0"/>
                                              </p:stCondLst>
                                            </p:cTn>
                                            <p:tgtEl>
                                              <p:spTgt spid="31"/>
                                            </p:tgtEl>
                                            <p:attrNameLst>
                                              <p:attrName>style.visibility</p:attrName>
                                            </p:attrNameLst>
                                          </p:cBhvr>
                                          <p:to>
                                            <p:strVal val="visible"/>
                                          </p:to>
                                        </p:set>
                                        <p:anim calcmode="lin" valueType="num">
                                          <p:cBhvr additive="base">
                                            <p:cTn id="75" dur="500" fill="hold"/>
                                            <p:tgtEl>
                                              <p:spTgt spid="31"/>
                                            </p:tgtEl>
                                            <p:attrNameLst>
                                              <p:attrName>ppt_x</p:attrName>
                                            </p:attrNameLst>
                                          </p:cBhvr>
                                          <p:tavLst>
                                            <p:tav tm="0">
                                              <p:val>
                                                <p:strVal val="#ppt_x"/>
                                              </p:val>
                                            </p:tav>
                                            <p:tav tm="100000">
                                              <p:val>
                                                <p:strVal val="#ppt_x"/>
                                              </p:val>
                                            </p:tav>
                                          </p:tavLst>
                                        </p:anim>
                                        <p:anim calcmode="lin" valueType="num">
                                          <p:cBhvr additive="base">
                                            <p:cTn id="76" dur="500" fill="hold"/>
                                            <p:tgtEl>
                                              <p:spTgt spid="31"/>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1000"/>
                                      </p:stCondLst>
                                      <p:childTnLst>
                                        <p:set>
                                          <p:cBhvr>
                                            <p:cTn id="78" dur="1" fill="hold">
                                              <p:stCondLst>
                                                <p:cond delay="0"/>
                                              </p:stCondLst>
                                            </p:cTn>
                                            <p:tgtEl>
                                              <p:spTgt spid="33"/>
                                            </p:tgtEl>
                                            <p:attrNameLst>
                                              <p:attrName>style.visibility</p:attrName>
                                            </p:attrNameLst>
                                          </p:cBhvr>
                                          <p:to>
                                            <p:strVal val="visible"/>
                                          </p:to>
                                        </p:set>
                                        <p:anim calcmode="lin" valueType="num">
                                          <p:cBhvr additive="base">
                                            <p:cTn id="79" dur="500" fill="hold"/>
                                            <p:tgtEl>
                                              <p:spTgt spid="33"/>
                                            </p:tgtEl>
                                            <p:attrNameLst>
                                              <p:attrName>ppt_x</p:attrName>
                                            </p:attrNameLst>
                                          </p:cBhvr>
                                          <p:tavLst>
                                            <p:tav tm="0">
                                              <p:val>
                                                <p:strVal val="#ppt_x"/>
                                              </p:val>
                                            </p:tav>
                                            <p:tav tm="100000">
                                              <p:val>
                                                <p:strVal val="#ppt_x"/>
                                              </p:val>
                                            </p:tav>
                                          </p:tavLst>
                                        </p:anim>
                                        <p:anim calcmode="lin" valueType="num">
                                          <p:cBhvr additive="base">
                                            <p:cTn id="80" dur="500" fill="hold"/>
                                            <p:tgtEl>
                                              <p:spTgt spid="33"/>
                                            </p:tgtEl>
                                            <p:attrNameLst>
                                              <p:attrName>ppt_y</p:attrName>
                                            </p:attrNameLst>
                                          </p:cBhvr>
                                          <p:tavLst>
                                            <p:tav tm="0">
                                              <p:val>
                                                <p:strVal val="1+#ppt_h/2"/>
                                              </p:val>
                                            </p:tav>
                                            <p:tav tm="100000">
                                              <p:val>
                                                <p:strVal val="#ppt_y"/>
                                              </p:val>
                                            </p:tav>
                                          </p:tavLst>
                                        </p:anim>
                                      </p:childTnLst>
                                    </p:cTn>
                                  </p:par>
                                </p:childTnLst>
                              </p:cTn>
                            </p:par>
                            <p:par>
                              <p:cTn id="81" fill="hold">
                                <p:stCondLst>
                                  <p:cond delay="5000"/>
                                </p:stCondLst>
                                <p:childTnLst>
                                  <p:par>
                                    <p:cTn id="82" presetID="10" presetClass="entr" presetSubtype="0" fill="hold" grpId="0" nodeType="afterEffect">
                                      <p:stCondLst>
                                        <p:cond delay="0"/>
                                      </p:stCondLst>
                                      <p:childTnLst>
                                        <p:set>
                                          <p:cBhvr>
                                            <p:cTn id="83" dur="1" fill="hold">
                                              <p:stCondLst>
                                                <p:cond delay="0"/>
                                              </p:stCondLst>
                                            </p:cTn>
                                            <p:tgtEl>
                                              <p:spTgt spid="49"/>
                                            </p:tgtEl>
                                            <p:attrNameLst>
                                              <p:attrName>style.visibility</p:attrName>
                                            </p:attrNameLst>
                                          </p:cBhvr>
                                          <p:to>
                                            <p:strVal val="visible"/>
                                          </p:to>
                                        </p:set>
                                        <p:animEffect transition="in" filter="fade">
                                          <p:cBhvr>
                                            <p:cTn id="84"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27" grpId="0"/>
          <p:bldP spid="28" grpId="0"/>
          <p:bldP spid="29" grpId="0"/>
          <p:bldP spid="30" grpId="0"/>
          <p:bldP spid="31" grpId="0"/>
          <p:bldP spid="33" grpId="0"/>
          <p:bldP spid="80" grpId="0" animBg="1"/>
          <p:bldP spid="82" grpId="0"/>
          <p:bldP spid="4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p:tgtEl>
                                              <p:spTgt spid="35"/>
                                            </p:tgtEl>
                                            <p:attrNameLst>
                                              <p:attrName>ppt_x</p:attrName>
                                            </p:attrNameLst>
                                          </p:cBhvr>
                                          <p:tavLst>
                                            <p:tav tm="0">
                                              <p:val>
                                                <p:strVal val="#ppt_x-#ppt_w*1.125000"/>
                                              </p:val>
                                            </p:tav>
                                            <p:tav tm="100000">
                                              <p:val>
                                                <p:strVal val="#ppt_x"/>
                                              </p:val>
                                            </p:tav>
                                          </p:tavLst>
                                        </p:anim>
                                        <p:animEffect transition="in" filter="wipe(right)">
                                          <p:cBhvr>
                                            <p:cTn id="8" dur="500"/>
                                            <p:tgtEl>
                                              <p:spTgt spid="35"/>
                                            </p:tgtEl>
                                          </p:cBhvr>
                                        </p:animEffect>
                                      </p:childTnLst>
                                    </p:cTn>
                                  </p:par>
                                </p:childTnLst>
                              </p:cTn>
                            </p:par>
                            <p:par>
                              <p:cTn id="9" fill="hold">
                                <p:stCondLst>
                                  <p:cond delay="500"/>
                                </p:stCondLst>
                                <p:childTnLst>
                                  <p:par>
                                    <p:cTn id="10" presetID="2" presetClass="entr" presetSubtype="12" fill="hold" nodeType="afterEffect">
                                      <p:stCondLst>
                                        <p:cond delay="0"/>
                                      </p:stCondLst>
                                      <p:childTnLst>
                                        <p:set>
                                          <p:cBhvr>
                                            <p:cTn id="11" dur="1" fill="hold">
                                              <p:stCondLst>
                                                <p:cond delay="0"/>
                                              </p:stCondLst>
                                            </p:cTn>
                                            <p:tgtEl>
                                              <p:spTgt spid="59"/>
                                            </p:tgtEl>
                                            <p:attrNameLst>
                                              <p:attrName>style.visibility</p:attrName>
                                            </p:attrNameLst>
                                          </p:cBhvr>
                                          <p:to>
                                            <p:strVal val="visible"/>
                                          </p:to>
                                        </p:set>
                                        <p:anim calcmode="lin" valueType="num">
                                          <p:cBhvr additive="base">
                                            <p:cTn id="12" dur="500" fill="hold"/>
                                            <p:tgtEl>
                                              <p:spTgt spid="59"/>
                                            </p:tgtEl>
                                            <p:attrNameLst>
                                              <p:attrName>ppt_x</p:attrName>
                                            </p:attrNameLst>
                                          </p:cBhvr>
                                          <p:tavLst>
                                            <p:tav tm="0">
                                              <p:val>
                                                <p:strVal val="0-#ppt_w/2"/>
                                              </p:val>
                                            </p:tav>
                                            <p:tav tm="100000">
                                              <p:val>
                                                <p:strVal val="#ppt_x"/>
                                              </p:val>
                                            </p:tav>
                                          </p:tavLst>
                                        </p:anim>
                                        <p:anim calcmode="lin" valueType="num">
                                          <p:cBhvr additive="base">
                                            <p:cTn id="13" dur="500" fill="hold"/>
                                            <p:tgtEl>
                                              <p:spTgt spid="59"/>
                                            </p:tgtEl>
                                            <p:attrNameLst>
                                              <p:attrName>ppt_y</p:attrName>
                                            </p:attrNameLst>
                                          </p:cBhvr>
                                          <p:tavLst>
                                            <p:tav tm="0">
                                              <p:val>
                                                <p:strVal val="1+#ppt_h/2"/>
                                              </p:val>
                                            </p:tav>
                                            <p:tav tm="100000">
                                              <p:val>
                                                <p:strVal val="#ppt_y"/>
                                              </p:val>
                                            </p:tav>
                                          </p:tavLst>
                                        </p:anim>
                                      </p:childTnLst>
                                    </p:cTn>
                                  </p:par>
                                  <p:par>
                                    <p:cTn id="14" presetID="2" presetClass="entr" presetSubtype="12" accel="90000" fill="hold" nodeType="withEffect">
                                      <p:stCondLst>
                                        <p:cond delay="300"/>
                                      </p:stCondLst>
                                      <p:childTnLst>
                                        <p:set>
                                          <p:cBhvr>
                                            <p:cTn id="15" dur="1" fill="hold">
                                              <p:stCondLst>
                                                <p:cond delay="0"/>
                                              </p:stCondLst>
                                            </p:cTn>
                                            <p:tgtEl>
                                              <p:spTgt spid="57"/>
                                            </p:tgtEl>
                                            <p:attrNameLst>
                                              <p:attrName>style.visibility</p:attrName>
                                            </p:attrNameLst>
                                          </p:cBhvr>
                                          <p:to>
                                            <p:strVal val="visible"/>
                                          </p:to>
                                        </p:set>
                                        <p:anim calcmode="lin" valueType="num">
                                          <p:cBhvr additive="base">
                                            <p:cTn id="16" dur="500" fill="hold"/>
                                            <p:tgtEl>
                                              <p:spTgt spid="57"/>
                                            </p:tgtEl>
                                            <p:attrNameLst>
                                              <p:attrName>ppt_x</p:attrName>
                                            </p:attrNameLst>
                                          </p:cBhvr>
                                          <p:tavLst>
                                            <p:tav tm="0">
                                              <p:val>
                                                <p:strVal val="0-#ppt_w/2"/>
                                              </p:val>
                                            </p:tav>
                                            <p:tav tm="100000">
                                              <p:val>
                                                <p:strVal val="#ppt_x"/>
                                              </p:val>
                                            </p:tav>
                                          </p:tavLst>
                                        </p:anim>
                                        <p:anim calcmode="lin" valueType="num">
                                          <p:cBhvr additive="base">
                                            <p:cTn id="17" dur="500" fill="hold"/>
                                            <p:tgtEl>
                                              <p:spTgt spid="57"/>
                                            </p:tgtEl>
                                            <p:attrNameLst>
                                              <p:attrName>ppt_y</p:attrName>
                                            </p:attrNameLst>
                                          </p:cBhvr>
                                          <p:tavLst>
                                            <p:tav tm="0">
                                              <p:val>
                                                <p:strVal val="1+#ppt_h/2"/>
                                              </p:val>
                                            </p:tav>
                                            <p:tav tm="100000">
                                              <p:val>
                                                <p:strVal val="#ppt_y"/>
                                              </p:val>
                                            </p:tav>
                                          </p:tavLst>
                                        </p:anim>
                                      </p:childTnLst>
                                    </p:cTn>
                                  </p:par>
                                  <p:par>
                                    <p:cTn id="18" presetID="2" presetClass="entr" presetSubtype="12" accel="90000" fill="hold" nodeType="withEffect">
                                      <p:stCondLst>
                                        <p:cond delay="600"/>
                                      </p:stCondLst>
                                      <p:childTnLst>
                                        <p:set>
                                          <p:cBhvr>
                                            <p:cTn id="19" dur="1" fill="hold">
                                              <p:stCondLst>
                                                <p:cond delay="0"/>
                                              </p:stCondLst>
                                            </p:cTn>
                                            <p:tgtEl>
                                              <p:spTgt spid="51"/>
                                            </p:tgtEl>
                                            <p:attrNameLst>
                                              <p:attrName>style.visibility</p:attrName>
                                            </p:attrNameLst>
                                          </p:cBhvr>
                                          <p:to>
                                            <p:strVal val="visible"/>
                                          </p:to>
                                        </p:set>
                                        <p:anim calcmode="lin" valueType="num">
                                          <p:cBhvr additive="base">
                                            <p:cTn id="20" dur="500" fill="hold"/>
                                            <p:tgtEl>
                                              <p:spTgt spid="51"/>
                                            </p:tgtEl>
                                            <p:attrNameLst>
                                              <p:attrName>ppt_x</p:attrName>
                                            </p:attrNameLst>
                                          </p:cBhvr>
                                          <p:tavLst>
                                            <p:tav tm="0">
                                              <p:val>
                                                <p:strVal val="0-#ppt_w/2"/>
                                              </p:val>
                                            </p:tav>
                                            <p:tav tm="100000">
                                              <p:val>
                                                <p:strVal val="#ppt_x"/>
                                              </p:val>
                                            </p:tav>
                                          </p:tavLst>
                                        </p:anim>
                                        <p:anim calcmode="lin" valueType="num">
                                          <p:cBhvr additive="base">
                                            <p:cTn id="21" dur="500" fill="hold"/>
                                            <p:tgtEl>
                                              <p:spTgt spid="51"/>
                                            </p:tgtEl>
                                            <p:attrNameLst>
                                              <p:attrName>ppt_y</p:attrName>
                                            </p:attrNameLst>
                                          </p:cBhvr>
                                          <p:tavLst>
                                            <p:tav tm="0">
                                              <p:val>
                                                <p:strVal val="1+#ppt_h/2"/>
                                              </p:val>
                                            </p:tav>
                                            <p:tav tm="100000">
                                              <p:val>
                                                <p:strVal val="#ppt_y"/>
                                              </p:val>
                                            </p:tav>
                                          </p:tavLst>
                                        </p:anim>
                                      </p:childTnLst>
                                    </p:cTn>
                                  </p:par>
                                  <p:par>
                                    <p:cTn id="22" presetID="2" presetClass="entr" presetSubtype="12" accel="90000" fill="hold" nodeType="withEffect">
                                      <p:stCondLst>
                                        <p:cond delay="900"/>
                                      </p:stCondLst>
                                      <p:childTnLst>
                                        <p:set>
                                          <p:cBhvr>
                                            <p:cTn id="23" dur="1" fill="hold">
                                              <p:stCondLst>
                                                <p:cond delay="0"/>
                                              </p:stCondLst>
                                            </p:cTn>
                                            <p:tgtEl>
                                              <p:spTgt spid="54"/>
                                            </p:tgtEl>
                                            <p:attrNameLst>
                                              <p:attrName>style.visibility</p:attrName>
                                            </p:attrNameLst>
                                          </p:cBhvr>
                                          <p:to>
                                            <p:strVal val="visible"/>
                                          </p:to>
                                        </p:set>
                                        <p:anim calcmode="lin" valueType="num">
                                          <p:cBhvr additive="base">
                                            <p:cTn id="24" dur="500" fill="hold"/>
                                            <p:tgtEl>
                                              <p:spTgt spid="54"/>
                                            </p:tgtEl>
                                            <p:attrNameLst>
                                              <p:attrName>ppt_x</p:attrName>
                                            </p:attrNameLst>
                                          </p:cBhvr>
                                          <p:tavLst>
                                            <p:tav tm="0">
                                              <p:val>
                                                <p:strVal val="0-#ppt_w/2"/>
                                              </p:val>
                                            </p:tav>
                                            <p:tav tm="100000">
                                              <p:val>
                                                <p:strVal val="#ppt_x"/>
                                              </p:val>
                                            </p:tav>
                                          </p:tavLst>
                                        </p:anim>
                                        <p:anim calcmode="lin" valueType="num">
                                          <p:cBhvr additive="base">
                                            <p:cTn id="25" dur="500" fill="hold"/>
                                            <p:tgtEl>
                                              <p:spTgt spid="54"/>
                                            </p:tgtEl>
                                            <p:attrNameLst>
                                              <p:attrName>ppt_y</p:attrName>
                                            </p:attrNameLst>
                                          </p:cBhvr>
                                          <p:tavLst>
                                            <p:tav tm="0">
                                              <p:val>
                                                <p:strVal val="1+#ppt_h/2"/>
                                              </p:val>
                                            </p:tav>
                                            <p:tav tm="100000">
                                              <p:val>
                                                <p:strVal val="#ppt_y"/>
                                              </p:val>
                                            </p:tav>
                                          </p:tavLst>
                                        </p:anim>
                                      </p:childTnLst>
                                    </p:cTn>
                                  </p:par>
                                  <p:par>
                                    <p:cTn id="26" presetID="2" presetClass="entr" presetSubtype="3" accel="90000" fill="hold" nodeType="withEffect">
                                      <p:stCondLst>
                                        <p:cond delay="0"/>
                                      </p:stCondLst>
                                      <p:childTnLst>
                                        <p:set>
                                          <p:cBhvr>
                                            <p:cTn id="27" dur="1" fill="hold">
                                              <p:stCondLst>
                                                <p:cond delay="0"/>
                                              </p:stCondLst>
                                            </p:cTn>
                                            <p:tgtEl>
                                              <p:spTgt spid="43"/>
                                            </p:tgtEl>
                                            <p:attrNameLst>
                                              <p:attrName>style.visibility</p:attrName>
                                            </p:attrNameLst>
                                          </p:cBhvr>
                                          <p:to>
                                            <p:strVal val="visible"/>
                                          </p:to>
                                        </p:set>
                                        <p:anim calcmode="lin" valueType="num">
                                          <p:cBhvr additive="base">
                                            <p:cTn id="28" dur="500" fill="hold"/>
                                            <p:tgtEl>
                                              <p:spTgt spid="43"/>
                                            </p:tgtEl>
                                            <p:attrNameLst>
                                              <p:attrName>ppt_x</p:attrName>
                                            </p:attrNameLst>
                                          </p:cBhvr>
                                          <p:tavLst>
                                            <p:tav tm="0">
                                              <p:val>
                                                <p:strVal val="1+#ppt_w/2"/>
                                              </p:val>
                                            </p:tav>
                                            <p:tav tm="100000">
                                              <p:val>
                                                <p:strVal val="#ppt_x"/>
                                              </p:val>
                                            </p:tav>
                                          </p:tavLst>
                                        </p:anim>
                                        <p:anim calcmode="lin" valueType="num">
                                          <p:cBhvr additive="base">
                                            <p:cTn id="29" dur="500" fill="hold"/>
                                            <p:tgtEl>
                                              <p:spTgt spid="43"/>
                                            </p:tgtEl>
                                            <p:attrNameLst>
                                              <p:attrName>ppt_y</p:attrName>
                                            </p:attrNameLst>
                                          </p:cBhvr>
                                          <p:tavLst>
                                            <p:tav tm="0">
                                              <p:val>
                                                <p:strVal val="0-#ppt_h/2"/>
                                              </p:val>
                                            </p:tav>
                                            <p:tav tm="100000">
                                              <p:val>
                                                <p:strVal val="#ppt_y"/>
                                              </p:val>
                                            </p:tav>
                                          </p:tavLst>
                                        </p:anim>
                                      </p:childTnLst>
                                    </p:cTn>
                                  </p:par>
                                  <p:par>
                                    <p:cTn id="30" presetID="2" presetClass="entr" presetSubtype="3" accel="90000" fill="hold" nodeType="withEffect">
                                      <p:stCondLst>
                                        <p:cond delay="300"/>
                                      </p:stCondLst>
                                      <p:childTnLst>
                                        <p:set>
                                          <p:cBhvr>
                                            <p:cTn id="31" dur="1" fill="hold">
                                              <p:stCondLst>
                                                <p:cond delay="0"/>
                                              </p:stCondLst>
                                            </p:cTn>
                                            <p:tgtEl>
                                              <p:spTgt spid="32"/>
                                            </p:tgtEl>
                                            <p:attrNameLst>
                                              <p:attrName>style.visibility</p:attrName>
                                            </p:attrNameLst>
                                          </p:cBhvr>
                                          <p:to>
                                            <p:strVal val="visible"/>
                                          </p:to>
                                        </p:set>
                                        <p:anim calcmode="lin" valueType="num">
                                          <p:cBhvr additive="base">
                                            <p:cTn id="32" dur="500" fill="hold"/>
                                            <p:tgtEl>
                                              <p:spTgt spid="32"/>
                                            </p:tgtEl>
                                            <p:attrNameLst>
                                              <p:attrName>ppt_x</p:attrName>
                                            </p:attrNameLst>
                                          </p:cBhvr>
                                          <p:tavLst>
                                            <p:tav tm="0">
                                              <p:val>
                                                <p:strVal val="1+#ppt_w/2"/>
                                              </p:val>
                                            </p:tav>
                                            <p:tav tm="100000">
                                              <p:val>
                                                <p:strVal val="#ppt_x"/>
                                              </p:val>
                                            </p:tav>
                                          </p:tavLst>
                                        </p:anim>
                                        <p:anim calcmode="lin" valueType="num">
                                          <p:cBhvr additive="base">
                                            <p:cTn id="33" dur="500" fill="hold"/>
                                            <p:tgtEl>
                                              <p:spTgt spid="32"/>
                                            </p:tgtEl>
                                            <p:attrNameLst>
                                              <p:attrName>ppt_y</p:attrName>
                                            </p:attrNameLst>
                                          </p:cBhvr>
                                          <p:tavLst>
                                            <p:tav tm="0">
                                              <p:val>
                                                <p:strVal val="0-#ppt_h/2"/>
                                              </p:val>
                                            </p:tav>
                                            <p:tav tm="100000">
                                              <p:val>
                                                <p:strVal val="#ppt_y"/>
                                              </p:val>
                                            </p:tav>
                                          </p:tavLst>
                                        </p:anim>
                                      </p:childTnLst>
                                    </p:cTn>
                                  </p:par>
                                  <p:par>
                                    <p:cTn id="34" presetID="2" presetClass="entr" presetSubtype="3" accel="90000" fill="hold" nodeType="withEffect">
                                      <p:stCondLst>
                                        <p:cond delay="600"/>
                                      </p:stCondLst>
                                      <p:childTnLst>
                                        <p:set>
                                          <p:cBhvr>
                                            <p:cTn id="35" dur="1" fill="hold">
                                              <p:stCondLst>
                                                <p:cond delay="0"/>
                                              </p:stCondLst>
                                            </p:cTn>
                                            <p:tgtEl>
                                              <p:spTgt spid="37"/>
                                            </p:tgtEl>
                                            <p:attrNameLst>
                                              <p:attrName>style.visibility</p:attrName>
                                            </p:attrNameLst>
                                          </p:cBhvr>
                                          <p:to>
                                            <p:strVal val="visible"/>
                                          </p:to>
                                        </p:set>
                                        <p:anim calcmode="lin" valueType="num">
                                          <p:cBhvr additive="base">
                                            <p:cTn id="36" dur="500" fill="hold"/>
                                            <p:tgtEl>
                                              <p:spTgt spid="37"/>
                                            </p:tgtEl>
                                            <p:attrNameLst>
                                              <p:attrName>ppt_x</p:attrName>
                                            </p:attrNameLst>
                                          </p:cBhvr>
                                          <p:tavLst>
                                            <p:tav tm="0">
                                              <p:val>
                                                <p:strVal val="1+#ppt_w/2"/>
                                              </p:val>
                                            </p:tav>
                                            <p:tav tm="100000">
                                              <p:val>
                                                <p:strVal val="#ppt_x"/>
                                              </p:val>
                                            </p:tav>
                                          </p:tavLst>
                                        </p:anim>
                                        <p:anim calcmode="lin" valueType="num">
                                          <p:cBhvr additive="base">
                                            <p:cTn id="37" dur="500" fill="hold"/>
                                            <p:tgtEl>
                                              <p:spTgt spid="37"/>
                                            </p:tgtEl>
                                            <p:attrNameLst>
                                              <p:attrName>ppt_y</p:attrName>
                                            </p:attrNameLst>
                                          </p:cBhvr>
                                          <p:tavLst>
                                            <p:tav tm="0">
                                              <p:val>
                                                <p:strVal val="0-#ppt_h/2"/>
                                              </p:val>
                                            </p:tav>
                                            <p:tav tm="100000">
                                              <p:val>
                                                <p:strVal val="#ppt_y"/>
                                              </p:val>
                                            </p:tav>
                                          </p:tavLst>
                                        </p:anim>
                                      </p:childTnLst>
                                    </p:cTn>
                                  </p:par>
                                  <p:par>
                                    <p:cTn id="38" presetID="2" presetClass="entr" presetSubtype="3" accel="90000" fill="hold" nodeType="withEffect">
                                      <p:stCondLst>
                                        <p:cond delay="900"/>
                                      </p:stCondLst>
                                      <p:childTnLst>
                                        <p:set>
                                          <p:cBhvr>
                                            <p:cTn id="39" dur="1" fill="hold">
                                              <p:stCondLst>
                                                <p:cond delay="0"/>
                                              </p:stCondLst>
                                            </p:cTn>
                                            <p:tgtEl>
                                              <p:spTgt spid="46"/>
                                            </p:tgtEl>
                                            <p:attrNameLst>
                                              <p:attrName>style.visibility</p:attrName>
                                            </p:attrNameLst>
                                          </p:cBhvr>
                                          <p:to>
                                            <p:strVal val="visible"/>
                                          </p:to>
                                        </p:set>
                                        <p:anim calcmode="lin" valueType="num">
                                          <p:cBhvr additive="base">
                                            <p:cTn id="40" dur="500" fill="hold"/>
                                            <p:tgtEl>
                                              <p:spTgt spid="46"/>
                                            </p:tgtEl>
                                            <p:attrNameLst>
                                              <p:attrName>ppt_x</p:attrName>
                                            </p:attrNameLst>
                                          </p:cBhvr>
                                          <p:tavLst>
                                            <p:tav tm="0">
                                              <p:val>
                                                <p:strVal val="1+#ppt_w/2"/>
                                              </p:val>
                                            </p:tav>
                                            <p:tav tm="100000">
                                              <p:val>
                                                <p:strVal val="#ppt_x"/>
                                              </p:val>
                                            </p:tav>
                                          </p:tavLst>
                                        </p:anim>
                                        <p:anim calcmode="lin" valueType="num">
                                          <p:cBhvr additive="base">
                                            <p:cTn id="41" dur="500" fill="hold"/>
                                            <p:tgtEl>
                                              <p:spTgt spid="46"/>
                                            </p:tgtEl>
                                            <p:attrNameLst>
                                              <p:attrName>ppt_y</p:attrName>
                                            </p:attrNameLst>
                                          </p:cBhvr>
                                          <p:tavLst>
                                            <p:tav tm="0">
                                              <p:val>
                                                <p:strVal val="0-#ppt_h/2"/>
                                              </p:val>
                                            </p:tav>
                                            <p:tav tm="100000">
                                              <p:val>
                                                <p:strVal val="#ppt_y"/>
                                              </p:val>
                                            </p:tav>
                                          </p:tavLst>
                                        </p:anim>
                                      </p:childTnLst>
                                    </p:cTn>
                                  </p:par>
                                </p:childTnLst>
                              </p:cTn>
                            </p:par>
                            <p:par>
                              <p:cTn id="42" fill="hold">
                                <p:stCondLst>
                                  <p:cond delay="1900"/>
                                </p:stCondLst>
                                <p:childTnLst>
                                  <p:par>
                                    <p:cTn id="43" presetID="23" presetClass="entr" presetSubtype="16" fill="hold" nodeType="afterEffect">
                                      <p:stCondLst>
                                        <p:cond delay="0"/>
                                      </p:stCondLst>
                                      <p:childTnLst>
                                        <p:set>
                                          <p:cBhvr>
                                            <p:cTn id="44" dur="1" fill="hold">
                                              <p:stCondLst>
                                                <p:cond delay="0"/>
                                              </p:stCondLst>
                                            </p:cTn>
                                            <p:tgtEl>
                                              <p:spTgt spid="7"/>
                                            </p:tgtEl>
                                            <p:attrNameLst>
                                              <p:attrName>style.visibility</p:attrName>
                                            </p:attrNameLst>
                                          </p:cBhvr>
                                          <p:to>
                                            <p:strVal val="visible"/>
                                          </p:to>
                                        </p:set>
                                        <p:anim calcmode="lin" valueType="num">
                                          <p:cBhvr>
                                            <p:cTn id="45" dur="500" fill="hold"/>
                                            <p:tgtEl>
                                              <p:spTgt spid="7"/>
                                            </p:tgtEl>
                                            <p:attrNameLst>
                                              <p:attrName>ppt_w</p:attrName>
                                            </p:attrNameLst>
                                          </p:cBhvr>
                                          <p:tavLst>
                                            <p:tav tm="0">
                                              <p:val>
                                                <p:fltVal val="0"/>
                                              </p:val>
                                            </p:tav>
                                            <p:tav tm="100000">
                                              <p:val>
                                                <p:strVal val="#ppt_w"/>
                                              </p:val>
                                            </p:tav>
                                          </p:tavLst>
                                        </p:anim>
                                        <p:anim calcmode="lin" valueType="num">
                                          <p:cBhvr>
                                            <p:cTn id="46" dur="500" fill="hold"/>
                                            <p:tgtEl>
                                              <p:spTgt spid="7"/>
                                            </p:tgtEl>
                                            <p:attrNameLst>
                                              <p:attrName>ppt_h</p:attrName>
                                            </p:attrNameLst>
                                          </p:cBhvr>
                                          <p:tavLst>
                                            <p:tav tm="0">
                                              <p:val>
                                                <p:fltVal val="0"/>
                                              </p:val>
                                            </p:tav>
                                            <p:tav tm="100000">
                                              <p:val>
                                                <p:strVal val="#ppt_h"/>
                                              </p:val>
                                            </p:tav>
                                          </p:tavLst>
                                        </p:anim>
                                      </p:childTnLst>
                                    </p:cTn>
                                  </p:par>
                                  <p:par>
                                    <p:cTn id="47" presetID="10" presetClass="entr" presetSubtype="0" fill="hold" grpId="0" nodeType="withEffect">
                                      <p:stCondLst>
                                        <p:cond delay="200"/>
                                      </p:stCondLst>
                                      <p:childTnLst>
                                        <p:set>
                                          <p:cBhvr>
                                            <p:cTn id="48" dur="1" fill="hold">
                                              <p:stCondLst>
                                                <p:cond delay="0"/>
                                              </p:stCondLst>
                                            </p:cTn>
                                            <p:tgtEl>
                                              <p:spTgt spid="80"/>
                                            </p:tgtEl>
                                            <p:attrNameLst>
                                              <p:attrName>style.visibility</p:attrName>
                                            </p:attrNameLst>
                                          </p:cBhvr>
                                          <p:to>
                                            <p:strVal val="visible"/>
                                          </p:to>
                                        </p:set>
                                        <p:animEffect transition="in" filter="fade">
                                          <p:cBhvr>
                                            <p:cTn id="49" dur="900"/>
                                            <p:tgtEl>
                                              <p:spTgt spid="80"/>
                                            </p:tgtEl>
                                          </p:cBhvr>
                                        </p:animEffect>
                                      </p:childTnLst>
                                    </p:cTn>
                                  </p:par>
                                </p:childTnLst>
                              </p:cTn>
                            </p:par>
                            <p:par>
                              <p:cTn id="50" fill="hold">
                                <p:stCondLst>
                                  <p:cond delay="3000"/>
                                </p:stCondLst>
                                <p:childTnLst>
                                  <p:par>
                                    <p:cTn id="51" presetID="47" presetClass="entr" presetSubtype="0" fill="hold" grpId="0" nodeType="afterEffect">
                                      <p:stCondLst>
                                        <p:cond delay="0"/>
                                      </p:stCondLst>
                                      <p:childTnLst>
                                        <p:set>
                                          <p:cBhvr>
                                            <p:cTn id="52" dur="1" fill="hold">
                                              <p:stCondLst>
                                                <p:cond delay="0"/>
                                              </p:stCondLst>
                                            </p:cTn>
                                            <p:tgtEl>
                                              <p:spTgt spid="82"/>
                                            </p:tgtEl>
                                            <p:attrNameLst>
                                              <p:attrName>style.visibility</p:attrName>
                                            </p:attrNameLst>
                                          </p:cBhvr>
                                          <p:to>
                                            <p:strVal val="visible"/>
                                          </p:to>
                                        </p:set>
                                        <p:animEffect transition="in" filter="fade">
                                          <p:cBhvr>
                                            <p:cTn id="53" dur="500"/>
                                            <p:tgtEl>
                                              <p:spTgt spid="82"/>
                                            </p:tgtEl>
                                          </p:cBhvr>
                                        </p:animEffect>
                                        <p:anim calcmode="lin" valueType="num">
                                          <p:cBhvr>
                                            <p:cTn id="54" dur="500" fill="hold"/>
                                            <p:tgtEl>
                                              <p:spTgt spid="82"/>
                                            </p:tgtEl>
                                            <p:attrNameLst>
                                              <p:attrName>ppt_x</p:attrName>
                                            </p:attrNameLst>
                                          </p:cBhvr>
                                          <p:tavLst>
                                            <p:tav tm="0">
                                              <p:val>
                                                <p:strVal val="#ppt_x"/>
                                              </p:val>
                                            </p:tav>
                                            <p:tav tm="100000">
                                              <p:val>
                                                <p:strVal val="#ppt_x"/>
                                              </p:val>
                                            </p:tav>
                                          </p:tavLst>
                                        </p:anim>
                                        <p:anim calcmode="lin" valueType="num">
                                          <p:cBhvr>
                                            <p:cTn id="55" dur="500" fill="hold"/>
                                            <p:tgtEl>
                                              <p:spTgt spid="82"/>
                                            </p:tgtEl>
                                            <p:attrNameLst>
                                              <p:attrName>ppt_y</p:attrName>
                                            </p:attrNameLst>
                                          </p:cBhvr>
                                          <p:tavLst>
                                            <p:tav tm="0">
                                              <p:val>
                                                <p:strVal val="#ppt_y-.1"/>
                                              </p:val>
                                            </p:tav>
                                            <p:tav tm="100000">
                                              <p:val>
                                                <p:strVal val="#ppt_y"/>
                                              </p:val>
                                            </p:tav>
                                          </p:tavLst>
                                        </p:anim>
                                      </p:childTnLst>
                                    </p:cTn>
                                  </p:par>
                                </p:childTnLst>
                              </p:cTn>
                            </p:par>
                            <p:par>
                              <p:cTn id="56" fill="hold">
                                <p:stCondLst>
                                  <p:cond delay="3500"/>
                                </p:stCondLst>
                                <p:childTnLst>
                                  <p:par>
                                    <p:cTn id="57" presetID="2" presetClass="entr" presetSubtype="4" fill="hold" grpId="0" nodeType="afterEffect">
                                      <p:stCondLst>
                                        <p:cond delay="0"/>
                                      </p:stCondLst>
                                      <p:childTnLst>
                                        <p:set>
                                          <p:cBhvr>
                                            <p:cTn id="58" dur="1" fill="hold">
                                              <p:stCondLst>
                                                <p:cond delay="0"/>
                                              </p:stCondLst>
                                            </p:cTn>
                                            <p:tgtEl>
                                              <p:spTgt spid="27"/>
                                            </p:tgtEl>
                                            <p:attrNameLst>
                                              <p:attrName>style.visibility</p:attrName>
                                            </p:attrNameLst>
                                          </p:cBhvr>
                                          <p:to>
                                            <p:strVal val="visible"/>
                                          </p:to>
                                        </p:set>
                                        <p:anim calcmode="lin" valueType="num">
                                          <p:cBhvr additive="base">
                                            <p:cTn id="59" dur="500" fill="hold"/>
                                            <p:tgtEl>
                                              <p:spTgt spid="27"/>
                                            </p:tgtEl>
                                            <p:attrNameLst>
                                              <p:attrName>ppt_x</p:attrName>
                                            </p:attrNameLst>
                                          </p:cBhvr>
                                          <p:tavLst>
                                            <p:tav tm="0">
                                              <p:val>
                                                <p:strVal val="#ppt_x"/>
                                              </p:val>
                                            </p:tav>
                                            <p:tav tm="100000">
                                              <p:val>
                                                <p:strVal val="#ppt_x"/>
                                              </p:val>
                                            </p:tav>
                                          </p:tavLst>
                                        </p:anim>
                                        <p:anim calcmode="lin" valueType="num">
                                          <p:cBhvr additive="base">
                                            <p:cTn id="60" dur="500" fill="hold"/>
                                            <p:tgtEl>
                                              <p:spTgt spid="27"/>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200"/>
                                      </p:stCondLst>
                                      <p:childTnLst>
                                        <p:set>
                                          <p:cBhvr>
                                            <p:cTn id="62" dur="1" fill="hold">
                                              <p:stCondLst>
                                                <p:cond delay="0"/>
                                              </p:stCondLst>
                                            </p:cTn>
                                            <p:tgtEl>
                                              <p:spTgt spid="28"/>
                                            </p:tgtEl>
                                            <p:attrNameLst>
                                              <p:attrName>style.visibility</p:attrName>
                                            </p:attrNameLst>
                                          </p:cBhvr>
                                          <p:to>
                                            <p:strVal val="visible"/>
                                          </p:to>
                                        </p:set>
                                        <p:anim calcmode="lin" valueType="num">
                                          <p:cBhvr additive="base">
                                            <p:cTn id="63" dur="500" fill="hold"/>
                                            <p:tgtEl>
                                              <p:spTgt spid="28"/>
                                            </p:tgtEl>
                                            <p:attrNameLst>
                                              <p:attrName>ppt_x</p:attrName>
                                            </p:attrNameLst>
                                          </p:cBhvr>
                                          <p:tavLst>
                                            <p:tav tm="0">
                                              <p:val>
                                                <p:strVal val="#ppt_x"/>
                                              </p:val>
                                            </p:tav>
                                            <p:tav tm="100000">
                                              <p:val>
                                                <p:strVal val="#ppt_x"/>
                                              </p:val>
                                            </p:tav>
                                          </p:tavLst>
                                        </p:anim>
                                        <p:anim calcmode="lin" valueType="num">
                                          <p:cBhvr additive="base">
                                            <p:cTn id="64" dur="500" fill="hold"/>
                                            <p:tgtEl>
                                              <p:spTgt spid="28"/>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400"/>
                                      </p:stCondLst>
                                      <p:childTnLst>
                                        <p:set>
                                          <p:cBhvr>
                                            <p:cTn id="66" dur="1" fill="hold">
                                              <p:stCondLst>
                                                <p:cond delay="0"/>
                                              </p:stCondLst>
                                            </p:cTn>
                                            <p:tgtEl>
                                              <p:spTgt spid="29"/>
                                            </p:tgtEl>
                                            <p:attrNameLst>
                                              <p:attrName>style.visibility</p:attrName>
                                            </p:attrNameLst>
                                          </p:cBhvr>
                                          <p:to>
                                            <p:strVal val="visible"/>
                                          </p:to>
                                        </p:set>
                                        <p:anim calcmode="lin" valueType="num">
                                          <p:cBhvr additive="base">
                                            <p:cTn id="67" dur="500" fill="hold"/>
                                            <p:tgtEl>
                                              <p:spTgt spid="29"/>
                                            </p:tgtEl>
                                            <p:attrNameLst>
                                              <p:attrName>ppt_x</p:attrName>
                                            </p:attrNameLst>
                                          </p:cBhvr>
                                          <p:tavLst>
                                            <p:tav tm="0">
                                              <p:val>
                                                <p:strVal val="#ppt_x"/>
                                              </p:val>
                                            </p:tav>
                                            <p:tav tm="100000">
                                              <p:val>
                                                <p:strVal val="#ppt_x"/>
                                              </p:val>
                                            </p:tav>
                                          </p:tavLst>
                                        </p:anim>
                                        <p:anim calcmode="lin" valueType="num">
                                          <p:cBhvr additive="base">
                                            <p:cTn id="68" dur="500" fill="hold"/>
                                            <p:tgtEl>
                                              <p:spTgt spid="29"/>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600"/>
                                      </p:stCondLst>
                                      <p:childTnLst>
                                        <p:set>
                                          <p:cBhvr>
                                            <p:cTn id="70" dur="1" fill="hold">
                                              <p:stCondLst>
                                                <p:cond delay="0"/>
                                              </p:stCondLst>
                                            </p:cTn>
                                            <p:tgtEl>
                                              <p:spTgt spid="30"/>
                                            </p:tgtEl>
                                            <p:attrNameLst>
                                              <p:attrName>style.visibility</p:attrName>
                                            </p:attrNameLst>
                                          </p:cBhvr>
                                          <p:to>
                                            <p:strVal val="visible"/>
                                          </p:to>
                                        </p:set>
                                        <p:anim calcmode="lin" valueType="num">
                                          <p:cBhvr additive="base">
                                            <p:cTn id="71" dur="500" fill="hold"/>
                                            <p:tgtEl>
                                              <p:spTgt spid="30"/>
                                            </p:tgtEl>
                                            <p:attrNameLst>
                                              <p:attrName>ppt_x</p:attrName>
                                            </p:attrNameLst>
                                          </p:cBhvr>
                                          <p:tavLst>
                                            <p:tav tm="0">
                                              <p:val>
                                                <p:strVal val="#ppt_x"/>
                                              </p:val>
                                            </p:tav>
                                            <p:tav tm="100000">
                                              <p:val>
                                                <p:strVal val="#ppt_x"/>
                                              </p:val>
                                            </p:tav>
                                          </p:tavLst>
                                        </p:anim>
                                        <p:anim calcmode="lin" valueType="num">
                                          <p:cBhvr additive="base">
                                            <p:cTn id="72" dur="500" fill="hold"/>
                                            <p:tgtEl>
                                              <p:spTgt spid="30"/>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800"/>
                                      </p:stCondLst>
                                      <p:childTnLst>
                                        <p:set>
                                          <p:cBhvr>
                                            <p:cTn id="74" dur="1" fill="hold">
                                              <p:stCondLst>
                                                <p:cond delay="0"/>
                                              </p:stCondLst>
                                            </p:cTn>
                                            <p:tgtEl>
                                              <p:spTgt spid="31"/>
                                            </p:tgtEl>
                                            <p:attrNameLst>
                                              <p:attrName>style.visibility</p:attrName>
                                            </p:attrNameLst>
                                          </p:cBhvr>
                                          <p:to>
                                            <p:strVal val="visible"/>
                                          </p:to>
                                        </p:set>
                                        <p:anim calcmode="lin" valueType="num">
                                          <p:cBhvr additive="base">
                                            <p:cTn id="75" dur="500" fill="hold"/>
                                            <p:tgtEl>
                                              <p:spTgt spid="31"/>
                                            </p:tgtEl>
                                            <p:attrNameLst>
                                              <p:attrName>ppt_x</p:attrName>
                                            </p:attrNameLst>
                                          </p:cBhvr>
                                          <p:tavLst>
                                            <p:tav tm="0">
                                              <p:val>
                                                <p:strVal val="#ppt_x"/>
                                              </p:val>
                                            </p:tav>
                                            <p:tav tm="100000">
                                              <p:val>
                                                <p:strVal val="#ppt_x"/>
                                              </p:val>
                                            </p:tav>
                                          </p:tavLst>
                                        </p:anim>
                                        <p:anim calcmode="lin" valueType="num">
                                          <p:cBhvr additive="base">
                                            <p:cTn id="76" dur="500" fill="hold"/>
                                            <p:tgtEl>
                                              <p:spTgt spid="31"/>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1000"/>
                                      </p:stCondLst>
                                      <p:childTnLst>
                                        <p:set>
                                          <p:cBhvr>
                                            <p:cTn id="78" dur="1" fill="hold">
                                              <p:stCondLst>
                                                <p:cond delay="0"/>
                                              </p:stCondLst>
                                            </p:cTn>
                                            <p:tgtEl>
                                              <p:spTgt spid="33"/>
                                            </p:tgtEl>
                                            <p:attrNameLst>
                                              <p:attrName>style.visibility</p:attrName>
                                            </p:attrNameLst>
                                          </p:cBhvr>
                                          <p:to>
                                            <p:strVal val="visible"/>
                                          </p:to>
                                        </p:set>
                                        <p:anim calcmode="lin" valueType="num">
                                          <p:cBhvr additive="base">
                                            <p:cTn id="79" dur="500" fill="hold"/>
                                            <p:tgtEl>
                                              <p:spTgt spid="33"/>
                                            </p:tgtEl>
                                            <p:attrNameLst>
                                              <p:attrName>ppt_x</p:attrName>
                                            </p:attrNameLst>
                                          </p:cBhvr>
                                          <p:tavLst>
                                            <p:tav tm="0">
                                              <p:val>
                                                <p:strVal val="#ppt_x"/>
                                              </p:val>
                                            </p:tav>
                                            <p:tav tm="100000">
                                              <p:val>
                                                <p:strVal val="#ppt_x"/>
                                              </p:val>
                                            </p:tav>
                                          </p:tavLst>
                                        </p:anim>
                                        <p:anim calcmode="lin" valueType="num">
                                          <p:cBhvr additive="base">
                                            <p:cTn id="80" dur="500" fill="hold"/>
                                            <p:tgtEl>
                                              <p:spTgt spid="33"/>
                                            </p:tgtEl>
                                            <p:attrNameLst>
                                              <p:attrName>ppt_y</p:attrName>
                                            </p:attrNameLst>
                                          </p:cBhvr>
                                          <p:tavLst>
                                            <p:tav tm="0">
                                              <p:val>
                                                <p:strVal val="1+#ppt_h/2"/>
                                              </p:val>
                                            </p:tav>
                                            <p:tav tm="100000">
                                              <p:val>
                                                <p:strVal val="#ppt_y"/>
                                              </p:val>
                                            </p:tav>
                                          </p:tavLst>
                                        </p:anim>
                                      </p:childTnLst>
                                    </p:cTn>
                                  </p:par>
                                </p:childTnLst>
                              </p:cTn>
                            </p:par>
                            <p:par>
                              <p:cTn id="81" fill="hold">
                                <p:stCondLst>
                                  <p:cond delay="5000"/>
                                </p:stCondLst>
                                <p:childTnLst>
                                  <p:par>
                                    <p:cTn id="82" presetID="10" presetClass="entr" presetSubtype="0" fill="hold" grpId="0" nodeType="afterEffect">
                                      <p:stCondLst>
                                        <p:cond delay="0"/>
                                      </p:stCondLst>
                                      <p:childTnLst>
                                        <p:set>
                                          <p:cBhvr>
                                            <p:cTn id="83" dur="1" fill="hold">
                                              <p:stCondLst>
                                                <p:cond delay="0"/>
                                              </p:stCondLst>
                                            </p:cTn>
                                            <p:tgtEl>
                                              <p:spTgt spid="49"/>
                                            </p:tgtEl>
                                            <p:attrNameLst>
                                              <p:attrName>style.visibility</p:attrName>
                                            </p:attrNameLst>
                                          </p:cBhvr>
                                          <p:to>
                                            <p:strVal val="visible"/>
                                          </p:to>
                                        </p:set>
                                        <p:animEffect transition="in" filter="fade">
                                          <p:cBhvr>
                                            <p:cTn id="84"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27" grpId="0"/>
          <p:bldP spid="28" grpId="0"/>
          <p:bldP spid="29" grpId="0"/>
          <p:bldP spid="30" grpId="0"/>
          <p:bldP spid="31" grpId="0"/>
          <p:bldP spid="33" grpId="0"/>
          <p:bldP spid="80" grpId="0" animBg="1"/>
          <p:bldP spid="82" grpId="0"/>
          <p:bldP spid="49"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7" descr="D:\360data\重要数据\桌面\2334.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flipH="1">
            <a:off x="8021567" y="1854309"/>
            <a:ext cx="5023667" cy="926118"/>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8" descr="D:\360data\重要数据\桌面\未标题-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flipH="1">
            <a:off x="8234235" y="699447"/>
            <a:ext cx="1844628" cy="1553995"/>
          </a:xfrm>
          <a:prstGeom prst="rect">
            <a:avLst/>
          </a:prstGeom>
          <a:noFill/>
          <a:extLst>
            <a:ext uri="{909E8E84-426E-40DD-AFC4-6F175D3DCCD1}">
              <a14:hiddenFill xmlns:a14="http://schemas.microsoft.com/office/drawing/2010/main">
                <a:solidFill>
                  <a:srgbClr val="FFFFFF"/>
                </a:solidFill>
              </a14:hiddenFill>
            </a:ext>
          </a:extLst>
        </p:spPr>
      </p:pic>
      <p:sp>
        <p:nvSpPr>
          <p:cNvPr id="37" name="TextBox 36"/>
          <p:cNvSpPr txBox="1"/>
          <p:nvPr/>
        </p:nvSpPr>
        <p:spPr>
          <a:xfrm>
            <a:off x="10051398" y="1144178"/>
            <a:ext cx="1119403" cy="1473572"/>
          </a:xfrm>
          <a:prstGeom prst="rect">
            <a:avLst/>
          </a:prstGeom>
          <a:noFill/>
        </p:spPr>
        <p:txBody>
          <a:bodyPr wrap="none" lIns="70593" tIns="35297" rIns="70593" bIns="35297" rtlCol="0">
            <a:spAutoFit/>
          </a:bodyPr>
          <a:lstStyle/>
          <a:p>
            <a:pPr algn="ctr"/>
            <a:r>
              <a:rPr lang="zh-CN" altLang="en-US" sz="3706" dirty="0">
                <a:solidFill>
                  <a:schemeClr val="accent1"/>
                </a:solidFill>
                <a:latin typeface="微软雅黑" pitchFamily="34" charset="-122"/>
                <a:ea typeface="微软雅黑" pitchFamily="34" charset="-122"/>
              </a:rPr>
              <a:t>前言</a:t>
            </a:r>
            <a:endParaRPr lang="en-US" altLang="zh-CN" sz="3706" dirty="0">
              <a:solidFill>
                <a:schemeClr val="accent1"/>
              </a:solidFill>
              <a:latin typeface="微软雅黑" pitchFamily="34" charset="-122"/>
              <a:ea typeface="微软雅黑" pitchFamily="34" charset="-122"/>
            </a:endParaRPr>
          </a:p>
          <a:p>
            <a:pPr algn="ctr"/>
            <a:r>
              <a:rPr lang="en-US" altLang="zh-CN" sz="1441" dirty="0" err="1">
                <a:solidFill>
                  <a:schemeClr val="accent1"/>
                </a:solidFill>
                <a:latin typeface="微软雅黑" pitchFamily="34" charset="-122"/>
                <a:ea typeface="微软雅黑" pitchFamily="34" charset="-122"/>
              </a:rPr>
              <a:t>Qianyan</a:t>
            </a:r>
            <a:endParaRPr lang="zh-CN" altLang="en-US" sz="1441" dirty="0">
              <a:solidFill>
                <a:schemeClr val="accent1"/>
              </a:solidFill>
              <a:latin typeface="微软雅黑" pitchFamily="34" charset="-122"/>
              <a:ea typeface="微软雅黑" pitchFamily="34" charset="-122"/>
            </a:endParaRPr>
          </a:p>
          <a:p>
            <a:pPr algn="ctr"/>
            <a:endParaRPr lang="zh-CN" altLang="en-US" sz="3706" dirty="0">
              <a:solidFill>
                <a:schemeClr val="accent1"/>
              </a:solidFill>
              <a:latin typeface="微软雅黑" pitchFamily="34" charset="-122"/>
              <a:ea typeface="微软雅黑" pitchFamily="34" charset="-122"/>
            </a:endParaRPr>
          </a:p>
        </p:txBody>
      </p:sp>
      <p:sp>
        <p:nvSpPr>
          <p:cNvPr id="44" name="Right Triangle 4"/>
          <p:cNvSpPr/>
          <p:nvPr/>
        </p:nvSpPr>
        <p:spPr>
          <a:xfrm rot="16200000">
            <a:off x="12822663" y="6605907"/>
            <a:ext cx="1055011" cy="1054980"/>
          </a:xfrm>
          <a:prstGeom prst="rtTriangle">
            <a:avLst/>
          </a:prstGeom>
          <a:solidFill>
            <a:schemeClr val="accent1"/>
          </a:solidFill>
          <a:ln w="12700">
            <a:no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71"/>
          </a:p>
        </p:txBody>
      </p:sp>
      <p:sp>
        <p:nvSpPr>
          <p:cNvPr id="45" name="Right Triangle 5"/>
          <p:cNvSpPr/>
          <p:nvPr/>
        </p:nvSpPr>
        <p:spPr>
          <a:xfrm rot="5400000">
            <a:off x="13427821" y="6195604"/>
            <a:ext cx="670328" cy="670309"/>
          </a:xfrm>
          <a:prstGeom prst="rtTriangle">
            <a:avLst/>
          </a:prstGeom>
          <a:solidFill>
            <a:schemeClr val="accent3"/>
          </a:solidFill>
          <a:ln w="12700">
            <a:no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71"/>
          </a:p>
        </p:txBody>
      </p:sp>
      <p:sp>
        <p:nvSpPr>
          <p:cNvPr id="46" name="Right Triangle 3"/>
          <p:cNvSpPr/>
          <p:nvPr/>
        </p:nvSpPr>
        <p:spPr>
          <a:xfrm rot="16200000">
            <a:off x="12187784" y="7454491"/>
            <a:ext cx="412831" cy="412820"/>
          </a:xfrm>
          <a:prstGeom prst="rtTriangle">
            <a:avLst/>
          </a:prstGeom>
          <a:solidFill>
            <a:schemeClr val="accent2"/>
          </a:solidFill>
          <a:ln w="12700">
            <a:no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71"/>
          </a:p>
        </p:txBody>
      </p:sp>
      <p:pic>
        <p:nvPicPr>
          <p:cNvPr id="25" name="图片 24"/>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5474" y="-148136"/>
            <a:ext cx="7872172" cy="8221166"/>
          </a:xfrm>
          <a:prstGeom prst="rect">
            <a:avLst/>
          </a:prstGeom>
        </p:spPr>
      </p:pic>
      <p:pic>
        <p:nvPicPr>
          <p:cNvPr id="26" name="1" descr="D:\360data\重要数据\桌面\666666666.png"/>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1600945" y="2362614"/>
            <a:ext cx="3053032" cy="3088745"/>
          </a:xfrm>
          <a:prstGeom prst="rect">
            <a:avLst/>
          </a:prstGeom>
          <a:noFill/>
          <a:effectLst>
            <a:outerShdw blurRad="190500" algn="tl" rotWithShape="0">
              <a:schemeClr val="tx2">
                <a:lumMod val="60000"/>
                <a:lumOff val="40000"/>
                <a:alpha val="52000"/>
              </a:schemeClr>
            </a:outerShdw>
          </a:effectLst>
          <a:extLst>
            <a:ext uri="{909E8E84-426E-40DD-AFC4-6F175D3DCCD1}">
              <a14:hiddenFill xmlns:a14="http://schemas.microsoft.com/office/drawing/2010/main">
                <a:solidFill>
                  <a:srgbClr val="FFFFFF"/>
                </a:solidFill>
              </a14:hiddenFill>
            </a:ext>
          </a:extLst>
        </p:spPr>
      </p:pic>
      <p:pic>
        <p:nvPicPr>
          <p:cNvPr id="27" name="2" descr="D:\360data\重要数据\桌面\555555555.png"/>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1600945" y="2362614"/>
            <a:ext cx="3053032" cy="3088745"/>
          </a:xfrm>
          <a:prstGeom prst="rect">
            <a:avLst/>
          </a:prstGeom>
          <a:noFill/>
          <a:effectLst>
            <a:outerShdw blurRad="190500" algn="tl" rotWithShape="0">
              <a:schemeClr val="tx2">
                <a:lumMod val="60000"/>
                <a:lumOff val="40000"/>
                <a:alpha val="52000"/>
              </a:schemeClr>
            </a:outerShdw>
          </a:effectLst>
          <a:extLst>
            <a:ext uri="{909E8E84-426E-40DD-AFC4-6F175D3DCCD1}">
              <a14:hiddenFill xmlns:a14="http://schemas.microsoft.com/office/drawing/2010/main">
                <a:solidFill>
                  <a:srgbClr val="FFFFFF"/>
                </a:solidFill>
              </a14:hiddenFill>
            </a:ext>
          </a:extLst>
        </p:spPr>
      </p:pic>
      <p:pic>
        <p:nvPicPr>
          <p:cNvPr id="28" name="3" descr="D:\360data\重要数据\桌面\4444444444.png"/>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1600945" y="2362614"/>
            <a:ext cx="3053032" cy="3088745"/>
          </a:xfrm>
          <a:prstGeom prst="rect">
            <a:avLst/>
          </a:prstGeom>
          <a:noFill/>
          <a:effectLst>
            <a:outerShdw blurRad="190500" algn="tl" rotWithShape="0">
              <a:schemeClr val="tx2">
                <a:lumMod val="60000"/>
                <a:lumOff val="40000"/>
                <a:alpha val="52000"/>
              </a:schemeClr>
            </a:outerShdw>
          </a:effectLst>
          <a:extLst>
            <a:ext uri="{909E8E84-426E-40DD-AFC4-6F175D3DCCD1}">
              <a14:hiddenFill xmlns:a14="http://schemas.microsoft.com/office/drawing/2010/main">
                <a:solidFill>
                  <a:srgbClr val="FFFFFF"/>
                </a:solidFill>
              </a14:hiddenFill>
            </a:ext>
          </a:extLst>
        </p:spPr>
      </p:pic>
      <p:pic>
        <p:nvPicPr>
          <p:cNvPr id="29" name="4" descr="D:\360data\重要数据\桌面\333333333333.png"/>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1600945" y="2362614"/>
            <a:ext cx="3053032" cy="3088745"/>
          </a:xfrm>
          <a:prstGeom prst="rect">
            <a:avLst/>
          </a:prstGeom>
          <a:noFill/>
          <a:effectLst>
            <a:outerShdw blurRad="190500" algn="tl" rotWithShape="0">
              <a:schemeClr val="tx2">
                <a:lumMod val="60000"/>
                <a:lumOff val="40000"/>
                <a:alpha val="52000"/>
              </a:schemeClr>
            </a:outerShdw>
          </a:effectLst>
          <a:extLst>
            <a:ext uri="{909E8E84-426E-40DD-AFC4-6F175D3DCCD1}">
              <a14:hiddenFill xmlns:a14="http://schemas.microsoft.com/office/drawing/2010/main">
                <a:solidFill>
                  <a:srgbClr val="FFFFFF"/>
                </a:solidFill>
              </a14:hiddenFill>
            </a:ext>
          </a:extLst>
        </p:spPr>
      </p:pic>
      <p:pic>
        <p:nvPicPr>
          <p:cNvPr id="30" name="5" descr="D:\360data\重要数据\桌面\222222.png"/>
          <p:cNvPicPr>
            <a:picLocks noChangeAspect="1" noChangeArrowheads="1"/>
          </p:cNvPicPr>
          <p:nvPr/>
        </p:nvPicPr>
        <p:blipFill>
          <a:blip r:embed="rId10" cstate="print">
            <a:extLst>
              <a:ext uri="{28A0092B-C50C-407E-A947-70E740481C1C}">
                <a14:useLocalDpi xmlns:a14="http://schemas.microsoft.com/office/drawing/2010/main"/>
              </a:ext>
            </a:extLst>
          </a:blip>
          <a:srcRect/>
          <a:stretch>
            <a:fillRect/>
          </a:stretch>
        </p:blipFill>
        <p:spPr bwMode="auto">
          <a:xfrm>
            <a:off x="1600945" y="2362614"/>
            <a:ext cx="3053032" cy="3088745"/>
          </a:xfrm>
          <a:prstGeom prst="rect">
            <a:avLst/>
          </a:prstGeom>
          <a:noFill/>
          <a:effectLst>
            <a:outerShdw blurRad="190500" algn="tl" rotWithShape="0">
              <a:schemeClr val="tx2">
                <a:lumMod val="60000"/>
                <a:lumOff val="40000"/>
                <a:alpha val="52000"/>
              </a:schemeClr>
            </a:outerShdw>
          </a:effectLst>
          <a:extLst>
            <a:ext uri="{909E8E84-426E-40DD-AFC4-6F175D3DCCD1}">
              <a14:hiddenFill xmlns:a14="http://schemas.microsoft.com/office/drawing/2010/main">
                <a:solidFill>
                  <a:srgbClr val="FFFFFF"/>
                </a:solidFill>
              </a14:hiddenFill>
            </a:ext>
          </a:extLst>
        </p:spPr>
      </p:pic>
      <p:pic>
        <p:nvPicPr>
          <p:cNvPr id="31" name="6" descr="D:\360data\重要数据\桌面\11111111.png"/>
          <p:cNvPicPr>
            <a:picLocks noChangeAspect="1" noChangeArrowheads="1"/>
          </p:cNvPicPr>
          <p:nvPr/>
        </p:nvPicPr>
        <p:blipFill>
          <a:blip r:embed="rId11" cstate="print">
            <a:extLst>
              <a:ext uri="{28A0092B-C50C-407E-A947-70E740481C1C}">
                <a14:useLocalDpi xmlns:a14="http://schemas.microsoft.com/office/drawing/2010/main"/>
              </a:ext>
            </a:extLst>
          </a:blip>
          <a:srcRect/>
          <a:stretch>
            <a:fillRect/>
          </a:stretch>
        </p:blipFill>
        <p:spPr bwMode="auto">
          <a:xfrm>
            <a:off x="1600945" y="2362614"/>
            <a:ext cx="3053032" cy="3088745"/>
          </a:xfrm>
          <a:prstGeom prst="rect">
            <a:avLst/>
          </a:prstGeom>
          <a:noFill/>
          <a:effectLst>
            <a:outerShdw blurRad="190500" algn="tl" rotWithShape="0">
              <a:schemeClr val="tx2">
                <a:lumMod val="60000"/>
                <a:lumOff val="40000"/>
                <a:alpha val="52000"/>
              </a:schemeClr>
            </a:outerShdw>
          </a:effectLst>
          <a:extLst>
            <a:ext uri="{909E8E84-426E-40DD-AFC4-6F175D3DCCD1}">
              <a14:hiddenFill xmlns:a14="http://schemas.microsoft.com/office/drawing/2010/main">
                <a:solidFill>
                  <a:srgbClr val="FFFFFF"/>
                </a:solidFill>
              </a14:hiddenFill>
            </a:ext>
          </a:extLst>
        </p:spPr>
      </p:pic>
      <p:sp>
        <p:nvSpPr>
          <p:cNvPr id="42" name="矩形 41"/>
          <p:cNvSpPr/>
          <p:nvPr/>
        </p:nvSpPr>
        <p:spPr>
          <a:xfrm rot="20825088">
            <a:off x="6505929" y="-491620"/>
            <a:ext cx="329396" cy="9174585"/>
          </a:xfrm>
          <a:prstGeom prst="rect">
            <a:avLst/>
          </a:prstGeom>
          <a:solidFill>
            <a:schemeClr val="accent1"/>
          </a:solidFill>
          <a:ln>
            <a:noFill/>
          </a:ln>
          <a:effectLst>
            <a:outerShdw blurRad="152400" dist="63500" algn="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2249" tIns="71124" rIns="142249" bIns="71124" spcCol="0" rtlCol="0" anchor="ctr"/>
          <a:lstStyle/>
          <a:p>
            <a:pPr algn="ctr"/>
            <a:endParaRPr lang="zh-CN" altLang="en-US" sz="2471"/>
          </a:p>
        </p:txBody>
      </p:sp>
      <p:sp>
        <p:nvSpPr>
          <p:cNvPr id="2" name="矩形 1"/>
          <p:cNvSpPr/>
          <p:nvPr/>
        </p:nvSpPr>
        <p:spPr>
          <a:xfrm>
            <a:off x="7486088" y="2950123"/>
            <a:ext cx="6309002" cy="2638533"/>
          </a:xfrm>
          <a:prstGeom prst="rect">
            <a:avLst/>
          </a:prstGeom>
          <a:noFill/>
        </p:spPr>
        <p:txBody>
          <a:bodyPr wrap="square" lIns="142249" tIns="71124" rIns="142249" bIns="71124" rtlCol="0">
            <a:spAutoFit/>
          </a:bodyPr>
          <a:lstStyle/>
          <a:p>
            <a:pPr>
              <a:lnSpc>
                <a:spcPct val="150000"/>
              </a:lnSpc>
            </a:pPr>
            <a:r>
              <a:rPr lang="zh-CN" altLang="en-US" sz="1750" dirty="0">
                <a:solidFill>
                  <a:schemeClr val="bg2"/>
                </a:solidFill>
                <a:latin typeface="微软雅黑" panose="020B0503020204020204" pitchFamily="34" charset="-122"/>
                <a:ea typeface="微软雅黑" panose="020B0503020204020204" pitchFamily="34" charset="-122"/>
              </a:rPr>
              <a:t>回顾这一年的工作，在取得成绩的同时，我们也找到了工作中的不足和问题，主要反映于</a:t>
            </a:r>
            <a:r>
              <a:rPr lang="en-US" altLang="zh-CN" sz="1750" dirty="0">
                <a:solidFill>
                  <a:schemeClr val="bg2"/>
                </a:solidFill>
                <a:latin typeface="微软雅黑" panose="020B0503020204020204" pitchFamily="34" charset="-122"/>
                <a:ea typeface="微软雅黑" panose="020B0503020204020204" pitchFamily="34" charset="-122"/>
              </a:rPr>
              <a:t>xx</a:t>
            </a:r>
            <a:r>
              <a:rPr lang="zh-CN" altLang="en-US" sz="1750" dirty="0">
                <a:solidFill>
                  <a:schemeClr val="bg2"/>
                </a:solidFill>
                <a:latin typeface="微软雅黑" panose="020B0503020204020204" pitchFamily="34" charset="-122"/>
                <a:ea typeface="微软雅黑" panose="020B0503020204020204" pitchFamily="34" charset="-122"/>
              </a:rPr>
              <a:t>及</a:t>
            </a:r>
            <a:r>
              <a:rPr lang="en-US" altLang="zh-CN" sz="1750" dirty="0">
                <a:solidFill>
                  <a:schemeClr val="bg2"/>
                </a:solidFill>
                <a:latin typeface="微软雅黑" panose="020B0503020204020204" pitchFamily="34" charset="-122"/>
                <a:ea typeface="微软雅黑" panose="020B0503020204020204" pitchFamily="34" charset="-122"/>
              </a:rPr>
              <a:t>xxx</a:t>
            </a:r>
            <a:r>
              <a:rPr lang="zh-CN" altLang="en-US" sz="1750" dirty="0">
                <a:solidFill>
                  <a:schemeClr val="bg2"/>
                </a:solidFill>
                <a:latin typeface="微软雅黑" panose="020B0503020204020204" pitchFamily="34" charset="-122"/>
                <a:ea typeface="微软雅黑" panose="020B0503020204020204" pitchFamily="34" charset="-122"/>
              </a:rPr>
              <a:t>的风格、定型还有待进一步探索，尤其是网上的公司产品库充分体现我们</a:t>
            </a:r>
            <a:r>
              <a:rPr lang="en-US" altLang="zh-CN" sz="1750" dirty="0" err="1">
                <a:solidFill>
                  <a:schemeClr val="bg2"/>
                </a:solidFill>
                <a:latin typeface="微软雅黑" panose="020B0503020204020204" pitchFamily="34" charset="-122"/>
                <a:ea typeface="微软雅黑" panose="020B0503020204020204" pitchFamily="34" charset="-122"/>
              </a:rPr>
              <a:t>xxxxx</a:t>
            </a:r>
            <a:r>
              <a:rPr lang="zh-CN" altLang="en-US" sz="1750" dirty="0">
                <a:solidFill>
                  <a:schemeClr val="bg2"/>
                </a:solidFill>
                <a:latin typeface="微软雅黑" panose="020B0503020204020204" pitchFamily="34" charset="-122"/>
                <a:ea typeface="微软雅黑" panose="020B0503020204020204" pitchFamily="34" charset="-122"/>
              </a:rPr>
              <a:t>和我们这个平台能为客户提供良好的商机和快捷方便的信息、导航的功能发挥。展望新的一年，我们将继续努力，力争各项工作更上一个新台阶。</a:t>
            </a:r>
          </a:p>
        </p:txBody>
      </p:sp>
      <p:sp>
        <p:nvSpPr>
          <p:cNvPr id="17" name="TextBox 16"/>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Tree>
    <p:extLst>
      <p:ext uri="{BB962C8B-B14F-4D97-AF65-F5344CB8AC3E}">
        <p14:creationId xmlns:p14="http://schemas.microsoft.com/office/powerpoint/2010/main" val="3452484542"/>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down)">
                                      <p:cBhvr>
                                        <p:cTn id="7" dur="500"/>
                                        <p:tgtEl>
                                          <p:spTgt spid="25"/>
                                        </p:tgtEl>
                                      </p:cBhvr>
                                    </p:animEffect>
                                  </p:childTnLst>
                                </p:cTn>
                              </p:par>
                              <p:par>
                                <p:cTn id="8" presetID="10" presetClass="entr" presetSubtype="0" fill="hold" nodeType="withEffect">
                                  <p:stCondLst>
                                    <p:cond delay="50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par>
                                <p:cTn id="11" presetID="10" presetClass="entr" presetSubtype="0" fill="hold" nodeType="withEffect">
                                  <p:stCondLst>
                                    <p:cond delay="50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500"/>
                                        <p:tgtEl>
                                          <p:spTgt spid="27"/>
                                        </p:tgtEl>
                                      </p:cBhvr>
                                    </p:animEffect>
                                  </p:childTnLst>
                                </p:cTn>
                              </p:par>
                              <p:par>
                                <p:cTn id="14" presetID="10" presetClass="entr" presetSubtype="0" fill="hold" nodeType="withEffect">
                                  <p:stCondLst>
                                    <p:cond delay="500"/>
                                  </p:stCondLst>
                                  <p:childTnLst>
                                    <p:set>
                                      <p:cBhvr>
                                        <p:cTn id="15" dur="1" fill="hold">
                                          <p:stCondLst>
                                            <p:cond delay="0"/>
                                          </p:stCondLst>
                                        </p:cTn>
                                        <p:tgtEl>
                                          <p:spTgt spid="28"/>
                                        </p:tgtEl>
                                        <p:attrNameLst>
                                          <p:attrName>style.visibility</p:attrName>
                                        </p:attrNameLst>
                                      </p:cBhvr>
                                      <p:to>
                                        <p:strVal val="visible"/>
                                      </p:to>
                                    </p:set>
                                    <p:animEffect transition="in" filter="fade">
                                      <p:cBhvr>
                                        <p:cTn id="16" dur="500"/>
                                        <p:tgtEl>
                                          <p:spTgt spid="28"/>
                                        </p:tgtEl>
                                      </p:cBhvr>
                                    </p:animEffect>
                                  </p:childTnLst>
                                </p:cTn>
                              </p:par>
                              <p:par>
                                <p:cTn id="17" presetID="10" presetClass="entr" presetSubtype="0" fill="hold" nodeType="withEffect">
                                  <p:stCondLst>
                                    <p:cond delay="50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500"/>
                                        <p:tgtEl>
                                          <p:spTgt spid="29"/>
                                        </p:tgtEl>
                                      </p:cBhvr>
                                    </p:animEffect>
                                  </p:childTnLst>
                                </p:cTn>
                              </p:par>
                              <p:par>
                                <p:cTn id="20" presetID="10" presetClass="entr" presetSubtype="0" fill="hold" nodeType="withEffect">
                                  <p:stCondLst>
                                    <p:cond delay="50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500"/>
                                        <p:tgtEl>
                                          <p:spTgt spid="30"/>
                                        </p:tgtEl>
                                      </p:cBhvr>
                                    </p:animEffect>
                                  </p:childTnLst>
                                </p:cTn>
                              </p:par>
                              <p:par>
                                <p:cTn id="23" presetID="10" presetClass="entr" presetSubtype="0" fill="hold" nodeType="withEffect">
                                  <p:stCondLst>
                                    <p:cond delay="500"/>
                                  </p:stCondLst>
                                  <p:childTnLst>
                                    <p:set>
                                      <p:cBhvr>
                                        <p:cTn id="24" dur="1" fill="hold">
                                          <p:stCondLst>
                                            <p:cond delay="0"/>
                                          </p:stCondLst>
                                        </p:cTn>
                                        <p:tgtEl>
                                          <p:spTgt spid="31"/>
                                        </p:tgtEl>
                                        <p:attrNameLst>
                                          <p:attrName>style.visibility</p:attrName>
                                        </p:attrNameLst>
                                      </p:cBhvr>
                                      <p:to>
                                        <p:strVal val="visible"/>
                                      </p:to>
                                    </p:set>
                                    <p:animEffect transition="in" filter="fade">
                                      <p:cBhvr>
                                        <p:cTn id="25" dur="500"/>
                                        <p:tgtEl>
                                          <p:spTgt spid="31"/>
                                        </p:tgtEl>
                                      </p:cBhvr>
                                    </p:animEffect>
                                  </p:childTnLst>
                                </p:cTn>
                              </p:par>
                              <p:par>
                                <p:cTn id="26" presetID="8" presetClass="emph" presetSubtype="0" repeatCount="4000" fill="hold" nodeType="withEffect">
                                  <p:stCondLst>
                                    <p:cond delay="500"/>
                                  </p:stCondLst>
                                  <p:childTnLst>
                                    <p:animRot by="21600000">
                                      <p:cBhvr>
                                        <p:cTn id="27" dur="3000" fill="hold"/>
                                        <p:tgtEl>
                                          <p:spTgt spid="26"/>
                                        </p:tgtEl>
                                        <p:attrNameLst>
                                          <p:attrName>r</p:attrName>
                                        </p:attrNameLst>
                                      </p:cBhvr>
                                    </p:animRot>
                                  </p:childTnLst>
                                </p:cTn>
                              </p:par>
                              <p:par>
                                <p:cTn id="28" presetID="8" presetClass="emph" presetSubtype="0" repeatCount="4000" fill="hold" nodeType="withEffect">
                                  <p:stCondLst>
                                    <p:cond delay="500"/>
                                  </p:stCondLst>
                                  <p:childTnLst>
                                    <p:animRot by="-64800000">
                                      <p:cBhvr>
                                        <p:cTn id="29" dur="3000" fill="hold"/>
                                        <p:tgtEl>
                                          <p:spTgt spid="27"/>
                                        </p:tgtEl>
                                        <p:attrNameLst>
                                          <p:attrName>r</p:attrName>
                                        </p:attrNameLst>
                                      </p:cBhvr>
                                    </p:animRot>
                                  </p:childTnLst>
                                </p:cTn>
                              </p:par>
                              <p:par>
                                <p:cTn id="30" presetID="8" presetClass="emph" presetSubtype="0" repeatCount="4000" fill="hold" nodeType="withEffect">
                                  <p:stCondLst>
                                    <p:cond delay="500"/>
                                  </p:stCondLst>
                                  <p:childTnLst>
                                    <p:animRot by="43200000">
                                      <p:cBhvr>
                                        <p:cTn id="31" dur="3000" fill="hold"/>
                                        <p:tgtEl>
                                          <p:spTgt spid="28"/>
                                        </p:tgtEl>
                                        <p:attrNameLst>
                                          <p:attrName>r</p:attrName>
                                        </p:attrNameLst>
                                      </p:cBhvr>
                                    </p:animRot>
                                  </p:childTnLst>
                                </p:cTn>
                              </p:par>
                              <p:par>
                                <p:cTn id="32" presetID="8" presetClass="emph" presetSubtype="0" repeatCount="4000" fill="hold" nodeType="withEffect">
                                  <p:stCondLst>
                                    <p:cond delay="500"/>
                                  </p:stCondLst>
                                  <p:childTnLst>
                                    <p:animRot by="-43200000">
                                      <p:cBhvr>
                                        <p:cTn id="33" dur="3000" fill="hold"/>
                                        <p:tgtEl>
                                          <p:spTgt spid="29"/>
                                        </p:tgtEl>
                                        <p:attrNameLst>
                                          <p:attrName>r</p:attrName>
                                        </p:attrNameLst>
                                      </p:cBhvr>
                                    </p:animRot>
                                  </p:childTnLst>
                                </p:cTn>
                              </p:par>
                              <p:par>
                                <p:cTn id="34" presetID="8" presetClass="emph" presetSubtype="0" repeatCount="4000" fill="hold" nodeType="withEffect">
                                  <p:stCondLst>
                                    <p:cond delay="500"/>
                                  </p:stCondLst>
                                  <p:childTnLst>
                                    <p:animRot by="21600000">
                                      <p:cBhvr>
                                        <p:cTn id="35" dur="3000" fill="hold"/>
                                        <p:tgtEl>
                                          <p:spTgt spid="30"/>
                                        </p:tgtEl>
                                        <p:attrNameLst>
                                          <p:attrName>r</p:attrName>
                                        </p:attrNameLst>
                                      </p:cBhvr>
                                    </p:animRot>
                                  </p:childTnLst>
                                </p:cTn>
                              </p:par>
                              <p:par>
                                <p:cTn id="36" presetID="8" presetClass="emph" presetSubtype="0" repeatCount="4000" fill="hold" nodeType="withEffect">
                                  <p:stCondLst>
                                    <p:cond delay="500"/>
                                  </p:stCondLst>
                                  <p:childTnLst>
                                    <p:animRot by="-21600000">
                                      <p:cBhvr>
                                        <p:cTn id="37" dur="3000" fill="hold"/>
                                        <p:tgtEl>
                                          <p:spTgt spid="31"/>
                                        </p:tgtEl>
                                        <p:attrNameLst>
                                          <p:attrName>r</p:attrName>
                                        </p:attrNameLst>
                                      </p:cBhvr>
                                    </p:animRot>
                                  </p:childTnLst>
                                </p:cTn>
                              </p:par>
                              <p:par>
                                <p:cTn id="38" presetID="22" presetClass="entr" presetSubtype="1" fill="hold" grpId="0" nodeType="withEffect">
                                  <p:stCondLst>
                                    <p:cond delay="1400"/>
                                  </p:stCondLst>
                                  <p:childTnLst>
                                    <p:set>
                                      <p:cBhvr>
                                        <p:cTn id="39" dur="1" fill="hold">
                                          <p:stCondLst>
                                            <p:cond delay="0"/>
                                          </p:stCondLst>
                                        </p:cTn>
                                        <p:tgtEl>
                                          <p:spTgt spid="42"/>
                                        </p:tgtEl>
                                        <p:attrNameLst>
                                          <p:attrName>style.visibility</p:attrName>
                                        </p:attrNameLst>
                                      </p:cBhvr>
                                      <p:to>
                                        <p:strVal val="visible"/>
                                      </p:to>
                                    </p:set>
                                    <p:animEffect transition="in" filter="wipe(up)">
                                      <p:cBhvr>
                                        <p:cTn id="40" dur="500"/>
                                        <p:tgtEl>
                                          <p:spTgt spid="42"/>
                                        </p:tgtEl>
                                      </p:cBhvr>
                                    </p:animEffect>
                                  </p:childTnLst>
                                </p:cTn>
                              </p:par>
                              <p:par>
                                <p:cTn id="41" presetID="22" presetClass="entr" presetSubtype="8" fill="hold" nodeType="withEffect">
                                  <p:stCondLst>
                                    <p:cond delay="1900"/>
                                  </p:stCondLst>
                                  <p:childTnLst>
                                    <p:set>
                                      <p:cBhvr>
                                        <p:cTn id="42" dur="1" fill="hold">
                                          <p:stCondLst>
                                            <p:cond delay="0"/>
                                          </p:stCondLst>
                                        </p:cTn>
                                        <p:tgtEl>
                                          <p:spTgt spid="35"/>
                                        </p:tgtEl>
                                        <p:attrNameLst>
                                          <p:attrName>style.visibility</p:attrName>
                                        </p:attrNameLst>
                                      </p:cBhvr>
                                      <p:to>
                                        <p:strVal val="visible"/>
                                      </p:to>
                                    </p:set>
                                    <p:animEffect transition="in" filter="wipe(left)">
                                      <p:cBhvr>
                                        <p:cTn id="43" dur="1000"/>
                                        <p:tgtEl>
                                          <p:spTgt spid="35"/>
                                        </p:tgtEl>
                                      </p:cBhvr>
                                    </p:animEffect>
                                  </p:childTnLst>
                                </p:cTn>
                              </p:par>
                              <p:par>
                                <p:cTn id="44" presetID="2" presetClass="entr" presetSubtype="6" decel="100000" fill="hold" grpId="0" nodeType="withEffect">
                                  <p:stCondLst>
                                    <p:cond delay="1900"/>
                                  </p:stCondLst>
                                  <p:childTnLst>
                                    <p:set>
                                      <p:cBhvr>
                                        <p:cTn id="45" dur="1" fill="hold">
                                          <p:stCondLst>
                                            <p:cond delay="0"/>
                                          </p:stCondLst>
                                        </p:cTn>
                                        <p:tgtEl>
                                          <p:spTgt spid="44"/>
                                        </p:tgtEl>
                                        <p:attrNameLst>
                                          <p:attrName>style.visibility</p:attrName>
                                        </p:attrNameLst>
                                      </p:cBhvr>
                                      <p:to>
                                        <p:strVal val="visible"/>
                                      </p:to>
                                    </p:set>
                                    <p:anim calcmode="lin" valueType="num">
                                      <p:cBhvr additive="base">
                                        <p:cTn id="46" dur="750" fill="hold"/>
                                        <p:tgtEl>
                                          <p:spTgt spid="44"/>
                                        </p:tgtEl>
                                        <p:attrNameLst>
                                          <p:attrName>ppt_x</p:attrName>
                                        </p:attrNameLst>
                                      </p:cBhvr>
                                      <p:tavLst>
                                        <p:tav tm="0">
                                          <p:val>
                                            <p:strVal val="1+#ppt_w/2"/>
                                          </p:val>
                                        </p:tav>
                                        <p:tav tm="100000">
                                          <p:val>
                                            <p:strVal val="#ppt_x"/>
                                          </p:val>
                                        </p:tav>
                                      </p:tavLst>
                                    </p:anim>
                                    <p:anim calcmode="lin" valueType="num">
                                      <p:cBhvr additive="base">
                                        <p:cTn id="47" dur="750" fill="hold"/>
                                        <p:tgtEl>
                                          <p:spTgt spid="44"/>
                                        </p:tgtEl>
                                        <p:attrNameLst>
                                          <p:attrName>ppt_y</p:attrName>
                                        </p:attrNameLst>
                                      </p:cBhvr>
                                      <p:tavLst>
                                        <p:tav tm="0">
                                          <p:val>
                                            <p:strVal val="1+#ppt_h/2"/>
                                          </p:val>
                                        </p:tav>
                                        <p:tav tm="100000">
                                          <p:val>
                                            <p:strVal val="#ppt_y"/>
                                          </p:val>
                                        </p:tav>
                                      </p:tavLst>
                                    </p:anim>
                                  </p:childTnLst>
                                </p:cTn>
                              </p:par>
                              <p:par>
                                <p:cTn id="48" presetID="2" presetClass="entr" presetSubtype="3" decel="100000" fill="hold" grpId="0" nodeType="withEffect">
                                  <p:stCondLst>
                                    <p:cond delay="2300"/>
                                  </p:stCondLst>
                                  <p:childTnLst>
                                    <p:set>
                                      <p:cBhvr>
                                        <p:cTn id="49" dur="1" fill="hold">
                                          <p:stCondLst>
                                            <p:cond delay="0"/>
                                          </p:stCondLst>
                                        </p:cTn>
                                        <p:tgtEl>
                                          <p:spTgt spid="45"/>
                                        </p:tgtEl>
                                        <p:attrNameLst>
                                          <p:attrName>style.visibility</p:attrName>
                                        </p:attrNameLst>
                                      </p:cBhvr>
                                      <p:to>
                                        <p:strVal val="visible"/>
                                      </p:to>
                                    </p:set>
                                    <p:anim calcmode="lin" valueType="num">
                                      <p:cBhvr additive="base">
                                        <p:cTn id="50" dur="750" fill="hold"/>
                                        <p:tgtEl>
                                          <p:spTgt spid="45"/>
                                        </p:tgtEl>
                                        <p:attrNameLst>
                                          <p:attrName>ppt_x</p:attrName>
                                        </p:attrNameLst>
                                      </p:cBhvr>
                                      <p:tavLst>
                                        <p:tav tm="0">
                                          <p:val>
                                            <p:strVal val="1+#ppt_w/2"/>
                                          </p:val>
                                        </p:tav>
                                        <p:tav tm="100000">
                                          <p:val>
                                            <p:strVal val="#ppt_x"/>
                                          </p:val>
                                        </p:tav>
                                      </p:tavLst>
                                    </p:anim>
                                    <p:anim calcmode="lin" valueType="num">
                                      <p:cBhvr additive="base">
                                        <p:cTn id="51" dur="750" fill="hold"/>
                                        <p:tgtEl>
                                          <p:spTgt spid="45"/>
                                        </p:tgtEl>
                                        <p:attrNameLst>
                                          <p:attrName>ppt_y</p:attrName>
                                        </p:attrNameLst>
                                      </p:cBhvr>
                                      <p:tavLst>
                                        <p:tav tm="0">
                                          <p:val>
                                            <p:strVal val="0-#ppt_h/2"/>
                                          </p:val>
                                        </p:tav>
                                        <p:tav tm="100000">
                                          <p:val>
                                            <p:strVal val="#ppt_y"/>
                                          </p:val>
                                        </p:tav>
                                      </p:tavLst>
                                    </p:anim>
                                  </p:childTnLst>
                                </p:cTn>
                              </p:par>
                              <p:par>
                                <p:cTn id="52" presetID="2" presetClass="entr" presetSubtype="6" decel="100000" fill="hold" grpId="0" nodeType="withEffect">
                                  <p:stCondLst>
                                    <p:cond delay="2300"/>
                                  </p:stCondLst>
                                  <p:childTnLst>
                                    <p:set>
                                      <p:cBhvr>
                                        <p:cTn id="53" dur="1" fill="hold">
                                          <p:stCondLst>
                                            <p:cond delay="0"/>
                                          </p:stCondLst>
                                        </p:cTn>
                                        <p:tgtEl>
                                          <p:spTgt spid="46"/>
                                        </p:tgtEl>
                                        <p:attrNameLst>
                                          <p:attrName>style.visibility</p:attrName>
                                        </p:attrNameLst>
                                      </p:cBhvr>
                                      <p:to>
                                        <p:strVal val="visible"/>
                                      </p:to>
                                    </p:set>
                                    <p:anim calcmode="lin" valueType="num">
                                      <p:cBhvr additive="base">
                                        <p:cTn id="54" dur="750" fill="hold"/>
                                        <p:tgtEl>
                                          <p:spTgt spid="46"/>
                                        </p:tgtEl>
                                        <p:attrNameLst>
                                          <p:attrName>ppt_x</p:attrName>
                                        </p:attrNameLst>
                                      </p:cBhvr>
                                      <p:tavLst>
                                        <p:tav tm="0">
                                          <p:val>
                                            <p:strVal val="1+#ppt_w/2"/>
                                          </p:val>
                                        </p:tav>
                                        <p:tav tm="100000">
                                          <p:val>
                                            <p:strVal val="#ppt_x"/>
                                          </p:val>
                                        </p:tav>
                                      </p:tavLst>
                                    </p:anim>
                                    <p:anim calcmode="lin" valueType="num">
                                      <p:cBhvr additive="base">
                                        <p:cTn id="55" dur="750" fill="hold"/>
                                        <p:tgtEl>
                                          <p:spTgt spid="46"/>
                                        </p:tgtEl>
                                        <p:attrNameLst>
                                          <p:attrName>ppt_y</p:attrName>
                                        </p:attrNameLst>
                                      </p:cBhvr>
                                      <p:tavLst>
                                        <p:tav tm="0">
                                          <p:val>
                                            <p:strVal val="1+#ppt_h/2"/>
                                          </p:val>
                                        </p:tav>
                                        <p:tav tm="100000">
                                          <p:val>
                                            <p:strVal val="#ppt_y"/>
                                          </p:val>
                                        </p:tav>
                                      </p:tavLst>
                                    </p:anim>
                                  </p:childTnLst>
                                </p:cTn>
                              </p:par>
                              <p:par>
                                <p:cTn id="56" presetID="2" presetClass="entr" presetSubtype="8" decel="100000" fill="hold" nodeType="withEffect">
                                  <p:stCondLst>
                                    <p:cond delay="3100"/>
                                  </p:stCondLst>
                                  <p:childTnLst>
                                    <p:set>
                                      <p:cBhvr>
                                        <p:cTn id="57" dur="1" fill="hold">
                                          <p:stCondLst>
                                            <p:cond delay="0"/>
                                          </p:stCondLst>
                                        </p:cTn>
                                        <p:tgtEl>
                                          <p:spTgt spid="36"/>
                                        </p:tgtEl>
                                        <p:attrNameLst>
                                          <p:attrName>style.visibility</p:attrName>
                                        </p:attrNameLst>
                                      </p:cBhvr>
                                      <p:to>
                                        <p:strVal val="visible"/>
                                      </p:to>
                                    </p:set>
                                    <p:anim calcmode="lin" valueType="num">
                                      <p:cBhvr additive="base">
                                        <p:cTn id="58" dur="1000" fill="hold"/>
                                        <p:tgtEl>
                                          <p:spTgt spid="36"/>
                                        </p:tgtEl>
                                        <p:attrNameLst>
                                          <p:attrName>ppt_x</p:attrName>
                                        </p:attrNameLst>
                                      </p:cBhvr>
                                      <p:tavLst>
                                        <p:tav tm="0">
                                          <p:val>
                                            <p:strVal val="0-#ppt_w/2"/>
                                          </p:val>
                                        </p:tav>
                                        <p:tav tm="100000">
                                          <p:val>
                                            <p:strVal val="#ppt_x"/>
                                          </p:val>
                                        </p:tav>
                                      </p:tavLst>
                                    </p:anim>
                                    <p:anim calcmode="lin" valueType="num">
                                      <p:cBhvr additive="base">
                                        <p:cTn id="59" dur="1000" fill="hold"/>
                                        <p:tgtEl>
                                          <p:spTgt spid="36"/>
                                        </p:tgtEl>
                                        <p:attrNameLst>
                                          <p:attrName>ppt_y</p:attrName>
                                        </p:attrNameLst>
                                      </p:cBhvr>
                                      <p:tavLst>
                                        <p:tav tm="0">
                                          <p:val>
                                            <p:strVal val="#ppt_y"/>
                                          </p:val>
                                        </p:tav>
                                        <p:tav tm="100000">
                                          <p:val>
                                            <p:strVal val="#ppt_y"/>
                                          </p:val>
                                        </p:tav>
                                      </p:tavLst>
                                    </p:anim>
                                  </p:childTnLst>
                                </p:cTn>
                              </p:par>
                              <p:par>
                                <p:cTn id="60" presetID="14" presetClass="entr" presetSubtype="10" fill="hold" grpId="0" nodeType="withEffect">
                                  <p:stCondLst>
                                    <p:cond delay="4100"/>
                                  </p:stCondLst>
                                  <p:childTnLst>
                                    <p:set>
                                      <p:cBhvr>
                                        <p:cTn id="61" dur="1" fill="hold">
                                          <p:stCondLst>
                                            <p:cond delay="0"/>
                                          </p:stCondLst>
                                        </p:cTn>
                                        <p:tgtEl>
                                          <p:spTgt spid="37"/>
                                        </p:tgtEl>
                                        <p:attrNameLst>
                                          <p:attrName>style.visibility</p:attrName>
                                        </p:attrNameLst>
                                      </p:cBhvr>
                                      <p:to>
                                        <p:strVal val="visible"/>
                                      </p:to>
                                    </p:set>
                                    <p:animEffect transition="in" filter="randombar(horizontal)">
                                      <p:cBhvr>
                                        <p:cTn id="62" dur="500"/>
                                        <p:tgtEl>
                                          <p:spTgt spid="37"/>
                                        </p:tgtEl>
                                      </p:cBhvr>
                                    </p:animEffect>
                                  </p:childTnLst>
                                </p:cTn>
                              </p:par>
                              <p:par>
                                <p:cTn id="63" presetID="22" presetClass="entr" presetSubtype="4" fill="hold" grpId="0" nodeType="withEffect">
                                  <p:stCondLst>
                                    <p:cond delay="4600"/>
                                  </p:stCondLst>
                                  <p:iterate type="lt">
                                    <p:tmPct val="10000"/>
                                  </p:iterate>
                                  <p:childTnLst>
                                    <p:set>
                                      <p:cBhvr>
                                        <p:cTn id="64" dur="1" fill="hold">
                                          <p:stCondLst>
                                            <p:cond delay="0"/>
                                          </p:stCondLst>
                                        </p:cTn>
                                        <p:tgtEl>
                                          <p:spTgt spid="2"/>
                                        </p:tgtEl>
                                        <p:attrNameLst>
                                          <p:attrName>style.visibility</p:attrName>
                                        </p:attrNameLst>
                                      </p:cBhvr>
                                      <p:to>
                                        <p:strVal val="visible"/>
                                      </p:to>
                                    </p:set>
                                    <p:animEffect transition="in" filter="wipe(down)">
                                      <p:cBhvr>
                                        <p:cTn id="65" dur="500"/>
                                        <p:tgtEl>
                                          <p:spTgt spid="2"/>
                                        </p:tgtEl>
                                      </p:cBhvr>
                                    </p:animEffect>
                                  </p:childTnLst>
                                </p:cTn>
                              </p:par>
                            </p:childTnLst>
                          </p:cTn>
                        </p:par>
                        <p:par>
                          <p:cTn id="66" fill="hold">
                            <p:stCondLst>
                              <p:cond delay="12500"/>
                            </p:stCondLst>
                            <p:childTnLst>
                              <p:par>
                                <p:cTn id="67" presetID="10" presetClass="entr" presetSubtype="0" fill="hold" grpId="0" nodeType="after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fade">
                                      <p:cBhvr>
                                        <p:cTn id="6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44" grpId="0" animBg="1"/>
      <p:bldP spid="45" grpId="0" animBg="1"/>
      <p:bldP spid="46" grpId="0" animBg="1"/>
      <p:bldP spid="42" grpId="0" animBg="1"/>
      <p:bldP spid="2" grpId="0"/>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pPr algn="l"/>
            <a:r>
              <a:rPr lang="zh-CN" altLang="en-US" dirty="0"/>
              <a:t>工作回顾</a:t>
            </a:r>
          </a:p>
        </p:txBody>
      </p:sp>
      <p:sp>
        <p:nvSpPr>
          <p:cNvPr id="168" name="Freeform 6"/>
          <p:cNvSpPr>
            <a:spLocks/>
          </p:cNvSpPr>
          <p:nvPr/>
        </p:nvSpPr>
        <p:spPr bwMode="auto">
          <a:xfrm>
            <a:off x="2" y="3831054"/>
            <a:ext cx="14082713" cy="4206850"/>
          </a:xfrm>
          <a:custGeom>
            <a:avLst/>
            <a:gdLst>
              <a:gd name="T0" fmla="*/ 3078 w 4268"/>
              <a:gd name="T1" fmla="*/ 3 h 1326"/>
              <a:gd name="T2" fmla="*/ 3355 w 4268"/>
              <a:gd name="T3" fmla="*/ 18 h 1326"/>
              <a:gd name="T4" fmla="*/ 3647 w 4268"/>
              <a:gd name="T5" fmla="*/ 50 h 1326"/>
              <a:gd name="T6" fmla="*/ 3951 w 4268"/>
              <a:gd name="T7" fmla="*/ 100 h 1326"/>
              <a:gd name="T8" fmla="*/ 4268 w 4268"/>
              <a:gd name="T9" fmla="*/ 168 h 1326"/>
              <a:gd name="T10" fmla="*/ 4106 w 4268"/>
              <a:gd name="T11" fmla="*/ 140 h 1326"/>
              <a:gd name="T12" fmla="*/ 3795 w 4268"/>
              <a:gd name="T13" fmla="*/ 80 h 1326"/>
              <a:gd name="T14" fmla="*/ 3499 w 4268"/>
              <a:gd name="T15" fmla="*/ 40 h 1326"/>
              <a:gd name="T16" fmla="*/ 3215 w 4268"/>
              <a:gd name="T17" fmla="*/ 16 h 1326"/>
              <a:gd name="T18" fmla="*/ 2943 w 4268"/>
              <a:gd name="T19" fmla="*/ 9 h 1326"/>
              <a:gd name="T20" fmla="*/ 2636 w 4268"/>
              <a:gd name="T21" fmla="*/ 18 h 1326"/>
              <a:gd name="T22" fmla="*/ 2348 w 4268"/>
              <a:gd name="T23" fmla="*/ 48 h 1326"/>
              <a:gd name="T24" fmla="*/ 2077 w 4268"/>
              <a:gd name="T25" fmla="*/ 93 h 1326"/>
              <a:gd name="T26" fmla="*/ 1825 w 4268"/>
              <a:gd name="T27" fmla="*/ 153 h 1326"/>
              <a:gd name="T28" fmla="*/ 1589 w 4268"/>
              <a:gd name="T29" fmla="*/ 225 h 1326"/>
              <a:gd name="T30" fmla="*/ 1370 w 4268"/>
              <a:gd name="T31" fmla="*/ 308 h 1326"/>
              <a:gd name="T32" fmla="*/ 1169 w 4268"/>
              <a:gd name="T33" fmla="*/ 398 h 1326"/>
              <a:gd name="T34" fmla="*/ 985 w 4268"/>
              <a:gd name="T35" fmla="*/ 494 h 1326"/>
              <a:gd name="T36" fmla="*/ 817 w 4268"/>
              <a:gd name="T37" fmla="*/ 595 h 1326"/>
              <a:gd name="T38" fmla="*/ 666 w 4268"/>
              <a:gd name="T39" fmla="*/ 696 h 1326"/>
              <a:gd name="T40" fmla="*/ 531 w 4268"/>
              <a:gd name="T41" fmla="*/ 797 h 1326"/>
              <a:gd name="T42" fmla="*/ 412 w 4268"/>
              <a:gd name="T43" fmla="*/ 895 h 1326"/>
              <a:gd name="T44" fmla="*/ 308 w 4268"/>
              <a:gd name="T45" fmla="*/ 988 h 1326"/>
              <a:gd name="T46" fmla="*/ 221 w 4268"/>
              <a:gd name="T47" fmla="*/ 1075 h 1326"/>
              <a:gd name="T48" fmla="*/ 149 w 4268"/>
              <a:gd name="T49" fmla="*/ 1151 h 1326"/>
              <a:gd name="T50" fmla="*/ 91 w 4268"/>
              <a:gd name="T51" fmla="*/ 1217 h 1326"/>
              <a:gd name="T52" fmla="*/ 49 w 4268"/>
              <a:gd name="T53" fmla="*/ 1269 h 1326"/>
              <a:gd name="T54" fmla="*/ 22 w 4268"/>
              <a:gd name="T55" fmla="*/ 1305 h 1326"/>
              <a:gd name="T56" fmla="*/ 8 w 4268"/>
              <a:gd name="T57" fmla="*/ 1323 h 1326"/>
              <a:gd name="T58" fmla="*/ 6 w 4268"/>
              <a:gd name="T59" fmla="*/ 1326 h 1326"/>
              <a:gd name="T60" fmla="*/ 1 w 4268"/>
              <a:gd name="T61" fmla="*/ 1318 h 1326"/>
              <a:gd name="T62" fmla="*/ 17 w 4268"/>
              <a:gd name="T63" fmla="*/ 1298 h 1326"/>
              <a:gd name="T64" fmla="*/ 47 w 4268"/>
              <a:gd name="T65" fmla="*/ 1259 h 1326"/>
              <a:gd name="T66" fmla="*/ 93 w 4268"/>
              <a:gd name="T67" fmla="*/ 1203 h 1326"/>
              <a:gd name="T68" fmla="*/ 154 w 4268"/>
              <a:gd name="T69" fmla="*/ 1135 h 1326"/>
              <a:gd name="T70" fmla="*/ 230 w 4268"/>
              <a:gd name="T71" fmla="*/ 1053 h 1326"/>
              <a:gd name="T72" fmla="*/ 324 w 4268"/>
              <a:gd name="T73" fmla="*/ 964 h 1326"/>
              <a:gd name="T74" fmla="*/ 434 w 4268"/>
              <a:gd name="T75" fmla="*/ 867 h 1326"/>
              <a:gd name="T76" fmla="*/ 561 w 4268"/>
              <a:gd name="T77" fmla="*/ 765 h 1326"/>
              <a:gd name="T78" fmla="*/ 703 w 4268"/>
              <a:gd name="T79" fmla="*/ 661 h 1326"/>
              <a:gd name="T80" fmla="*/ 864 w 4268"/>
              <a:gd name="T81" fmla="*/ 556 h 1326"/>
              <a:gd name="T82" fmla="*/ 1040 w 4268"/>
              <a:gd name="T83" fmla="*/ 455 h 1326"/>
              <a:gd name="T84" fmla="*/ 1235 w 4268"/>
              <a:gd name="T85" fmla="*/ 358 h 1326"/>
              <a:gd name="T86" fmla="*/ 1448 w 4268"/>
              <a:gd name="T87" fmla="*/ 268 h 1326"/>
              <a:gd name="T88" fmla="*/ 1678 w 4268"/>
              <a:gd name="T89" fmla="*/ 188 h 1326"/>
              <a:gd name="T90" fmla="*/ 1927 w 4268"/>
              <a:gd name="T91" fmla="*/ 119 h 1326"/>
              <a:gd name="T92" fmla="*/ 2194 w 4268"/>
              <a:gd name="T93" fmla="*/ 63 h 1326"/>
              <a:gd name="T94" fmla="*/ 2480 w 4268"/>
              <a:gd name="T95" fmla="*/ 23 h 1326"/>
              <a:gd name="T96" fmla="*/ 2784 w 4268"/>
              <a:gd name="T97" fmla="*/ 3 h 1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268" h="1326">
                <a:moveTo>
                  <a:pt x="2943" y="0"/>
                </a:moveTo>
                <a:lnTo>
                  <a:pt x="3078" y="3"/>
                </a:lnTo>
                <a:lnTo>
                  <a:pt x="3215" y="8"/>
                </a:lnTo>
                <a:lnTo>
                  <a:pt x="3355" y="18"/>
                </a:lnTo>
                <a:lnTo>
                  <a:pt x="3500" y="31"/>
                </a:lnTo>
                <a:lnTo>
                  <a:pt x="3647" y="50"/>
                </a:lnTo>
                <a:lnTo>
                  <a:pt x="3797" y="72"/>
                </a:lnTo>
                <a:lnTo>
                  <a:pt x="3951" y="100"/>
                </a:lnTo>
                <a:lnTo>
                  <a:pt x="4109" y="132"/>
                </a:lnTo>
                <a:lnTo>
                  <a:pt x="4268" y="168"/>
                </a:lnTo>
                <a:lnTo>
                  <a:pt x="4267" y="176"/>
                </a:lnTo>
                <a:lnTo>
                  <a:pt x="4106" y="140"/>
                </a:lnTo>
                <a:lnTo>
                  <a:pt x="3950" y="107"/>
                </a:lnTo>
                <a:lnTo>
                  <a:pt x="3795" y="80"/>
                </a:lnTo>
                <a:lnTo>
                  <a:pt x="3645" y="58"/>
                </a:lnTo>
                <a:lnTo>
                  <a:pt x="3499" y="40"/>
                </a:lnTo>
                <a:lnTo>
                  <a:pt x="3355" y="26"/>
                </a:lnTo>
                <a:lnTo>
                  <a:pt x="3215" y="16"/>
                </a:lnTo>
                <a:lnTo>
                  <a:pt x="3078" y="10"/>
                </a:lnTo>
                <a:lnTo>
                  <a:pt x="2943" y="9"/>
                </a:lnTo>
                <a:lnTo>
                  <a:pt x="2788" y="12"/>
                </a:lnTo>
                <a:lnTo>
                  <a:pt x="2636" y="18"/>
                </a:lnTo>
                <a:lnTo>
                  <a:pt x="2490" y="31"/>
                </a:lnTo>
                <a:lnTo>
                  <a:pt x="2348" y="48"/>
                </a:lnTo>
                <a:lnTo>
                  <a:pt x="2210" y="69"/>
                </a:lnTo>
                <a:lnTo>
                  <a:pt x="2077" y="93"/>
                </a:lnTo>
                <a:lnTo>
                  <a:pt x="1949" y="122"/>
                </a:lnTo>
                <a:lnTo>
                  <a:pt x="1825" y="153"/>
                </a:lnTo>
                <a:lnTo>
                  <a:pt x="1704" y="188"/>
                </a:lnTo>
                <a:lnTo>
                  <a:pt x="1589" y="225"/>
                </a:lnTo>
                <a:lnTo>
                  <a:pt x="1478" y="265"/>
                </a:lnTo>
                <a:lnTo>
                  <a:pt x="1370" y="308"/>
                </a:lnTo>
                <a:lnTo>
                  <a:pt x="1268" y="352"/>
                </a:lnTo>
                <a:lnTo>
                  <a:pt x="1169" y="398"/>
                </a:lnTo>
                <a:lnTo>
                  <a:pt x="1075" y="446"/>
                </a:lnTo>
                <a:lnTo>
                  <a:pt x="985" y="494"/>
                </a:lnTo>
                <a:lnTo>
                  <a:pt x="899" y="545"/>
                </a:lnTo>
                <a:lnTo>
                  <a:pt x="817" y="595"/>
                </a:lnTo>
                <a:lnTo>
                  <a:pt x="739" y="646"/>
                </a:lnTo>
                <a:lnTo>
                  <a:pt x="666" y="696"/>
                </a:lnTo>
                <a:lnTo>
                  <a:pt x="597" y="748"/>
                </a:lnTo>
                <a:lnTo>
                  <a:pt x="531" y="797"/>
                </a:lnTo>
                <a:lnTo>
                  <a:pt x="470" y="847"/>
                </a:lnTo>
                <a:lnTo>
                  <a:pt x="412" y="895"/>
                </a:lnTo>
                <a:lnTo>
                  <a:pt x="359" y="943"/>
                </a:lnTo>
                <a:lnTo>
                  <a:pt x="308" y="988"/>
                </a:lnTo>
                <a:lnTo>
                  <a:pt x="263" y="1032"/>
                </a:lnTo>
                <a:lnTo>
                  <a:pt x="221" y="1075"/>
                </a:lnTo>
                <a:lnTo>
                  <a:pt x="183" y="1115"/>
                </a:lnTo>
                <a:lnTo>
                  <a:pt x="149" y="1151"/>
                </a:lnTo>
                <a:lnTo>
                  <a:pt x="118" y="1186"/>
                </a:lnTo>
                <a:lnTo>
                  <a:pt x="91" y="1217"/>
                </a:lnTo>
                <a:lnTo>
                  <a:pt x="69" y="1246"/>
                </a:lnTo>
                <a:lnTo>
                  <a:pt x="49" y="1269"/>
                </a:lnTo>
                <a:lnTo>
                  <a:pt x="34" y="1288"/>
                </a:lnTo>
                <a:lnTo>
                  <a:pt x="22" y="1305"/>
                </a:lnTo>
                <a:lnTo>
                  <a:pt x="13" y="1317"/>
                </a:lnTo>
                <a:lnTo>
                  <a:pt x="8" y="1323"/>
                </a:lnTo>
                <a:lnTo>
                  <a:pt x="6" y="1326"/>
                </a:lnTo>
                <a:lnTo>
                  <a:pt x="6" y="1326"/>
                </a:lnTo>
                <a:lnTo>
                  <a:pt x="0" y="1321"/>
                </a:lnTo>
                <a:lnTo>
                  <a:pt x="1" y="1318"/>
                </a:lnTo>
                <a:lnTo>
                  <a:pt x="8" y="1310"/>
                </a:lnTo>
                <a:lnTo>
                  <a:pt x="17" y="1298"/>
                </a:lnTo>
                <a:lnTo>
                  <a:pt x="30" y="1281"/>
                </a:lnTo>
                <a:lnTo>
                  <a:pt x="47" y="1259"/>
                </a:lnTo>
                <a:lnTo>
                  <a:pt x="67" y="1233"/>
                </a:lnTo>
                <a:lnTo>
                  <a:pt x="93" y="1203"/>
                </a:lnTo>
                <a:lnTo>
                  <a:pt x="122" y="1171"/>
                </a:lnTo>
                <a:lnTo>
                  <a:pt x="154" y="1135"/>
                </a:lnTo>
                <a:lnTo>
                  <a:pt x="190" y="1094"/>
                </a:lnTo>
                <a:lnTo>
                  <a:pt x="230" y="1053"/>
                </a:lnTo>
                <a:lnTo>
                  <a:pt x="276" y="1009"/>
                </a:lnTo>
                <a:lnTo>
                  <a:pt x="324" y="964"/>
                </a:lnTo>
                <a:lnTo>
                  <a:pt x="377" y="916"/>
                </a:lnTo>
                <a:lnTo>
                  <a:pt x="434" y="867"/>
                </a:lnTo>
                <a:lnTo>
                  <a:pt x="495" y="816"/>
                </a:lnTo>
                <a:lnTo>
                  <a:pt x="561" y="765"/>
                </a:lnTo>
                <a:lnTo>
                  <a:pt x="629" y="713"/>
                </a:lnTo>
                <a:lnTo>
                  <a:pt x="703" y="661"/>
                </a:lnTo>
                <a:lnTo>
                  <a:pt x="781" y="609"/>
                </a:lnTo>
                <a:lnTo>
                  <a:pt x="864" y="556"/>
                </a:lnTo>
                <a:lnTo>
                  <a:pt x="949" y="506"/>
                </a:lnTo>
                <a:lnTo>
                  <a:pt x="1040" y="455"/>
                </a:lnTo>
                <a:lnTo>
                  <a:pt x="1136" y="406"/>
                </a:lnTo>
                <a:lnTo>
                  <a:pt x="1235" y="358"/>
                </a:lnTo>
                <a:lnTo>
                  <a:pt x="1339" y="312"/>
                </a:lnTo>
                <a:lnTo>
                  <a:pt x="1448" y="268"/>
                </a:lnTo>
                <a:lnTo>
                  <a:pt x="1560" y="226"/>
                </a:lnTo>
                <a:lnTo>
                  <a:pt x="1678" y="188"/>
                </a:lnTo>
                <a:lnTo>
                  <a:pt x="1800" y="151"/>
                </a:lnTo>
                <a:lnTo>
                  <a:pt x="1927" y="119"/>
                </a:lnTo>
                <a:lnTo>
                  <a:pt x="2058" y="89"/>
                </a:lnTo>
                <a:lnTo>
                  <a:pt x="2194" y="63"/>
                </a:lnTo>
                <a:lnTo>
                  <a:pt x="2335" y="41"/>
                </a:lnTo>
                <a:lnTo>
                  <a:pt x="2480" y="23"/>
                </a:lnTo>
                <a:lnTo>
                  <a:pt x="2630" y="12"/>
                </a:lnTo>
                <a:lnTo>
                  <a:pt x="2784" y="3"/>
                </a:lnTo>
                <a:lnTo>
                  <a:pt x="2943" y="0"/>
                </a:lnTo>
                <a:close/>
              </a:path>
            </a:pathLst>
          </a:custGeom>
          <a:solidFill>
            <a:srgbClr val="969696"/>
          </a:solidFill>
          <a:ln w="28575">
            <a:solidFill>
              <a:srgbClr val="969696"/>
            </a:solidFill>
            <a:prstDash val="solid"/>
            <a:round/>
            <a:headEnd/>
            <a:tailEnd/>
          </a:ln>
        </p:spPr>
        <p:txBody>
          <a:bodyPr vert="horz" wrap="square" lIns="152820" tIns="76410" rIns="152820" bIns="76410" numCol="1" anchor="t" anchorCtr="0" compatLnSpc="1">
            <a:prstTxWarp prst="textNoShape">
              <a:avLst/>
            </a:prstTxWarp>
          </a:bodyPr>
          <a:lstStyle/>
          <a:p>
            <a:pPr algn="ctr" fontAlgn="base">
              <a:spcBef>
                <a:spcPct val="0"/>
              </a:spcBef>
              <a:spcAft>
                <a:spcPct val="0"/>
              </a:spcAft>
              <a:defRPr/>
            </a:pPr>
            <a:endParaRPr lang="en-US" sz="3500" kern="0">
              <a:solidFill>
                <a:srgbClr val="000000"/>
              </a:solidFill>
              <a:latin typeface="微软雅黑"/>
              <a:ea typeface="微软雅黑"/>
              <a:sym typeface="Gill Sans" charset="0"/>
            </a:endParaRPr>
          </a:p>
        </p:txBody>
      </p:sp>
      <p:sp>
        <p:nvSpPr>
          <p:cNvPr id="170" name="Oval 9"/>
          <p:cNvSpPr/>
          <p:nvPr/>
        </p:nvSpPr>
        <p:spPr bwMode="auto">
          <a:xfrm>
            <a:off x="1366712" y="6251626"/>
            <a:ext cx="420428" cy="427476"/>
          </a:xfrm>
          <a:prstGeom prst="ellipse">
            <a:avLst/>
          </a:prstGeom>
          <a:solidFill>
            <a:schemeClr val="accent2"/>
          </a:solidFill>
          <a:ln w="12700">
            <a:noFill/>
          </a:ln>
          <a:effectLst>
            <a:outerShdw blurRad="457200" dist="444500" dir="7800000" sx="89000" sy="89000" algn="tr" rotWithShape="0">
              <a:prstClr val="black">
                <a:alpha val="38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71">
              <a:sym typeface="Gill Sans" charset="0"/>
            </a:endParaRPr>
          </a:p>
        </p:txBody>
      </p:sp>
      <p:sp>
        <p:nvSpPr>
          <p:cNvPr id="171" name="Rectangle 17"/>
          <p:cNvSpPr>
            <a:spLocks/>
          </p:cNvSpPr>
          <p:nvPr/>
        </p:nvSpPr>
        <p:spPr bwMode="auto">
          <a:xfrm>
            <a:off x="1587018" y="6769711"/>
            <a:ext cx="1845892" cy="875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441" dirty="0">
                <a:solidFill>
                  <a:schemeClr val="bg2"/>
                </a:solidFill>
                <a:latin typeface="微软雅黑"/>
                <a:ea typeface="微软雅黑"/>
                <a:cs typeface="Lato Light" charset="0"/>
                <a:sym typeface="Lato Light" charset="0"/>
              </a:rPr>
              <a:t>此处添加详细文本描述，建议与标题相关并符合整体语言风格</a:t>
            </a:r>
            <a:endParaRPr lang="en-US" sz="1441" dirty="0">
              <a:solidFill>
                <a:schemeClr val="bg2"/>
              </a:solidFill>
              <a:latin typeface="微软雅黑"/>
              <a:ea typeface="微软雅黑"/>
              <a:cs typeface="Lato Light" charset="0"/>
              <a:sym typeface="Lato Light" charset="0"/>
            </a:endParaRPr>
          </a:p>
        </p:txBody>
      </p:sp>
      <p:sp>
        <p:nvSpPr>
          <p:cNvPr id="173" name="Oval 86"/>
          <p:cNvSpPr/>
          <p:nvPr/>
        </p:nvSpPr>
        <p:spPr bwMode="auto">
          <a:xfrm rot="8637565">
            <a:off x="3631955" y="4862723"/>
            <a:ext cx="420428" cy="427476"/>
          </a:xfrm>
          <a:prstGeom prst="ellipse">
            <a:avLst/>
          </a:prstGeom>
          <a:solidFill>
            <a:schemeClr val="accent1"/>
          </a:solidFill>
          <a:ln w="12700">
            <a:noFill/>
          </a:ln>
          <a:effectLst>
            <a:outerShdw blurRad="457200" dist="444500" dir="7800000" sx="89000" sy="89000" algn="tr" rotWithShape="0">
              <a:prstClr val="black">
                <a:alpha val="38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71">
              <a:sym typeface="Gill Sans" charset="0"/>
            </a:endParaRPr>
          </a:p>
        </p:txBody>
      </p:sp>
      <p:sp>
        <p:nvSpPr>
          <p:cNvPr id="174" name="Oval 94"/>
          <p:cNvSpPr/>
          <p:nvPr/>
        </p:nvSpPr>
        <p:spPr bwMode="auto">
          <a:xfrm rot="9824873">
            <a:off x="8093970" y="3686218"/>
            <a:ext cx="420428" cy="427476"/>
          </a:xfrm>
          <a:prstGeom prst="ellipse">
            <a:avLst/>
          </a:prstGeom>
          <a:solidFill>
            <a:schemeClr val="accent3"/>
          </a:solidFill>
          <a:ln w="12700">
            <a:noFill/>
          </a:ln>
          <a:effectLst>
            <a:outerShdw blurRad="457200" dist="444500" dir="7800000" sx="89000" sy="89000" algn="tr" rotWithShape="0">
              <a:prstClr val="black">
                <a:alpha val="38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71">
              <a:sym typeface="Gill Sans" charset="0"/>
            </a:endParaRPr>
          </a:p>
        </p:txBody>
      </p:sp>
      <p:sp>
        <p:nvSpPr>
          <p:cNvPr id="175" name="Oval 99"/>
          <p:cNvSpPr/>
          <p:nvPr/>
        </p:nvSpPr>
        <p:spPr bwMode="auto">
          <a:xfrm>
            <a:off x="5792006" y="4142031"/>
            <a:ext cx="420428" cy="427476"/>
          </a:xfrm>
          <a:prstGeom prst="ellipse">
            <a:avLst/>
          </a:prstGeom>
          <a:solidFill>
            <a:schemeClr val="accent2"/>
          </a:solidFill>
          <a:ln w="12700">
            <a:noFill/>
          </a:ln>
          <a:effectLst>
            <a:outerShdw blurRad="457200" dist="444500" dir="7800000" sx="89000" sy="89000" algn="tr" rotWithShape="0">
              <a:prstClr val="black">
                <a:alpha val="38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71">
              <a:sym typeface="Gill Sans" charset="0"/>
            </a:endParaRPr>
          </a:p>
        </p:txBody>
      </p:sp>
      <p:sp>
        <p:nvSpPr>
          <p:cNvPr id="176" name="Rectangle 17"/>
          <p:cNvSpPr>
            <a:spLocks/>
          </p:cNvSpPr>
          <p:nvPr/>
        </p:nvSpPr>
        <p:spPr bwMode="auto">
          <a:xfrm>
            <a:off x="5463765" y="4776299"/>
            <a:ext cx="1753613" cy="875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441" dirty="0">
                <a:solidFill>
                  <a:schemeClr val="bg2"/>
                </a:solidFill>
                <a:latin typeface="微软雅黑"/>
                <a:ea typeface="微软雅黑"/>
                <a:cs typeface="Lato Light" charset="0"/>
                <a:sym typeface="Lato Light" charset="0"/>
              </a:rPr>
              <a:t>此处添加详细文本描述，建议与标题相关并符合整体语言风格</a:t>
            </a:r>
            <a:endParaRPr lang="en-US" sz="1441" dirty="0">
              <a:solidFill>
                <a:schemeClr val="bg2"/>
              </a:solidFill>
              <a:latin typeface="微软雅黑"/>
              <a:ea typeface="微软雅黑"/>
              <a:cs typeface="Lato Light" charset="0"/>
              <a:sym typeface="Lato Light" charset="0"/>
            </a:endParaRPr>
          </a:p>
        </p:txBody>
      </p:sp>
      <p:sp>
        <p:nvSpPr>
          <p:cNvPr id="177" name="Rectangle 17"/>
          <p:cNvSpPr>
            <a:spLocks/>
          </p:cNvSpPr>
          <p:nvPr/>
        </p:nvSpPr>
        <p:spPr bwMode="auto">
          <a:xfrm>
            <a:off x="7481412" y="2578768"/>
            <a:ext cx="1701327" cy="838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441" dirty="0">
                <a:solidFill>
                  <a:schemeClr val="bg2"/>
                </a:solidFill>
                <a:latin typeface="微软雅黑"/>
                <a:ea typeface="微软雅黑"/>
                <a:cs typeface="Lato Light" charset="0"/>
                <a:sym typeface="Lato Light" charset="0"/>
              </a:rPr>
              <a:t>此处添加详细文本描述，建议与标题相关并符合整体语言风格</a:t>
            </a:r>
            <a:endParaRPr lang="en-US" sz="1441" dirty="0">
              <a:solidFill>
                <a:schemeClr val="bg2"/>
              </a:solidFill>
              <a:latin typeface="微软雅黑"/>
              <a:ea typeface="微软雅黑"/>
              <a:cs typeface="Lato Light" charset="0"/>
              <a:sym typeface="Lato Light" charset="0"/>
            </a:endParaRPr>
          </a:p>
        </p:txBody>
      </p:sp>
      <p:sp>
        <p:nvSpPr>
          <p:cNvPr id="178" name="Rectangle 17"/>
          <p:cNvSpPr>
            <a:spLocks/>
          </p:cNvSpPr>
          <p:nvPr/>
        </p:nvSpPr>
        <p:spPr bwMode="auto">
          <a:xfrm>
            <a:off x="2523682" y="3719268"/>
            <a:ext cx="1701327" cy="966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441" dirty="0">
                <a:solidFill>
                  <a:schemeClr val="bg2"/>
                </a:solidFill>
                <a:latin typeface="微软雅黑"/>
                <a:ea typeface="微软雅黑"/>
                <a:cs typeface="Lato Light" charset="0"/>
                <a:sym typeface="Lato Light" charset="0"/>
              </a:rPr>
              <a:t>此处添加详细文本描述，建议与标题相关并符合整体语言风格</a:t>
            </a:r>
            <a:endParaRPr lang="en-US" sz="1441" dirty="0">
              <a:solidFill>
                <a:schemeClr val="bg2"/>
              </a:solidFill>
              <a:latin typeface="微软雅黑"/>
              <a:ea typeface="微软雅黑"/>
              <a:cs typeface="Lato Light" charset="0"/>
              <a:sym typeface="Lato Light" charset="0"/>
            </a:endParaRPr>
          </a:p>
        </p:txBody>
      </p:sp>
      <p:sp>
        <p:nvSpPr>
          <p:cNvPr id="206" name="Oval 99"/>
          <p:cNvSpPr/>
          <p:nvPr/>
        </p:nvSpPr>
        <p:spPr bwMode="auto">
          <a:xfrm>
            <a:off x="10186591" y="3623946"/>
            <a:ext cx="420428" cy="427476"/>
          </a:xfrm>
          <a:prstGeom prst="ellipse">
            <a:avLst/>
          </a:prstGeom>
          <a:solidFill>
            <a:schemeClr val="accent2"/>
          </a:solidFill>
          <a:ln w="12700">
            <a:noFill/>
          </a:ln>
          <a:effectLst>
            <a:outerShdw blurRad="457200" dist="444500" dir="7800000" sx="89000" sy="89000" algn="tr" rotWithShape="0">
              <a:prstClr val="black">
                <a:alpha val="38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71">
              <a:sym typeface="Gill Sans" charset="0"/>
            </a:endParaRPr>
          </a:p>
        </p:txBody>
      </p:sp>
      <p:sp>
        <p:nvSpPr>
          <p:cNvPr id="207" name="Oval 99"/>
          <p:cNvSpPr/>
          <p:nvPr/>
        </p:nvSpPr>
        <p:spPr bwMode="auto">
          <a:xfrm>
            <a:off x="12401704" y="3870203"/>
            <a:ext cx="420428" cy="427476"/>
          </a:xfrm>
          <a:prstGeom prst="ellipse">
            <a:avLst/>
          </a:prstGeom>
          <a:solidFill>
            <a:schemeClr val="accent1"/>
          </a:solidFill>
          <a:ln w="12700">
            <a:noFill/>
          </a:ln>
          <a:effectLst>
            <a:outerShdw blurRad="457200" dist="444500" dir="7800000" sx="89000" sy="89000" algn="tr" rotWithShape="0">
              <a:prstClr val="black">
                <a:alpha val="38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71">
              <a:sym typeface="Gill Sans" charset="0"/>
            </a:endParaRPr>
          </a:p>
        </p:txBody>
      </p:sp>
      <p:sp>
        <p:nvSpPr>
          <p:cNvPr id="211" name="Rectangle 17"/>
          <p:cNvSpPr>
            <a:spLocks/>
          </p:cNvSpPr>
          <p:nvPr/>
        </p:nvSpPr>
        <p:spPr bwMode="auto">
          <a:xfrm>
            <a:off x="9638900" y="4323251"/>
            <a:ext cx="1701327" cy="838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441" dirty="0">
                <a:solidFill>
                  <a:schemeClr val="bg2"/>
                </a:solidFill>
                <a:latin typeface="微软雅黑"/>
                <a:ea typeface="微软雅黑"/>
                <a:cs typeface="Lato Light" charset="0"/>
                <a:sym typeface="Lato Light" charset="0"/>
              </a:rPr>
              <a:t>此处添加详细文本描述，建议与标题相关并符合整体语言风格</a:t>
            </a:r>
            <a:endParaRPr lang="en-US" sz="1441" dirty="0">
              <a:solidFill>
                <a:schemeClr val="bg2"/>
              </a:solidFill>
              <a:latin typeface="微软雅黑"/>
              <a:ea typeface="微软雅黑"/>
              <a:cs typeface="Lato Light" charset="0"/>
              <a:sym typeface="Lato Light" charset="0"/>
            </a:endParaRPr>
          </a:p>
        </p:txBody>
      </p:sp>
      <p:sp>
        <p:nvSpPr>
          <p:cNvPr id="212" name="Rectangle 17"/>
          <p:cNvSpPr>
            <a:spLocks/>
          </p:cNvSpPr>
          <p:nvPr/>
        </p:nvSpPr>
        <p:spPr bwMode="auto">
          <a:xfrm>
            <a:off x="11854013" y="2782888"/>
            <a:ext cx="1701327" cy="838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441" dirty="0">
                <a:solidFill>
                  <a:schemeClr val="bg2"/>
                </a:solidFill>
                <a:latin typeface="微软雅黑"/>
                <a:ea typeface="微软雅黑"/>
                <a:cs typeface="Lato Light" charset="0"/>
                <a:sym typeface="Lato Light" charset="0"/>
              </a:rPr>
              <a:t>此处添加详细文本描述，建议与标题相关并符合整体语言风格</a:t>
            </a:r>
            <a:endParaRPr lang="en-US" sz="1441" dirty="0">
              <a:solidFill>
                <a:schemeClr val="bg2"/>
              </a:solidFill>
              <a:latin typeface="微软雅黑"/>
              <a:ea typeface="微软雅黑"/>
              <a:cs typeface="Lato Light" charset="0"/>
              <a:sym typeface="Lato Light" charset="0"/>
            </a:endParaRPr>
          </a:p>
        </p:txBody>
      </p:sp>
      <p:grpSp>
        <p:nvGrpSpPr>
          <p:cNvPr id="12" name="组合 11"/>
          <p:cNvGrpSpPr/>
          <p:nvPr/>
        </p:nvGrpSpPr>
        <p:grpSpPr>
          <a:xfrm>
            <a:off x="285005" y="3963589"/>
            <a:ext cx="1844901" cy="1840087"/>
            <a:chOff x="276876" y="3963510"/>
            <a:chExt cx="1792285" cy="1787608"/>
          </a:xfrm>
        </p:grpSpPr>
        <p:sp>
          <p:nvSpPr>
            <p:cNvPr id="169" name="Oval Callout 10"/>
            <p:cNvSpPr/>
            <p:nvPr/>
          </p:nvSpPr>
          <p:spPr bwMode="auto">
            <a:xfrm rot="19660752">
              <a:off x="276876" y="3963510"/>
              <a:ext cx="1792285" cy="1787608"/>
            </a:xfrm>
            <a:prstGeom prst="wedgeEllipseCallout">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a:outerShdw blurRad="228600" dist="114300" dir="2700000" algn="tl" rotWithShape="0">
                <a:prstClr val="black">
                  <a:alpha val="25000"/>
                </a:prstClr>
              </a:outerShdw>
            </a:effectLst>
            <a:extLst/>
          </p:spPr>
          <p:txBody>
            <a:bodyPr vert="horz" wrap="square" lIns="94124" tIns="47062" rIns="94124" bIns="47062" numCol="1" anchor="t" anchorCtr="0" compatLnSpc="1">
              <a:prstTxWarp prst="textNoShape">
                <a:avLst/>
              </a:prstTxWarp>
            </a:bodyPr>
            <a:lstStyle/>
            <a:p>
              <a:endParaRPr lang="en-US" sz="2471">
                <a:sym typeface="Gill Sans" charset="0"/>
              </a:endParaRPr>
            </a:p>
          </p:txBody>
        </p:sp>
        <p:grpSp>
          <p:nvGrpSpPr>
            <p:cNvPr id="11" name="组合 10"/>
            <p:cNvGrpSpPr/>
            <p:nvPr/>
          </p:nvGrpSpPr>
          <p:grpSpPr>
            <a:xfrm>
              <a:off x="432216" y="4106487"/>
              <a:ext cx="1501654" cy="1501654"/>
              <a:chOff x="432216" y="4106487"/>
              <a:chExt cx="1501654" cy="1501654"/>
            </a:xfrm>
          </p:grpSpPr>
          <p:sp>
            <p:nvSpPr>
              <p:cNvPr id="10" name="椭圆 9"/>
              <p:cNvSpPr/>
              <p:nvPr/>
            </p:nvSpPr>
            <p:spPr>
              <a:xfrm>
                <a:off x="432216" y="4106487"/>
                <a:ext cx="1501654" cy="1501654"/>
              </a:xfrm>
              <a:prstGeom prst="ellipse">
                <a:avLst/>
              </a:prstGeom>
              <a:solidFill>
                <a:schemeClr val="accent2"/>
              </a:soli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sp>
            <p:nvSpPr>
              <p:cNvPr id="213" name="TextBox 212"/>
              <p:cNvSpPr txBox="1"/>
              <p:nvPr/>
            </p:nvSpPr>
            <p:spPr>
              <a:xfrm>
                <a:off x="652257" y="4608884"/>
                <a:ext cx="1087221" cy="554319"/>
              </a:xfrm>
              <a:prstGeom prst="rect">
                <a:avLst/>
              </a:prstGeom>
              <a:noFill/>
            </p:spPr>
            <p:txBody>
              <a:bodyPr wrap="none" lIns="112949" tIns="56475" rIns="112949" bIns="56475" rtlCol="0">
                <a:spAutoFit/>
              </a:bodyPr>
              <a:lstStyle/>
              <a:p>
                <a:pPr defTabSz="1453831"/>
                <a:r>
                  <a:rPr lang="en-US" altLang="zh-CN" sz="2882" dirty="0">
                    <a:solidFill>
                      <a:srgbClr val="FFFFFF"/>
                    </a:solidFill>
                    <a:latin typeface="微软雅黑" panose="020B0503020204020204" pitchFamily="34" charset="-122"/>
                    <a:ea typeface="微软雅黑" panose="020B0503020204020204" pitchFamily="34" charset="-122"/>
                  </a:rPr>
                  <a:t>2010</a:t>
                </a:r>
                <a:endParaRPr lang="zh-CN" altLang="en-US" sz="2882" dirty="0">
                  <a:solidFill>
                    <a:srgbClr val="FFFFFF"/>
                  </a:solidFill>
                  <a:latin typeface="微软雅黑" panose="020B0503020204020204" pitchFamily="34" charset="-122"/>
                  <a:ea typeface="微软雅黑" panose="020B0503020204020204" pitchFamily="34" charset="-122"/>
                </a:endParaRPr>
              </a:p>
            </p:txBody>
          </p:sp>
        </p:grpSp>
      </p:grpSp>
      <p:grpSp>
        <p:nvGrpSpPr>
          <p:cNvPr id="13" name="组合 12"/>
          <p:cNvGrpSpPr/>
          <p:nvPr/>
        </p:nvGrpSpPr>
        <p:grpSpPr>
          <a:xfrm>
            <a:off x="3649711" y="5506702"/>
            <a:ext cx="1809751" cy="1875824"/>
            <a:chOff x="3545621" y="5462613"/>
            <a:chExt cx="1758137" cy="1822326"/>
          </a:xfrm>
        </p:grpSpPr>
        <p:sp>
          <p:nvSpPr>
            <p:cNvPr id="172" name="Oval Callout 85"/>
            <p:cNvSpPr/>
            <p:nvPr/>
          </p:nvSpPr>
          <p:spPr bwMode="auto">
            <a:xfrm rot="8037643">
              <a:off x="3513527" y="5494707"/>
              <a:ext cx="1822326" cy="1758137"/>
            </a:xfrm>
            <a:prstGeom prst="wedgeEllipseCallout">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a:outerShdw blurRad="228600" dist="114300" dir="2700000" algn="tl" rotWithShape="0">
                <a:prstClr val="black">
                  <a:alpha val="25000"/>
                </a:prstClr>
              </a:outerShdw>
            </a:effectLst>
            <a:extLst/>
          </p:spPr>
          <p:txBody>
            <a:bodyPr vert="horz" wrap="square" lIns="94124" tIns="47062" rIns="94124" bIns="47062" numCol="1" anchor="t" anchorCtr="0" compatLnSpc="1">
              <a:prstTxWarp prst="textNoShape">
                <a:avLst/>
              </a:prstTxWarp>
            </a:bodyPr>
            <a:lstStyle/>
            <a:p>
              <a:endParaRPr lang="en-US" sz="2471">
                <a:sym typeface="Gill Sans" charset="0"/>
              </a:endParaRPr>
            </a:p>
          </p:txBody>
        </p:sp>
        <p:sp>
          <p:nvSpPr>
            <p:cNvPr id="225" name="椭圆 224"/>
            <p:cNvSpPr/>
            <p:nvPr/>
          </p:nvSpPr>
          <p:spPr>
            <a:xfrm>
              <a:off x="3682288" y="5619793"/>
              <a:ext cx="1504854" cy="1504854"/>
            </a:xfrm>
            <a:prstGeom prst="ellipse">
              <a:avLst/>
            </a:prstGeom>
            <a:solidFill>
              <a:schemeClr val="accent1"/>
            </a:soli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sp>
          <p:nvSpPr>
            <p:cNvPr id="214" name="TextBox 213"/>
            <p:cNvSpPr txBox="1"/>
            <p:nvPr/>
          </p:nvSpPr>
          <p:spPr>
            <a:xfrm>
              <a:off x="3903929" y="6161448"/>
              <a:ext cx="1087221" cy="554319"/>
            </a:xfrm>
            <a:prstGeom prst="rect">
              <a:avLst/>
            </a:prstGeom>
            <a:noFill/>
          </p:spPr>
          <p:txBody>
            <a:bodyPr wrap="none" lIns="112949" tIns="56475" rIns="112949" bIns="56475" rtlCol="0">
              <a:spAutoFit/>
            </a:bodyPr>
            <a:lstStyle/>
            <a:p>
              <a:pPr defTabSz="1453831"/>
              <a:r>
                <a:rPr lang="en-US" altLang="zh-CN" sz="2882" dirty="0">
                  <a:solidFill>
                    <a:srgbClr val="FFFFFF"/>
                  </a:solidFill>
                  <a:latin typeface="微软雅黑" panose="020B0503020204020204" pitchFamily="34" charset="-122"/>
                  <a:ea typeface="微软雅黑" panose="020B0503020204020204" pitchFamily="34" charset="-122"/>
                </a:rPr>
                <a:t>2011</a:t>
              </a:r>
              <a:endParaRPr lang="zh-CN" altLang="en-US" sz="2882" dirty="0">
                <a:solidFill>
                  <a:srgbClr val="FFFFFF"/>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4830530" y="1765363"/>
            <a:ext cx="1844901" cy="1840087"/>
            <a:chOff x="4692763" y="1827977"/>
            <a:chExt cx="1792285" cy="1787608"/>
          </a:xfrm>
        </p:grpSpPr>
        <p:sp>
          <p:nvSpPr>
            <p:cNvPr id="205" name="Oval Callout 10"/>
            <p:cNvSpPr/>
            <p:nvPr/>
          </p:nvSpPr>
          <p:spPr bwMode="auto">
            <a:xfrm rot="19660752">
              <a:off x="4692763" y="1827977"/>
              <a:ext cx="1792285" cy="1787608"/>
            </a:xfrm>
            <a:prstGeom prst="wedgeEllipseCallout">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a:outerShdw blurRad="228600" dist="114300" dir="2700000" algn="tl" rotWithShape="0">
                <a:prstClr val="black">
                  <a:alpha val="25000"/>
                </a:prstClr>
              </a:outerShdw>
            </a:effectLst>
            <a:extLst/>
          </p:spPr>
          <p:txBody>
            <a:bodyPr vert="horz" wrap="square" lIns="94124" tIns="47062" rIns="94124" bIns="47062" numCol="1" anchor="t" anchorCtr="0" compatLnSpc="1">
              <a:prstTxWarp prst="textNoShape">
                <a:avLst/>
              </a:prstTxWarp>
            </a:bodyPr>
            <a:lstStyle/>
            <a:p>
              <a:endParaRPr lang="en-US" sz="2471">
                <a:sym typeface="Gill Sans" charset="0"/>
              </a:endParaRPr>
            </a:p>
          </p:txBody>
        </p:sp>
        <p:sp>
          <p:nvSpPr>
            <p:cNvPr id="226" name="椭圆 225"/>
            <p:cNvSpPr/>
            <p:nvPr/>
          </p:nvSpPr>
          <p:spPr>
            <a:xfrm>
              <a:off x="4854703" y="1977838"/>
              <a:ext cx="1501654" cy="1501654"/>
            </a:xfrm>
            <a:prstGeom prst="ellipse">
              <a:avLst/>
            </a:prstGeom>
            <a:solidFill>
              <a:schemeClr val="accent4"/>
            </a:soli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sp>
          <p:nvSpPr>
            <p:cNvPr id="215" name="TextBox 214"/>
            <p:cNvSpPr txBox="1"/>
            <p:nvPr/>
          </p:nvSpPr>
          <p:spPr>
            <a:xfrm>
              <a:off x="5084770" y="2449008"/>
              <a:ext cx="1062533" cy="541670"/>
            </a:xfrm>
            <a:prstGeom prst="rect">
              <a:avLst/>
            </a:prstGeom>
            <a:noFill/>
          </p:spPr>
          <p:txBody>
            <a:bodyPr wrap="none" lIns="112949" tIns="56475" rIns="112949" bIns="56475" rtlCol="0">
              <a:spAutoFit/>
            </a:bodyPr>
            <a:lstStyle/>
            <a:p>
              <a:pPr defTabSz="1453831"/>
              <a:r>
                <a:rPr lang="en-US" altLang="zh-CN" sz="2882" dirty="0" smtClean="0">
                  <a:solidFill>
                    <a:srgbClr val="FFFFFF"/>
                  </a:solidFill>
                  <a:latin typeface="微软雅黑" panose="020B0503020204020204" pitchFamily="34" charset="-122"/>
                  <a:ea typeface="微软雅黑" panose="020B0503020204020204" pitchFamily="34" charset="-122"/>
                </a:rPr>
                <a:t>2014</a:t>
              </a:r>
              <a:endParaRPr lang="zh-CN" altLang="en-US" sz="2882" dirty="0">
                <a:solidFill>
                  <a:srgbClr val="FFFFFF"/>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7563321" y="4540978"/>
            <a:ext cx="1822024" cy="1863189"/>
            <a:chOff x="7347616" y="4524431"/>
            <a:chExt cx="1770060" cy="1810051"/>
          </a:xfrm>
        </p:grpSpPr>
        <p:sp>
          <p:nvSpPr>
            <p:cNvPr id="208" name="Oval Callout 85"/>
            <p:cNvSpPr/>
            <p:nvPr/>
          </p:nvSpPr>
          <p:spPr bwMode="auto">
            <a:xfrm rot="9305715">
              <a:off x="7347616" y="4524431"/>
              <a:ext cx="1770060" cy="1810051"/>
            </a:xfrm>
            <a:prstGeom prst="wedgeEllipseCallout">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a:outerShdw blurRad="228600" dist="114300" dir="2700000" algn="tl" rotWithShape="0">
                <a:prstClr val="black">
                  <a:alpha val="25000"/>
                </a:prstClr>
              </a:outerShdw>
            </a:effectLst>
            <a:extLst/>
          </p:spPr>
          <p:txBody>
            <a:bodyPr vert="horz" wrap="square" lIns="94124" tIns="47062" rIns="94124" bIns="47062" numCol="1" anchor="t" anchorCtr="0" compatLnSpc="1">
              <a:prstTxWarp prst="textNoShape">
                <a:avLst/>
              </a:prstTxWarp>
            </a:bodyPr>
            <a:lstStyle/>
            <a:p>
              <a:endParaRPr lang="en-US" sz="2471">
                <a:sym typeface="Gill Sans" charset="0"/>
              </a:endParaRPr>
            </a:p>
          </p:txBody>
        </p:sp>
        <p:grpSp>
          <p:nvGrpSpPr>
            <p:cNvPr id="15" name="组合 14"/>
            <p:cNvGrpSpPr/>
            <p:nvPr/>
          </p:nvGrpSpPr>
          <p:grpSpPr>
            <a:xfrm>
              <a:off x="7504171" y="4700981"/>
              <a:ext cx="1490200" cy="1490200"/>
              <a:chOff x="7504171" y="4700981"/>
              <a:chExt cx="1490200" cy="1490200"/>
            </a:xfrm>
          </p:grpSpPr>
          <p:sp>
            <p:nvSpPr>
              <p:cNvPr id="227" name="椭圆 226"/>
              <p:cNvSpPr/>
              <p:nvPr/>
            </p:nvSpPr>
            <p:spPr>
              <a:xfrm>
                <a:off x="7504171" y="4700981"/>
                <a:ext cx="1490200" cy="1490200"/>
              </a:xfrm>
              <a:prstGeom prst="ellipse">
                <a:avLst/>
              </a:prstGeom>
              <a:solidFill>
                <a:schemeClr val="accent3"/>
              </a:soli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sp>
            <p:nvSpPr>
              <p:cNvPr id="216" name="TextBox 215"/>
              <p:cNvSpPr txBox="1"/>
              <p:nvPr/>
            </p:nvSpPr>
            <p:spPr>
              <a:xfrm>
                <a:off x="7711884" y="5193168"/>
                <a:ext cx="1062533" cy="541670"/>
              </a:xfrm>
              <a:prstGeom prst="rect">
                <a:avLst/>
              </a:prstGeom>
              <a:noFill/>
            </p:spPr>
            <p:txBody>
              <a:bodyPr wrap="none" lIns="112949" tIns="56475" rIns="112949" bIns="56475" rtlCol="0">
                <a:spAutoFit/>
              </a:bodyPr>
              <a:lstStyle/>
              <a:p>
                <a:pPr defTabSz="1453831"/>
                <a:r>
                  <a:rPr lang="en-US" altLang="zh-CN" sz="2882" dirty="0" smtClean="0">
                    <a:solidFill>
                      <a:srgbClr val="FFFFFF"/>
                    </a:solidFill>
                    <a:latin typeface="微软雅黑" panose="020B0503020204020204" pitchFamily="34" charset="-122"/>
                    <a:ea typeface="微软雅黑" panose="020B0503020204020204" pitchFamily="34" charset="-122"/>
                  </a:rPr>
                  <a:t>2016</a:t>
                </a:r>
                <a:endParaRPr lang="zh-CN" altLang="en-US" sz="2882" dirty="0">
                  <a:solidFill>
                    <a:srgbClr val="FFFFFF"/>
                  </a:solidFill>
                  <a:latin typeface="微软雅黑" panose="020B0503020204020204" pitchFamily="34" charset="-122"/>
                  <a:ea typeface="微软雅黑" panose="020B0503020204020204" pitchFamily="34" charset="-122"/>
                </a:endParaRPr>
              </a:p>
            </p:txBody>
          </p:sp>
        </p:grpSp>
      </p:grpSp>
      <p:grpSp>
        <p:nvGrpSpPr>
          <p:cNvPr id="17" name="组合 16"/>
          <p:cNvGrpSpPr/>
          <p:nvPr/>
        </p:nvGrpSpPr>
        <p:grpSpPr>
          <a:xfrm>
            <a:off x="9573944" y="1274896"/>
            <a:ext cx="1844901" cy="1840087"/>
            <a:chOff x="9300895" y="1351498"/>
            <a:chExt cx="1792285" cy="1787608"/>
          </a:xfrm>
        </p:grpSpPr>
        <p:sp>
          <p:nvSpPr>
            <p:cNvPr id="209" name="Oval Callout 10"/>
            <p:cNvSpPr/>
            <p:nvPr/>
          </p:nvSpPr>
          <p:spPr bwMode="auto">
            <a:xfrm rot="20704326">
              <a:off x="9300895" y="1351498"/>
              <a:ext cx="1792285" cy="1787608"/>
            </a:xfrm>
            <a:prstGeom prst="wedgeEllipseCallout">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a:outerShdw blurRad="228600" dist="114300" dir="2700000" algn="tl" rotWithShape="0">
                <a:prstClr val="black">
                  <a:alpha val="25000"/>
                </a:prstClr>
              </a:outerShdw>
            </a:effectLst>
            <a:extLst/>
          </p:spPr>
          <p:txBody>
            <a:bodyPr vert="horz" wrap="square" lIns="94124" tIns="47062" rIns="94124" bIns="47062" numCol="1" anchor="t" anchorCtr="0" compatLnSpc="1">
              <a:prstTxWarp prst="textNoShape">
                <a:avLst/>
              </a:prstTxWarp>
            </a:bodyPr>
            <a:lstStyle/>
            <a:p>
              <a:endParaRPr lang="en-US" sz="2471">
                <a:sym typeface="Gill Sans" charset="0"/>
              </a:endParaRPr>
            </a:p>
          </p:txBody>
        </p:sp>
        <p:sp>
          <p:nvSpPr>
            <p:cNvPr id="228" name="椭圆 227"/>
            <p:cNvSpPr/>
            <p:nvPr/>
          </p:nvSpPr>
          <p:spPr>
            <a:xfrm>
              <a:off x="9457949" y="1496189"/>
              <a:ext cx="1498226" cy="1498226"/>
            </a:xfrm>
            <a:prstGeom prst="ellipse">
              <a:avLst/>
            </a:prstGeom>
            <a:solidFill>
              <a:schemeClr val="accent2"/>
            </a:soli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sp>
          <p:nvSpPr>
            <p:cNvPr id="217" name="TextBox 216"/>
            <p:cNvSpPr txBox="1"/>
            <p:nvPr/>
          </p:nvSpPr>
          <p:spPr>
            <a:xfrm>
              <a:off x="9676276" y="2024252"/>
              <a:ext cx="1062533" cy="541670"/>
            </a:xfrm>
            <a:prstGeom prst="rect">
              <a:avLst/>
            </a:prstGeom>
            <a:noFill/>
          </p:spPr>
          <p:txBody>
            <a:bodyPr wrap="none" lIns="112949" tIns="56475" rIns="112949" bIns="56475" rtlCol="0">
              <a:spAutoFit/>
            </a:bodyPr>
            <a:lstStyle/>
            <a:p>
              <a:pPr defTabSz="1453831"/>
              <a:r>
                <a:rPr lang="en-US" altLang="zh-CN" sz="2882" dirty="0" smtClean="0">
                  <a:solidFill>
                    <a:srgbClr val="FFFFFF"/>
                  </a:solidFill>
                  <a:latin typeface="微软雅黑" panose="020B0503020204020204" pitchFamily="34" charset="-122"/>
                  <a:ea typeface="微软雅黑" panose="020B0503020204020204" pitchFamily="34" charset="-122"/>
                </a:rPr>
                <a:t>2018</a:t>
              </a:r>
              <a:endParaRPr lang="zh-CN" altLang="en-US" sz="2882" dirty="0">
                <a:solidFill>
                  <a:srgbClr val="FFFFFF"/>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11617052" y="4749498"/>
            <a:ext cx="1822024" cy="1863189"/>
            <a:chOff x="11285735" y="4727004"/>
            <a:chExt cx="1770060" cy="1810051"/>
          </a:xfrm>
        </p:grpSpPr>
        <p:sp>
          <p:nvSpPr>
            <p:cNvPr id="210" name="Oval Callout 85"/>
            <p:cNvSpPr/>
            <p:nvPr/>
          </p:nvSpPr>
          <p:spPr bwMode="auto">
            <a:xfrm rot="9900337">
              <a:off x="11285735" y="4727004"/>
              <a:ext cx="1770060" cy="1810051"/>
            </a:xfrm>
            <a:prstGeom prst="wedgeEllipseCallout">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a:outerShdw blurRad="228600" dist="114300" dir="2700000" algn="tl" rotWithShape="0">
                <a:prstClr val="black">
                  <a:alpha val="25000"/>
                </a:prstClr>
              </a:outerShdw>
            </a:effectLst>
            <a:extLst/>
          </p:spPr>
          <p:txBody>
            <a:bodyPr vert="horz" wrap="square" lIns="94124" tIns="47062" rIns="94124" bIns="47062" numCol="1" anchor="t" anchorCtr="0" compatLnSpc="1">
              <a:prstTxWarp prst="textNoShape">
                <a:avLst/>
              </a:prstTxWarp>
            </a:bodyPr>
            <a:lstStyle/>
            <a:p>
              <a:endParaRPr lang="en-US" sz="2471">
                <a:sym typeface="Gill Sans" charset="0"/>
              </a:endParaRPr>
            </a:p>
          </p:txBody>
        </p:sp>
        <p:sp>
          <p:nvSpPr>
            <p:cNvPr id="224" name="椭圆 223"/>
            <p:cNvSpPr/>
            <p:nvPr/>
          </p:nvSpPr>
          <p:spPr>
            <a:xfrm>
              <a:off x="11406926" y="4868190"/>
              <a:ext cx="1527678" cy="1527678"/>
            </a:xfrm>
            <a:prstGeom prst="ellipse">
              <a:avLst/>
            </a:prstGeom>
            <a:solidFill>
              <a:schemeClr val="accent1"/>
            </a:soli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sp>
          <p:nvSpPr>
            <p:cNvPr id="218" name="TextBox 217"/>
            <p:cNvSpPr txBox="1"/>
            <p:nvPr/>
          </p:nvSpPr>
          <p:spPr>
            <a:xfrm>
              <a:off x="11665073" y="5359255"/>
              <a:ext cx="1106137" cy="541670"/>
            </a:xfrm>
            <a:prstGeom prst="rect">
              <a:avLst/>
            </a:prstGeom>
            <a:noFill/>
          </p:spPr>
          <p:txBody>
            <a:bodyPr wrap="none" lIns="112949" tIns="56475" rIns="112949" bIns="56475" rtlCol="0">
              <a:spAutoFit/>
            </a:bodyPr>
            <a:lstStyle/>
            <a:p>
              <a:pPr defTabSz="1453831"/>
              <a:r>
                <a:rPr lang="en-US" altLang="zh-CN" sz="2882" dirty="0" smtClean="0">
                  <a:solidFill>
                    <a:srgbClr val="FFFFFF"/>
                  </a:solidFill>
                  <a:latin typeface="微软雅黑" panose="020B0503020204020204" pitchFamily="34" charset="-122"/>
                  <a:ea typeface="微软雅黑" panose="020B0503020204020204" pitchFamily="34" charset="-122"/>
                </a:rPr>
                <a:t>20XX</a:t>
              </a:r>
              <a:endParaRPr lang="zh-CN" altLang="en-US" sz="2882" dirty="0">
                <a:solidFill>
                  <a:srgbClr val="FFFFFF"/>
                </a:solidFill>
                <a:latin typeface="微软雅黑" panose="020B0503020204020204" pitchFamily="34" charset="-122"/>
                <a:ea typeface="微软雅黑" panose="020B0503020204020204" pitchFamily="34" charset="-122"/>
              </a:endParaRPr>
            </a:p>
          </p:txBody>
        </p:sp>
      </p:grpSp>
      <p:sp>
        <p:nvSpPr>
          <p:cNvPr id="42" name="TextBox 41"/>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Tree>
    <p:extLst>
      <p:ext uri="{BB962C8B-B14F-4D97-AF65-F5344CB8AC3E}">
        <p14:creationId xmlns:p14="http://schemas.microsoft.com/office/powerpoint/2010/main" val="612724592"/>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68"/>
                                        </p:tgtEl>
                                        <p:attrNameLst>
                                          <p:attrName>style.visibility</p:attrName>
                                        </p:attrNameLst>
                                      </p:cBhvr>
                                      <p:to>
                                        <p:strVal val="visible"/>
                                      </p:to>
                                    </p:set>
                                    <p:animEffect transition="in" filter="wipe(down)">
                                      <p:cBhvr>
                                        <p:cTn id="7" dur="800"/>
                                        <p:tgtEl>
                                          <p:spTgt spid="168"/>
                                        </p:tgtEl>
                                      </p:cBhvr>
                                    </p:animEffect>
                                  </p:childTnLst>
                                </p:cTn>
                              </p:par>
                              <p:par>
                                <p:cTn id="8" presetID="53" presetClass="entr" presetSubtype="16" fill="hold" grpId="0" nodeType="withEffect">
                                  <p:stCondLst>
                                    <p:cond delay="1000"/>
                                  </p:stCondLst>
                                  <p:childTnLst>
                                    <p:set>
                                      <p:cBhvr>
                                        <p:cTn id="9" dur="1" fill="hold">
                                          <p:stCondLst>
                                            <p:cond delay="0"/>
                                          </p:stCondLst>
                                        </p:cTn>
                                        <p:tgtEl>
                                          <p:spTgt spid="170"/>
                                        </p:tgtEl>
                                        <p:attrNameLst>
                                          <p:attrName>style.visibility</p:attrName>
                                        </p:attrNameLst>
                                      </p:cBhvr>
                                      <p:to>
                                        <p:strVal val="visible"/>
                                      </p:to>
                                    </p:set>
                                    <p:anim calcmode="lin" valueType="num">
                                      <p:cBhvr>
                                        <p:cTn id="10" dur="250" fill="hold"/>
                                        <p:tgtEl>
                                          <p:spTgt spid="170"/>
                                        </p:tgtEl>
                                        <p:attrNameLst>
                                          <p:attrName>ppt_w</p:attrName>
                                        </p:attrNameLst>
                                      </p:cBhvr>
                                      <p:tavLst>
                                        <p:tav tm="0">
                                          <p:val>
                                            <p:fltVal val="0"/>
                                          </p:val>
                                        </p:tav>
                                        <p:tav tm="100000">
                                          <p:val>
                                            <p:strVal val="#ppt_w"/>
                                          </p:val>
                                        </p:tav>
                                      </p:tavLst>
                                    </p:anim>
                                    <p:anim calcmode="lin" valueType="num">
                                      <p:cBhvr>
                                        <p:cTn id="11" dur="250" fill="hold"/>
                                        <p:tgtEl>
                                          <p:spTgt spid="170"/>
                                        </p:tgtEl>
                                        <p:attrNameLst>
                                          <p:attrName>ppt_h</p:attrName>
                                        </p:attrNameLst>
                                      </p:cBhvr>
                                      <p:tavLst>
                                        <p:tav tm="0">
                                          <p:val>
                                            <p:fltVal val="0"/>
                                          </p:val>
                                        </p:tav>
                                        <p:tav tm="100000">
                                          <p:val>
                                            <p:strVal val="#ppt_h"/>
                                          </p:val>
                                        </p:tav>
                                      </p:tavLst>
                                    </p:anim>
                                    <p:animEffect transition="in" filter="fade">
                                      <p:cBhvr>
                                        <p:cTn id="12" dur="250"/>
                                        <p:tgtEl>
                                          <p:spTgt spid="170"/>
                                        </p:tgtEl>
                                      </p:cBhvr>
                                    </p:animEffect>
                                  </p:childTnLst>
                                </p:cTn>
                              </p:par>
                              <p:par>
                                <p:cTn id="13" presetID="42" presetClass="entr" presetSubtype="0" fill="hold" nodeType="withEffect">
                                  <p:stCondLst>
                                    <p:cond delay="100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1000"/>
                                        <p:tgtEl>
                                          <p:spTgt spid="12"/>
                                        </p:tgtEl>
                                      </p:cBhvr>
                                    </p:animEffect>
                                    <p:anim calcmode="lin" valueType="num">
                                      <p:cBhvr>
                                        <p:cTn id="16" dur="1000" fill="hold"/>
                                        <p:tgtEl>
                                          <p:spTgt spid="12"/>
                                        </p:tgtEl>
                                        <p:attrNameLst>
                                          <p:attrName>ppt_x</p:attrName>
                                        </p:attrNameLst>
                                      </p:cBhvr>
                                      <p:tavLst>
                                        <p:tav tm="0">
                                          <p:val>
                                            <p:strVal val="#ppt_x"/>
                                          </p:val>
                                        </p:tav>
                                        <p:tav tm="100000">
                                          <p:val>
                                            <p:strVal val="#ppt_x"/>
                                          </p:val>
                                        </p:tav>
                                      </p:tavLst>
                                    </p:anim>
                                    <p:anim calcmode="lin" valueType="num">
                                      <p:cBhvr>
                                        <p:cTn id="17" dur="1000" fill="hold"/>
                                        <p:tgtEl>
                                          <p:spTgt spid="12"/>
                                        </p:tgtEl>
                                        <p:attrNameLst>
                                          <p:attrName>ppt_y</p:attrName>
                                        </p:attrNameLst>
                                      </p:cBhvr>
                                      <p:tavLst>
                                        <p:tav tm="0">
                                          <p:val>
                                            <p:strVal val="#ppt_y+.1"/>
                                          </p:val>
                                        </p:tav>
                                        <p:tav tm="100000">
                                          <p:val>
                                            <p:strVal val="#ppt_y"/>
                                          </p:val>
                                        </p:tav>
                                      </p:tavLst>
                                    </p:anim>
                                  </p:childTnLst>
                                </p:cTn>
                              </p:par>
                              <p:par>
                                <p:cTn id="18" presetID="22" presetClass="entr" presetSubtype="8" fill="hold" grpId="0" nodeType="withEffect">
                                  <p:stCondLst>
                                    <p:cond delay="1500"/>
                                  </p:stCondLst>
                                  <p:childTnLst>
                                    <p:set>
                                      <p:cBhvr>
                                        <p:cTn id="19" dur="1" fill="hold">
                                          <p:stCondLst>
                                            <p:cond delay="0"/>
                                          </p:stCondLst>
                                        </p:cTn>
                                        <p:tgtEl>
                                          <p:spTgt spid="171"/>
                                        </p:tgtEl>
                                        <p:attrNameLst>
                                          <p:attrName>style.visibility</p:attrName>
                                        </p:attrNameLst>
                                      </p:cBhvr>
                                      <p:to>
                                        <p:strVal val="visible"/>
                                      </p:to>
                                    </p:set>
                                    <p:animEffect transition="in" filter="wipe(left)">
                                      <p:cBhvr>
                                        <p:cTn id="20" dur="500"/>
                                        <p:tgtEl>
                                          <p:spTgt spid="171"/>
                                        </p:tgtEl>
                                      </p:cBhvr>
                                    </p:animEffect>
                                  </p:childTnLst>
                                </p:cTn>
                              </p:par>
                              <p:par>
                                <p:cTn id="21" presetID="53" presetClass="entr" presetSubtype="16" fill="hold" grpId="0" nodeType="withEffect">
                                  <p:stCondLst>
                                    <p:cond delay="2000"/>
                                  </p:stCondLst>
                                  <p:childTnLst>
                                    <p:set>
                                      <p:cBhvr>
                                        <p:cTn id="22" dur="1" fill="hold">
                                          <p:stCondLst>
                                            <p:cond delay="0"/>
                                          </p:stCondLst>
                                        </p:cTn>
                                        <p:tgtEl>
                                          <p:spTgt spid="173"/>
                                        </p:tgtEl>
                                        <p:attrNameLst>
                                          <p:attrName>style.visibility</p:attrName>
                                        </p:attrNameLst>
                                      </p:cBhvr>
                                      <p:to>
                                        <p:strVal val="visible"/>
                                      </p:to>
                                    </p:set>
                                    <p:anim calcmode="lin" valueType="num">
                                      <p:cBhvr>
                                        <p:cTn id="23" dur="250" fill="hold"/>
                                        <p:tgtEl>
                                          <p:spTgt spid="173"/>
                                        </p:tgtEl>
                                        <p:attrNameLst>
                                          <p:attrName>ppt_w</p:attrName>
                                        </p:attrNameLst>
                                      </p:cBhvr>
                                      <p:tavLst>
                                        <p:tav tm="0">
                                          <p:val>
                                            <p:fltVal val="0"/>
                                          </p:val>
                                        </p:tav>
                                        <p:tav tm="100000">
                                          <p:val>
                                            <p:strVal val="#ppt_w"/>
                                          </p:val>
                                        </p:tav>
                                      </p:tavLst>
                                    </p:anim>
                                    <p:anim calcmode="lin" valueType="num">
                                      <p:cBhvr>
                                        <p:cTn id="24" dur="250" fill="hold"/>
                                        <p:tgtEl>
                                          <p:spTgt spid="173"/>
                                        </p:tgtEl>
                                        <p:attrNameLst>
                                          <p:attrName>ppt_h</p:attrName>
                                        </p:attrNameLst>
                                      </p:cBhvr>
                                      <p:tavLst>
                                        <p:tav tm="0">
                                          <p:val>
                                            <p:fltVal val="0"/>
                                          </p:val>
                                        </p:tav>
                                        <p:tav tm="100000">
                                          <p:val>
                                            <p:strVal val="#ppt_h"/>
                                          </p:val>
                                        </p:tav>
                                      </p:tavLst>
                                    </p:anim>
                                    <p:animEffect transition="in" filter="fade">
                                      <p:cBhvr>
                                        <p:cTn id="25" dur="250"/>
                                        <p:tgtEl>
                                          <p:spTgt spid="173"/>
                                        </p:tgtEl>
                                      </p:cBhvr>
                                    </p:animEffect>
                                  </p:childTnLst>
                                </p:cTn>
                              </p:par>
                              <p:par>
                                <p:cTn id="26" presetID="47" presetClass="entr" presetSubtype="0" fill="hold" nodeType="withEffect">
                                  <p:stCondLst>
                                    <p:cond delay="200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1000"/>
                                        <p:tgtEl>
                                          <p:spTgt spid="13"/>
                                        </p:tgtEl>
                                      </p:cBhvr>
                                    </p:animEffect>
                                    <p:anim calcmode="lin" valueType="num">
                                      <p:cBhvr>
                                        <p:cTn id="29" dur="1000" fill="hold"/>
                                        <p:tgtEl>
                                          <p:spTgt spid="13"/>
                                        </p:tgtEl>
                                        <p:attrNameLst>
                                          <p:attrName>ppt_x</p:attrName>
                                        </p:attrNameLst>
                                      </p:cBhvr>
                                      <p:tavLst>
                                        <p:tav tm="0">
                                          <p:val>
                                            <p:strVal val="#ppt_x"/>
                                          </p:val>
                                        </p:tav>
                                        <p:tav tm="100000">
                                          <p:val>
                                            <p:strVal val="#ppt_x"/>
                                          </p:val>
                                        </p:tav>
                                      </p:tavLst>
                                    </p:anim>
                                    <p:anim calcmode="lin" valueType="num">
                                      <p:cBhvr>
                                        <p:cTn id="30" dur="1000" fill="hold"/>
                                        <p:tgtEl>
                                          <p:spTgt spid="13"/>
                                        </p:tgtEl>
                                        <p:attrNameLst>
                                          <p:attrName>ppt_y</p:attrName>
                                        </p:attrNameLst>
                                      </p:cBhvr>
                                      <p:tavLst>
                                        <p:tav tm="0">
                                          <p:val>
                                            <p:strVal val="#ppt_y-.1"/>
                                          </p:val>
                                        </p:tav>
                                        <p:tav tm="100000">
                                          <p:val>
                                            <p:strVal val="#ppt_y"/>
                                          </p:val>
                                        </p:tav>
                                      </p:tavLst>
                                    </p:anim>
                                  </p:childTnLst>
                                </p:cTn>
                              </p:par>
                              <p:par>
                                <p:cTn id="31" presetID="22" presetClass="entr" presetSubtype="8" fill="hold" grpId="0" nodeType="withEffect">
                                  <p:stCondLst>
                                    <p:cond delay="2500"/>
                                  </p:stCondLst>
                                  <p:childTnLst>
                                    <p:set>
                                      <p:cBhvr>
                                        <p:cTn id="32" dur="1" fill="hold">
                                          <p:stCondLst>
                                            <p:cond delay="0"/>
                                          </p:stCondLst>
                                        </p:cTn>
                                        <p:tgtEl>
                                          <p:spTgt spid="178"/>
                                        </p:tgtEl>
                                        <p:attrNameLst>
                                          <p:attrName>style.visibility</p:attrName>
                                        </p:attrNameLst>
                                      </p:cBhvr>
                                      <p:to>
                                        <p:strVal val="visible"/>
                                      </p:to>
                                    </p:set>
                                    <p:animEffect transition="in" filter="wipe(left)">
                                      <p:cBhvr>
                                        <p:cTn id="33" dur="500"/>
                                        <p:tgtEl>
                                          <p:spTgt spid="178"/>
                                        </p:tgtEl>
                                      </p:cBhvr>
                                    </p:animEffect>
                                  </p:childTnLst>
                                </p:cTn>
                              </p:par>
                              <p:par>
                                <p:cTn id="34" presetID="53" presetClass="entr" presetSubtype="16" fill="hold" grpId="0" nodeType="withEffect">
                                  <p:stCondLst>
                                    <p:cond delay="3000"/>
                                  </p:stCondLst>
                                  <p:childTnLst>
                                    <p:set>
                                      <p:cBhvr>
                                        <p:cTn id="35" dur="1" fill="hold">
                                          <p:stCondLst>
                                            <p:cond delay="0"/>
                                          </p:stCondLst>
                                        </p:cTn>
                                        <p:tgtEl>
                                          <p:spTgt spid="175"/>
                                        </p:tgtEl>
                                        <p:attrNameLst>
                                          <p:attrName>style.visibility</p:attrName>
                                        </p:attrNameLst>
                                      </p:cBhvr>
                                      <p:to>
                                        <p:strVal val="visible"/>
                                      </p:to>
                                    </p:set>
                                    <p:anim calcmode="lin" valueType="num">
                                      <p:cBhvr>
                                        <p:cTn id="36" dur="250" fill="hold"/>
                                        <p:tgtEl>
                                          <p:spTgt spid="175"/>
                                        </p:tgtEl>
                                        <p:attrNameLst>
                                          <p:attrName>ppt_w</p:attrName>
                                        </p:attrNameLst>
                                      </p:cBhvr>
                                      <p:tavLst>
                                        <p:tav tm="0">
                                          <p:val>
                                            <p:fltVal val="0"/>
                                          </p:val>
                                        </p:tav>
                                        <p:tav tm="100000">
                                          <p:val>
                                            <p:strVal val="#ppt_w"/>
                                          </p:val>
                                        </p:tav>
                                      </p:tavLst>
                                    </p:anim>
                                    <p:anim calcmode="lin" valueType="num">
                                      <p:cBhvr>
                                        <p:cTn id="37" dur="250" fill="hold"/>
                                        <p:tgtEl>
                                          <p:spTgt spid="175"/>
                                        </p:tgtEl>
                                        <p:attrNameLst>
                                          <p:attrName>ppt_h</p:attrName>
                                        </p:attrNameLst>
                                      </p:cBhvr>
                                      <p:tavLst>
                                        <p:tav tm="0">
                                          <p:val>
                                            <p:fltVal val="0"/>
                                          </p:val>
                                        </p:tav>
                                        <p:tav tm="100000">
                                          <p:val>
                                            <p:strVal val="#ppt_h"/>
                                          </p:val>
                                        </p:tav>
                                      </p:tavLst>
                                    </p:anim>
                                    <p:animEffect transition="in" filter="fade">
                                      <p:cBhvr>
                                        <p:cTn id="38" dur="250"/>
                                        <p:tgtEl>
                                          <p:spTgt spid="175"/>
                                        </p:tgtEl>
                                      </p:cBhvr>
                                    </p:animEffect>
                                  </p:childTnLst>
                                </p:cTn>
                              </p:par>
                              <p:par>
                                <p:cTn id="39" presetID="42" presetClass="entr" presetSubtype="0" fill="hold" nodeType="withEffect">
                                  <p:stCondLst>
                                    <p:cond delay="300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1000"/>
                                        <p:tgtEl>
                                          <p:spTgt spid="14"/>
                                        </p:tgtEl>
                                      </p:cBhvr>
                                    </p:animEffect>
                                    <p:anim calcmode="lin" valueType="num">
                                      <p:cBhvr>
                                        <p:cTn id="42" dur="1000" fill="hold"/>
                                        <p:tgtEl>
                                          <p:spTgt spid="14"/>
                                        </p:tgtEl>
                                        <p:attrNameLst>
                                          <p:attrName>ppt_x</p:attrName>
                                        </p:attrNameLst>
                                      </p:cBhvr>
                                      <p:tavLst>
                                        <p:tav tm="0">
                                          <p:val>
                                            <p:strVal val="#ppt_x"/>
                                          </p:val>
                                        </p:tav>
                                        <p:tav tm="100000">
                                          <p:val>
                                            <p:strVal val="#ppt_x"/>
                                          </p:val>
                                        </p:tav>
                                      </p:tavLst>
                                    </p:anim>
                                    <p:anim calcmode="lin" valueType="num">
                                      <p:cBhvr>
                                        <p:cTn id="43" dur="1000" fill="hold"/>
                                        <p:tgtEl>
                                          <p:spTgt spid="14"/>
                                        </p:tgtEl>
                                        <p:attrNameLst>
                                          <p:attrName>ppt_y</p:attrName>
                                        </p:attrNameLst>
                                      </p:cBhvr>
                                      <p:tavLst>
                                        <p:tav tm="0">
                                          <p:val>
                                            <p:strVal val="#ppt_y+.1"/>
                                          </p:val>
                                        </p:tav>
                                        <p:tav tm="100000">
                                          <p:val>
                                            <p:strVal val="#ppt_y"/>
                                          </p:val>
                                        </p:tav>
                                      </p:tavLst>
                                    </p:anim>
                                  </p:childTnLst>
                                </p:cTn>
                              </p:par>
                              <p:par>
                                <p:cTn id="44" presetID="22" presetClass="entr" presetSubtype="8" fill="hold" grpId="0" nodeType="withEffect">
                                  <p:stCondLst>
                                    <p:cond delay="3500"/>
                                  </p:stCondLst>
                                  <p:childTnLst>
                                    <p:set>
                                      <p:cBhvr>
                                        <p:cTn id="45" dur="1" fill="hold">
                                          <p:stCondLst>
                                            <p:cond delay="0"/>
                                          </p:stCondLst>
                                        </p:cTn>
                                        <p:tgtEl>
                                          <p:spTgt spid="176"/>
                                        </p:tgtEl>
                                        <p:attrNameLst>
                                          <p:attrName>style.visibility</p:attrName>
                                        </p:attrNameLst>
                                      </p:cBhvr>
                                      <p:to>
                                        <p:strVal val="visible"/>
                                      </p:to>
                                    </p:set>
                                    <p:animEffect transition="in" filter="wipe(left)">
                                      <p:cBhvr>
                                        <p:cTn id="46" dur="500"/>
                                        <p:tgtEl>
                                          <p:spTgt spid="176"/>
                                        </p:tgtEl>
                                      </p:cBhvr>
                                    </p:animEffect>
                                  </p:childTnLst>
                                </p:cTn>
                              </p:par>
                              <p:par>
                                <p:cTn id="47" presetID="53" presetClass="entr" presetSubtype="16" fill="hold" grpId="0" nodeType="withEffect">
                                  <p:stCondLst>
                                    <p:cond delay="4000"/>
                                  </p:stCondLst>
                                  <p:childTnLst>
                                    <p:set>
                                      <p:cBhvr>
                                        <p:cTn id="48" dur="1" fill="hold">
                                          <p:stCondLst>
                                            <p:cond delay="0"/>
                                          </p:stCondLst>
                                        </p:cTn>
                                        <p:tgtEl>
                                          <p:spTgt spid="174"/>
                                        </p:tgtEl>
                                        <p:attrNameLst>
                                          <p:attrName>style.visibility</p:attrName>
                                        </p:attrNameLst>
                                      </p:cBhvr>
                                      <p:to>
                                        <p:strVal val="visible"/>
                                      </p:to>
                                    </p:set>
                                    <p:anim calcmode="lin" valueType="num">
                                      <p:cBhvr>
                                        <p:cTn id="49" dur="250" fill="hold"/>
                                        <p:tgtEl>
                                          <p:spTgt spid="174"/>
                                        </p:tgtEl>
                                        <p:attrNameLst>
                                          <p:attrName>ppt_w</p:attrName>
                                        </p:attrNameLst>
                                      </p:cBhvr>
                                      <p:tavLst>
                                        <p:tav tm="0">
                                          <p:val>
                                            <p:fltVal val="0"/>
                                          </p:val>
                                        </p:tav>
                                        <p:tav tm="100000">
                                          <p:val>
                                            <p:strVal val="#ppt_w"/>
                                          </p:val>
                                        </p:tav>
                                      </p:tavLst>
                                    </p:anim>
                                    <p:anim calcmode="lin" valueType="num">
                                      <p:cBhvr>
                                        <p:cTn id="50" dur="250" fill="hold"/>
                                        <p:tgtEl>
                                          <p:spTgt spid="174"/>
                                        </p:tgtEl>
                                        <p:attrNameLst>
                                          <p:attrName>ppt_h</p:attrName>
                                        </p:attrNameLst>
                                      </p:cBhvr>
                                      <p:tavLst>
                                        <p:tav tm="0">
                                          <p:val>
                                            <p:fltVal val="0"/>
                                          </p:val>
                                        </p:tav>
                                        <p:tav tm="100000">
                                          <p:val>
                                            <p:strVal val="#ppt_h"/>
                                          </p:val>
                                        </p:tav>
                                      </p:tavLst>
                                    </p:anim>
                                    <p:animEffect transition="in" filter="fade">
                                      <p:cBhvr>
                                        <p:cTn id="51" dur="250"/>
                                        <p:tgtEl>
                                          <p:spTgt spid="174"/>
                                        </p:tgtEl>
                                      </p:cBhvr>
                                    </p:animEffect>
                                  </p:childTnLst>
                                </p:cTn>
                              </p:par>
                              <p:par>
                                <p:cTn id="52" presetID="47" presetClass="entr" presetSubtype="0" fill="hold" nodeType="withEffect">
                                  <p:stCondLst>
                                    <p:cond delay="4000"/>
                                  </p:stCondLst>
                                  <p:childTnLst>
                                    <p:set>
                                      <p:cBhvr>
                                        <p:cTn id="53" dur="1" fill="hold">
                                          <p:stCondLst>
                                            <p:cond delay="0"/>
                                          </p:stCondLst>
                                        </p:cTn>
                                        <p:tgtEl>
                                          <p:spTgt spid="16"/>
                                        </p:tgtEl>
                                        <p:attrNameLst>
                                          <p:attrName>style.visibility</p:attrName>
                                        </p:attrNameLst>
                                      </p:cBhvr>
                                      <p:to>
                                        <p:strVal val="visible"/>
                                      </p:to>
                                    </p:set>
                                    <p:animEffect transition="in" filter="fade">
                                      <p:cBhvr>
                                        <p:cTn id="54" dur="1000"/>
                                        <p:tgtEl>
                                          <p:spTgt spid="16"/>
                                        </p:tgtEl>
                                      </p:cBhvr>
                                    </p:animEffect>
                                    <p:anim calcmode="lin" valueType="num">
                                      <p:cBhvr>
                                        <p:cTn id="55" dur="1000" fill="hold"/>
                                        <p:tgtEl>
                                          <p:spTgt spid="16"/>
                                        </p:tgtEl>
                                        <p:attrNameLst>
                                          <p:attrName>ppt_x</p:attrName>
                                        </p:attrNameLst>
                                      </p:cBhvr>
                                      <p:tavLst>
                                        <p:tav tm="0">
                                          <p:val>
                                            <p:strVal val="#ppt_x"/>
                                          </p:val>
                                        </p:tav>
                                        <p:tav tm="100000">
                                          <p:val>
                                            <p:strVal val="#ppt_x"/>
                                          </p:val>
                                        </p:tav>
                                      </p:tavLst>
                                    </p:anim>
                                    <p:anim calcmode="lin" valueType="num">
                                      <p:cBhvr>
                                        <p:cTn id="56" dur="1000" fill="hold"/>
                                        <p:tgtEl>
                                          <p:spTgt spid="16"/>
                                        </p:tgtEl>
                                        <p:attrNameLst>
                                          <p:attrName>ppt_y</p:attrName>
                                        </p:attrNameLst>
                                      </p:cBhvr>
                                      <p:tavLst>
                                        <p:tav tm="0">
                                          <p:val>
                                            <p:strVal val="#ppt_y-.1"/>
                                          </p:val>
                                        </p:tav>
                                        <p:tav tm="100000">
                                          <p:val>
                                            <p:strVal val="#ppt_y"/>
                                          </p:val>
                                        </p:tav>
                                      </p:tavLst>
                                    </p:anim>
                                  </p:childTnLst>
                                </p:cTn>
                              </p:par>
                              <p:par>
                                <p:cTn id="57" presetID="22" presetClass="entr" presetSubtype="8" fill="hold" grpId="0" nodeType="withEffect">
                                  <p:stCondLst>
                                    <p:cond delay="4500"/>
                                  </p:stCondLst>
                                  <p:childTnLst>
                                    <p:set>
                                      <p:cBhvr>
                                        <p:cTn id="58" dur="1" fill="hold">
                                          <p:stCondLst>
                                            <p:cond delay="0"/>
                                          </p:stCondLst>
                                        </p:cTn>
                                        <p:tgtEl>
                                          <p:spTgt spid="177"/>
                                        </p:tgtEl>
                                        <p:attrNameLst>
                                          <p:attrName>style.visibility</p:attrName>
                                        </p:attrNameLst>
                                      </p:cBhvr>
                                      <p:to>
                                        <p:strVal val="visible"/>
                                      </p:to>
                                    </p:set>
                                    <p:animEffect transition="in" filter="wipe(left)">
                                      <p:cBhvr>
                                        <p:cTn id="59" dur="500"/>
                                        <p:tgtEl>
                                          <p:spTgt spid="177"/>
                                        </p:tgtEl>
                                      </p:cBhvr>
                                    </p:animEffect>
                                  </p:childTnLst>
                                </p:cTn>
                              </p:par>
                              <p:par>
                                <p:cTn id="60" presetID="53" presetClass="entr" presetSubtype="16" fill="hold" grpId="0" nodeType="withEffect">
                                  <p:stCondLst>
                                    <p:cond delay="5000"/>
                                  </p:stCondLst>
                                  <p:childTnLst>
                                    <p:set>
                                      <p:cBhvr>
                                        <p:cTn id="61" dur="1" fill="hold">
                                          <p:stCondLst>
                                            <p:cond delay="0"/>
                                          </p:stCondLst>
                                        </p:cTn>
                                        <p:tgtEl>
                                          <p:spTgt spid="206"/>
                                        </p:tgtEl>
                                        <p:attrNameLst>
                                          <p:attrName>style.visibility</p:attrName>
                                        </p:attrNameLst>
                                      </p:cBhvr>
                                      <p:to>
                                        <p:strVal val="visible"/>
                                      </p:to>
                                    </p:set>
                                    <p:anim calcmode="lin" valueType="num">
                                      <p:cBhvr>
                                        <p:cTn id="62" dur="250" fill="hold"/>
                                        <p:tgtEl>
                                          <p:spTgt spid="206"/>
                                        </p:tgtEl>
                                        <p:attrNameLst>
                                          <p:attrName>ppt_w</p:attrName>
                                        </p:attrNameLst>
                                      </p:cBhvr>
                                      <p:tavLst>
                                        <p:tav tm="0">
                                          <p:val>
                                            <p:fltVal val="0"/>
                                          </p:val>
                                        </p:tav>
                                        <p:tav tm="100000">
                                          <p:val>
                                            <p:strVal val="#ppt_w"/>
                                          </p:val>
                                        </p:tav>
                                      </p:tavLst>
                                    </p:anim>
                                    <p:anim calcmode="lin" valueType="num">
                                      <p:cBhvr>
                                        <p:cTn id="63" dur="250" fill="hold"/>
                                        <p:tgtEl>
                                          <p:spTgt spid="206"/>
                                        </p:tgtEl>
                                        <p:attrNameLst>
                                          <p:attrName>ppt_h</p:attrName>
                                        </p:attrNameLst>
                                      </p:cBhvr>
                                      <p:tavLst>
                                        <p:tav tm="0">
                                          <p:val>
                                            <p:fltVal val="0"/>
                                          </p:val>
                                        </p:tav>
                                        <p:tav tm="100000">
                                          <p:val>
                                            <p:strVal val="#ppt_h"/>
                                          </p:val>
                                        </p:tav>
                                      </p:tavLst>
                                    </p:anim>
                                    <p:animEffect transition="in" filter="fade">
                                      <p:cBhvr>
                                        <p:cTn id="64" dur="250"/>
                                        <p:tgtEl>
                                          <p:spTgt spid="206"/>
                                        </p:tgtEl>
                                      </p:cBhvr>
                                    </p:animEffect>
                                  </p:childTnLst>
                                </p:cTn>
                              </p:par>
                              <p:par>
                                <p:cTn id="65" presetID="42" presetClass="entr" presetSubtype="0" fill="hold" nodeType="withEffect">
                                  <p:stCondLst>
                                    <p:cond delay="5000"/>
                                  </p:stCondLst>
                                  <p:childTnLst>
                                    <p:set>
                                      <p:cBhvr>
                                        <p:cTn id="66" dur="1" fill="hold">
                                          <p:stCondLst>
                                            <p:cond delay="0"/>
                                          </p:stCondLst>
                                        </p:cTn>
                                        <p:tgtEl>
                                          <p:spTgt spid="17"/>
                                        </p:tgtEl>
                                        <p:attrNameLst>
                                          <p:attrName>style.visibility</p:attrName>
                                        </p:attrNameLst>
                                      </p:cBhvr>
                                      <p:to>
                                        <p:strVal val="visible"/>
                                      </p:to>
                                    </p:set>
                                    <p:animEffect transition="in" filter="fade">
                                      <p:cBhvr>
                                        <p:cTn id="67" dur="1000"/>
                                        <p:tgtEl>
                                          <p:spTgt spid="17"/>
                                        </p:tgtEl>
                                      </p:cBhvr>
                                    </p:animEffect>
                                    <p:anim calcmode="lin" valueType="num">
                                      <p:cBhvr>
                                        <p:cTn id="68" dur="1000" fill="hold"/>
                                        <p:tgtEl>
                                          <p:spTgt spid="17"/>
                                        </p:tgtEl>
                                        <p:attrNameLst>
                                          <p:attrName>ppt_x</p:attrName>
                                        </p:attrNameLst>
                                      </p:cBhvr>
                                      <p:tavLst>
                                        <p:tav tm="0">
                                          <p:val>
                                            <p:strVal val="#ppt_x"/>
                                          </p:val>
                                        </p:tav>
                                        <p:tav tm="100000">
                                          <p:val>
                                            <p:strVal val="#ppt_x"/>
                                          </p:val>
                                        </p:tav>
                                      </p:tavLst>
                                    </p:anim>
                                    <p:anim calcmode="lin" valueType="num">
                                      <p:cBhvr>
                                        <p:cTn id="69" dur="1000" fill="hold"/>
                                        <p:tgtEl>
                                          <p:spTgt spid="17"/>
                                        </p:tgtEl>
                                        <p:attrNameLst>
                                          <p:attrName>ppt_y</p:attrName>
                                        </p:attrNameLst>
                                      </p:cBhvr>
                                      <p:tavLst>
                                        <p:tav tm="0">
                                          <p:val>
                                            <p:strVal val="#ppt_y+.1"/>
                                          </p:val>
                                        </p:tav>
                                        <p:tav tm="100000">
                                          <p:val>
                                            <p:strVal val="#ppt_y"/>
                                          </p:val>
                                        </p:tav>
                                      </p:tavLst>
                                    </p:anim>
                                  </p:childTnLst>
                                </p:cTn>
                              </p:par>
                              <p:par>
                                <p:cTn id="70" presetID="22" presetClass="entr" presetSubtype="8" fill="hold" grpId="0" nodeType="withEffect">
                                  <p:stCondLst>
                                    <p:cond delay="5500"/>
                                  </p:stCondLst>
                                  <p:childTnLst>
                                    <p:set>
                                      <p:cBhvr>
                                        <p:cTn id="71" dur="1" fill="hold">
                                          <p:stCondLst>
                                            <p:cond delay="0"/>
                                          </p:stCondLst>
                                        </p:cTn>
                                        <p:tgtEl>
                                          <p:spTgt spid="211"/>
                                        </p:tgtEl>
                                        <p:attrNameLst>
                                          <p:attrName>style.visibility</p:attrName>
                                        </p:attrNameLst>
                                      </p:cBhvr>
                                      <p:to>
                                        <p:strVal val="visible"/>
                                      </p:to>
                                    </p:set>
                                    <p:animEffect transition="in" filter="wipe(left)">
                                      <p:cBhvr>
                                        <p:cTn id="72" dur="500"/>
                                        <p:tgtEl>
                                          <p:spTgt spid="211"/>
                                        </p:tgtEl>
                                      </p:cBhvr>
                                    </p:animEffect>
                                  </p:childTnLst>
                                </p:cTn>
                              </p:par>
                              <p:par>
                                <p:cTn id="73" presetID="53" presetClass="entr" presetSubtype="16" fill="hold" grpId="0" nodeType="withEffect">
                                  <p:stCondLst>
                                    <p:cond delay="6000"/>
                                  </p:stCondLst>
                                  <p:childTnLst>
                                    <p:set>
                                      <p:cBhvr>
                                        <p:cTn id="74" dur="1" fill="hold">
                                          <p:stCondLst>
                                            <p:cond delay="0"/>
                                          </p:stCondLst>
                                        </p:cTn>
                                        <p:tgtEl>
                                          <p:spTgt spid="207"/>
                                        </p:tgtEl>
                                        <p:attrNameLst>
                                          <p:attrName>style.visibility</p:attrName>
                                        </p:attrNameLst>
                                      </p:cBhvr>
                                      <p:to>
                                        <p:strVal val="visible"/>
                                      </p:to>
                                    </p:set>
                                    <p:anim calcmode="lin" valueType="num">
                                      <p:cBhvr>
                                        <p:cTn id="75" dur="250" fill="hold"/>
                                        <p:tgtEl>
                                          <p:spTgt spid="207"/>
                                        </p:tgtEl>
                                        <p:attrNameLst>
                                          <p:attrName>ppt_w</p:attrName>
                                        </p:attrNameLst>
                                      </p:cBhvr>
                                      <p:tavLst>
                                        <p:tav tm="0">
                                          <p:val>
                                            <p:fltVal val="0"/>
                                          </p:val>
                                        </p:tav>
                                        <p:tav tm="100000">
                                          <p:val>
                                            <p:strVal val="#ppt_w"/>
                                          </p:val>
                                        </p:tav>
                                      </p:tavLst>
                                    </p:anim>
                                    <p:anim calcmode="lin" valueType="num">
                                      <p:cBhvr>
                                        <p:cTn id="76" dur="250" fill="hold"/>
                                        <p:tgtEl>
                                          <p:spTgt spid="207"/>
                                        </p:tgtEl>
                                        <p:attrNameLst>
                                          <p:attrName>ppt_h</p:attrName>
                                        </p:attrNameLst>
                                      </p:cBhvr>
                                      <p:tavLst>
                                        <p:tav tm="0">
                                          <p:val>
                                            <p:fltVal val="0"/>
                                          </p:val>
                                        </p:tav>
                                        <p:tav tm="100000">
                                          <p:val>
                                            <p:strVal val="#ppt_h"/>
                                          </p:val>
                                        </p:tav>
                                      </p:tavLst>
                                    </p:anim>
                                    <p:animEffect transition="in" filter="fade">
                                      <p:cBhvr>
                                        <p:cTn id="77" dur="250"/>
                                        <p:tgtEl>
                                          <p:spTgt spid="207"/>
                                        </p:tgtEl>
                                      </p:cBhvr>
                                    </p:animEffect>
                                  </p:childTnLst>
                                </p:cTn>
                              </p:par>
                              <p:par>
                                <p:cTn id="78" presetID="47" presetClass="entr" presetSubtype="0" fill="hold" nodeType="withEffect">
                                  <p:stCondLst>
                                    <p:cond delay="6000"/>
                                  </p:stCondLst>
                                  <p:childTnLst>
                                    <p:set>
                                      <p:cBhvr>
                                        <p:cTn id="79" dur="1" fill="hold">
                                          <p:stCondLst>
                                            <p:cond delay="0"/>
                                          </p:stCondLst>
                                        </p:cTn>
                                        <p:tgtEl>
                                          <p:spTgt spid="18"/>
                                        </p:tgtEl>
                                        <p:attrNameLst>
                                          <p:attrName>style.visibility</p:attrName>
                                        </p:attrNameLst>
                                      </p:cBhvr>
                                      <p:to>
                                        <p:strVal val="visible"/>
                                      </p:to>
                                    </p:set>
                                    <p:animEffect transition="in" filter="fade">
                                      <p:cBhvr>
                                        <p:cTn id="80" dur="1000"/>
                                        <p:tgtEl>
                                          <p:spTgt spid="18"/>
                                        </p:tgtEl>
                                      </p:cBhvr>
                                    </p:animEffect>
                                    <p:anim calcmode="lin" valueType="num">
                                      <p:cBhvr>
                                        <p:cTn id="81" dur="1000" fill="hold"/>
                                        <p:tgtEl>
                                          <p:spTgt spid="18"/>
                                        </p:tgtEl>
                                        <p:attrNameLst>
                                          <p:attrName>ppt_x</p:attrName>
                                        </p:attrNameLst>
                                      </p:cBhvr>
                                      <p:tavLst>
                                        <p:tav tm="0">
                                          <p:val>
                                            <p:strVal val="#ppt_x"/>
                                          </p:val>
                                        </p:tav>
                                        <p:tav tm="100000">
                                          <p:val>
                                            <p:strVal val="#ppt_x"/>
                                          </p:val>
                                        </p:tav>
                                      </p:tavLst>
                                    </p:anim>
                                    <p:anim calcmode="lin" valueType="num">
                                      <p:cBhvr>
                                        <p:cTn id="82" dur="1000" fill="hold"/>
                                        <p:tgtEl>
                                          <p:spTgt spid="18"/>
                                        </p:tgtEl>
                                        <p:attrNameLst>
                                          <p:attrName>ppt_y</p:attrName>
                                        </p:attrNameLst>
                                      </p:cBhvr>
                                      <p:tavLst>
                                        <p:tav tm="0">
                                          <p:val>
                                            <p:strVal val="#ppt_y-.1"/>
                                          </p:val>
                                        </p:tav>
                                        <p:tav tm="100000">
                                          <p:val>
                                            <p:strVal val="#ppt_y"/>
                                          </p:val>
                                        </p:tav>
                                      </p:tavLst>
                                    </p:anim>
                                  </p:childTnLst>
                                </p:cTn>
                              </p:par>
                              <p:par>
                                <p:cTn id="83" presetID="22" presetClass="entr" presetSubtype="8" fill="hold" grpId="0" nodeType="withEffect">
                                  <p:stCondLst>
                                    <p:cond delay="6500"/>
                                  </p:stCondLst>
                                  <p:childTnLst>
                                    <p:set>
                                      <p:cBhvr>
                                        <p:cTn id="84" dur="1" fill="hold">
                                          <p:stCondLst>
                                            <p:cond delay="0"/>
                                          </p:stCondLst>
                                        </p:cTn>
                                        <p:tgtEl>
                                          <p:spTgt spid="212"/>
                                        </p:tgtEl>
                                        <p:attrNameLst>
                                          <p:attrName>style.visibility</p:attrName>
                                        </p:attrNameLst>
                                      </p:cBhvr>
                                      <p:to>
                                        <p:strVal val="visible"/>
                                      </p:to>
                                    </p:set>
                                    <p:animEffect transition="in" filter="wipe(left)">
                                      <p:cBhvr>
                                        <p:cTn id="85" dur="500"/>
                                        <p:tgtEl>
                                          <p:spTgt spid="212"/>
                                        </p:tgtEl>
                                      </p:cBhvr>
                                    </p:animEffect>
                                  </p:childTnLst>
                                </p:cTn>
                              </p:par>
                            </p:childTnLst>
                          </p:cTn>
                        </p:par>
                        <p:par>
                          <p:cTn id="86" fill="hold">
                            <p:stCondLst>
                              <p:cond delay="7000"/>
                            </p:stCondLst>
                            <p:childTnLst>
                              <p:par>
                                <p:cTn id="87" presetID="10" presetClass="entr" presetSubtype="0" fill="hold" grpId="0" nodeType="afterEffect">
                                  <p:stCondLst>
                                    <p:cond delay="0"/>
                                  </p:stCondLst>
                                  <p:childTnLst>
                                    <p:set>
                                      <p:cBhvr>
                                        <p:cTn id="88" dur="1" fill="hold">
                                          <p:stCondLst>
                                            <p:cond delay="0"/>
                                          </p:stCondLst>
                                        </p:cTn>
                                        <p:tgtEl>
                                          <p:spTgt spid="42"/>
                                        </p:tgtEl>
                                        <p:attrNameLst>
                                          <p:attrName>style.visibility</p:attrName>
                                        </p:attrNameLst>
                                      </p:cBhvr>
                                      <p:to>
                                        <p:strVal val="visible"/>
                                      </p:to>
                                    </p:set>
                                    <p:animEffect transition="in" filter="fade">
                                      <p:cBhvr>
                                        <p:cTn id="89"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 grpId="0" animBg="1"/>
      <p:bldP spid="170" grpId="0" animBg="1"/>
      <p:bldP spid="171" grpId="0"/>
      <p:bldP spid="173" grpId="0" animBg="1"/>
      <p:bldP spid="174" grpId="0" animBg="1"/>
      <p:bldP spid="175" grpId="0" animBg="1"/>
      <p:bldP spid="176" grpId="0"/>
      <p:bldP spid="177" grpId="0"/>
      <p:bldP spid="178" grpId="0"/>
      <p:bldP spid="206" grpId="0" animBg="1"/>
      <p:bldP spid="207" grpId="0" animBg="1"/>
      <p:bldP spid="211" grpId="0"/>
      <p:bldP spid="212" grpId="0"/>
      <p:bldP spid="4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pPr algn="l"/>
            <a:r>
              <a:rPr lang="zh-CN" altLang="en-US" dirty="0"/>
              <a:t>发展历程</a:t>
            </a:r>
          </a:p>
        </p:txBody>
      </p:sp>
      <p:sp>
        <p:nvSpPr>
          <p:cNvPr id="20" name="TextBox 19"/>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grpSp>
        <p:nvGrpSpPr>
          <p:cNvPr id="21" name="Group 1"/>
          <p:cNvGrpSpPr/>
          <p:nvPr/>
        </p:nvGrpSpPr>
        <p:grpSpPr>
          <a:xfrm>
            <a:off x="-1" y="3550525"/>
            <a:ext cx="14082713" cy="1654507"/>
            <a:chOff x="0" y="3187371"/>
            <a:chExt cx="12192000" cy="1546463"/>
          </a:xfrm>
        </p:grpSpPr>
        <p:sp>
          <p:nvSpPr>
            <p:cNvPr id="22" name="Shape 1240"/>
            <p:cNvSpPr/>
            <p:nvPr/>
          </p:nvSpPr>
          <p:spPr>
            <a:xfrm>
              <a:off x="0" y="3187371"/>
              <a:ext cx="12192000" cy="1546463"/>
            </a:xfrm>
            <a:prstGeom prst="rect">
              <a:avLst/>
            </a:prstGeom>
            <a:solidFill>
              <a:schemeClr val="bg1">
                <a:lumMod val="85000"/>
              </a:schemeClr>
            </a:solidFill>
            <a:ln w="12700" cap="flat">
              <a:noFill/>
              <a:miter lim="400000"/>
            </a:ln>
            <a:effectLst/>
          </p:spPr>
          <p:txBody>
            <a:bodyPr wrap="square" lIns="52291" tIns="52291" rIns="52291" bIns="52291" numCol="1" anchor="ctr">
              <a:noAutofit/>
            </a:bodyPr>
            <a:lstStyle/>
            <a:p>
              <a:pPr lvl="0">
                <a:defRPr sz="3200">
                  <a:solidFill>
                    <a:srgbClr val="FFFFFF"/>
                  </a:solidFill>
                  <a:latin typeface="Helvetica Light"/>
                  <a:ea typeface="Helvetica Light"/>
                  <a:cs typeface="Helvetica Light"/>
                  <a:sym typeface="Helvetica Light"/>
                </a:defRPr>
              </a:pPr>
              <a:endParaRPr sz="3294">
                <a:latin typeface="+mj-ea"/>
                <a:ea typeface="+mj-ea"/>
              </a:endParaRPr>
            </a:p>
          </p:txBody>
        </p:sp>
        <p:sp>
          <p:nvSpPr>
            <p:cNvPr id="23" name="Shape 1241"/>
            <p:cNvSpPr/>
            <p:nvPr/>
          </p:nvSpPr>
          <p:spPr>
            <a:xfrm>
              <a:off x="370020" y="3902220"/>
              <a:ext cx="596165" cy="115493"/>
            </a:xfrm>
            <a:prstGeom prst="rect">
              <a:avLst/>
            </a:prstGeom>
            <a:solidFill>
              <a:srgbClr val="FFFFFF"/>
            </a:solidFill>
            <a:ln w="12700" cap="flat">
              <a:noFill/>
              <a:miter lim="400000"/>
            </a:ln>
            <a:effectLst/>
          </p:spPr>
          <p:txBody>
            <a:bodyPr wrap="square" lIns="52291" tIns="52291" rIns="52291" bIns="52291" numCol="1" anchor="ctr">
              <a:noAutofit/>
            </a:bodyPr>
            <a:lstStyle/>
            <a:p>
              <a:pPr lvl="0" algn="l">
                <a:defRPr sz="3100" b="1">
                  <a:latin typeface="Kontrapunkt Bob Bold"/>
                  <a:ea typeface="Kontrapunkt Bob Bold"/>
                  <a:cs typeface="Kontrapunkt Bob Bold"/>
                  <a:sym typeface="Kontrapunkt Bob Bold"/>
                </a:defRPr>
              </a:pPr>
              <a:endParaRPr sz="3191">
                <a:latin typeface="+mj-ea"/>
                <a:ea typeface="+mj-ea"/>
              </a:endParaRPr>
            </a:p>
          </p:txBody>
        </p:sp>
        <p:sp>
          <p:nvSpPr>
            <p:cNvPr id="24" name="Shape 1242"/>
            <p:cNvSpPr/>
            <p:nvPr/>
          </p:nvSpPr>
          <p:spPr>
            <a:xfrm>
              <a:off x="1562350" y="3902220"/>
              <a:ext cx="596166" cy="115493"/>
            </a:xfrm>
            <a:prstGeom prst="rect">
              <a:avLst/>
            </a:prstGeom>
            <a:solidFill>
              <a:srgbClr val="FFFFFF"/>
            </a:solidFill>
            <a:ln w="12700" cap="flat">
              <a:noFill/>
              <a:miter lim="400000"/>
            </a:ln>
            <a:effectLst/>
          </p:spPr>
          <p:txBody>
            <a:bodyPr wrap="square" lIns="52291" tIns="52291" rIns="52291" bIns="52291" numCol="1" anchor="ctr">
              <a:noAutofit/>
            </a:bodyPr>
            <a:lstStyle/>
            <a:p>
              <a:pPr lvl="0" algn="l">
                <a:defRPr sz="3100" b="1">
                  <a:latin typeface="Kontrapunkt Bob Bold"/>
                  <a:ea typeface="Kontrapunkt Bob Bold"/>
                  <a:cs typeface="Kontrapunkt Bob Bold"/>
                  <a:sym typeface="Kontrapunkt Bob Bold"/>
                </a:defRPr>
              </a:pPr>
              <a:endParaRPr sz="3191">
                <a:latin typeface="+mj-ea"/>
                <a:ea typeface="+mj-ea"/>
              </a:endParaRPr>
            </a:p>
          </p:txBody>
        </p:sp>
        <p:sp>
          <p:nvSpPr>
            <p:cNvPr id="25" name="Shape 1243"/>
            <p:cNvSpPr/>
            <p:nvPr/>
          </p:nvSpPr>
          <p:spPr>
            <a:xfrm>
              <a:off x="2754680" y="3902220"/>
              <a:ext cx="596165" cy="115493"/>
            </a:xfrm>
            <a:prstGeom prst="rect">
              <a:avLst/>
            </a:prstGeom>
            <a:solidFill>
              <a:srgbClr val="FFFFFF"/>
            </a:solidFill>
            <a:ln w="12700" cap="flat">
              <a:noFill/>
              <a:miter lim="400000"/>
            </a:ln>
            <a:effectLst/>
          </p:spPr>
          <p:txBody>
            <a:bodyPr wrap="square" lIns="52291" tIns="52291" rIns="52291" bIns="52291" numCol="1" anchor="ctr">
              <a:noAutofit/>
            </a:bodyPr>
            <a:lstStyle/>
            <a:p>
              <a:pPr lvl="0" algn="l">
                <a:defRPr sz="3100" b="1">
                  <a:latin typeface="Kontrapunkt Bob Bold"/>
                  <a:ea typeface="Kontrapunkt Bob Bold"/>
                  <a:cs typeface="Kontrapunkt Bob Bold"/>
                  <a:sym typeface="Kontrapunkt Bob Bold"/>
                </a:defRPr>
              </a:pPr>
              <a:endParaRPr sz="3191">
                <a:latin typeface="+mj-ea"/>
                <a:ea typeface="+mj-ea"/>
              </a:endParaRPr>
            </a:p>
          </p:txBody>
        </p:sp>
        <p:sp>
          <p:nvSpPr>
            <p:cNvPr id="26" name="Shape 1244"/>
            <p:cNvSpPr/>
            <p:nvPr/>
          </p:nvSpPr>
          <p:spPr>
            <a:xfrm>
              <a:off x="3947010" y="3902220"/>
              <a:ext cx="596165" cy="115493"/>
            </a:xfrm>
            <a:prstGeom prst="rect">
              <a:avLst/>
            </a:prstGeom>
            <a:solidFill>
              <a:srgbClr val="FFFFFF"/>
            </a:solidFill>
            <a:ln w="12700" cap="flat">
              <a:noFill/>
              <a:miter lim="400000"/>
            </a:ln>
            <a:effectLst/>
          </p:spPr>
          <p:txBody>
            <a:bodyPr wrap="square" lIns="52291" tIns="52291" rIns="52291" bIns="52291" numCol="1" anchor="ctr">
              <a:noAutofit/>
            </a:bodyPr>
            <a:lstStyle/>
            <a:p>
              <a:pPr lvl="0" algn="l">
                <a:defRPr sz="3100" b="1">
                  <a:latin typeface="Kontrapunkt Bob Bold"/>
                  <a:ea typeface="Kontrapunkt Bob Bold"/>
                  <a:cs typeface="Kontrapunkt Bob Bold"/>
                  <a:sym typeface="Kontrapunkt Bob Bold"/>
                </a:defRPr>
              </a:pPr>
              <a:endParaRPr sz="3191">
                <a:latin typeface="+mj-ea"/>
                <a:ea typeface="+mj-ea"/>
              </a:endParaRPr>
            </a:p>
          </p:txBody>
        </p:sp>
        <p:sp>
          <p:nvSpPr>
            <p:cNvPr id="27" name="Shape 1245"/>
            <p:cNvSpPr/>
            <p:nvPr/>
          </p:nvSpPr>
          <p:spPr>
            <a:xfrm>
              <a:off x="5139339" y="3902220"/>
              <a:ext cx="596165" cy="115493"/>
            </a:xfrm>
            <a:prstGeom prst="rect">
              <a:avLst/>
            </a:prstGeom>
            <a:solidFill>
              <a:srgbClr val="FFFFFF"/>
            </a:solidFill>
            <a:ln w="12700" cap="flat">
              <a:noFill/>
              <a:miter lim="400000"/>
            </a:ln>
            <a:effectLst/>
          </p:spPr>
          <p:txBody>
            <a:bodyPr wrap="square" lIns="52291" tIns="52291" rIns="52291" bIns="52291" numCol="1" anchor="ctr">
              <a:noAutofit/>
            </a:bodyPr>
            <a:lstStyle/>
            <a:p>
              <a:pPr lvl="0" algn="l">
                <a:defRPr sz="3100" b="1">
                  <a:latin typeface="Kontrapunkt Bob Bold"/>
                  <a:ea typeface="Kontrapunkt Bob Bold"/>
                  <a:cs typeface="Kontrapunkt Bob Bold"/>
                  <a:sym typeface="Kontrapunkt Bob Bold"/>
                </a:defRPr>
              </a:pPr>
              <a:endParaRPr sz="3191">
                <a:latin typeface="+mj-ea"/>
                <a:ea typeface="+mj-ea"/>
              </a:endParaRPr>
            </a:p>
          </p:txBody>
        </p:sp>
        <p:sp>
          <p:nvSpPr>
            <p:cNvPr id="28" name="Shape 1246"/>
            <p:cNvSpPr/>
            <p:nvPr/>
          </p:nvSpPr>
          <p:spPr>
            <a:xfrm>
              <a:off x="6331670" y="3902220"/>
              <a:ext cx="596166" cy="115493"/>
            </a:xfrm>
            <a:prstGeom prst="rect">
              <a:avLst/>
            </a:prstGeom>
            <a:solidFill>
              <a:srgbClr val="FFFFFF"/>
            </a:solidFill>
            <a:ln w="12700" cap="flat">
              <a:noFill/>
              <a:miter lim="400000"/>
            </a:ln>
            <a:effectLst/>
          </p:spPr>
          <p:txBody>
            <a:bodyPr wrap="square" lIns="52291" tIns="52291" rIns="52291" bIns="52291" numCol="1" anchor="ctr">
              <a:noAutofit/>
            </a:bodyPr>
            <a:lstStyle/>
            <a:p>
              <a:pPr lvl="0" algn="l">
                <a:defRPr sz="3100" b="1">
                  <a:latin typeface="Kontrapunkt Bob Bold"/>
                  <a:ea typeface="Kontrapunkt Bob Bold"/>
                  <a:cs typeface="Kontrapunkt Bob Bold"/>
                  <a:sym typeface="Kontrapunkt Bob Bold"/>
                </a:defRPr>
              </a:pPr>
              <a:endParaRPr sz="3191">
                <a:latin typeface="+mj-ea"/>
                <a:ea typeface="+mj-ea"/>
              </a:endParaRPr>
            </a:p>
          </p:txBody>
        </p:sp>
        <p:sp>
          <p:nvSpPr>
            <p:cNvPr id="29" name="Shape 1247"/>
            <p:cNvSpPr/>
            <p:nvPr/>
          </p:nvSpPr>
          <p:spPr>
            <a:xfrm>
              <a:off x="7524000" y="3902220"/>
              <a:ext cx="596166" cy="115493"/>
            </a:xfrm>
            <a:prstGeom prst="rect">
              <a:avLst/>
            </a:prstGeom>
            <a:solidFill>
              <a:srgbClr val="FFFFFF"/>
            </a:solidFill>
            <a:ln w="12700" cap="flat">
              <a:noFill/>
              <a:miter lim="400000"/>
            </a:ln>
            <a:effectLst/>
          </p:spPr>
          <p:txBody>
            <a:bodyPr wrap="square" lIns="52291" tIns="52291" rIns="52291" bIns="52291" numCol="1" anchor="ctr">
              <a:noAutofit/>
            </a:bodyPr>
            <a:lstStyle/>
            <a:p>
              <a:pPr lvl="0" algn="l">
                <a:defRPr sz="3100" b="1">
                  <a:latin typeface="Kontrapunkt Bob Bold"/>
                  <a:ea typeface="Kontrapunkt Bob Bold"/>
                  <a:cs typeface="Kontrapunkt Bob Bold"/>
                  <a:sym typeface="Kontrapunkt Bob Bold"/>
                </a:defRPr>
              </a:pPr>
              <a:endParaRPr sz="3191">
                <a:latin typeface="+mj-ea"/>
                <a:ea typeface="+mj-ea"/>
              </a:endParaRPr>
            </a:p>
          </p:txBody>
        </p:sp>
        <p:sp>
          <p:nvSpPr>
            <p:cNvPr id="30" name="Shape 1248"/>
            <p:cNvSpPr/>
            <p:nvPr/>
          </p:nvSpPr>
          <p:spPr>
            <a:xfrm>
              <a:off x="8716330" y="3902220"/>
              <a:ext cx="596166" cy="115493"/>
            </a:xfrm>
            <a:prstGeom prst="rect">
              <a:avLst/>
            </a:prstGeom>
            <a:solidFill>
              <a:srgbClr val="FFFFFF"/>
            </a:solidFill>
            <a:ln w="12700" cap="flat">
              <a:noFill/>
              <a:miter lim="400000"/>
            </a:ln>
            <a:effectLst/>
          </p:spPr>
          <p:txBody>
            <a:bodyPr wrap="square" lIns="52291" tIns="52291" rIns="52291" bIns="52291" numCol="1" anchor="ctr">
              <a:noAutofit/>
            </a:bodyPr>
            <a:lstStyle/>
            <a:p>
              <a:pPr lvl="0" algn="l">
                <a:defRPr sz="3100" b="1">
                  <a:latin typeface="Kontrapunkt Bob Bold"/>
                  <a:ea typeface="Kontrapunkt Bob Bold"/>
                  <a:cs typeface="Kontrapunkt Bob Bold"/>
                  <a:sym typeface="Kontrapunkt Bob Bold"/>
                </a:defRPr>
              </a:pPr>
              <a:endParaRPr sz="3191">
                <a:latin typeface="+mj-ea"/>
                <a:ea typeface="+mj-ea"/>
              </a:endParaRPr>
            </a:p>
          </p:txBody>
        </p:sp>
        <p:sp>
          <p:nvSpPr>
            <p:cNvPr id="31" name="Shape 1249"/>
            <p:cNvSpPr/>
            <p:nvPr/>
          </p:nvSpPr>
          <p:spPr>
            <a:xfrm>
              <a:off x="9908659" y="3902220"/>
              <a:ext cx="596165" cy="115493"/>
            </a:xfrm>
            <a:prstGeom prst="rect">
              <a:avLst/>
            </a:prstGeom>
            <a:solidFill>
              <a:srgbClr val="FFFFFF"/>
            </a:solidFill>
            <a:ln w="12700" cap="flat">
              <a:noFill/>
              <a:miter lim="400000"/>
            </a:ln>
            <a:effectLst/>
          </p:spPr>
          <p:txBody>
            <a:bodyPr wrap="square" lIns="52291" tIns="52291" rIns="52291" bIns="52291" numCol="1" anchor="ctr">
              <a:noAutofit/>
            </a:bodyPr>
            <a:lstStyle/>
            <a:p>
              <a:pPr lvl="0" algn="l">
                <a:defRPr sz="3100" b="1">
                  <a:latin typeface="Kontrapunkt Bob Bold"/>
                  <a:ea typeface="Kontrapunkt Bob Bold"/>
                  <a:cs typeface="Kontrapunkt Bob Bold"/>
                  <a:sym typeface="Kontrapunkt Bob Bold"/>
                </a:defRPr>
              </a:pPr>
              <a:endParaRPr sz="3191">
                <a:latin typeface="+mj-ea"/>
                <a:ea typeface="+mj-ea"/>
              </a:endParaRPr>
            </a:p>
          </p:txBody>
        </p:sp>
        <p:sp>
          <p:nvSpPr>
            <p:cNvPr id="32" name="Shape 1250"/>
            <p:cNvSpPr/>
            <p:nvPr/>
          </p:nvSpPr>
          <p:spPr>
            <a:xfrm>
              <a:off x="11100989" y="3902220"/>
              <a:ext cx="596166" cy="115493"/>
            </a:xfrm>
            <a:prstGeom prst="rect">
              <a:avLst/>
            </a:prstGeom>
            <a:solidFill>
              <a:srgbClr val="FFFFFF"/>
            </a:solidFill>
            <a:ln w="12700" cap="flat">
              <a:noFill/>
              <a:miter lim="400000"/>
            </a:ln>
            <a:effectLst/>
          </p:spPr>
          <p:txBody>
            <a:bodyPr wrap="square" lIns="52291" tIns="52291" rIns="52291" bIns="52291" numCol="1" anchor="ctr">
              <a:noAutofit/>
            </a:bodyPr>
            <a:lstStyle/>
            <a:p>
              <a:pPr lvl="0" algn="l">
                <a:defRPr sz="3100" b="1">
                  <a:latin typeface="Kontrapunkt Bob Bold"/>
                  <a:ea typeface="Kontrapunkt Bob Bold"/>
                  <a:cs typeface="Kontrapunkt Bob Bold"/>
                  <a:sym typeface="Kontrapunkt Bob Bold"/>
                </a:defRPr>
              </a:pPr>
              <a:endParaRPr sz="3191">
                <a:latin typeface="+mj-ea"/>
                <a:ea typeface="+mj-ea"/>
              </a:endParaRPr>
            </a:p>
          </p:txBody>
        </p:sp>
      </p:grpSp>
      <p:grpSp>
        <p:nvGrpSpPr>
          <p:cNvPr id="33" name="Group 1257"/>
          <p:cNvGrpSpPr>
            <a:grpSpLocks noChangeAspect="1"/>
          </p:cNvGrpSpPr>
          <p:nvPr/>
        </p:nvGrpSpPr>
        <p:grpSpPr>
          <a:xfrm rot="10800000" flipH="1">
            <a:off x="296259" y="4299295"/>
            <a:ext cx="1501529" cy="779581"/>
            <a:chOff x="0" y="0"/>
            <a:chExt cx="3154022" cy="1635267"/>
          </a:xfrm>
          <a:solidFill>
            <a:schemeClr val="accent2"/>
          </a:solidFill>
        </p:grpSpPr>
        <p:sp>
          <p:nvSpPr>
            <p:cNvPr id="34" name="Shape 1255"/>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9219" tIns="39219" rIns="39219" bIns="39219" numCol="1" anchor="ctr">
              <a:noAutofit/>
            </a:bodyPr>
            <a:lstStyle/>
            <a:p>
              <a:pPr lvl="0">
                <a:defRPr sz="3200">
                  <a:solidFill>
                    <a:srgbClr val="FFFFFF"/>
                  </a:solidFill>
                  <a:latin typeface="Helvetica Light"/>
                  <a:ea typeface="Helvetica Light"/>
                  <a:cs typeface="Helvetica Light"/>
                  <a:sym typeface="Helvetica Light"/>
                </a:defRPr>
              </a:pPr>
              <a:endParaRPr sz="3294">
                <a:latin typeface="+mj-ea"/>
                <a:ea typeface="+mj-ea"/>
              </a:endParaRPr>
            </a:p>
          </p:txBody>
        </p:sp>
        <p:sp>
          <p:nvSpPr>
            <p:cNvPr id="35" name="Shape 1256"/>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9219" tIns="39219" rIns="39219" bIns="39219" numCol="1" anchor="ctr">
              <a:noAutofit/>
            </a:bodyPr>
            <a:lstStyle/>
            <a:p>
              <a:pPr lvl="0">
                <a:defRPr sz="3200">
                  <a:solidFill>
                    <a:srgbClr val="FFFFFF"/>
                  </a:solidFill>
                  <a:latin typeface="Helvetica Light"/>
                  <a:ea typeface="Helvetica Light"/>
                  <a:cs typeface="Helvetica Light"/>
                  <a:sym typeface="Helvetica Light"/>
                </a:defRPr>
              </a:pPr>
              <a:endParaRPr sz="3294">
                <a:latin typeface="+mj-ea"/>
                <a:ea typeface="+mj-ea"/>
              </a:endParaRPr>
            </a:p>
          </p:txBody>
        </p:sp>
      </p:grpSp>
      <p:grpSp>
        <p:nvGrpSpPr>
          <p:cNvPr id="36" name="Group 1262"/>
          <p:cNvGrpSpPr>
            <a:grpSpLocks noChangeAspect="1"/>
          </p:cNvGrpSpPr>
          <p:nvPr/>
        </p:nvGrpSpPr>
        <p:grpSpPr>
          <a:xfrm>
            <a:off x="2776222" y="3716581"/>
            <a:ext cx="1501529" cy="779581"/>
            <a:chOff x="0" y="0"/>
            <a:chExt cx="3154022" cy="1635267"/>
          </a:xfrm>
          <a:solidFill>
            <a:schemeClr val="accent2"/>
          </a:solidFill>
        </p:grpSpPr>
        <p:sp>
          <p:nvSpPr>
            <p:cNvPr id="37" name="Shape 1260"/>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solidFill>
              <a:schemeClr val="accent3"/>
            </a:solidFill>
            <a:ln w="12700" cap="flat">
              <a:noFill/>
              <a:miter lim="400000"/>
            </a:ln>
            <a:effectLst/>
          </p:spPr>
          <p:txBody>
            <a:bodyPr wrap="square" lIns="39219" tIns="39219" rIns="39219" bIns="39219" numCol="1" anchor="ctr">
              <a:noAutofit/>
            </a:bodyPr>
            <a:lstStyle/>
            <a:p>
              <a:pPr lvl="0">
                <a:defRPr sz="3200">
                  <a:solidFill>
                    <a:srgbClr val="FFFFFF"/>
                  </a:solidFill>
                  <a:latin typeface="Helvetica Light"/>
                  <a:ea typeface="Helvetica Light"/>
                  <a:cs typeface="Helvetica Light"/>
                  <a:sym typeface="Helvetica Light"/>
                </a:defRPr>
              </a:pPr>
              <a:endParaRPr sz="3294">
                <a:latin typeface="+mj-ea"/>
                <a:ea typeface="+mj-ea"/>
              </a:endParaRPr>
            </a:p>
          </p:txBody>
        </p:sp>
        <p:sp>
          <p:nvSpPr>
            <p:cNvPr id="38" name="Shape 1261"/>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solidFill>
              <a:schemeClr val="accent3"/>
            </a:solidFill>
            <a:ln w="12700" cap="flat">
              <a:noFill/>
              <a:miter lim="400000"/>
            </a:ln>
            <a:effectLst/>
          </p:spPr>
          <p:txBody>
            <a:bodyPr wrap="square" lIns="39219" tIns="39219" rIns="39219" bIns="39219" numCol="1" anchor="ctr">
              <a:noAutofit/>
            </a:bodyPr>
            <a:lstStyle/>
            <a:p>
              <a:pPr lvl="0">
                <a:defRPr sz="3200">
                  <a:solidFill>
                    <a:srgbClr val="FFFFFF"/>
                  </a:solidFill>
                  <a:latin typeface="Helvetica Light"/>
                  <a:ea typeface="Helvetica Light"/>
                  <a:cs typeface="Helvetica Light"/>
                  <a:sym typeface="Helvetica Light"/>
                </a:defRPr>
              </a:pPr>
              <a:endParaRPr sz="3294">
                <a:latin typeface="+mj-ea"/>
                <a:ea typeface="+mj-ea"/>
              </a:endParaRPr>
            </a:p>
          </p:txBody>
        </p:sp>
      </p:grpSp>
      <p:grpSp>
        <p:nvGrpSpPr>
          <p:cNvPr id="39" name="Group 1267"/>
          <p:cNvGrpSpPr>
            <a:grpSpLocks noChangeAspect="1"/>
          </p:cNvGrpSpPr>
          <p:nvPr/>
        </p:nvGrpSpPr>
        <p:grpSpPr>
          <a:xfrm rot="10800000" flipH="1">
            <a:off x="4977589" y="4299297"/>
            <a:ext cx="1501529" cy="779581"/>
            <a:chOff x="0" y="0"/>
            <a:chExt cx="3154022" cy="1635267"/>
          </a:xfrm>
          <a:solidFill>
            <a:schemeClr val="accent1"/>
          </a:solidFill>
        </p:grpSpPr>
        <p:sp>
          <p:nvSpPr>
            <p:cNvPr id="40" name="Shape 1265"/>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9219" tIns="39219" rIns="39219" bIns="39219" numCol="1" anchor="ctr">
              <a:noAutofit/>
            </a:bodyPr>
            <a:lstStyle/>
            <a:p>
              <a:pPr lvl="0">
                <a:defRPr sz="3200">
                  <a:solidFill>
                    <a:srgbClr val="FFFFFF"/>
                  </a:solidFill>
                  <a:latin typeface="Helvetica Light"/>
                  <a:ea typeface="Helvetica Light"/>
                  <a:cs typeface="Helvetica Light"/>
                  <a:sym typeface="Helvetica Light"/>
                </a:defRPr>
              </a:pPr>
              <a:endParaRPr sz="3294">
                <a:latin typeface="+mj-ea"/>
                <a:ea typeface="+mj-ea"/>
              </a:endParaRPr>
            </a:p>
          </p:txBody>
        </p:sp>
        <p:sp>
          <p:nvSpPr>
            <p:cNvPr id="41" name="Shape 1266"/>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9219" tIns="39219" rIns="39219" bIns="39219" numCol="1" anchor="ctr">
              <a:noAutofit/>
            </a:bodyPr>
            <a:lstStyle/>
            <a:p>
              <a:pPr lvl="0">
                <a:defRPr sz="3200">
                  <a:solidFill>
                    <a:srgbClr val="FFFFFF"/>
                  </a:solidFill>
                  <a:latin typeface="Helvetica Light"/>
                  <a:ea typeface="Helvetica Light"/>
                  <a:cs typeface="Helvetica Light"/>
                  <a:sym typeface="Helvetica Light"/>
                </a:defRPr>
              </a:pPr>
              <a:endParaRPr sz="3294">
                <a:latin typeface="+mj-ea"/>
                <a:ea typeface="+mj-ea"/>
              </a:endParaRPr>
            </a:p>
          </p:txBody>
        </p:sp>
      </p:grpSp>
      <p:grpSp>
        <p:nvGrpSpPr>
          <p:cNvPr id="42" name="Group 1272"/>
          <p:cNvGrpSpPr>
            <a:grpSpLocks noChangeAspect="1"/>
          </p:cNvGrpSpPr>
          <p:nvPr/>
        </p:nvGrpSpPr>
        <p:grpSpPr>
          <a:xfrm>
            <a:off x="7430910" y="3665859"/>
            <a:ext cx="1501529" cy="779581"/>
            <a:chOff x="0" y="0"/>
            <a:chExt cx="3154022" cy="1635267"/>
          </a:xfrm>
          <a:solidFill>
            <a:schemeClr val="accent2"/>
          </a:solidFill>
        </p:grpSpPr>
        <p:sp>
          <p:nvSpPr>
            <p:cNvPr id="43" name="Shape 1270"/>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solidFill>
              <a:schemeClr val="accent4"/>
            </a:solidFill>
            <a:ln w="12700" cap="flat">
              <a:noFill/>
              <a:miter lim="400000"/>
            </a:ln>
            <a:effectLst/>
          </p:spPr>
          <p:txBody>
            <a:bodyPr wrap="square" lIns="39219" tIns="39219" rIns="39219" bIns="39219" numCol="1" anchor="ctr">
              <a:noAutofit/>
            </a:bodyPr>
            <a:lstStyle/>
            <a:p>
              <a:pPr lvl="0">
                <a:defRPr sz="3200">
                  <a:solidFill>
                    <a:srgbClr val="FFFFFF"/>
                  </a:solidFill>
                  <a:latin typeface="Helvetica Light"/>
                  <a:ea typeface="Helvetica Light"/>
                  <a:cs typeface="Helvetica Light"/>
                  <a:sym typeface="Helvetica Light"/>
                </a:defRPr>
              </a:pPr>
              <a:endParaRPr sz="3294">
                <a:latin typeface="+mj-ea"/>
                <a:ea typeface="+mj-ea"/>
              </a:endParaRPr>
            </a:p>
          </p:txBody>
        </p:sp>
        <p:sp>
          <p:nvSpPr>
            <p:cNvPr id="44" name="Shape 1271"/>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solidFill>
              <a:schemeClr val="accent4"/>
            </a:solidFill>
            <a:ln w="12700" cap="flat">
              <a:noFill/>
              <a:miter lim="400000"/>
            </a:ln>
            <a:effectLst/>
          </p:spPr>
          <p:txBody>
            <a:bodyPr wrap="square" lIns="39219" tIns="39219" rIns="39219" bIns="39219" numCol="1" anchor="ctr">
              <a:noAutofit/>
            </a:bodyPr>
            <a:lstStyle/>
            <a:p>
              <a:pPr lvl="0">
                <a:defRPr sz="3200">
                  <a:solidFill>
                    <a:srgbClr val="FFFFFF"/>
                  </a:solidFill>
                  <a:latin typeface="Helvetica Light"/>
                  <a:ea typeface="Helvetica Light"/>
                  <a:cs typeface="Helvetica Light"/>
                  <a:sym typeface="Helvetica Light"/>
                </a:defRPr>
              </a:pPr>
              <a:endParaRPr sz="3294">
                <a:latin typeface="+mj-ea"/>
                <a:ea typeface="+mj-ea"/>
              </a:endParaRPr>
            </a:p>
          </p:txBody>
        </p:sp>
      </p:grpSp>
      <p:grpSp>
        <p:nvGrpSpPr>
          <p:cNvPr id="45" name="Group 1277"/>
          <p:cNvGrpSpPr>
            <a:grpSpLocks noChangeAspect="1"/>
          </p:cNvGrpSpPr>
          <p:nvPr/>
        </p:nvGrpSpPr>
        <p:grpSpPr>
          <a:xfrm rot="10800000" flipH="1">
            <a:off x="9563007" y="4299296"/>
            <a:ext cx="1501529" cy="779581"/>
            <a:chOff x="0" y="0"/>
            <a:chExt cx="3154022" cy="1635267"/>
          </a:xfrm>
          <a:solidFill>
            <a:schemeClr val="accent6">
              <a:lumMod val="50000"/>
              <a:lumOff val="50000"/>
            </a:schemeClr>
          </a:solidFill>
        </p:grpSpPr>
        <p:sp>
          <p:nvSpPr>
            <p:cNvPr id="46" name="Shape 1275"/>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9219" tIns="39219" rIns="39219" bIns="39219" numCol="1" anchor="ctr">
              <a:noAutofit/>
            </a:bodyPr>
            <a:lstStyle/>
            <a:p>
              <a:pPr lvl="0">
                <a:defRPr sz="3200">
                  <a:solidFill>
                    <a:srgbClr val="FFFFFF"/>
                  </a:solidFill>
                  <a:latin typeface="Helvetica Light"/>
                  <a:ea typeface="Helvetica Light"/>
                  <a:cs typeface="Helvetica Light"/>
                  <a:sym typeface="Helvetica Light"/>
                </a:defRPr>
              </a:pPr>
              <a:endParaRPr sz="3294">
                <a:latin typeface="+mj-ea"/>
                <a:ea typeface="+mj-ea"/>
              </a:endParaRPr>
            </a:p>
          </p:txBody>
        </p:sp>
        <p:sp>
          <p:nvSpPr>
            <p:cNvPr id="47" name="Shape 1276"/>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9219" tIns="39219" rIns="39219" bIns="39219" numCol="1" anchor="ctr">
              <a:noAutofit/>
            </a:bodyPr>
            <a:lstStyle/>
            <a:p>
              <a:pPr lvl="0">
                <a:defRPr sz="3200">
                  <a:solidFill>
                    <a:srgbClr val="FFFFFF"/>
                  </a:solidFill>
                  <a:latin typeface="Helvetica Light"/>
                  <a:ea typeface="Helvetica Light"/>
                  <a:cs typeface="Helvetica Light"/>
                  <a:sym typeface="Helvetica Light"/>
                </a:defRPr>
              </a:pPr>
              <a:endParaRPr sz="3294">
                <a:latin typeface="+mj-ea"/>
                <a:ea typeface="+mj-ea"/>
              </a:endParaRPr>
            </a:p>
          </p:txBody>
        </p:sp>
      </p:grpSp>
      <p:grpSp>
        <p:nvGrpSpPr>
          <p:cNvPr id="48" name="Group 1282"/>
          <p:cNvGrpSpPr>
            <a:grpSpLocks noChangeAspect="1"/>
          </p:cNvGrpSpPr>
          <p:nvPr/>
        </p:nvGrpSpPr>
        <p:grpSpPr>
          <a:xfrm>
            <a:off x="12008487" y="3705317"/>
            <a:ext cx="1501529" cy="779581"/>
            <a:chOff x="0" y="0"/>
            <a:chExt cx="3154022" cy="1635267"/>
          </a:xfrm>
          <a:solidFill>
            <a:schemeClr val="accent2"/>
          </a:solidFill>
        </p:grpSpPr>
        <p:sp>
          <p:nvSpPr>
            <p:cNvPr id="49" name="Shape 1280"/>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solidFill>
              <a:schemeClr val="accent5"/>
            </a:solidFill>
            <a:ln w="12700" cap="flat">
              <a:noFill/>
              <a:miter lim="400000"/>
            </a:ln>
            <a:effectLst/>
          </p:spPr>
          <p:txBody>
            <a:bodyPr wrap="square" lIns="39219" tIns="39219" rIns="39219" bIns="39219" numCol="1" anchor="ctr">
              <a:noAutofit/>
            </a:bodyPr>
            <a:lstStyle/>
            <a:p>
              <a:pPr lvl="0">
                <a:defRPr sz="3200">
                  <a:solidFill>
                    <a:srgbClr val="FFFFFF"/>
                  </a:solidFill>
                  <a:latin typeface="Helvetica Light"/>
                  <a:ea typeface="Helvetica Light"/>
                  <a:cs typeface="Helvetica Light"/>
                  <a:sym typeface="Helvetica Light"/>
                </a:defRPr>
              </a:pPr>
              <a:endParaRPr sz="3294">
                <a:latin typeface="+mj-ea"/>
                <a:ea typeface="+mj-ea"/>
              </a:endParaRPr>
            </a:p>
          </p:txBody>
        </p:sp>
        <p:sp>
          <p:nvSpPr>
            <p:cNvPr id="50" name="Shape 1281"/>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solidFill>
              <a:schemeClr val="accent5"/>
            </a:solidFill>
            <a:ln w="12700" cap="flat">
              <a:noFill/>
              <a:miter lim="400000"/>
            </a:ln>
            <a:effectLst/>
          </p:spPr>
          <p:txBody>
            <a:bodyPr wrap="square" lIns="39219" tIns="39219" rIns="39219" bIns="39219" numCol="1" anchor="ctr">
              <a:noAutofit/>
            </a:bodyPr>
            <a:lstStyle/>
            <a:p>
              <a:pPr lvl="0">
                <a:defRPr sz="3200">
                  <a:solidFill>
                    <a:srgbClr val="FFFFFF"/>
                  </a:solidFill>
                  <a:latin typeface="Helvetica Light"/>
                  <a:ea typeface="Helvetica Light"/>
                  <a:cs typeface="Helvetica Light"/>
                  <a:sym typeface="Helvetica Light"/>
                </a:defRPr>
              </a:pPr>
              <a:endParaRPr sz="3294">
                <a:latin typeface="+mj-ea"/>
                <a:ea typeface="+mj-ea"/>
              </a:endParaRPr>
            </a:p>
          </p:txBody>
        </p:sp>
      </p:grpSp>
      <p:sp>
        <p:nvSpPr>
          <p:cNvPr id="51" name="Shape 1285"/>
          <p:cNvSpPr>
            <a:spLocks noChangeAspect="1"/>
          </p:cNvSpPr>
          <p:nvPr/>
        </p:nvSpPr>
        <p:spPr>
          <a:xfrm>
            <a:off x="671255" y="5211651"/>
            <a:ext cx="1482147" cy="41837"/>
          </a:xfrm>
          <a:prstGeom prst="rect">
            <a:avLst/>
          </a:prstGeom>
          <a:solidFill>
            <a:schemeClr val="accent2"/>
          </a:solidFill>
          <a:ln w="12700" cap="flat">
            <a:noFill/>
            <a:miter lim="400000"/>
          </a:ln>
          <a:effectLst/>
        </p:spPr>
        <p:txBody>
          <a:bodyPr wrap="square" lIns="39924" tIns="39924" rIns="39924" bIns="39924" numCol="1" anchor="ctr">
            <a:noAutofit/>
          </a:bodyPr>
          <a:lstStyle/>
          <a:p>
            <a:pPr lvl="0">
              <a:defRPr sz="3200">
                <a:solidFill>
                  <a:srgbClr val="FFFFFF"/>
                </a:solidFill>
                <a:latin typeface="Helvetica Light"/>
                <a:ea typeface="Helvetica Light"/>
                <a:cs typeface="Helvetica Light"/>
                <a:sym typeface="Helvetica Light"/>
              </a:defRPr>
            </a:pPr>
            <a:endParaRPr sz="3294">
              <a:latin typeface="+mj-ea"/>
              <a:ea typeface="+mj-ea"/>
            </a:endParaRPr>
          </a:p>
        </p:txBody>
      </p:sp>
      <p:sp>
        <p:nvSpPr>
          <p:cNvPr id="52" name="Shape 1289"/>
          <p:cNvSpPr>
            <a:spLocks noChangeAspect="1"/>
          </p:cNvSpPr>
          <p:nvPr/>
        </p:nvSpPr>
        <p:spPr>
          <a:xfrm>
            <a:off x="2776225" y="3552308"/>
            <a:ext cx="1482147" cy="41837"/>
          </a:xfrm>
          <a:prstGeom prst="rect">
            <a:avLst/>
          </a:prstGeom>
          <a:solidFill>
            <a:schemeClr val="accent3"/>
          </a:solidFill>
          <a:ln w="12700" cap="flat">
            <a:noFill/>
            <a:miter lim="400000"/>
          </a:ln>
          <a:effectLst/>
        </p:spPr>
        <p:txBody>
          <a:bodyPr wrap="square" lIns="39924" tIns="39924" rIns="39924" bIns="39924" numCol="1" anchor="ctr">
            <a:noAutofit/>
          </a:bodyPr>
          <a:lstStyle/>
          <a:p>
            <a:pPr lvl="0">
              <a:defRPr sz="3200">
                <a:solidFill>
                  <a:srgbClr val="FFFFFF"/>
                </a:solidFill>
                <a:latin typeface="Helvetica Light"/>
                <a:ea typeface="Helvetica Light"/>
                <a:cs typeface="Helvetica Light"/>
                <a:sym typeface="Helvetica Light"/>
              </a:defRPr>
            </a:pPr>
            <a:endParaRPr sz="3294">
              <a:latin typeface="+mj-ea"/>
              <a:ea typeface="+mj-ea"/>
            </a:endParaRPr>
          </a:p>
        </p:txBody>
      </p:sp>
      <p:sp>
        <p:nvSpPr>
          <p:cNvPr id="53" name="Shape 1293"/>
          <p:cNvSpPr>
            <a:spLocks noChangeAspect="1"/>
          </p:cNvSpPr>
          <p:nvPr/>
        </p:nvSpPr>
        <p:spPr>
          <a:xfrm>
            <a:off x="5354382" y="5211652"/>
            <a:ext cx="1482147" cy="41837"/>
          </a:xfrm>
          <a:prstGeom prst="rect">
            <a:avLst/>
          </a:prstGeom>
          <a:solidFill>
            <a:schemeClr val="accent1"/>
          </a:solidFill>
          <a:ln w="12700" cap="flat">
            <a:noFill/>
            <a:miter lim="400000"/>
          </a:ln>
          <a:effectLst/>
        </p:spPr>
        <p:txBody>
          <a:bodyPr wrap="square" lIns="39924" tIns="39924" rIns="39924" bIns="39924" numCol="1" anchor="ctr">
            <a:noAutofit/>
          </a:bodyPr>
          <a:lstStyle/>
          <a:p>
            <a:pPr lvl="0">
              <a:defRPr sz="3200">
                <a:solidFill>
                  <a:srgbClr val="FFFFFF"/>
                </a:solidFill>
                <a:latin typeface="Helvetica Light"/>
                <a:ea typeface="Helvetica Light"/>
                <a:cs typeface="Helvetica Light"/>
                <a:sym typeface="Helvetica Light"/>
              </a:defRPr>
            </a:pPr>
            <a:endParaRPr sz="3294">
              <a:latin typeface="+mj-ea"/>
              <a:ea typeface="+mj-ea"/>
            </a:endParaRPr>
          </a:p>
        </p:txBody>
      </p:sp>
      <p:sp>
        <p:nvSpPr>
          <p:cNvPr id="54" name="Shape 1297"/>
          <p:cNvSpPr>
            <a:spLocks noChangeAspect="1"/>
          </p:cNvSpPr>
          <p:nvPr/>
        </p:nvSpPr>
        <p:spPr>
          <a:xfrm>
            <a:off x="7434838" y="3501586"/>
            <a:ext cx="1482147" cy="41837"/>
          </a:xfrm>
          <a:prstGeom prst="rect">
            <a:avLst/>
          </a:prstGeom>
          <a:solidFill>
            <a:schemeClr val="accent4"/>
          </a:solidFill>
          <a:ln w="12700" cap="flat">
            <a:noFill/>
            <a:miter lim="400000"/>
          </a:ln>
          <a:effectLst/>
        </p:spPr>
        <p:txBody>
          <a:bodyPr wrap="square" lIns="39924" tIns="39924" rIns="39924" bIns="39924" numCol="1" anchor="ctr">
            <a:noAutofit/>
          </a:bodyPr>
          <a:lstStyle/>
          <a:p>
            <a:pPr lvl="0">
              <a:defRPr sz="3200">
                <a:solidFill>
                  <a:srgbClr val="FFFFFF"/>
                </a:solidFill>
                <a:latin typeface="Helvetica Light"/>
                <a:ea typeface="Helvetica Light"/>
                <a:cs typeface="Helvetica Light"/>
                <a:sym typeface="Helvetica Light"/>
              </a:defRPr>
            </a:pPr>
            <a:endParaRPr sz="3294">
              <a:latin typeface="+mj-ea"/>
              <a:ea typeface="+mj-ea"/>
            </a:endParaRPr>
          </a:p>
        </p:txBody>
      </p:sp>
      <p:sp>
        <p:nvSpPr>
          <p:cNvPr id="55" name="Shape 1301"/>
          <p:cNvSpPr>
            <a:spLocks noChangeAspect="1"/>
          </p:cNvSpPr>
          <p:nvPr/>
        </p:nvSpPr>
        <p:spPr>
          <a:xfrm>
            <a:off x="9941594" y="5211651"/>
            <a:ext cx="1482147" cy="41837"/>
          </a:xfrm>
          <a:prstGeom prst="rect">
            <a:avLst/>
          </a:prstGeom>
          <a:solidFill>
            <a:schemeClr val="accent6">
              <a:lumMod val="50000"/>
              <a:lumOff val="50000"/>
            </a:schemeClr>
          </a:solidFill>
          <a:ln w="12700" cap="flat">
            <a:noFill/>
            <a:miter lim="400000"/>
          </a:ln>
          <a:effectLst/>
        </p:spPr>
        <p:txBody>
          <a:bodyPr wrap="square" lIns="39924" tIns="39924" rIns="39924" bIns="39924" numCol="1" anchor="ctr">
            <a:noAutofit/>
          </a:bodyPr>
          <a:lstStyle/>
          <a:p>
            <a:pPr lvl="0">
              <a:defRPr sz="3200">
                <a:solidFill>
                  <a:srgbClr val="FFFFFF"/>
                </a:solidFill>
                <a:latin typeface="Helvetica Light"/>
                <a:ea typeface="Helvetica Light"/>
                <a:cs typeface="Helvetica Light"/>
                <a:sym typeface="Helvetica Light"/>
              </a:defRPr>
            </a:pPr>
            <a:endParaRPr sz="3294">
              <a:latin typeface="+mj-ea"/>
              <a:ea typeface="+mj-ea"/>
            </a:endParaRPr>
          </a:p>
        </p:txBody>
      </p:sp>
      <p:sp>
        <p:nvSpPr>
          <p:cNvPr id="56" name="Shape 1305"/>
          <p:cNvSpPr>
            <a:spLocks noChangeAspect="1"/>
          </p:cNvSpPr>
          <p:nvPr/>
        </p:nvSpPr>
        <p:spPr>
          <a:xfrm>
            <a:off x="12019293" y="3541033"/>
            <a:ext cx="1482148" cy="41837"/>
          </a:xfrm>
          <a:prstGeom prst="rect">
            <a:avLst/>
          </a:prstGeom>
          <a:solidFill>
            <a:schemeClr val="accent5"/>
          </a:solidFill>
          <a:ln w="12700" cap="flat">
            <a:noFill/>
            <a:miter lim="400000"/>
          </a:ln>
          <a:effectLst/>
        </p:spPr>
        <p:txBody>
          <a:bodyPr wrap="square" lIns="39924" tIns="39924" rIns="39924" bIns="39924" numCol="1" anchor="ctr">
            <a:noAutofit/>
          </a:bodyPr>
          <a:lstStyle/>
          <a:p>
            <a:pPr lvl="0">
              <a:defRPr sz="3200">
                <a:solidFill>
                  <a:srgbClr val="FFFFFF"/>
                </a:solidFill>
                <a:latin typeface="Helvetica Light"/>
                <a:ea typeface="Helvetica Light"/>
                <a:cs typeface="Helvetica Light"/>
                <a:sym typeface="Helvetica Light"/>
              </a:defRPr>
            </a:pPr>
            <a:endParaRPr sz="3294">
              <a:latin typeface="+mj-ea"/>
              <a:ea typeface="+mj-ea"/>
            </a:endParaRPr>
          </a:p>
        </p:txBody>
      </p:sp>
      <p:sp>
        <p:nvSpPr>
          <p:cNvPr id="57" name="Rectangle 72"/>
          <p:cNvSpPr>
            <a:spLocks noChangeAspect="1"/>
          </p:cNvSpPr>
          <p:nvPr/>
        </p:nvSpPr>
        <p:spPr>
          <a:xfrm rot="20935423">
            <a:off x="1040665" y="4657157"/>
            <a:ext cx="912922" cy="219221"/>
          </a:xfrm>
          <a:prstGeom prst="rect">
            <a:avLst/>
          </a:prstGeom>
        </p:spPr>
        <p:txBody>
          <a:bodyPr wrap="square" lIns="71863" tIns="35931" rIns="71863" bIns="35931">
            <a:spAutoFit/>
          </a:bodyPr>
          <a:lstStyle/>
          <a:p>
            <a:pPr algn="ctr"/>
            <a:r>
              <a:rPr lang="en-US" sz="926" b="1" dirty="0">
                <a:solidFill>
                  <a:schemeClr val="bg1"/>
                </a:solidFill>
                <a:latin typeface="+mj-ea"/>
                <a:ea typeface="+mj-ea"/>
              </a:rPr>
              <a:t>2007</a:t>
            </a:r>
          </a:p>
        </p:txBody>
      </p:sp>
      <p:sp>
        <p:nvSpPr>
          <p:cNvPr id="58" name="TextBox 42"/>
          <p:cNvSpPr txBox="1"/>
          <p:nvPr/>
        </p:nvSpPr>
        <p:spPr>
          <a:xfrm>
            <a:off x="2141882" y="2377629"/>
            <a:ext cx="3068969" cy="587026"/>
          </a:xfrm>
          <a:prstGeom prst="rect">
            <a:avLst/>
          </a:prstGeom>
          <a:noFill/>
        </p:spPr>
        <p:txBody>
          <a:bodyPr wrap="square" lIns="0" tIns="0" rIns="0" bIns="0" rtlCol="0">
            <a:spAutoFit/>
          </a:bodyPr>
          <a:lstStyle/>
          <a:p>
            <a:r>
              <a:rPr lang="zh-CN" altLang="en-US" sz="1853" dirty="0">
                <a:solidFill>
                  <a:schemeClr val="bg1">
                    <a:lumMod val="50000"/>
                  </a:schemeClr>
                </a:solidFill>
                <a:latin typeface="+mj-ea"/>
              </a:rPr>
              <a:t>单击填加内容  单击填加内容</a:t>
            </a:r>
          </a:p>
          <a:p>
            <a:r>
              <a:rPr lang="zh-CN" altLang="en-US" sz="1853" dirty="0">
                <a:solidFill>
                  <a:schemeClr val="bg1">
                    <a:lumMod val="50000"/>
                  </a:schemeClr>
                </a:solidFill>
                <a:latin typeface="+mj-ea"/>
              </a:rPr>
              <a:t>单击填加内容  单击填加内容</a:t>
            </a:r>
          </a:p>
        </p:txBody>
      </p:sp>
      <p:sp>
        <p:nvSpPr>
          <p:cNvPr id="59" name="TextBox 43"/>
          <p:cNvSpPr txBox="1"/>
          <p:nvPr/>
        </p:nvSpPr>
        <p:spPr>
          <a:xfrm>
            <a:off x="3290005" y="1992709"/>
            <a:ext cx="1864154" cy="391395"/>
          </a:xfrm>
          <a:prstGeom prst="rect">
            <a:avLst/>
          </a:prstGeom>
          <a:noFill/>
        </p:spPr>
        <p:txBody>
          <a:bodyPr wrap="square" lIns="0" tIns="0" rIns="0" bIns="0" rtlCol="0">
            <a:spAutoFit/>
          </a:bodyPr>
          <a:lstStyle/>
          <a:p>
            <a:r>
              <a:rPr lang="en-US" altLang="zh-CN" sz="2471" b="1" dirty="0">
                <a:solidFill>
                  <a:schemeClr val="accent3"/>
                </a:solidFill>
                <a:latin typeface="+mj-ea"/>
                <a:ea typeface="+mj-ea"/>
              </a:rPr>
              <a:t>2008</a:t>
            </a:r>
            <a:endParaRPr lang="en-GB" sz="2471" b="1" dirty="0">
              <a:solidFill>
                <a:schemeClr val="accent3"/>
              </a:solidFill>
              <a:latin typeface="+mj-ea"/>
              <a:ea typeface="+mj-ea"/>
            </a:endParaRPr>
          </a:p>
        </p:txBody>
      </p:sp>
      <p:sp>
        <p:nvSpPr>
          <p:cNvPr id="60" name="Rectangle 137"/>
          <p:cNvSpPr>
            <a:spLocks noChangeAspect="1"/>
          </p:cNvSpPr>
          <p:nvPr/>
        </p:nvSpPr>
        <p:spPr>
          <a:xfrm rot="594578">
            <a:off x="3139351" y="3962530"/>
            <a:ext cx="912922" cy="219221"/>
          </a:xfrm>
          <a:prstGeom prst="rect">
            <a:avLst/>
          </a:prstGeom>
        </p:spPr>
        <p:txBody>
          <a:bodyPr wrap="square" lIns="71863" tIns="35931" rIns="71863" bIns="35931">
            <a:spAutoFit/>
          </a:bodyPr>
          <a:lstStyle/>
          <a:p>
            <a:pPr algn="ctr"/>
            <a:r>
              <a:rPr lang="en-US" sz="926" b="1" dirty="0">
                <a:solidFill>
                  <a:schemeClr val="bg1"/>
                </a:solidFill>
                <a:latin typeface="+mj-ea"/>
                <a:ea typeface="+mj-ea"/>
              </a:rPr>
              <a:t>2008</a:t>
            </a:r>
          </a:p>
        </p:txBody>
      </p:sp>
      <p:sp>
        <p:nvSpPr>
          <p:cNvPr id="61" name="Rectangle 142"/>
          <p:cNvSpPr>
            <a:spLocks noChangeAspect="1"/>
          </p:cNvSpPr>
          <p:nvPr/>
        </p:nvSpPr>
        <p:spPr>
          <a:xfrm rot="20856684">
            <a:off x="5717186" y="4656941"/>
            <a:ext cx="912922" cy="219221"/>
          </a:xfrm>
          <a:prstGeom prst="rect">
            <a:avLst/>
          </a:prstGeom>
        </p:spPr>
        <p:txBody>
          <a:bodyPr wrap="square" lIns="71863" tIns="35931" rIns="71863" bIns="35931">
            <a:spAutoFit/>
          </a:bodyPr>
          <a:lstStyle/>
          <a:p>
            <a:pPr algn="ctr"/>
            <a:r>
              <a:rPr lang="en-US" sz="926" b="1" dirty="0">
                <a:solidFill>
                  <a:schemeClr val="bg1"/>
                </a:solidFill>
                <a:latin typeface="+mj-ea"/>
                <a:ea typeface="+mj-ea"/>
              </a:rPr>
              <a:t>201</a:t>
            </a:r>
            <a:r>
              <a:rPr lang="en-US" altLang="zh-CN" sz="926" b="1" dirty="0">
                <a:solidFill>
                  <a:schemeClr val="bg1"/>
                </a:solidFill>
                <a:latin typeface="+mj-ea"/>
                <a:ea typeface="+mj-ea"/>
              </a:rPr>
              <a:t>2</a:t>
            </a:r>
            <a:endParaRPr lang="en-US" sz="926" b="1" dirty="0">
              <a:solidFill>
                <a:schemeClr val="bg1"/>
              </a:solidFill>
              <a:latin typeface="+mj-ea"/>
              <a:ea typeface="+mj-ea"/>
            </a:endParaRPr>
          </a:p>
        </p:txBody>
      </p:sp>
      <p:sp>
        <p:nvSpPr>
          <p:cNvPr id="62" name="Rectangle 143"/>
          <p:cNvSpPr>
            <a:spLocks noChangeAspect="1"/>
          </p:cNvSpPr>
          <p:nvPr/>
        </p:nvSpPr>
        <p:spPr>
          <a:xfrm rot="630609">
            <a:off x="7803062" y="3916426"/>
            <a:ext cx="912922" cy="219221"/>
          </a:xfrm>
          <a:prstGeom prst="rect">
            <a:avLst/>
          </a:prstGeom>
        </p:spPr>
        <p:txBody>
          <a:bodyPr wrap="square" lIns="71863" tIns="35931" rIns="71863" bIns="35931">
            <a:spAutoFit/>
          </a:bodyPr>
          <a:lstStyle/>
          <a:p>
            <a:pPr algn="ctr"/>
            <a:r>
              <a:rPr lang="en-US" sz="926" b="1" dirty="0">
                <a:solidFill>
                  <a:schemeClr val="bg1"/>
                </a:solidFill>
                <a:latin typeface="+mj-ea"/>
                <a:ea typeface="+mj-ea"/>
              </a:rPr>
              <a:t>20</a:t>
            </a:r>
            <a:r>
              <a:rPr lang="en-US" altLang="zh-CN" sz="926" b="1" dirty="0">
                <a:solidFill>
                  <a:schemeClr val="bg1"/>
                </a:solidFill>
                <a:latin typeface="+mj-ea"/>
                <a:ea typeface="+mj-ea"/>
              </a:rPr>
              <a:t>14</a:t>
            </a:r>
            <a:endParaRPr lang="en-US" sz="926" b="1" dirty="0">
              <a:solidFill>
                <a:schemeClr val="bg1"/>
              </a:solidFill>
              <a:latin typeface="+mj-ea"/>
              <a:ea typeface="+mj-ea"/>
            </a:endParaRPr>
          </a:p>
        </p:txBody>
      </p:sp>
      <p:sp>
        <p:nvSpPr>
          <p:cNvPr id="63" name="Rectangle 144"/>
          <p:cNvSpPr>
            <a:spLocks noChangeAspect="1"/>
          </p:cNvSpPr>
          <p:nvPr/>
        </p:nvSpPr>
        <p:spPr>
          <a:xfrm rot="20816511">
            <a:off x="10315838" y="4649084"/>
            <a:ext cx="912922" cy="219221"/>
          </a:xfrm>
          <a:prstGeom prst="rect">
            <a:avLst/>
          </a:prstGeom>
        </p:spPr>
        <p:txBody>
          <a:bodyPr wrap="square" lIns="71863" tIns="35931" rIns="71863" bIns="35931">
            <a:spAutoFit/>
          </a:bodyPr>
          <a:lstStyle/>
          <a:p>
            <a:pPr algn="ctr"/>
            <a:r>
              <a:rPr lang="en-US" sz="926" b="1" dirty="0" smtClean="0">
                <a:solidFill>
                  <a:schemeClr val="bg1"/>
                </a:solidFill>
                <a:latin typeface="+mj-ea"/>
                <a:ea typeface="+mj-ea"/>
              </a:rPr>
              <a:t>20XX</a:t>
            </a:r>
            <a:endParaRPr lang="en-US" sz="926" b="1" dirty="0">
              <a:solidFill>
                <a:schemeClr val="bg1"/>
              </a:solidFill>
              <a:latin typeface="+mj-ea"/>
              <a:ea typeface="+mj-ea"/>
            </a:endParaRPr>
          </a:p>
        </p:txBody>
      </p:sp>
      <p:sp>
        <p:nvSpPr>
          <p:cNvPr id="64" name="Rectangle 145"/>
          <p:cNvSpPr>
            <a:spLocks noChangeAspect="1"/>
          </p:cNvSpPr>
          <p:nvPr/>
        </p:nvSpPr>
        <p:spPr>
          <a:xfrm rot="847487">
            <a:off x="12383255" y="3946323"/>
            <a:ext cx="912922" cy="219221"/>
          </a:xfrm>
          <a:prstGeom prst="rect">
            <a:avLst/>
          </a:prstGeom>
        </p:spPr>
        <p:txBody>
          <a:bodyPr wrap="square" lIns="71863" tIns="35931" rIns="71863" bIns="35931">
            <a:spAutoFit/>
          </a:bodyPr>
          <a:lstStyle/>
          <a:p>
            <a:pPr algn="ctr"/>
            <a:r>
              <a:rPr lang="en-US" sz="926" b="1" dirty="0">
                <a:solidFill>
                  <a:schemeClr val="bg1"/>
                </a:solidFill>
                <a:latin typeface="+mj-ea"/>
                <a:ea typeface="+mj-ea"/>
              </a:rPr>
              <a:t>NOW</a:t>
            </a:r>
          </a:p>
        </p:txBody>
      </p:sp>
      <p:sp>
        <p:nvSpPr>
          <p:cNvPr id="65" name="TextBox 49"/>
          <p:cNvSpPr txBox="1"/>
          <p:nvPr/>
        </p:nvSpPr>
        <p:spPr>
          <a:xfrm>
            <a:off x="254668" y="6053173"/>
            <a:ext cx="3086240" cy="587026"/>
          </a:xfrm>
          <a:prstGeom prst="rect">
            <a:avLst/>
          </a:prstGeom>
          <a:noFill/>
        </p:spPr>
        <p:txBody>
          <a:bodyPr wrap="square" lIns="0" tIns="0" rIns="0" bIns="0" rtlCol="0">
            <a:spAutoFit/>
          </a:bodyPr>
          <a:lstStyle/>
          <a:p>
            <a:r>
              <a:rPr lang="zh-CN" altLang="en-US" sz="1853" dirty="0">
                <a:solidFill>
                  <a:schemeClr val="bg1">
                    <a:lumMod val="50000"/>
                  </a:schemeClr>
                </a:solidFill>
                <a:latin typeface="+mj-ea"/>
              </a:rPr>
              <a:t>单击填加内容  单击填加内容</a:t>
            </a:r>
          </a:p>
          <a:p>
            <a:r>
              <a:rPr lang="zh-CN" altLang="en-US" sz="1853" dirty="0">
                <a:solidFill>
                  <a:schemeClr val="bg1">
                    <a:lumMod val="50000"/>
                  </a:schemeClr>
                </a:solidFill>
                <a:latin typeface="+mj-ea"/>
              </a:rPr>
              <a:t>单击填加内容  单击填加内容</a:t>
            </a:r>
          </a:p>
        </p:txBody>
      </p:sp>
      <p:sp>
        <p:nvSpPr>
          <p:cNvPr id="66" name="TextBox 50"/>
          <p:cNvSpPr txBox="1"/>
          <p:nvPr/>
        </p:nvSpPr>
        <p:spPr>
          <a:xfrm>
            <a:off x="1298342" y="5617391"/>
            <a:ext cx="1864154" cy="391395"/>
          </a:xfrm>
          <a:prstGeom prst="rect">
            <a:avLst/>
          </a:prstGeom>
          <a:noFill/>
        </p:spPr>
        <p:txBody>
          <a:bodyPr wrap="square" lIns="0" tIns="0" rIns="0" bIns="0" rtlCol="0">
            <a:spAutoFit/>
          </a:bodyPr>
          <a:lstStyle/>
          <a:p>
            <a:r>
              <a:rPr lang="en-US" altLang="zh-CN" sz="2471" b="1" dirty="0">
                <a:solidFill>
                  <a:schemeClr val="accent2"/>
                </a:solidFill>
                <a:latin typeface="+mj-ea"/>
                <a:ea typeface="+mj-ea"/>
              </a:rPr>
              <a:t>2007</a:t>
            </a:r>
            <a:endParaRPr lang="en-GB" sz="2471" b="1" dirty="0">
              <a:solidFill>
                <a:schemeClr val="accent2"/>
              </a:solidFill>
              <a:latin typeface="+mj-ea"/>
              <a:ea typeface="+mj-ea"/>
            </a:endParaRPr>
          </a:p>
        </p:txBody>
      </p:sp>
      <p:sp>
        <p:nvSpPr>
          <p:cNvPr id="67" name="TextBox 51"/>
          <p:cNvSpPr txBox="1"/>
          <p:nvPr/>
        </p:nvSpPr>
        <p:spPr>
          <a:xfrm>
            <a:off x="4468737" y="6058940"/>
            <a:ext cx="3099731" cy="587026"/>
          </a:xfrm>
          <a:prstGeom prst="rect">
            <a:avLst/>
          </a:prstGeom>
          <a:noFill/>
        </p:spPr>
        <p:txBody>
          <a:bodyPr wrap="square" lIns="0" tIns="0" rIns="0" bIns="0" rtlCol="0">
            <a:spAutoFit/>
          </a:bodyPr>
          <a:lstStyle/>
          <a:p>
            <a:r>
              <a:rPr lang="zh-CN" altLang="en-US" sz="1853" dirty="0">
                <a:solidFill>
                  <a:schemeClr val="bg1">
                    <a:lumMod val="50000"/>
                  </a:schemeClr>
                </a:solidFill>
                <a:latin typeface="+mj-ea"/>
              </a:rPr>
              <a:t>单击填加内容  单击填加内容</a:t>
            </a:r>
          </a:p>
          <a:p>
            <a:r>
              <a:rPr lang="zh-CN" altLang="en-US" sz="1853" dirty="0">
                <a:solidFill>
                  <a:schemeClr val="bg1">
                    <a:lumMod val="50000"/>
                  </a:schemeClr>
                </a:solidFill>
                <a:latin typeface="+mj-ea"/>
              </a:rPr>
              <a:t>单击填加内容  单击填加内容</a:t>
            </a:r>
          </a:p>
        </p:txBody>
      </p:sp>
      <p:sp>
        <p:nvSpPr>
          <p:cNvPr id="68" name="TextBox 52"/>
          <p:cNvSpPr txBox="1"/>
          <p:nvPr/>
        </p:nvSpPr>
        <p:spPr>
          <a:xfrm>
            <a:off x="5621934" y="5656052"/>
            <a:ext cx="1864154" cy="391395"/>
          </a:xfrm>
          <a:prstGeom prst="rect">
            <a:avLst/>
          </a:prstGeom>
          <a:noFill/>
        </p:spPr>
        <p:txBody>
          <a:bodyPr wrap="square" lIns="0" tIns="0" rIns="0" bIns="0" rtlCol="0">
            <a:spAutoFit/>
          </a:bodyPr>
          <a:lstStyle/>
          <a:p>
            <a:r>
              <a:rPr lang="en-US" altLang="zh-CN" sz="2471" b="1" dirty="0">
                <a:solidFill>
                  <a:schemeClr val="accent1"/>
                </a:solidFill>
                <a:latin typeface="+mj-ea"/>
                <a:ea typeface="+mj-ea"/>
              </a:rPr>
              <a:t>2012</a:t>
            </a:r>
            <a:endParaRPr lang="en-GB" sz="2471" b="1" dirty="0">
              <a:solidFill>
                <a:schemeClr val="accent1"/>
              </a:solidFill>
              <a:latin typeface="+mj-ea"/>
              <a:ea typeface="+mj-ea"/>
            </a:endParaRPr>
          </a:p>
        </p:txBody>
      </p:sp>
      <p:sp>
        <p:nvSpPr>
          <p:cNvPr id="69" name="TextBox 53"/>
          <p:cNvSpPr txBox="1"/>
          <p:nvPr/>
        </p:nvSpPr>
        <p:spPr>
          <a:xfrm>
            <a:off x="6587652" y="2412945"/>
            <a:ext cx="3344693" cy="587026"/>
          </a:xfrm>
          <a:prstGeom prst="rect">
            <a:avLst/>
          </a:prstGeom>
          <a:noFill/>
        </p:spPr>
        <p:txBody>
          <a:bodyPr wrap="square" lIns="0" tIns="0" rIns="0" bIns="0" rtlCol="0">
            <a:spAutoFit/>
          </a:bodyPr>
          <a:lstStyle/>
          <a:p>
            <a:r>
              <a:rPr lang="zh-CN" altLang="en-US" sz="1853" dirty="0">
                <a:solidFill>
                  <a:schemeClr val="bg1">
                    <a:lumMod val="50000"/>
                  </a:schemeClr>
                </a:solidFill>
                <a:latin typeface="+mj-ea"/>
              </a:rPr>
              <a:t>单击填加内容  单击填加内容</a:t>
            </a:r>
          </a:p>
          <a:p>
            <a:r>
              <a:rPr lang="zh-CN" altLang="en-US" sz="1853" dirty="0">
                <a:solidFill>
                  <a:schemeClr val="bg1">
                    <a:lumMod val="50000"/>
                  </a:schemeClr>
                </a:solidFill>
                <a:latin typeface="+mj-ea"/>
              </a:rPr>
              <a:t>单击填加内容  单击填加内容</a:t>
            </a:r>
          </a:p>
        </p:txBody>
      </p:sp>
      <p:sp>
        <p:nvSpPr>
          <p:cNvPr id="70" name="TextBox 54"/>
          <p:cNvSpPr txBox="1"/>
          <p:nvPr/>
        </p:nvSpPr>
        <p:spPr>
          <a:xfrm>
            <a:off x="7698853" y="1997454"/>
            <a:ext cx="1864154" cy="391395"/>
          </a:xfrm>
          <a:prstGeom prst="rect">
            <a:avLst/>
          </a:prstGeom>
          <a:noFill/>
        </p:spPr>
        <p:txBody>
          <a:bodyPr wrap="square" lIns="0" tIns="0" rIns="0" bIns="0" rtlCol="0">
            <a:spAutoFit/>
          </a:bodyPr>
          <a:lstStyle/>
          <a:p>
            <a:r>
              <a:rPr lang="en-US" altLang="zh-CN" sz="2471" b="1" dirty="0">
                <a:solidFill>
                  <a:schemeClr val="accent4"/>
                </a:solidFill>
                <a:latin typeface="+mj-ea"/>
                <a:ea typeface="+mj-ea"/>
              </a:rPr>
              <a:t>2014</a:t>
            </a:r>
            <a:endParaRPr lang="en-GB" sz="2471" b="1" dirty="0">
              <a:solidFill>
                <a:schemeClr val="accent4"/>
              </a:solidFill>
              <a:latin typeface="+mj-ea"/>
              <a:ea typeface="+mj-ea"/>
            </a:endParaRPr>
          </a:p>
        </p:txBody>
      </p:sp>
      <p:sp>
        <p:nvSpPr>
          <p:cNvPr id="71" name="TextBox 55"/>
          <p:cNvSpPr txBox="1"/>
          <p:nvPr/>
        </p:nvSpPr>
        <p:spPr>
          <a:xfrm>
            <a:off x="9093787" y="6053173"/>
            <a:ext cx="3177761" cy="587026"/>
          </a:xfrm>
          <a:prstGeom prst="rect">
            <a:avLst/>
          </a:prstGeom>
          <a:noFill/>
        </p:spPr>
        <p:txBody>
          <a:bodyPr wrap="square" lIns="0" tIns="0" rIns="0" bIns="0" rtlCol="0">
            <a:spAutoFit/>
          </a:bodyPr>
          <a:lstStyle/>
          <a:p>
            <a:r>
              <a:rPr lang="zh-CN" altLang="en-US" sz="1853" dirty="0">
                <a:solidFill>
                  <a:schemeClr val="bg1">
                    <a:lumMod val="50000"/>
                  </a:schemeClr>
                </a:solidFill>
                <a:latin typeface="+mj-ea"/>
              </a:rPr>
              <a:t>单击填加内容  单击填加内容</a:t>
            </a:r>
          </a:p>
          <a:p>
            <a:r>
              <a:rPr lang="zh-CN" altLang="en-US" sz="1853" dirty="0">
                <a:solidFill>
                  <a:schemeClr val="bg1">
                    <a:lumMod val="50000"/>
                  </a:schemeClr>
                </a:solidFill>
                <a:latin typeface="+mj-ea"/>
              </a:rPr>
              <a:t>单击填加内容  单击填加内容</a:t>
            </a:r>
          </a:p>
        </p:txBody>
      </p:sp>
      <p:sp>
        <p:nvSpPr>
          <p:cNvPr id="72" name="TextBox 56"/>
          <p:cNvSpPr txBox="1"/>
          <p:nvPr/>
        </p:nvSpPr>
        <p:spPr>
          <a:xfrm>
            <a:off x="10177902" y="5617391"/>
            <a:ext cx="1864154" cy="391395"/>
          </a:xfrm>
          <a:prstGeom prst="rect">
            <a:avLst/>
          </a:prstGeom>
          <a:noFill/>
        </p:spPr>
        <p:txBody>
          <a:bodyPr wrap="square" lIns="0" tIns="0" rIns="0" bIns="0" rtlCol="0">
            <a:spAutoFit/>
          </a:bodyPr>
          <a:lstStyle/>
          <a:p>
            <a:r>
              <a:rPr lang="en-US" altLang="zh-CN" sz="2471" b="1" dirty="0" smtClean="0">
                <a:solidFill>
                  <a:schemeClr val="accent6">
                    <a:lumMod val="50000"/>
                    <a:lumOff val="50000"/>
                  </a:schemeClr>
                </a:solidFill>
                <a:latin typeface="+mj-ea"/>
                <a:ea typeface="+mj-ea"/>
              </a:rPr>
              <a:t>20XX</a:t>
            </a:r>
            <a:endParaRPr lang="en-GB" sz="2471" b="1" dirty="0">
              <a:solidFill>
                <a:schemeClr val="accent6">
                  <a:lumMod val="50000"/>
                  <a:lumOff val="50000"/>
                </a:schemeClr>
              </a:solidFill>
              <a:latin typeface="+mj-ea"/>
              <a:ea typeface="+mj-ea"/>
            </a:endParaRPr>
          </a:p>
        </p:txBody>
      </p:sp>
      <p:sp>
        <p:nvSpPr>
          <p:cNvPr id="73" name="TextBox 57"/>
          <p:cNvSpPr txBox="1"/>
          <p:nvPr/>
        </p:nvSpPr>
        <p:spPr>
          <a:xfrm>
            <a:off x="10914818" y="2455149"/>
            <a:ext cx="3103915" cy="587026"/>
          </a:xfrm>
          <a:prstGeom prst="rect">
            <a:avLst/>
          </a:prstGeom>
          <a:noFill/>
        </p:spPr>
        <p:txBody>
          <a:bodyPr wrap="square" lIns="0" tIns="0" rIns="0" bIns="0" rtlCol="0">
            <a:spAutoFit/>
          </a:bodyPr>
          <a:lstStyle/>
          <a:p>
            <a:r>
              <a:rPr lang="zh-CN" altLang="en-US" sz="1853" dirty="0">
                <a:solidFill>
                  <a:schemeClr val="bg1">
                    <a:lumMod val="50000"/>
                  </a:schemeClr>
                </a:solidFill>
                <a:latin typeface="+mj-ea"/>
              </a:rPr>
              <a:t>单击填加内容  单击填加内容</a:t>
            </a:r>
          </a:p>
          <a:p>
            <a:r>
              <a:rPr lang="zh-CN" altLang="en-US" sz="1853" dirty="0">
                <a:solidFill>
                  <a:schemeClr val="bg1">
                    <a:lumMod val="50000"/>
                  </a:schemeClr>
                </a:solidFill>
                <a:latin typeface="+mj-ea"/>
              </a:rPr>
              <a:t>单击填加内容  单击填加内容</a:t>
            </a:r>
          </a:p>
        </p:txBody>
      </p:sp>
      <p:sp>
        <p:nvSpPr>
          <p:cNvPr id="74" name="TextBox 58"/>
          <p:cNvSpPr txBox="1"/>
          <p:nvPr/>
        </p:nvSpPr>
        <p:spPr>
          <a:xfrm>
            <a:off x="11995284" y="1997454"/>
            <a:ext cx="1864154" cy="391395"/>
          </a:xfrm>
          <a:prstGeom prst="rect">
            <a:avLst/>
          </a:prstGeom>
          <a:noFill/>
        </p:spPr>
        <p:txBody>
          <a:bodyPr wrap="square" lIns="0" tIns="0" rIns="0" bIns="0" rtlCol="0">
            <a:spAutoFit/>
          </a:bodyPr>
          <a:lstStyle/>
          <a:p>
            <a:r>
              <a:rPr lang="en-US" altLang="zh-CN" sz="2471" b="1" dirty="0">
                <a:solidFill>
                  <a:schemeClr val="accent5"/>
                </a:solidFill>
                <a:latin typeface="+mj-ea"/>
                <a:ea typeface="+mj-ea"/>
              </a:rPr>
              <a:t>NOW</a:t>
            </a:r>
            <a:endParaRPr lang="en-GB" sz="2471" b="1" dirty="0">
              <a:solidFill>
                <a:schemeClr val="accent5"/>
              </a:solidFill>
              <a:latin typeface="+mj-ea"/>
              <a:ea typeface="+mj-ea"/>
            </a:endParaRPr>
          </a:p>
        </p:txBody>
      </p:sp>
    </p:spTree>
    <p:extLst>
      <p:ext uri="{BB962C8B-B14F-4D97-AF65-F5344CB8AC3E}">
        <p14:creationId xmlns:p14="http://schemas.microsoft.com/office/powerpoint/2010/main" val="914647758"/>
      </p:ext>
    </p:extLst>
  </p:cSld>
  <p:clrMapOvr>
    <a:masterClrMapping/>
  </p:clrMapOvr>
  <mc:AlternateContent xmlns:mc="http://schemas.openxmlformats.org/markup-compatibility/2006" xmlns:p14="http://schemas.microsoft.com/office/powerpoint/2010/main">
    <mc:Choice Requires="p14">
      <p:transition spd="slow" p14:dur="1600" advTm="0">
        <p14:gallery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left)">
                                      <p:cBhvr>
                                        <p:cTn id="11" dur="500"/>
                                        <p:tgtEl>
                                          <p:spTgt spid="21"/>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500"/>
                                        <p:tgtEl>
                                          <p:spTgt spid="33"/>
                                        </p:tgtEl>
                                      </p:cBhvr>
                                    </p:animEffect>
                                  </p:childTnLst>
                                </p:cTn>
                              </p:par>
                              <p:par>
                                <p:cTn id="16" presetID="1" presetClass="entr" presetSubtype="0" fill="hold" grpId="0" nodeType="withEffect">
                                  <p:stCondLst>
                                    <p:cond delay="0"/>
                                  </p:stCondLst>
                                  <p:childTnLst>
                                    <p:set>
                                      <p:cBhvr>
                                        <p:cTn id="17" dur="1" fill="hold">
                                          <p:stCondLst>
                                            <p:cond delay="0"/>
                                          </p:stCondLst>
                                        </p:cTn>
                                        <p:tgtEl>
                                          <p:spTgt spid="57"/>
                                        </p:tgtEl>
                                        <p:attrNameLst>
                                          <p:attrName>style.visibility</p:attrName>
                                        </p:attrNameLst>
                                      </p:cBhvr>
                                      <p:to>
                                        <p:strVal val="visible"/>
                                      </p:to>
                                    </p:set>
                                  </p:childTnLst>
                                </p:cTn>
                              </p:par>
                            </p:childTnLst>
                          </p:cTn>
                        </p:par>
                        <p:par>
                          <p:cTn id="18" fill="hold">
                            <p:stCondLst>
                              <p:cond delay="1500"/>
                            </p:stCondLst>
                            <p:childTnLst>
                              <p:par>
                                <p:cTn id="19" presetID="18" presetClass="entr" presetSubtype="6" fill="hold" grpId="0" nodeType="afterEffect">
                                  <p:stCondLst>
                                    <p:cond delay="0"/>
                                  </p:stCondLst>
                                  <p:childTnLst>
                                    <p:set>
                                      <p:cBhvr>
                                        <p:cTn id="20" dur="1" fill="hold">
                                          <p:stCondLst>
                                            <p:cond delay="0"/>
                                          </p:stCondLst>
                                        </p:cTn>
                                        <p:tgtEl>
                                          <p:spTgt spid="51"/>
                                        </p:tgtEl>
                                        <p:attrNameLst>
                                          <p:attrName>style.visibility</p:attrName>
                                        </p:attrNameLst>
                                      </p:cBhvr>
                                      <p:to>
                                        <p:strVal val="visible"/>
                                      </p:to>
                                    </p:set>
                                    <p:animEffect transition="in" filter="strips(downRight)">
                                      <p:cBhvr>
                                        <p:cTn id="21" dur="500"/>
                                        <p:tgtEl>
                                          <p:spTgt spid="51"/>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65"/>
                                        </p:tgtEl>
                                        <p:attrNameLst>
                                          <p:attrName>style.visibility</p:attrName>
                                        </p:attrNameLst>
                                      </p:cBhvr>
                                      <p:to>
                                        <p:strVal val="visible"/>
                                      </p:to>
                                    </p:set>
                                    <p:animEffect transition="in" filter="fade">
                                      <p:cBhvr>
                                        <p:cTn id="25" dur="500"/>
                                        <p:tgtEl>
                                          <p:spTgt spid="6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66"/>
                                        </p:tgtEl>
                                        <p:attrNameLst>
                                          <p:attrName>style.visibility</p:attrName>
                                        </p:attrNameLst>
                                      </p:cBhvr>
                                      <p:to>
                                        <p:strVal val="visible"/>
                                      </p:to>
                                    </p:set>
                                    <p:animEffect transition="in" filter="fade">
                                      <p:cBhvr>
                                        <p:cTn id="28" dur="500"/>
                                        <p:tgtEl>
                                          <p:spTgt spid="66"/>
                                        </p:tgtEl>
                                      </p:cBhvr>
                                    </p:animEffect>
                                  </p:childTnLst>
                                </p:cTn>
                              </p:par>
                            </p:childTnLst>
                          </p:cTn>
                        </p:par>
                        <p:par>
                          <p:cTn id="29" fill="hold">
                            <p:stCondLst>
                              <p:cond delay="2500"/>
                            </p:stCondLst>
                            <p:childTnLst>
                              <p:par>
                                <p:cTn id="30" presetID="10" presetClass="entr" presetSubtype="0" fill="hold" nodeType="after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fade">
                                      <p:cBhvr>
                                        <p:cTn id="32" dur="500"/>
                                        <p:tgtEl>
                                          <p:spTgt spid="36"/>
                                        </p:tgtEl>
                                      </p:cBhvr>
                                    </p:animEffect>
                                  </p:childTnLst>
                                </p:cTn>
                              </p:par>
                              <p:par>
                                <p:cTn id="33" presetID="1" presetClass="entr" presetSubtype="0" fill="hold" grpId="0" nodeType="withEffect">
                                  <p:stCondLst>
                                    <p:cond delay="0"/>
                                  </p:stCondLst>
                                  <p:childTnLst>
                                    <p:set>
                                      <p:cBhvr>
                                        <p:cTn id="34" dur="1" fill="hold">
                                          <p:stCondLst>
                                            <p:cond delay="0"/>
                                          </p:stCondLst>
                                        </p:cTn>
                                        <p:tgtEl>
                                          <p:spTgt spid="60"/>
                                        </p:tgtEl>
                                        <p:attrNameLst>
                                          <p:attrName>style.visibility</p:attrName>
                                        </p:attrNameLst>
                                      </p:cBhvr>
                                      <p:to>
                                        <p:strVal val="visible"/>
                                      </p:to>
                                    </p:set>
                                  </p:childTnLst>
                                </p:cTn>
                              </p:par>
                            </p:childTnLst>
                          </p:cTn>
                        </p:par>
                        <p:par>
                          <p:cTn id="35" fill="hold">
                            <p:stCondLst>
                              <p:cond delay="3000"/>
                            </p:stCondLst>
                            <p:childTnLst>
                              <p:par>
                                <p:cTn id="36" presetID="18" presetClass="entr" presetSubtype="3" fill="hold" grpId="0" nodeType="afterEffect">
                                  <p:stCondLst>
                                    <p:cond delay="0"/>
                                  </p:stCondLst>
                                  <p:childTnLst>
                                    <p:set>
                                      <p:cBhvr>
                                        <p:cTn id="37" dur="1" fill="hold">
                                          <p:stCondLst>
                                            <p:cond delay="0"/>
                                          </p:stCondLst>
                                        </p:cTn>
                                        <p:tgtEl>
                                          <p:spTgt spid="52"/>
                                        </p:tgtEl>
                                        <p:attrNameLst>
                                          <p:attrName>style.visibility</p:attrName>
                                        </p:attrNameLst>
                                      </p:cBhvr>
                                      <p:to>
                                        <p:strVal val="visible"/>
                                      </p:to>
                                    </p:set>
                                    <p:animEffect transition="in" filter="strips(upRight)">
                                      <p:cBhvr>
                                        <p:cTn id="38" dur="500"/>
                                        <p:tgtEl>
                                          <p:spTgt spid="52"/>
                                        </p:tgtEl>
                                      </p:cBhvr>
                                    </p:animEffect>
                                  </p:childTnLst>
                                </p:cTn>
                              </p:par>
                            </p:childTnLst>
                          </p:cTn>
                        </p:par>
                        <p:par>
                          <p:cTn id="39" fill="hold">
                            <p:stCondLst>
                              <p:cond delay="3500"/>
                            </p:stCondLst>
                            <p:childTnLst>
                              <p:par>
                                <p:cTn id="40" presetID="10" presetClass="entr" presetSubtype="0" fill="hold" grpId="0" nodeType="afterEffect">
                                  <p:stCondLst>
                                    <p:cond delay="0"/>
                                  </p:stCondLst>
                                  <p:childTnLst>
                                    <p:set>
                                      <p:cBhvr>
                                        <p:cTn id="41" dur="1" fill="hold">
                                          <p:stCondLst>
                                            <p:cond delay="0"/>
                                          </p:stCondLst>
                                        </p:cTn>
                                        <p:tgtEl>
                                          <p:spTgt spid="58"/>
                                        </p:tgtEl>
                                        <p:attrNameLst>
                                          <p:attrName>style.visibility</p:attrName>
                                        </p:attrNameLst>
                                      </p:cBhvr>
                                      <p:to>
                                        <p:strVal val="visible"/>
                                      </p:to>
                                    </p:set>
                                    <p:animEffect transition="in" filter="fade">
                                      <p:cBhvr>
                                        <p:cTn id="42" dur="500"/>
                                        <p:tgtEl>
                                          <p:spTgt spid="58"/>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59"/>
                                        </p:tgtEl>
                                        <p:attrNameLst>
                                          <p:attrName>style.visibility</p:attrName>
                                        </p:attrNameLst>
                                      </p:cBhvr>
                                      <p:to>
                                        <p:strVal val="visible"/>
                                      </p:to>
                                    </p:set>
                                    <p:animEffect transition="in" filter="fade">
                                      <p:cBhvr>
                                        <p:cTn id="45" dur="500"/>
                                        <p:tgtEl>
                                          <p:spTgt spid="59"/>
                                        </p:tgtEl>
                                      </p:cBhvr>
                                    </p:animEffect>
                                  </p:childTnLst>
                                </p:cTn>
                              </p:par>
                            </p:childTnLst>
                          </p:cTn>
                        </p:par>
                        <p:par>
                          <p:cTn id="46" fill="hold">
                            <p:stCondLst>
                              <p:cond delay="4000"/>
                            </p:stCondLst>
                            <p:childTnLst>
                              <p:par>
                                <p:cTn id="47" presetID="10" presetClass="entr" presetSubtype="0" fill="hold" nodeType="afterEffect">
                                  <p:stCondLst>
                                    <p:cond delay="0"/>
                                  </p:stCondLst>
                                  <p:childTnLst>
                                    <p:set>
                                      <p:cBhvr>
                                        <p:cTn id="48" dur="1" fill="hold">
                                          <p:stCondLst>
                                            <p:cond delay="0"/>
                                          </p:stCondLst>
                                        </p:cTn>
                                        <p:tgtEl>
                                          <p:spTgt spid="39"/>
                                        </p:tgtEl>
                                        <p:attrNameLst>
                                          <p:attrName>style.visibility</p:attrName>
                                        </p:attrNameLst>
                                      </p:cBhvr>
                                      <p:to>
                                        <p:strVal val="visible"/>
                                      </p:to>
                                    </p:set>
                                    <p:animEffect transition="in" filter="fade">
                                      <p:cBhvr>
                                        <p:cTn id="49" dur="500"/>
                                        <p:tgtEl>
                                          <p:spTgt spid="39"/>
                                        </p:tgtEl>
                                      </p:cBhvr>
                                    </p:animEffect>
                                  </p:childTnLst>
                                </p:cTn>
                              </p:par>
                              <p:par>
                                <p:cTn id="50" presetID="1" presetClass="entr" presetSubtype="0" fill="hold" grpId="0" nodeType="withEffect">
                                  <p:stCondLst>
                                    <p:cond delay="0"/>
                                  </p:stCondLst>
                                  <p:childTnLst>
                                    <p:set>
                                      <p:cBhvr>
                                        <p:cTn id="51" dur="1" fill="hold">
                                          <p:stCondLst>
                                            <p:cond delay="0"/>
                                          </p:stCondLst>
                                        </p:cTn>
                                        <p:tgtEl>
                                          <p:spTgt spid="61"/>
                                        </p:tgtEl>
                                        <p:attrNameLst>
                                          <p:attrName>style.visibility</p:attrName>
                                        </p:attrNameLst>
                                      </p:cBhvr>
                                      <p:to>
                                        <p:strVal val="visible"/>
                                      </p:to>
                                    </p:set>
                                  </p:childTnLst>
                                </p:cTn>
                              </p:par>
                            </p:childTnLst>
                          </p:cTn>
                        </p:par>
                        <p:par>
                          <p:cTn id="52" fill="hold">
                            <p:stCondLst>
                              <p:cond delay="4500"/>
                            </p:stCondLst>
                            <p:childTnLst>
                              <p:par>
                                <p:cTn id="53" presetID="18" presetClass="entr" presetSubtype="6" fill="hold" grpId="0" nodeType="afterEffect">
                                  <p:stCondLst>
                                    <p:cond delay="0"/>
                                  </p:stCondLst>
                                  <p:childTnLst>
                                    <p:set>
                                      <p:cBhvr>
                                        <p:cTn id="54" dur="1" fill="hold">
                                          <p:stCondLst>
                                            <p:cond delay="0"/>
                                          </p:stCondLst>
                                        </p:cTn>
                                        <p:tgtEl>
                                          <p:spTgt spid="53"/>
                                        </p:tgtEl>
                                        <p:attrNameLst>
                                          <p:attrName>style.visibility</p:attrName>
                                        </p:attrNameLst>
                                      </p:cBhvr>
                                      <p:to>
                                        <p:strVal val="visible"/>
                                      </p:to>
                                    </p:set>
                                    <p:animEffect transition="in" filter="strips(downRight)">
                                      <p:cBhvr>
                                        <p:cTn id="55" dur="500"/>
                                        <p:tgtEl>
                                          <p:spTgt spid="53"/>
                                        </p:tgtEl>
                                      </p:cBhvr>
                                    </p:animEffect>
                                  </p:childTnLst>
                                </p:cTn>
                              </p:par>
                            </p:childTnLst>
                          </p:cTn>
                        </p:par>
                        <p:par>
                          <p:cTn id="56" fill="hold">
                            <p:stCondLst>
                              <p:cond delay="5000"/>
                            </p:stCondLst>
                            <p:childTnLst>
                              <p:par>
                                <p:cTn id="57" presetID="10" presetClass="entr" presetSubtype="0" fill="hold" grpId="0" nodeType="afterEffect">
                                  <p:stCondLst>
                                    <p:cond delay="0"/>
                                  </p:stCondLst>
                                  <p:childTnLst>
                                    <p:set>
                                      <p:cBhvr>
                                        <p:cTn id="58" dur="1" fill="hold">
                                          <p:stCondLst>
                                            <p:cond delay="0"/>
                                          </p:stCondLst>
                                        </p:cTn>
                                        <p:tgtEl>
                                          <p:spTgt spid="67"/>
                                        </p:tgtEl>
                                        <p:attrNameLst>
                                          <p:attrName>style.visibility</p:attrName>
                                        </p:attrNameLst>
                                      </p:cBhvr>
                                      <p:to>
                                        <p:strVal val="visible"/>
                                      </p:to>
                                    </p:set>
                                    <p:animEffect transition="in" filter="fade">
                                      <p:cBhvr>
                                        <p:cTn id="59" dur="500"/>
                                        <p:tgtEl>
                                          <p:spTgt spid="67"/>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68"/>
                                        </p:tgtEl>
                                        <p:attrNameLst>
                                          <p:attrName>style.visibility</p:attrName>
                                        </p:attrNameLst>
                                      </p:cBhvr>
                                      <p:to>
                                        <p:strVal val="visible"/>
                                      </p:to>
                                    </p:set>
                                    <p:animEffect transition="in" filter="fade">
                                      <p:cBhvr>
                                        <p:cTn id="62" dur="500"/>
                                        <p:tgtEl>
                                          <p:spTgt spid="68"/>
                                        </p:tgtEl>
                                      </p:cBhvr>
                                    </p:animEffect>
                                  </p:childTnLst>
                                </p:cTn>
                              </p:par>
                            </p:childTnLst>
                          </p:cTn>
                        </p:par>
                        <p:par>
                          <p:cTn id="63" fill="hold">
                            <p:stCondLst>
                              <p:cond delay="5500"/>
                            </p:stCondLst>
                            <p:childTnLst>
                              <p:par>
                                <p:cTn id="64" presetID="10" presetClass="entr" presetSubtype="0" fill="hold" nodeType="afterEffect">
                                  <p:stCondLst>
                                    <p:cond delay="0"/>
                                  </p:stCondLst>
                                  <p:childTnLst>
                                    <p:set>
                                      <p:cBhvr>
                                        <p:cTn id="65" dur="1" fill="hold">
                                          <p:stCondLst>
                                            <p:cond delay="0"/>
                                          </p:stCondLst>
                                        </p:cTn>
                                        <p:tgtEl>
                                          <p:spTgt spid="42"/>
                                        </p:tgtEl>
                                        <p:attrNameLst>
                                          <p:attrName>style.visibility</p:attrName>
                                        </p:attrNameLst>
                                      </p:cBhvr>
                                      <p:to>
                                        <p:strVal val="visible"/>
                                      </p:to>
                                    </p:set>
                                    <p:animEffect transition="in" filter="fade">
                                      <p:cBhvr>
                                        <p:cTn id="66" dur="500"/>
                                        <p:tgtEl>
                                          <p:spTgt spid="42"/>
                                        </p:tgtEl>
                                      </p:cBhvr>
                                    </p:animEffect>
                                  </p:childTnLst>
                                </p:cTn>
                              </p:par>
                              <p:par>
                                <p:cTn id="67" presetID="1" presetClass="entr" presetSubtype="0" fill="hold" grpId="0" nodeType="withEffect">
                                  <p:stCondLst>
                                    <p:cond delay="0"/>
                                  </p:stCondLst>
                                  <p:childTnLst>
                                    <p:set>
                                      <p:cBhvr>
                                        <p:cTn id="68" dur="1" fill="hold">
                                          <p:stCondLst>
                                            <p:cond delay="0"/>
                                          </p:stCondLst>
                                        </p:cTn>
                                        <p:tgtEl>
                                          <p:spTgt spid="62"/>
                                        </p:tgtEl>
                                        <p:attrNameLst>
                                          <p:attrName>style.visibility</p:attrName>
                                        </p:attrNameLst>
                                      </p:cBhvr>
                                      <p:to>
                                        <p:strVal val="visible"/>
                                      </p:to>
                                    </p:set>
                                  </p:childTnLst>
                                </p:cTn>
                              </p:par>
                            </p:childTnLst>
                          </p:cTn>
                        </p:par>
                        <p:par>
                          <p:cTn id="69" fill="hold">
                            <p:stCondLst>
                              <p:cond delay="6000"/>
                            </p:stCondLst>
                            <p:childTnLst>
                              <p:par>
                                <p:cTn id="70" presetID="18" presetClass="entr" presetSubtype="3" fill="hold" grpId="0" nodeType="afterEffect">
                                  <p:stCondLst>
                                    <p:cond delay="0"/>
                                  </p:stCondLst>
                                  <p:childTnLst>
                                    <p:set>
                                      <p:cBhvr>
                                        <p:cTn id="71" dur="1" fill="hold">
                                          <p:stCondLst>
                                            <p:cond delay="0"/>
                                          </p:stCondLst>
                                        </p:cTn>
                                        <p:tgtEl>
                                          <p:spTgt spid="54"/>
                                        </p:tgtEl>
                                        <p:attrNameLst>
                                          <p:attrName>style.visibility</p:attrName>
                                        </p:attrNameLst>
                                      </p:cBhvr>
                                      <p:to>
                                        <p:strVal val="visible"/>
                                      </p:to>
                                    </p:set>
                                    <p:animEffect transition="in" filter="strips(upRight)">
                                      <p:cBhvr>
                                        <p:cTn id="72" dur="500"/>
                                        <p:tgtEl>
                                          <p:spTgt spid="54"/>
                                        </p:tgtEl>
                                      </p:cBhvr>
                                    </p:animEffect>
                                  </p:childTnLst>
                                </p:cTn>
                              </p:par>
                            </p:childTnLst>
                          </p:cTn>
                        </p:par>
                        <p:par>
                          <p:cTn id="73" fill="hold">
                            <p:stCondLst>
                              <p:cond delay="6500"/>
                            </p:stCondLst>
                            <p:childTnLst>
                              <p:par>
                                <p:cTn id="74" presetID="10" presetClass="entr" presetSubtype="0" fill="hold" grpId="0" nodeType="afterEffect">
                                  <p:stCondLst>
                                    <p:cond delay="0"/>
                                  </p:stCondLst>
                                  <p:childTnLst>
                                    <p:set>
                                      <p:cBhvr>
                                        <p:cTn id="75" dur="1" fill="hold">
                                          <p:stCondLst>
                                            <p:cond delay="0"/>
                                          </p:stCondLst>
                                        </p:cTn>
                                        <p:tgtEl>
                                          <p:spTgt spid="69"/>
                                        </p:tgtEl>
                                        <p:attrNameLst>
                                          <p:attrName>style.visibility</p:attrName>
                                        </p:attrNameLst>
                                      </p:cBhvr>
                                      <p:to>
                                        <p:strVal val="visible"/>
                                      </p:to>
                                    </p:set>
                                    <p:animEffect transition="in" filter="fade">
                                      <p:cBhvr>
                                        <p:cTn id="76" dur="500"/>
                                        <p:tgtEl>
                                          <p:spTgt spid="69"/>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70"/>
                                        </p:tgtEl>
                                        <p:attrNameLst>
                                          <p:attrName>style.visibility</p:attrName>
                                        </p:attrNameLst>
                                      </p:cBhvr>
                                      <p:to>
                                        <p:strVal val="visible"/>
                                      </p:to>
                                    </p:set>
                                    <p:animEffect transition="in" filter="fade">
                                      <p:cBhvr>
                                        <p:cTn id="79" dur="500"/>
                                        <p:tgtEl>
                                          <p:spTgt spid="70"/>
                                        </p:tgtEl>
                                      </p:cBhvr>
                                    </p:animEffect>
                                  </p:childTnLst>
                                </p:cTn>
                              </p:par>
                            </p:childTnLst>
                          </p:cTn>
                        </p:par>
                        <p:par>
                          <p:cTn id="80" fill="hold">
                            <p:stCondLst>
                              <p:cond delay="7000"/>
                            </p:stCondLst>
                            <p:childTnLst>
                              <p:par>
                                <p:cTn id="81" presetID="10" presetClass="entr" presetSubtype="0" fill="hold" nodeType="afterEffect">
                                  <p:stCondLst>
                                    <p:cond delay="0"/>
                                  </p:stCondLst>
                                  <p:childTnLst>
                                    <p:set>
                                      <p:cBhvr>
                                        <p:cTn id="82" dur="1" fill="hold">
                                          <p:stCondLst>
                                            <p:cond delay="0"/>
                                          </p:stCondLst>
                                        </p:cTn>
                                        <p:tgtEl>
                                          <p:spTgt spid="45"/>
                                        </p:tgtEl>
                                        <p:attrNameLst>
                                          <p:attrName>style.visibility</p:attrName>
                                        </p:attrNameLst>
                                      </p:cBhvr>
                                      <p:to>
                                        <p:strVal val="visible"/>
                                      </p:to>
                                    </p:set>
                                    <p:animEffect transition="in" filter="fade">
                                      <p:cBhvr>
                                        <p:cTn id="83" dur="500"/>
                                        <p:tgtEl>
                                          <p:spTgt spid="45"/>
                                        </p:tgtEl>
                                      </p:cBhvr>
                                    </p:animEffect>
                                  </p:childTnLst>
                                </p:cTn>
                              </p:par>
                              <p:par>
                                <p:cTn id="84" presetID="1" presetClass="entr" presetSubtype="0" fill="hold" grpId="0" nodeType="withEffect">
                                  <p:stCondLst>
                                    <p:cond delay="0"/>
                                  </p:stCondLst>
                                  <p:childTnLst>
                                    <p:set>
                                      <p:cBhvr>
                                        <p:cTn id="85" dur="1" fill="hold">
                                          <p:stCondLst>
                                            <p:cond delay="0"/>
                                          </p:stCondLst>
                                        </p:cTn>
                                        <p:tgtEl>
                                          <p:spTgt spid="63"/>
                                        </p:tgtEl>
                                        <p:attrNameLst>
                                          <p:attrName>style.visibility</p:attrName>
                                        </p:attrNameLst>
                                      </p:cBhvr>
                                      <p:to>
                                        <p:strVal val="visible"/>
                                      </p:to>
                                    </p:set>
                                  </p:childTnLst>
                                </p:cTn>
                              </p:par>
                            </p:childTnLst>
                          </p:cTn>
                        </p:par>
                        <p:par>
                          <p:cTn id="86" fill="hold">
                            <p:stCondLst>
                              <p:cond delay="7500"/>
                            </p:stCondLst>
                            <p:childTnLst>
                              <p:par>
                                <p:cTn id="87" presetID="18" presetClass="entr" presetSubtype="6" fill="hold" grpId="0" nodeType="afterEffect">
                                  <p:stCondLst>
                                    <p:cond delay="0"/>
                                  </p:stCondLst>
                                  <p:childTnLst>
                                    <p:set>
                                      <p:cBhvr>
                                        <p:cTn id="88" dur="1" fill="hold">
                                          <p:stCondLst>
                                            <p:cond delay="0"/>
                                          </p:stCondLst>
                                        </p:cTn>
                                        <p:tgtEl>
                                          <p:spTgt spid="55"/>
                                        </p:tgtEl>
                                        <p:attrNameLst>
                                          <p:attrName>style.visibility</p:attrName>
                                        </p:attrNameLst>
                                      </p:cBhvr>
                                      <p:to>
                                        <p:strVal val="visible"/>
                                      </p:to>
                                    </p:set>
                                    <p:animEffect transition="in" filter="strips(downRight)">
                                      <p:cBhvr>
                                        <p:cTn id="89" dur="500"/>
                                        <p:tgtEl>
                                          <p:spTgt spid="55"/>
                                        </p:tgtEl>
                                      </p:cBhvr>
                                    </p:animEffect>
                                  </p:childTnLst>
                                </p:cTn>
                              </p:par>
                            </p:childTnLst>
                          </p:cTn>
                        </p:par>
                        <p:par>
                          <p:cTn id="90" fill="hold">
                            <p:stCondLst>
                              <p:cond delay="8000"/>
                            </p:stCondLst>
                            <p:childTnLst>
                              <p:par>
                                <p:cTn id="91" presetID="10" presetClass="entr" presetSubtype="0" fill="hold" grpId="0" nodeType="afterEffect">
                                  <p:stCondLst>
                                    <p:cond delay="0"/>
                                  </p:stCondLst>
                                  <p:childTnLst>
                                    <p:set>
                                      <p:cBhvr>
                                        <p:cTn id="92" dur="1" fill="hold">
                                          <p:stCondLst>
                                            <p:cond delay="0"/>
                                          </p:stCondLst>
                                        </p:cTn>
                                        <p:tgtEl>
                                          <p:spTgt spid="71"/>
                                        </p:tgtEl>
                                        <p:attrNameLst>
                                          <p:attrName>style.visibility</p:attrName>
                                        </p:attrNameLst>
                                      </p:cBhvr>
                                      <p:to>
                                        <p:strVal val="visible"/>
                                      </p:to>
                                    </p:set>
                                    <p:animEffect transition="in" filter="fade">
                                      <p:cBhvr>
                                        <p:cTn id="93" dur="500"/>
                                        <p:tgtEl>
                                          <p:spTgt spid="71"/>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72"/>
                                        </p:tgtEl>
                                        <p:attrNameLst>
                                          <p:attrName>style.visibility</p:attrName>
                                        </p:attrNameLst>
                                      </p:cBhvr>
                                      <p:to>
                                        <p:strVal val="visible"/>
                                      </p:to>
                                    </p:set>
                                    <p:animEffect transition="in" filter="fade">
                                      <p:cBhvr>
                                        <p:cTn id="96" dur="500"/>
                                        <p:tgtEl>
                                          <p:spTgt spid="72"/>
                                        </p:tgtEl>
                                      </p:cBhvr>
                                    </p:animEffect>
                                  </p:childTnLst>
                                </p:cTn>
                              </p:par>
                            </p:childTnLst>
                          </p:cTn>
                        </p:par>
                        <p:par>
                          <p:cTn id="97" fill="hold">
                            <p:stCondLst>
                              <p:cond delay="8500"/>
                            </p:stCondLst>
                            <p:childTnLst>
                              <p:par>
                                <p:cTn id="98" presetID="10" presetClass="entr" presetSubtype="0" fill="hold" nodeType="afterEffect">
                                  <p:stCondLst>
                                    <p:cond delay="0"/>
                                  </p:stCondLst>
                                  <p:childTnLst>
                                    <p:set>
                                      <p:cBhvr>
                                        <p:cTn id="99" dur="1" fill="hold">
                                          <p:stCondLst>
                                            <p:cond delay="0"/>
                                          </p:stCondLst>
                                        </p:cTn>
                                        <p:tgtEl>
                                          <p:spTgt spid="48"/>
                                        </p:tgtEl>
                                        <p:attrNameLst>
                                          <p:attrName>style.visibility</p:attrName>
                                        </p:attrNameLst>
                                      </p:cBhvr>
                                      <p:to>
                                        <p:strVal val="visible"/>
                                      </p:to>
                                    </p:set>
                                    <p:animEffect transition="in" filter="fade">
                                      <p:cBhvr>
                                        <p:cTn id="100" dur="500"/>
                                        <p:tgtEl>
                                          <p:spTgt spid="48"/>
                                        </p:tgtEl>
                                      </p:cBhvr>
                                    </p:animEffect>
                                  </p:childTnLst>
                                </p:cTn>
                              </p:par>
                              <p:par>
                                <p:cTn id="101" presetID="1" presetClass="entr" presetSubtype="0" fill="hold" grpId="0" nodeType="withEffect">
                                  <p:stCondLst>
                                    <p:cond delay="0"/>
                                  </p:stCondLst>
                                  <p:childTnLst>
                                    <p:set>
                                      <p:cBhvr>
                                        <p:cTn id="102" dur="1" fill="hold">
                                          <p:stCondLst>
                                            <p:cond delay="0"/>
                                          </p:stCondLst>
                                        </p:cTn>
                                        <p:tgtEl>
                                          <p:spTgt spid="64"/>
                                        </p:tgtEl>
                                        <p:attrNameLst>
                                          <p:attrName>style.visibility</p:attrName>
                                        </p:attrNameLst>
                                      </p:cBhvr>
                                      <p:to>
                                        <p:strVal val="visible"/>
                                      </p:to>
                                    </p:set>
                                  </p:childTnLst>
                                </p:cTn>
                              </p:par>
                            </p:childTnLst>
                          </p:cTn>
                        </p:par>
                        <p:par>
                          <p:cTn id="103" fill="hold">
                            <p:stCondLst>
                              <p:cond delay="9000"/>
                            </p:stCondLst>
                            <p:childTnLst>
                              <p:par>
                                <p:cTn id="104" presetID="18" presetClass="entr" presetSubtype="3" fill="hold" grpId="0" nodeType="afterEffect">
                                  <p:stCondLst>
                                    <p:cond delay="0"/>
                                  </p:stCondLst>
                                  <p:childTnLst>
                                    <p:set>
                                      <p:cBhvr>
                                        <p:cTn id="105" dur="1" fill="hold">
                                          <p:stCondLst>
                                            <p:cond delay="0"/>
                                          </p:stCondLst>
                                        </p:cTn>
                                        <p:tgtEl>
                                          <p:spTgt spid="56"/>
                                        </p:tgtEl>
                                        <p:attrNameLst>
                                          <p:attrName>style.visibility</p:attrName>
                                        </p:attrNameLst>
                                      </p:cBhvr>
                                      <p:to>
                                        <p:strVal val="visible"/>
                                      </p:to>
                                    </p:set>
                                    <p:animEffect transition="in" filter="strips(upRight)">
                                      <p:cBhvr>
                                        <p:cTn id="106" dur="500"/>
                                        <p:tgtEl>
                                          <p:spTgt spid="56"/>
                                        </p:tgtEl>
                                      </p:cBhvr>
                                    </p:animEffect>
                                  </p:childTnLst>
                                </p:cTn>
                              </p:par>
                            </p:childTnLst>
                          </p:cTn>
                        </p:par>
                        <p:par>
                          <p:cTn id="107" fill="hold">
                            <p:stCondLst>
                              <p:cond delay="9500"/>
                            </p:stCondLst>
                            <p:childTnLst>
                              <p:par>
                                <p:cTn id="108" presetID="10" presetClass="entr" presetSubtype="0" fill="hold" grpId="0" nodeType="afterEffect">
                                  <p:stCondLst>
                                    <p:cond delay="0"/>
                                  </p:stCondLst>
                                  <p:childTnLst>
                                    <p:set>
                                      <p:cBhvr>
                                        <p:cTn id="109" dur="1" fill="hold">
                                          <p:stCondLst>
                                            <p:cond delay="0"/>
                                          </p:stCondLst>
                                        </p:cTn>
                                        <p:tgtEl>
                                          <p:spTgt spid="73"/>
                                        </p:tgtEl>
                                        <p:attrNameLst>
                                          <p:attrName>style.visibility</p:attrName>
                                        </p:attrNameLst>
                                      </p:cBhvr>
                                      <p:to>
                                        <p:strVal val="visible"/>
                                      </p:to>
                                    </p:set>
                                    <p:animEffect transition="in" filter="fade">
                                      <p:cBhvr>
                                        <p:cTn id="110" dur="500"/>
                                        <p:tgtEl>
                                          <p:spTgt spid="73"/>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74"/>
                                        </p:tgtEl>
                                        <p:attrNameLst>
                                          <p:attrName>style.visibility</p:attrName>
                                        </p:attrNameLst>
                                      </p:cBhvr>
                                      <p:to>
                                        <p:strVal val="visible"/>
                                      </p:to>
                                    </p:set>
                                    <p:animEffect transition="in" filter="fade">
                                      <p:cBhvr>
                                        <p:cTn id="113"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51" grpId="0" animBg="1"/>
      <p:bldP spid="52" grpId="0" animBg="1"/>
      <p:bldP spid="53" grpId="0" animBg="1"/>
      <p:bldP spid="54" grpId="0" animBg="1"/>
      <p:bldP spid="55" grpId="0" animBg="1"/>
      <p:bldP spid="56" grpId="0" animBg="1"/>
      <p:bldP spid="57" grpId="0"/>
      <p:bldP spid="58" grpId="0"/>
      <p:bldP spid="59" grpId="0"/>
      <p:bldP spid="60" grpId="0"/>
      <p:bldP spid="61" grpId="0"/>
      <p:bldP spid="62" grpId="0"/>
      <p:bldP spid="63" grpId="0"/>
      <p:bldP spid="64" grpId="0"/>
      <p:bldP spid="65" grpId="0"/>
      <p:bldP spid="66" grpId="0"/>
      <p:bldP spid="67" grpId="0"/>
      <p:bldP spid="68" grpId="0"/>
      <p:bldP spid="69" grpId="0"/>
      <p:bldP spid="70" grpId="0"/>
      <p:bldP spid="71" grpId="0"/>
      <p:bldP spid="72" grpId="0"/>
      <p:bldP spid="73" grpId="0"/>
      <p:bldP spid="7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椭圆 63"/>
          <p:cNvSpPr/>
          <p:nvPr/>
        </p:nvSpPr>
        <p:spPr>
          <a:xfrm>
            <a:off x="640481" y="1440666"/>
            <a:ext cx="4378117" cy="4378566"/>
          </a:xfrm>
          <a:prstGeom prst="ellipse">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a:outerShdw blurRad="228600" dist="114300" dir="2700000" algn="tl" rotWithShape="0">
              <a:prstClr val="black">
                <a:alpha val="25000"/>
              </a:prstClr>
            </a:outerShdw>
          </a:effectLst>
        </p:spPr>
        <p:txBody>
          <a:bodyPr vert="horz" wrap="square" lIns="94124" tIns="47062" rIns="94124" bIns="47062" numCol="1" anchor="t" anchorCtr="0" compatLnSpc="1">
            <a:prstTxWarp prst="textNoShape">
              <a:avLst/>
            </a:prstTxWarp>
          </a:bodyPr>
          <a:lstStyle/>
          <a:p>
            <a:endParaRPr lang="zh-CN" altLang="en-US" sz="2471"/>
          </a:p>
        </p:txBody>
      </p:sp>
      <p:pic>
        <p:nvPicPr>
          <p:cNvPr id="28" name="图片 27"/>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15112" y="1615313"/>
            <a:ext cx="4028856" cy="4029272"/>
          </a:xfrm>
          <a:prstGeom prst="ellipse">
            <a:avLst/>
          </a:prstGeom>
        </p:spPr>
      </p:pic>
      <p:grpSp>
        <p:nvGrpSpPr>
          <p:cNvPr id="30" name="组合 29"/>
          <p:cNvGrpSpPr/>
          <p:nvPr/>
        </p:nvGrpSpPr>
        <p:grpSpPr>
          <a:xfrm>
            <a:off x="1392510" y="5875751"/>
            <a:ext cx="2873894" cy="1165241"/>
            <a:chOff x="714375" y="2919239"/>
            <a:chExt cx="1420813" cy="701700"/>
          </a:xfrm>
        </p:grpSpPr>
        <p:sp>
          <p:nvSpPr>
            <p:cNvPr id="31" name="文本框 7"/>
            <p:cNvSpPr txBox="1">
              <a:spLocks noChangeArrowheads="1"/>
            </p:cNvSpPr>
            <p:nvPr/>
          </p:nvSpPr>
          <p:spPr bwMode="auto">
            <a:xfrm>
              <a:off x="714375" y="2919239"/>
              <a:ext cx="14208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lnSpc>
                  <a:spcPct val="130000"/>
                </a:lnSpc>
              </a:pPr>
              <a:r>
                <a:rPr lang="zh-CN" altLang="en-US" sz="2574" dirty="0">
                  <a:solidFill>
                    <a:schemeClr val="bg2"/>
                  </a:solidFill>
                  <a:latin typeface="Arial" charset="0"/>
                </a:rPr>
                <a:t>无名氏</a:t>
              </a:r>
            </a:p>
          </p:txBody>
        </p:sp>
        <p:sp>
          <p:nvSpPr>
            <p:cNvPr id="32" name="文本框 8"/>
            <p:cNvSpPr txBox="1">
              <a:spLocks noChangeArrowheads="1"/>
            </p:cNvSpPr>
            <p:nvPr/>
          </p:nvSpPr>
          <p:spPr bwMode="auto">
            <a:xfrm>
              <a:off x="797842" y="3314527"/>
              <a:ext cx="1253878" cy="30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lnSpc>
                  <a:spcPct val="130000"/>
                </a:lnSpc>
              </a:pPr>
              <a:r>
                <a:rPr lang="zh-CN" altLang="en-US" sz="1956" dirty="0">
                  <a:solidFill>
                    <a:schemeClr val="bg2"/>
                  </a:solidFill>
                  <a:latin typeface="微软雅黑" pitchFamily="34" charset="-122"/>
                </a:rPr>
                <a:t>此处可填写职位</a:t>
              </a:r>
            </a:p>
          </p:txBody>
        </p:sp>
      </p:grpSp>
      <p:grpSp>
        <p:nvGrpSpPr>
          <p:cNvPr id="33" name="组合 32"/>
          <p:cNvGrpSpPr/>
          <p:nvPr/>
        </p:nvGrpSpPr>
        <p:grpSpPr>
          <a:xfrm>
            <a:off x="1926542" y="7071515"/>
            <a:ext cx="1805831" cy="298907"/>
            <a:chOff x="1362606" y="4299942"/>
            <a:chExt cx="1087571" cy="180000"/>
          </a:xfrm>
        </p:grpSpPr>
        <p:grpSp>
          <p:nvGrpSpPr>
            <p:cNvPr id="34" name="组合 33"/>
            <p:cNvGrpSpPr>
              <a:grpSpLocks noChangeAspect="1"/>
            </p:cNvGrpSpPr>
            <p:nvPr/>
          </p:nvGrpSpPr>
          <p:grpSpPr>
            <a:xfrm>
              <a:off x="1938670" y="4299942"/>
              <a:ext cx="223475" cy="180000"/>
              <a:chOff x="3304457" y="-231998"/>
              <a:chExt cx="576064" cy="463996"/>
            </a:xfrm>
          </p:grpSpPr>
          <p:sp>
            <p:nvSpPr>
              <p:cNvPr id="44" name="圆角矩形 43"/>
              <p:cNvSpPr/>
              <p:nvPr/>
            </p:nvSpPr>
            <p:spPr>
              <a:xfrm>
                <a:off x="3304457" y="-231998"/>
                <a:ext cx="576064" cy="463996"/>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45" name="KSO_Shape"/>
              <p:cNvSpPr>
                <a:spLocks noChangeAspect="1"/>
              </p:cNvSpPr>
              <p:nvPr/>
            </p:nvSpPr>
            <p:spPr>
              <a:xfrm>
                <a:off x="3430489" y="-121500"/>
                <a:ext cx="324000" cy="243000"/>
              </a:xfrm>
              <a:custGeom>
                <a:avLst/>
                <a:gdLst>
                  <a:gd name="connsiteX0" fmla="*/ 577329 w 833225"/>
                  <a:gd name="connsiteY0" fmla="*/ 241699 h 624687"/>
                  <a:gd name="connsiteX1" fmla="*/ 541325 w 833225"/>
                  <a:gd name="connsiteY1" fmla="*/ 277703 h 624687"/>
                  <a:gd name="connsiteX2" fmla="*/ 577329 w 833225"/>
                  <a:gd name="connsiteY2" fmla="*/ 313707 h 624687"/>
                  <a:gd name="connsiteX3" fmla="*/ 613333 w 833225"/>
                  <a:gd name="connsiteY3" fmla="*/ 277703 h 624687"/>
                  <a:gd name="connsiteX4" fmla="*/ 577329 w 833225"/>
                  <a:gd name="connsiteY4" fmla="*/ 241699 h 624687"/>
                  <a:gd name="connsiteX5" fmla="*/ 424929 w 833225"/>
                  <a:gd name="connsiteY5" fmla="*/ 241699 h 624687"/>
                  <a:gd name="connsiteX6" fmla="*/ 388925 w 833225"/>
                  <a:gd name="connsiteY6" fmla="*/ 277703 h 624687"/>
                  <a:gd name="connsiteX7" fmla="*/ 424929 w 833225"/>
                  <a:gd name="connsiteY7" fmla="*/ 313707 h 624687"/>
                  <a:gd name="connsiteX8" fmla="*/ 460933 w 833225"/>
                  <a:gd name="connsiteY8" fmla="*/ 277703 h 624687"/>
                  <a:gd name="connsiteX9" fmla="*/ 424929 w 833225"/>
                  <a:gd name="connsiteY9" fmla="*/ 241699 h 624687"/>
                  <a:gd name="connsiteX10" fmla="*/ 272529 w 833225"/>
                  <a:gd name="connsiteY10" fmla="*/ 241699 h 624687"/>
                  <a:gd name="connsiteX11" fmla="*/ 236525 w 833225"/>
                  <a:gd name="connsiteY11" fmla="*/ 277703 h 624687"/>
                  <a:gd name="connsiteX12" fmla="*/ 272529 w 833225"/>
                  <a:gd name="connsiteY12" fmla="*/ 313707 h 624687"/>
                  <a:gd name="connsiteX13" fmla="*/ 308533 w 833225"/>
                  <a:gd name="connsiteY13" fmla="*/ 277703 h 624687"/>
                  <a:gd name="connsiteX14" fmla="*/ 272529 w 833225"/>
                  <a:gd name="connsiteY14" fmla="*/ 241699 h 624687"/>
                  <a:gd name="connsiteX15" fmla="*/ 429066 w 833225"/>
                  <a:gd name="connsiteY15" fmla="*/ 124 h 624687"/>
                  <a:gd name="connsiteX16" fmla="*/ 543580 w 833225"/>
                  <a:gd name="connsiteY16" fmla="*/ 13237 h 624687"/>
                  <a:gd name="connsiteX17" fmla="*/ 789350 w 833225"/>
                  <a:gd name="connsiteY17" fmla="*/ 401436 h 624687"/>
                  <a:gd name="connsiteX18" fmla="*/ 362652 w 833225"/>
                  <a:gd name="connsiteY18" fmla="*/ 552944 h 624687"/>
                  <a:gd name="connsiteX19" fmla="*/ 243007 w 833225"/>
                  <a:gd name="connsiteY19" fmla="*/ 624687 h 624687"/>
                  <a:gd name="connsiteX20" fmla="*/ 211865 w 833225"/>
                  <a:gd name="connsiteY20" fmla="*/ 519440 h 624687"/>
                  <a:gd name="connsiteX21" fmla="*/ 117966 w 833225"/>
                  <a:gd name="connsiteY21" fmla="*/ 84077 h 624687"/>
                  <a:gd name="connsiteX22" fmla="*/ 429066 w 833225"/>
                  <a:gd name="connsiteY22" fmla="*/ 124 h 624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33225" h="624687">
                    <a:moveTo>
                      <a:pt x="577329" y="241699"/>
                    </a:moveTo>
                    <a:cubicBezTo>
                      <a:pt x="557445" y="241699"/>
                      <a:pt x="541325" y="257819"/>
                      <a:pt x="541325" y="277703"/>
                    </a:cubicBezTo>
                    <a:cubicBezTo>
                      <a:pt x="541325" y="297587"/>
                      <a:pt x="557445" y="313707"/>
                      <a:pt x="577329" y="313707"/>
                    </a:cubicBezTo>
                    <a:cubicBezTo>
                      <a:pt x="597213" y="313707"/>
                      <a:pt x="613333" y="297587"/>
                      <a:pt x="613333" y="277703"/>
                    </a:cubicBezTo>
                    <a:cubicBezTo>
                      <a:pt x="613333" y="257819"/>
                      <a:pt x="597213" y="241699"/>
                      <a:pt x="577329" y="241699"/>
                    </a:cubicBezTo>
                    <a:close/>
                    <a:moveTo>
                      <a:pt x="424929" y="241699"/>
                    </a:moveTo>
                    <a:cubicBezTo>
                      <a:pt x="405045" y="241699"/>
                      <a:pt x="388925" y="257819"/>
                      <a:pt x="388925" y="277703"/>
                    </a:cubicBezTo>
                    <a:cubicBezTo>
                      <a:pt x="388925" y="297587"/>
                      <a:pt x="405045" y="313707"/>
                      <a:pt x="424929" y="313707"/>
                    </a:cubicBezTo>
                    <a:cubicBezTo>
                      <a:pt x="444813" y="313707"/>
                      <a:pt x="460933" y="297587"/>
                      <a:pt x="460933" y="277703"/>
                    </a:cubicBezTo>
                    <a:cubicBezTo>
                      <a:pt x="460933" y="257819"/>
                      <a:pt x="444813" y="241699"/>
                      <a:pt x="424929" y="241699"/>
                    </a:cubicBezTo>
                    <a:close/>
                    <a:moveTo>
                      <a:pt x="272529" y="241699"/>
                    </a:moveTo>
                    <a:cubicBezTo>
                      <a:pt x="252645" y="241699"/>
                      <a:pt x="236525" y="257819"/>
                      <a:pt x="236525" y="277703"/>
                    </a:cubicBezTo>
                    <a:cubicBezTo>
                      <a:pt x="236525" y="297587"/>
                      <a:pt x="252645" y="313707"/>
                      <a:pt x="272529" y="313707"/>
                    </a:cubicBezTo>
                    <a:cubicBezTo>
                      <a:pt x="292413" y="313707"/>
                      <a:pt x="308533" y="297587"/>
                      <a:pt x="308533" y="277703"/>
                    </a:cubicBezTo>
                    <a:cubicBezTo>
                      <a:pt x="308533" y="257819"/>
                      <a:pt x="292413" y="241699"/>
                      <a:pt x="272529" y="241699"/>
                    </a:cubicBezTo>
                    <a:close/>
                    <a:moveTo>
                      <a:pt x="429066" y="124"/>
                    </a:moveTo>
                    <a:cubicBezTo>
                      <a:pt x="467414" y="891"/>
                      <a:pt x="505944" y="5202"/>
                      <a:pt x="543580" y="13237"/>
                    </a:cubicBezTo>
                    <a:cubicBezTo>
                      <a:pt x="786614" y="65121"/>
                      <a:pt x="903137" y="249172"/>
                      <a:pt x="789350" y="401436"/>
                    </a:cubicBezTo>
                    <a:cubicBezTo>
                      <a:pt x="710142" y="507428"/>
                      <a:pt x="538801" y="568267"/>
                      <a:pt x="362652" y="552944"/>
                    </a:cubicBezTo>
                    <a:lnTo>
                      <a:pt x="243007" y="624687"/>
                    </a:lnTo>
                    <a:lnTo>
                      <a:pt x="211865" y="519440"/>
                    </a:lnTo>
                    <a:cubicBezTo>
                      <a:pt x="-26035" y="429957"/>
                      <a:pt x="-72481" y="214611"/>
                      <a:pt x="117966" y="84077"/>
                    </a:cubicBezTo>
                    <a:cubicBezTo>
                      <a:pt x="200623" y="27423"/>
                      <a:pt x="314022" y="-2176"/>
                      <a:pt x="429066" y="12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71" dirty="0">
                  <a:solidFill>
                    <a:schemeClr val="tx1"/>
                  </a:solidFill>
                </a:endParaRPr>
              </a:p>
            </p:txBody>
          </p:sp>
        </p:grpSp>
        <p:grpSp>
          <p:nvGrpSpPr>
            <p:cNvPr id="35" name="组合 34"/>
            <p:cNvGrpSpPr>
              <a:grpSpLocks noChangeAspect="1"/>
            </p:cNvGrpSpPr>
            <p:nvPr/>
          </p:nvGrpSpPr>
          <p:grpSpPr>
            <a:xfrm>
              <a:off x="1650638" y="4299942"/>
              <a:ext cx="223475" cy="180000"/>
              <a:chOff x="2350396" y="383407"/>
              <a:chExt cx="576064" cy="463996"/>
            </a:xfrm>
          </p:grpSpPr>
          <p:sp>
            <p:nvSpPr>
              <p:cNvPr id="42" name="圆角矩形 41"/>
              <p:cNvSpPr/>
              <p:nvPr/>
            </p:nvSpPr>
            <p:spPr>
              <a:xfrm>
                <a:off x="2350396" y="383407"/>
                <a:ext cx="576064" cy="46399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43" name="KSO_Shape"/>
              <p:cNvSpPr>
                <a:spLocks noChangeAspect="1"/>
              </p:cNvSpPr>
              <p:nvPr/>
            </p:nvSpPr>
            <p:spPr>
              <a:xfrm>
                <a:off x="2476428" y="507135"/>
                <a:ext cx="324000" cy="216541"/>
              </a:xfrm>
              <a:custGeom>
                <a:avLst/>
                <a:gdLst/>
                <a:ahLst/>
                <a:cxnLst/>
                <a:rect l="l" t="t" r="r" b="b"/>
                <a:pathLst>
                  <a:path w="4974795" h="3320682">
                    <a:moveTo>
                      <a:pt x="1897867" y="1805825"/>
                    </a:moveTo>
                    <a:lnTo>
                      <a:pt x="2485737" y="2315734"/>
                    </a:lnTo>
                    <a:lnTo>
                      <a:pt x="3073607" y="1805825"/>
                    </a:lnTo>
                    <a:lnTo>
                      <a:pt x="4820061" y="3320682"/>
                    </a:lnTo>
                    <a:lnTo>
                      <a:pt x="151413" y="3320682"/>
                    </a:lnTo>
                    <a:close/>
                    <a:moveTo>
                      <a:pt x="0" y="159634"/>
                    </a:moveTo>
                    <a:lnTo>
                      <a:pt x="1788328" y="1710812"/>
                    </a:lnTo>
                    <a:lnTo>
                      <a:pt x="0" y="3261996"/>
                    </a:lnTo>
                    <a:close/>
                    <a:moveTo>
                      <a:pt x="4974795" y="156753"/>
                    </a:moveTo>
                    <a:lnTo>
                      <a:pt x="4974795" y="3264872"/>
                    </a:lnTo>
                    <a:lnTo>
                      <a:pt x="3183146" y="1710812"/>
                    </a:lnTo>
                    <a:close/>
                    <a:moveTo>
                      <a:pt x="35040" y="0"/>
                    </a:moveTo>
                    <a:lnTo>
                      <a:pt x="4936434" y="0"/>
                    </a:lnTo>
                    <a:lnTo>
                      <a:pt x="2485737" y="21257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71" dirty="0">
                  <a:solidFill>
                    <a:schemeClr val="tx1"/>
                  </a:solidFill>
                </a:endParaRPr>
              </a:p>
            </p:txBody>
          </p:sp>
        </p:grpSp>
        <p:grpSp>
          <p:nvGrpSpPr>
            <p:cNvPr id="36" name="组合 35"/>
            <p:cNvGrpSpPr>
              <a:grpSpLocks noChangeAspect="1"/>
            </p:cNvGrpSpPr>
            <p:nvPr/>
          </p:nvGrpSpPr>
          <p:grpSpPr>
            <a:xfrm>
              <a:off x="1362606" y="4299942"/>
              <a:ext cx="223475" cy="180000"/>
              <a:chOff x="971600" y="107504"/>
              <a:chExt cx="576064" cy="463996"/>
            </a:xfrm>
          </p:grpSpPr>
          <p:sp>
            <p:nvSpPr>
              <p:cNvPr id="40" name="圆角矩形 39"/>
              <p:cNvSpPr/>
              <p:nvPr/>
            </p:nvSpPr>
            <p:spPr>
              <a:xfrm>
                <a:off x="971600" y="107504"/>
                <a:ext cx="576064" cy="463996"/>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41" name="KSO_Shape"/>
              <p:cNvSpPr>
                <a:spLocks noChangeAspect="1"/>
              </p:cNvSpPr>
              <p:nvPr/>
            </p:nvSpPr>
            <p:spPr>
              <a:xfrm>
                <a:off x="1122742" y="177502"/>
                <a:ext cx="273780" cy="324000"/>
              </a:xfrm>
              <a:custGeom>
                <a:avLst/>
                <a:gdLst/>
                <a:ahLst/>
                <a:cxnLst/>
                <a:rect l="l" t="t" r="r" b="b"/>
                <a:pathLst>
                  <a:path w="396520" h="469210">
                    <a:moveTo>
                      <a:pt x="327445" y="314600"/>
                    </a:moveTo>
                    <a:cubicBezTo>
                      <a:pt x="356349" y="319254"/>
                      <a:pt x="385797" y="360745"/>
                      <a:pt x="394054" y="381803"/>
                    </a:cubicBezTo>
                    <a:cubicBezTo>
                      <a:pt x="402312" y="402860"/>
                      <a:pt x="388098" y="427511"/>
                      <a:pt x="376990" y="440944"/>
                    </a:cubicBezTo>
                    <a:cubicBezTo>
                      <a:pt x="373700" y="421882"/>
                      <a:pt x="364955" y="401443"/>
                      <a:pt x="352485" y="383463"/>
                    </a:cubicBezTo>
                    <a:cubicBezTo>
                      <a:pt x="332676" y="354903"/>
                      <a:pt x="307287" y="337803"/>
                      <a:pt x="287162" y="338581"/>
                    </a:cubicBezTo>
                    <a:cubicBezTo>
                      <a:pt x="300917" y="326499"/>
                      <a:pt x="298542" y="309947"/>
                      <a:pt x="327445" y="314600"/>
                    </a:cubicBezTo>
                    <a:close/>
                    <a:moveTo>
                      <a:pt x="44367" y="9445"/>
                    </a:moveTo>
                    <a:cubicBezTo>
                      <a:pt x="65307" y="7976"/>
                      <a:pt x="88582" y="48300"/>
                      <a:pt x="98716" y="103893"/>
                    </a:cubicBezTo>
                    <a:cubicBezTo>
                      <a:pt x="103023" y="127522"/>
                      <a:pt x="104507" y="151694"/>
                      <a:pt x="102812" y="172874"/>
                    </a:cubicBezTo>
                    <a:cubicBezTo>
                      <a:pt x="96419" y="177933"/>
                      <a:pt x="92462" y="183883"/>
                      <a:pt x="93679" y="191748"/>
                    </a:cubicBezTo>
                    <a:cubicBezTo>
                      <a:pt x="97962" y="219449"/>
                      <a:pt x="202914" y="329063"/>
                      <a:pt x="240363" y="349244"/>
                    </a:cubicBezTo>
                    <a:cubicBezTo>
                      <a:pt x="253454" y="356299"/>
                      <a:pt x="265280" y="353652"/>
                      <a:pt x="275564" y="347108"/>
                    </a:cubicBezTo>
                    <a:lnTo>
                      <a:pt x="275884" y="347663"/>
                    </a:lnTo>
                    <a:cubicBezTo>
                      <a:pt x="293996" y="337193"/>
                      <a:pt x="324545" y="354625"/>
                      <a:pt x="347507" y="388530"/>
                    </a:cubicBezTo>
                    <a:cubicBezTo>
                      <a:pt x="360303" y="407426"/>
                      <a:pt x="369015" y="429003"/>
                      <a:pt x="371399" y="448117"/>
                    </a:cubicBezTo>
                    <a:cubicBezTo>
                      <a:pt x="347296" y="472826"/>
                      <a:pt x="310581" y="469765"/>
                      <a:pt x="288158" y="468159"/>
                    </a:cubicBezTo>
                    <a:cubicBezTo>
                      <a:pt x="253182" y="465654"/>
                      <a:pt x="-15065" y="364036"/>
                      <a:pt x="664" y="89829"/>
                    </a:cubicBezTo>
                    <a:cubicBezTo>
                      <a:pt x="3125" y="70964"/>
                      <a:pt x="7079" y="53749"/>
                      <a:pt x="14299" y="39550"/>
                    </a:cubicBezTo>
                    <a:cubicBezTo>
                      <a:pt x="20978" y="26415"/>
                      <a:pt x="30453" y="15861"/>
                      <a:pt x="44367" y="9445"/>
                    </a:cubicBezTo>
                    <a:close/>
                    <a:moveTo>
                      <a:pt x="85842" y="6"/>
                    </a:moveTo>
                    <a:cubicBezTo>
                      <a:pt x="147282" y="-938"/>
                      <a:pt x="156451" y="106342"/>
                      <a:pt x="147962" y="128156"/>
                    </a:cubicBezTo>
                    <a:cubicBezTo>
                      <a:pt x="140696" y="146825"/>
                      <a:pt x="125598" y="157194"/>
                      <a:pt x="109217" y="167957"/>
                    </a:cubicBezTo>
                    <a:cubicBezTo>
                      <a:pt x="111214" y="147002"/>
                      <a:pt x="109601" y="123749"/>
                      <a:pt x="105273" y="101024"/>
                    </a:cubicBezTo>
                    <a:cubicBezTo>
                      <a:pt x="95931" y="51971"/>
                      <a:pt x="75887" y="14560"/>
                      <a:pt x="55177" y="5105"/>
                    </a:cubicBezTo>
                    <a:cubicBezTo>
                      <a:pt x="63799" y="1769"/>
                      <a:pt x="73998" y="188"/>
                      <a:pt x="85842" y="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71" dirty="0">
                  <a:solidFill>
                    <a:schemeClr val="tx1"/>
                  </a:solidFill>
                </a:endParaRPr>
              </a:p>
            </p:txBody>
          </p:sp>
        </p:grpSp>
        <p:grpSp>
          <p:nvGrpSpPr>
            <p:cNvPr id="37" name="组合 36"/>
            <p:cNvGrpSpPr>
              <a:grpSpLocks noChangeAspect="1"/>
            </p:cNvGrpSpPr>
            <p:nvPr/>
          </p:nvGrpSpPr>
          <p:grpSpPr>
            <a:xfrm>
              <a:off x="2226702" y="4299942"/>
              <a:ext cx="223475" cy="180000"/>
              <a:chOff x="5180856" y="-282649"/>
              <a:chExt cx="576064" cy="463996"/>
            </a:xfrm>
          </p:grpSpPr>
          <p:sp>
            <p:nvSpPr>
              <p:cNvPr id="38" name="圆角矩形 37"/>
              <p:cNvSpPr/>
              <p:nvPr/>
            </p:nvSpPr>
            <p:spPr>
              <a:xfrm>
                <a:off x="5180856" y="-282649"/>
                <a:ext cx="576064" cy="463996"/>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39" name="KSO_Shape"/>
              <p:cNvSpPr>
                <a:spLocks noChangeAspect="1"/>
              </p:cNvSpPr>
              <p:nvPr/>
            </p:nvSpPr>
            <p:spPr>
              <a:xfrm>
                <a:off x="5306888" y="-182411"/>
                <a:ext cx="324000" cy="263520"/>
              </a:xfrm>
              <a:custGeom>
                <a:avLst/>
                <a:gdLst/>
                <a:ahLst/>
                <a:cxnLst/>
                <a:rect l="l" t="t" r="r" b="b"/>
                <a:pathLst>
                  <a:path w="684048" h="556307">
                    <a:moveTo>
                      <a:pt x="222901" y="383453"/>
                    </a:moveTo>
                    <a:cubicBezTo>
                      <a:pt x="218315" y="383977"/>
                      <a:pt x="213613" y="385281"/>
                      <a:pt x="209039" y="387420"/>
                    </a:cubicBezTo>
                    <a:cubicBezTo>
                      <a:pt x="190739" y="395979"/>
                      <a:pt x="181407" y="414680"/>
                      <a:pt x="188193" y="429191"/>
                    </a:cubicBezTo>
                    <a:cubicBezTo>
                      <a:pt x="194980" y="443702"/>
                      <a:pt x="215317" y="448527"/>
                      <a:pt x="233616" y="439969"/>
                    </a:cubicBezTo>
                    <a:cubicBezTo>
                      <a:pt x="251915" y="431410"/>
                      <a:pt x="261248" y="412709"/>
                      <a:pt x="254461" y="398198"/>
                    </a:cubicBezTo>
                    <a:cubicBezTo>
                      <a:pt x="249371" y="387315"/>
                      <a:pt x="236659" y="381879"/>
                      <a:pt x="222901" y="383453"/>
                    </a:cubicBezTo>
                    <a:close/>
                    <a:moveTo>
                      <a:pt x="284035" y="369073"/>
                    </a:moveTo>
                    <a:cubicBezTo>
                      <a:pt x="281538" y="368297"/>
                      <a:pt x="278657" y="368441"/>
                      <a:pt x="275985" y="369691"/>
                    </a:cubicBezTo>
                    <a:cubicBezTo>
                      <a:pt x="270641" y="372190"/>
                      <a:pt x="268154" y="378164"/>
                      <a:pt x="270432" y="383034"/>
                    </a:cubicBezTo>
                    <a:cubicBezTo>
                      <a:pt x="272710" y="387904"/>
                      <a:pt x="278888" y="389825"/>
                      <a:pt x="284233" y="387325"/>
                    </a:cubicBezTo>
                    <a:cubicBezTo>
                      <a:pt x="289577" y="384826"/>
                      <a:pt x="292063" y="378852"/>
                      <a:pt x="289785" y="373982"/>
                    </a:cubicBezTo>
                    <a:cubicBezTo>
                      <a:pt x="288647" y="371547"/>
                      <a:pt x="286533" y="369850"/>
                      <a:pt x="284035" y="369073"/>
                    </a:cubicBezTo>
                    <a:close/>
                    <a:moveTo>
                      <a:pt x="266604" y="297070"/>
                    </a:moveTo>
                    <a:cubicBezTo>
                      <a:pt x="319078" y="300338"/>
                      <a:pt x="362309" y="335548"/>
                      <a:pt x="367763" y="383070"/>
                    </a:cubicBezTo>
                    <a:cubicBezTo>
                      <a:pt x="373996" y="437381"/>
                      <a:pt x="328527" y="487207"/>
                      <a:pt x="266205" y="494360"/>
                    </a:cubicBezTo>
                    <a:cubicBezTo>
                      <a:pt x="203883" y="501513"/>
                      <a:pt x="148308" y="463284"/>
                      <a:pt x="142074" y="408972"/>
                    </a:cubicBezTo>
                    <a:cubicBezTo>
                      <a:pt x="135841" y="354661"/>
                      <a:pt x="181310" y="304835"/>
                      <a:pt x="243632" y="297682"/>
                    </a:cubicBezTo>
                    <a:cubicBezTo>
                      <a:pt x="251423" y="296788"/>
                      <a:pt x="259108" y="296603"/>
                      <a:pt x="266604" y="297070"/>
                    </a:cubicBezTo>
                    <a:close/>
                    <a:moveTo>
                      <a:pt x="297042" y="252387"/>
                    </a:moveTo>
                    <a:cubicBezTo>
                      <a:pt x="283618" y="252176"/>
                      <a:pt x="269820" y="252839"/>
                      <a:pt x="255793" y="254449"/>
                    </a:cubicBezTo>
                    <a:cubicBezTo>
                      <a:pt x="143583" y="267328"/>
                      <a:pt x="59288" y="335880"/>
                      <a:pt x="67516" y="407566"/>
                    </a:cubicBezTo>
                    <a:cubicBezTo>
                      <a:pt x="75743" y="479252"/>
                      <a:pt x="173377" y="526925"/>
                      <a:pt x="285587" y="514046"/>
                    </a:cubicBezTo>
                    <a:cubicBezTo>
                      <a:pt x="397797" y="501168"/>
                      <a:pt x="482091" y="432615"/>
                      <a:pt x="473864" y="360929"/>
                    </a:cubicBezTo>
                    <a:cubicBezTo>
                      <a:pt x="466665" y="298204"/>
                      <a:pt x="391015" y="253864"/>
                      <a:pt x="297042" y="252387"/>
                    </a:cubicBezTo>
                    <a:close/>
                    <a:moveTo>
                      <a:pt x="509416" y="97868"/>
                    </a:moveTo>
                    <a:cubicBezTo>
                      <a:pt x="544841" y="99182"/>
                      <a:pt x="588107" y="127580"/>
                      <a:pt x="590257" y="183051"/>
                    </a:cubicBezTo>
                    <a:cubicBezTo>
                      <a:pt x="592352" y="199448"/>
                      <a:pt x="588214" y="215684"/>
                      <a:pt x="579852" y="229407"/>
                    </a:cubicBezTo>
                    <a:lnTo>
                      <a:pt x="580228" y="229581"/>
                    </a:lnTo>
                    <a:cubicBezTo>
                      <a:pt x="580244" y="229743"/>
                      <a:pt x="580186" y="229872"/>
                      <a:pt x="580126" y="230000"/>
                    </a:cubicBezTo>
                    <a:lnTo>
                      <a:pt x="578707" y="232024"/>
                    </a:lnTo>
                    <a:cubicBezTo>
                      <a:pt x="578590" y="232839"/>
                      <a:pt x="578192" y="233485"/>
                      <a:pt x="577787" y="234126"/>
                    </a:cubicBezTo>
                    <a:lnTo>
                      <a:pt x="577385" y="233908"/>
                    </a:lnTo>
                    <a:cubicBezTo>
                      <a:pt x="572286" y="241165"/>
                      <a:pt x="563167" y="244302"/>
                      <a:pt x="554750" y="241632"/>
                    </a:cubicBezTo>
                    <a:lnTo>
                      <a:pt x="548315" y="238643"/>
                    </a:lnTo>
                    <a:cubicBezTo>
                      <a:pt x="539522" y="233101"/>
                      <a:pt x="536249" y="221620"/>
                      <a:pt x="540834" y="211750"/>
                    </a:cubicBezTo>
                    <a:lnTo>
                      <a:pt x="541088" y="211402"/>
                    </a:lnTo>
                    <a:lnTo>
                      <a:pt x="541243" y="211474"/>
                    </a:lnTo>
                    <a:cubicBezTo>
                      <a:pt x="549302" y="193084"/>
                      <a:pt x="546794" y="175359"/>
                      <a:pt x="541863" y="165391"/>
                    </a:cubicBezTo>
                    <a:cubicBezTo>
                      <a:pt x="534763" y="151042"/>
                      <a:pt x="514479" y="135118"/>
                      <a:pt x="480142" y="145181"/>
                    </a:cubicBezTo>
                    <a:lnTo>
                      <a:pt x="480025" y="144483"/>
                    </a:lnTo>
                    <a:cubicBezTo>
                      <a:pt x="471706" y="144624"/>
                      <a:pt x="464282" y="140887"/>
                      <a:pt x="461009" y="134412"/>
                    </a:cubicBezTo>
                    <a:lnTo>
                      <a:pt x="458966" y="128175"/>
                    </a:lnTo>
                    <a:cubicBezTo>
                      <a:pt x="457496" y="119354"/>
                      <a:pt x="463572" y="110158"/>
                      <a:pt x="473636" y="106144"/>
                    </a:cubicBezTo>
                    <a:lnTo>
                      <a:pt x="473571" y="105761"/>
                    </a:lnTo>
                    <a:cubicBezTo>
                      <a:pt x="485121" y="99922"/>
                      <a:pt x="497817" y="97438"/>
                      <a:pt x="509416" y="97868"/>
                    </a:cubicBezTo>
                    <a:close/>
                    <a:moveTo>
                      <a:pt x="286518" y="82088"/>
                    </a:moveTo>
                    <a:cubicBezTo>
                      <a:pt x="376738" y="91976"/>
                      <a:pt x="317665" y="163994"/>
                      <a:pt x="337363" y="184000"/>
                    </a:cubicBezTo>
                    <a:cubicBezTo>
                      <a:pt x="387081" y="179119"/>
                      <a:pt x="437510" y="146098"/>
                      <a:pt x="486517" y="169358"/>
                    </a:cubicBezTo>
                    <a:cubicBezTo>
                      <a:pt x="533076" y="203014"/>
                      <a:pt x="494312" y="233925"/>
                      <a:pt x="501054" y="264835"/>
                    </a:cubicBezTo>
                    <a:cubicBezTo>
                      <a:pt x="649340" y="323962"/>
                      <a:pt x="585744" y="409170"/>
                      <a:pt x="562675" y="436725"/>
                    </a:cubicBezTo>
                    <a:cubicBezTo>
                      <a:pt x="354965" y="648778"/>
                      <a:pt x="45454" y="533772"/>
                      <a:pt x="10807" y="435328"/>
                    </a:cubicBezTo>
                    <a:cubicBezTo>
                      <a:pt x="-41075" y="330306"/>
                      <a:pt x="100878" y="89491"/>
                      <a:pt x="286518" y="82088"/>
                    </a:cubicBezTo>
                    <a:close/>
                    <a:moveTo>
                      <a:pt x="489068" y="0"/>
                    </a:moveTo>
                    <a:cubicBezTo>
                      <a:pt x="596753" y="0"/>
                      <a:pt x="684048" y="87296"/>
                      <a:pt x="684048" y="194980"/>
                    </a:cubicBezTo>
                    <a:cubicBezTo>
                      <a:pt x="684048" y="216847"/>
                      <a:pt x="680448" y="237874"/>
                      <a:pt x="672966" y="257215"/>
                    </a:cubicBezTo>
                    <a:lnTo>
                      <a:pt x="672379" y="257003"/>
                    </a:lnTo>
                    <a:cubicBezTo>
                      <a:pt x="668967" y="265617"/>
                      <a:pt x="657523" y="269364"/>
                      <a:pt x="645725" y="265916"/>
                    </a:cubicBezTo>
                    <a:lnTo>
                      <a:pt x="637884" y="262819"/>
                    </a:lnTo>
                    <a:cubicBezTo>
                      <a:pt x="627530" y="257587"/>
                      <a:pt x="621785" y="247890"/>
                      <a:pt x="624308" y="239644"/>
                    </a:cubicBezTo>
                    <a:lnTo>
                      <a:pt x="623975" y="239524"/>
                    </a:lnTo>
                    <a:cubicBezTo>
                      <a:pt x="629260" y="225659"/>
                      <a:pt x="631774" y="210613"/>
                      <a:pt x="631774" y="194980"/>
                    </a:cubicBezTo>
                    <a:cubicBezTo>
                      <a:pt x="631774" y="116165"/>
                      <a:pt x="567883" y="52274"/>
                      <a:pt x="489068" y="52274"/>
                    </a:cubicBezTo>
                    <a:lnTo>
                      <a:pt x="469942" y="54202"/>
                    </a:lnTo>
                    <a:lnTo>
                      <a:pt x="469951" y="54239"/>
                    </a:lnTo>
                    <a:cubicBezTo>
                      <a:pt x="469861" y="54366"/>
                      <a:pt x="469744" y="54397"/>
                      <a:pt x="469627" y="54427"/>
                    </a:cubicBezTo>
                    <a:cubicBezTo>
                      <a:pt x="460634" y="56697"/>
                      <a:pt x="450861" y="49439"/>
                      <a:pt x="446718" y="37636"/>
                    </a:cubicBezTo>
                    <a:lnTo>
                      <a:pt x="444619" y="29323"/>
                    </a:lnTo>
                    <a:cubicBezTo>
                      <a:pt x="442667" y="16995"/>
                      <a:pt x="447797" y="5987"/>
                      <a:pt x="456757" y="3699"/>
                    </a:cubicBezTo>
                    <a:lnTo>
                      <a:pt x="456661" y="3267"/>
                    </a:lnTo>
                    <a:cubicBezTo>
                      <a:pt x="467135" y="923"/>
                      <a:pt x="477994" y="0"/>
                      <a:pt x="48906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71">
                  <a:solidFill>
                    <a:schemeClr val="tx1"/>
                  </a:solidFill>
                </a:endParaRPr>
              </a:p>
            </p:txBody>
          </p:sp>
        </p:grpSp>
      </p:grpSp>
      <p:sp>
        <p:nvSpPr>
          <p:cNvPr id="46" name="圆角矩形 45"/>
          <p:cNvSpPr/>
          <p:nvPr/>
        </p:nvSpPr>
        <p:spPr>
          <a:xfrm>
            <a:off x="5940297" y="1898910"/>
            <a:ext cx="6575282" cy="298907"/>
          </a:xfrm>
          <a:prstGeom prst="roundRect">
            <a:avLst>
              <a:gd name="adj" fmla="val 50000"/>
            </a:avLst>
          </a:prstGeom>
          <a:solidFill>
            <a:schemeClr val="accent2"/>
          </a:solidFill>
          <a:ln>
            <a:noFill/>
          </a:ln>
          <a:effectLst>
            <a:outerShdw blurRad="177800" dist="139700" dir="5400000" sx="97000" sy="97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47" name="圆角矩形 46"/>
          <p:cNvSpPr/>
          <p:nvPr/>
        </p:nvSpPr>
        <p:spPr>
          <a:xfrm>
            <a:off x="5940297" y="4031338"/>
            <a:ext cx="6575282" cy="298907"/>
          </a:xfrm>
          <a:prstGeom prst="roundRect">
            <a:avLst>
              <a:gd name="adj" fmla="val 50000"/>
            </a:avLst>
          </a:prstGeom>
          <a:solidFill>
            <a:schemeClr val="accent2"/>
          </a:solidFill>
          <a:ln>
            <a:noFill/>
          </a:ln>
          <a:effectLst>
            <a:outerShdw blurRad="177800" dist="139700" dir="5400000" sx="97000" sy="97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48" name="圆角矩形 47"/>
          <p:cNvSpPr/>
          <p:nvPr/>
        </p:nvSpPr>
        <p:spPr>
          <a:xfrm>
            <a:off x="5940297" y="5097550"/>
            <a:ext cx="6336181" cy="298907"/>
          </a:xfrm>
          <a:prstGeom prst="roundRect">
            <a:avLst>
              <a:gd name="adj" fmla="val 50000"/>
            </a:avLst>
          </a:prstGeom>
          <a:solidFill>
            <a:schemeClr val="accent2"/>
          </a:solidFill>
          <a:ln>
            <a:noFill/>
          </a:ln>
          <a:effectLst>
            <a:outerShdw blurRad="177800" dist="139700" dir="5400000" sx="97000" sy="97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49" name="圆角矩形 48"/>
          <p:cNvSpPr/>
          <p:nvPr/>
        </p:nvSpPr>
        <p:spPr>
          <a:xfrm>
            <a:off x="5940297" y="2965125"/>
            <a:ext cx="6575282" cy="298907"/>
          </a:xfrm>
          <a:prstGeom prst="roundRect">
            <a:avLst>
              <a:gd name="adj" fmla="val 50000"/>
            </a:avLst>
          </a:prstGeom>
          <a:solidFill>
            <a:schemeClr val="accent2"/>
          </a:solidFill>
          <a:ln>
            <a:noFill/>
          </a:ln>
          <a:effectLst>
            <a:outerShdw blurRad="177800" dist="139700" dir="5400000" sx="97000" sy="97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50" name="圆角矩形 49"/>
          <p:cNvSpPr/>
          <p:nvPr/>
        </p:nvSpPr>
        <p:spPr>
          <a:xfrm>
            <a:off x="5940297" y="1898910"/>
            <a:ext cx="6037305" cy="298907"/>
          </a:xfrm>
          <a:prstGeom prst="roundRect">
            <a:avLst>
              <a:gd name="adj" fmla="val 50000"/>
            </a:avLst>
          </a:prstGeom>
          <a:solidFill>
            <a:schemeClr val="accent3"/>
          </a:solidFill>
          <a:ln>
            <a:noFill/>
          </a:ln>
          <a:effectLst>
            <a:outerShdw blurRad="177800" dist="139700" dir="5400000" sx="97000" sy="97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51" name="圆角矩形 50"/>
          <p:cNvSpPr/>
          <p:nvPr/>
        </p:nvSpPr>
        <p:spPr>
          <a:xfrm>
            <a:off x="5940296" y="2965125"/>
            <a:ext cx="5439552" cy="298907"/>
          </a:xfrm>
          <a:prstGeom prst="roundRect">
            <a:avLst>
              <a:gd name="adj" fmla="val 50000"/>
            </a:avLst>
          </a:prstGeom>
          <a:solidFill>
            <a:schemeClr val="accent3"/>
          </a:solidFill>
          <a:ln>
            <a:noFill/>
          </a:ln>
          <a:effectLst>
            <a:outerShdw blurRad="177800" dist="139700" dir="5400000" sx="97000" sy="97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52" name="圆角矩形 51"/>
          <p:cNvSpPr/>
          <p:nvPr/>
        </p:nvSpPr>
        <p:spPr>
          <a:xfrm>
            <a:off x="5940299" y="4031338"/>
            <a:ext cx="3706068" cy="298907"/>
          </a:xfrm>
          <a:prstGeom prst="roundRect">
            <a:avLst>
              <a:gd name="adj" fmla="val 50000"/>
            </a:avLst>
          </a:prstGeom>
          <a:solidFill>
            <a:schemeClr val="accent3"/>
          </a:solidFill>
          <a:ln>
            <a:noFill/>
          </a:ln>
          <a:effectLst>
            <a:outerShdw blurRad="177800" dist="139700" dir="5400000" sx="97000" sy="97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53" name="圆角矩形 52"/>
          <p:cNvSpPr/>
          <p:nvPr/>
        </p:nvSpPr>
        <p:spPr>
          <a:xfrm>
            <a:off x="5940296" y="5097550"/>
            <a:ext cx="5439552" cy="298907"/>
          </a:xfrm>
          <a:prstGeom prst="roundRect">
            <a:avLst>
              <a:gd name="adj" fmla="val 50000"/>
            </a:avLst>
          </a:prstGeom>
          <a:solidFill>
            <a:schemeClr val="accent3"/>
          </a:solidFill>
          <a:ln>
            <a:noFill/>
          </a:ln>
          <a:effectLst>
            <a:outerShdw blurRad="177800" dist="139700" dir="5400000" sx="97000" sy="97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54" name="TextBox 53"/>
          <p:cNvSpPr txBox="1"/>
          <p:nvPr/>
        </p:nvSpPr>
        <p:spPr>
          <a:xfrm>
            <a:off x="12516313" y="1741708"/>
            <a:ext cx="1554330" cy="556253"/>
          </a:xfrm>
          <a:prstGeom prst="rect">
            <a:avLst/>
          </a:prstGeom>
          <a:noFill/>
        </p:spPr>
        <p:txBody>
          <a:bodyPr wrap="square" lIns="151791" tIns="75895" rIns="151791" bIns="75895" rtlCol="0">
            <a:spAutoFit/>
          </a:bodyPr>
          <a:lstStyle/>
          <a:p>
            <a:r>
              <a:rPr lang="en-US" altLang="zh-CN" sz="2574" dirty="0">
                <a:latin typeface="Arial Unicode MS" pitchFamily="34" charset="-122"/>
                <a:ea typeface="Arial Unicode MS" pitchFamily="34" charset="-122"/>
                <a:cs typeface="Arial Unicode MS" pitchFamily="34" charset="-122"/>
              </a:rPr>
              <a:t>95%</a:t>
            </a:r>
            <a:endParaRPr lang="zh-CN" altLang="en-US" sz="2574" dirty="0">
              <a:latin typeface="Arial Unicode MS" pitchFamily="34" charset="-122"/>
              <a:ea typeface="Arial Unicode MS" pitchFamily="34" charset="-122"/>
              <a:cs typeface="Arial Unicode MS" pitchFamily="34" charset="-122"/>
            </a:endParaRPr>
          </a:p>
        </p:txBody>
      </p:sp>
      <p:sp>
        <p:nvSpPr>
          <p:cNvPr id="55" name="TextBox 54"/>
          <p:cNvSpPr txBox="1"/>
          <p:nvPr/>
        </p:nvSpPr>
        <p:spPr>
          <a:xfrm>
            <a:off x="12516313" y="2807922"/>
            <a:ext cx="1554330" cy="556253"/>
          </a:xfrm>
          <a:prstGeom prst="rect">
            <a:avLst/>
          </a:prstGeom>
          <a:noFill/>
        </p:spPr>
        <p:txBody>
          <a:bodyPr wrap="square" lIns="151791" tIns="75895" rIns="151791" bIns="75895" rtlCol="0">
            <a:spAutoFit/>
          </a:bodyPr>
          <a:lstStyle/>
          <a:p>
            <a:r>
              <a:rPr lang="en-US" altLang="zh-CN" sz="2574" dirty="0">
                <a:latin typeface="Arial Unicode MS" pitchFamily="34" charset="-122"/>
                <a:ea typeface="Arial Unicode MS" pitchFamily="34" charset="-122"/>
                <a:cs typeface="Arial Unicode MS" pitchFamily="34" charset="-122"/>
              </a:rPr>
              <a:t>90%</a:t>
            </a:r>
            <a:endParaRPr lang="zh-CN" altLang="en-US" sz="2574" dirty="0">
              <a:latin typeface="Arial Unicode MS" pitchFamily="34" charset="-122"/>
              <a:ea typeface="Arial Unicode MS" pitchFamily="34" charset="-122"/>
              <a:cs typeface="Arial Unicode MS" pitchFamily="34" charset="-122"/>
            </a:endParaRPr>
          </a:p>
        </p:txBody>
      </p:sp>
      <p:sp>
        <p:nvSpPr>
          <p:cNvPr id="56" name="TextBox 55"/>
          <p:cNvSpPr txBox="1"/>
          <p:nvPr/>
        </p:nvSpPr>
        <p:spPr>
          <a:xfrm>
            <a:off x="12516313" y="3874139"/>
            <a:ext cx="1554330" cy="556253"/>
          </a:xfrm>
          <a:prstGeom prst="rect">
            <a:avLst/>
          </a:prstGeom>
          <a:noFill/>
        </p:spPr>
        <p:txBody>
          <a:bodyPr wrap="square" lIns="151791" tIns="75895" rIns="151791" bIns="75895" rtlCol="0">
            <a:spAutoFit/>
          </a:bodyPr>
          <a:lstStyle/>
          <a:p>
            <a:r>
              <a:rPr lang="en-US" altLang="zh-CN" sz="2574" dirty="0">
                <a:latin typeface="Arial Unicode MS" pitchFamily="34" charset="-122"/>
                <a:ea typeface="Arial Unicode MS" pitchFamily="34" charset="-122"/>
                <a:cs typeface="Arial Unicode MS" pitchFamily="34" charset="-122"/>
              </a:rPr>
              <a:t>55%</a:t>
            </a:r>
            <a:endParaRPr lang="zh-CN" altLang="en-US" sz="2574" dirty="0">
              <a:latin typeface="Arial Unicode MS" pitchFamily="34" charset="-122"/>
              <a:ea typeface="Arial Unicode MS" pitchFamily="34" charset="-122"/>
              <a:cs typeface="Arial Unicode MS" pitchFamily="34" charset="-122"/>
            </a:endParaRPr>
          </a:p>
        </p:txBody>
      </p:sp>
      <p:sp>
        <p:nvSpPr>
          <p:cNvPr id="57" name="TextBox 56"/>
          <p:cNvSpPr txBox="1"/>
          <p:nvPr/>
        </p:nvSpPr>
        <p:spPr>
          <a:xfrm>
            <a:off x="12516313" y="4940349"/>
            <a:ext cx="1554330" cy="556253"/>
          </a:xfrm>
          <a:prstGeom prst="rect">
            <a:avLst/>
          </a:prstGeom>
          <a:noFill/>
        </p:spPr>
        <p:txBody>
          <a:bodyPr wrap="square" lIns="151791" tIns="75895" rIns="151791" bIns="75895" rtlCol="0">
            <a:spAutoFit/>
          </a:bodyPr>
          <a:lstStyle/>
          <a:p>
            <a:r>
              <a:rPr lang="en-US" altLang="zh-CN" sz="2574" dirty="0">
                <a:latin typeface="Arial Unicode MS" pitchFamily="34" charset="-122"/>
                <a:ea typeface="Arial Unicode MS" pitchFamily="34" charset="-122"/>
                <a:cs typeface="Arial Unicode MS" pitchFamily="34" charset="-122"/>
              </a:rPr>
              <a:t>90%</a:t>
            </a:r>
            <a:endParaRPr lang="zh-CN" altLang="en-US" sz="2574" dirty="0">
              <a:latin typeface="Arial Unicode MS" pitchFamily="34" charset="-122"/>
              <a:ea typeface="Arial Unicode MS" pitchFamily="34" charset="-122"/>
              <a:cs typeface="Arial Unicode MS" pitchFamily="34" charset="-122"/>
            </a:endParaRPr>
          </a:p>
        </p:txBody>
      </p:sp>
      <p:sp>
        <p:nvSpPr>
          <p:cNvPr id="58" name="TextBox 57"/>
          <p:cNvSpPr txBox="1"/>
          <p:nvPr/>
        </p:nvSpPr>
        <p:spPr>
          <a:xfrm>
            <a:off x="5940300" y="1366544"/>
            <a:ext cx="1554330" cy="479456"/>
          </a:xfrm>
          <a:prstGeom prst="rect">
            <a:avLst/>
          </a:prstGeom>
          <a:noFill/>
        </p:spPr>
        <p:txBody>
          <a:bodyPr wrap="square" lIns="151791" tIns="75895" rIns="151791" bIns="75895" rtlCol="0">
            <a:spAutoFit/>
          </a:bodyPr>
          <a:lstStyle/>
          <a:p>
            <a:r>
              <a:rPr lang="zh-CN" altLang="en-US" sz="2059" dirty="0">
                <a:solidFill>
                  <a:schemeClr val="bg2"/>
                </a:solidFill>
                <a:latin typeface="微软雅黑" pitchFamily="34" charset="-122"/>
                <a:ea typeface="微软雅黑" pitchFamily="34" charset="-122"/>
              </a:rPr>
              <a:t>领导力</a:t>
            </a:r>
          </a:p>
        </p:txBody>
      </p:sp>
      <p:sp>
        <p:nvSpPr>
          <p:cNvPr id="59" name="TextBox 58"/>
          <p:cNvSpPr txBox="1"/>
          <p:nvPr/>
        </p:nvSpPr>
        <p:spPr>
          <a:xfrm>
            <a:off x="5940297" y="2406129"/>
            <a:ext cx="2032585" cy="479456"/>
          </a:xfrm>
          <a:prstGeom prst="rect">
            <a:avLst/>
          </a:prstGeom>
          <a:noFill/>
        </p:spPr>
        <p:txBody>
          <a:bodyPr wrap="square" lIns="151791" tIns="75895" rIns="151791" bIns="75895" rtlCol="0">
            <a:spAutoFit/>
          </a:bodyPr>
          <a:lstStyle/>
          <a:p>
            <a:r>
              <a:rPr lang="zh-CN" altLang="en-US" sz="2059" dirty="0">
                <a:solidFill>
                  <a:schemeClr val="bg2"/>
                </a:solidFill>
                <a:latin typeface="微软雅黑" pitchFamily="34" charset="-122"/>
                <a:ea typeface="微软雅黑" pitchFamily="34" charset="-122"/>
              </a:rPr>
              <a:t>创作激情</a:t>
            </a:r>
          </a:p>
        </p:txBody>
      </p:sp>
      <p:sp>
        <p:nvSpPr>
          <p:cNvPr id="60" name="TextBox 59"/>
          <p:cNvSpPr txBox="1"/>
          <p:nvPr/>
        </p:nvSpPr>
        <p:spPr>
          <a:xfrm>
            <a:off x="5940300" y="3483238"/>
            <a:ext cx="1554330" cy="479456"/>
          </a:xfrm>
          <a:prstGeom prst="rect">
            <a:avLst/>
          </a:prstGeom>
          <a:noFill/>
        </p:spPr>
        <p:txBody>
          <a:bodyPr wrap="square" lIns="151791" tIns="75895" rIns="151791" bIns="75895" rtlCol="0">
            <a:spAutoFit/>
          </a:bodyPr>
          <a:lstStyle/>
          <a:p>
            <a:r>
              <a:rPr lang="zh-CN" altLang="en-US" sz="2059" dirty="0">
                <a:solidFill>
                  <a:schemeClr val="bg2"/>
                </a:solidFill>
                <a:latin typeface="微软雅黑" pitchFamily="34" charset="-122"/>
                <a:ea typeface="微软雅黑" pitchFamily="34" charset="-122"/>
              </a:rPr>
              <a:t>运动量</a:t>
            </a:r>
          </a:p>
        </p:txBody>
      </p:sp>
      <p:sp>
        <p:nvSpPr>
          <p:cNvPr id="61" name="TextBox 60"/>
          <p:cNvSpPr txBox="1"/>
          <p:nvPr/>
        </p:nvSpPr>
        <p:spPr>
          <a:xfrm>
            <a:off x="5940297" y="4559424"/>
            <a:ext cx="2032585" cy="479456"/>
          </a:xfrm>
          <a:prstGeom prst="rect">
            <a:avLst/>
          </a:prstGeom>
          <a:noFill/>
        </p:spPr>
        <p:txBody>
          <a:bodyPr wrap="square" lIns="151791" tIns="75895" rIns="151791" bIns="75895" rtlCol="0">
            <a:spAutoFit/>
          </a:bodyPr>
          <a:lstStyle/>
          <a:p>
            <a:r>
              <a:rPr lang="zh-CN" altLang="en-US" sz="2059" dirty="0">
                <a:solidFill>
                  <a:schemeClr val="bg2"/>
                </a:solidFill>
                <a:latin typeface="微软雅黑" pitchFamily="34" charset="-122"/>
                <a:ea typeface="微软雅黑" pitchFamily="34" charset="-122"/>
              </a:rPr>
              <a:t>工作热情</a:t>
            </a:r>
          </a:p>
        </p:txBody>
      </p:sp>
      <p:sp>
        <p:nvSpPr>
          <p:cNvPr id="62" name="文本框 7"/>
          <p:cNvSpPr txBox="1">
            <a:spLocks noChangeArrowheads="1"/>
          </p:cNvSpPr>
          <p:nvPr/>
        </p:nvSpPr>
        <p:spPr bwMode="auto">
          <a:xfrm>
            <a:off x="5919878" y="5852938"/>
            <a:ext cx="6835563" cy="1731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1791" tIns="75895" rIns="151791" bIns="75895"/>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r>
              <a:rPr lang="zh-CN" altLang="en-US" sz="2471" b="1" dirty="0">
                <a:solidFill>
                  <a:schemeClr val="bg2"/>
                </a:solidFill>
                <a:latin typeface="微软雅黑" pitchFamily="34" charset="-122"/>
              </a:rPr>
              <a:t>添加文本信息</a:t>
            </a:r>
            <a:endParaRPr lang="en-US" altLang="zh-CN" sz="2471" b="1" dirty="0">
              <a:solidFill>
                <a:schemeClr val="bg2"/>
              </a:solidFill>
              <a:latin typeface="微软雅黑" pitchFamily="34" charset="-122"/>
            </a:endParaRPr>
          </a:p>
          <a:p>
            <a:pPr>
              <a:lnSpc>
                <a:spcPct val="150000"/>
              </a:lnSpc>
              <a:spcBef>
                <a:spcPts val="497"/>
              </a:spcBef>
            </a:pPr>
            <a:r>
              <a:rPr lang="zh-CN" altLang="en-US" sz="1647" dirty="0">
                <a:solidFill>
                  <a:schemeClr val="bg2"/>
                </a:solidFill>
                <a:latin typeface="微软雅黑" pitchFamily="34" charset="-122"/>
              </a:rPr>
              <a:t>单击此处添加对图片的说明文字单击此处添加对图片的说明文字单击此处添加对图片的说明文字</a:t>
            </a:r>
          </a:p>
        </p:txBody>
      </p:sp>
      <p:sp>
        <p:nvSpPr>
          <p:cNvPr id="3" name="标题 2"/>
          <p:cNvSpPr>
            <a:spLocks noGrp="1"/>
          </p:cNvSpPr>
          <p:nvPr>
            <p:ph type="title"/>
          </p:nvPr>
        </p:nvSpPr>
        <p:spPr/>
        <p:txBody>
          <a:bodyPr/>
          <a:lstStyle/>
          <a:p>
            <a:pPr algn="l"/>
            <a:r>
              <a:rPr lang="zh-CN" altLang="en-US" dirty="0"/>
              <a:t>核心成员介绍</a:t>
            </a:r>
          </a:p>
        </p:txBody>
      </p:sp>
      <p:sp>
        <p:nvSpPr>
          <p:cNvPr id="63" name="TextBox 62"/>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Tree>
    <p:extLst>
      <p:ext uri="{BB962C8B-B14F-4D97-AF65-F5344CB8AC3E}">
        <p14:creationId xmlns:p14="http://schemas.microsoft.com/office/powerpoint/2010/main" val="1383142056"/>
      </p:ext>
    </p:extLst>
  </p:cSld>
  <p:clrMapOvr>
    <a:masterClrMapping/>
  </p:clrMapOvr>
  <mc:AlternateContent xmlns:mc="http://schemas.openxmlformats.org/markup-compatibility/2006" xmlns:p14="http://schemas.microsoft.com/office/powerpoint/2010/main">
    <mc:Choice Requires="p14">
      <p:transition spd="slow" p14:dur="1200" advTm="0">
        <p14:prism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additive="base">
                                        <p:cTn id="7" dur="500" fill="hold"/>
                                        <p:tgtEl>
                                          <p:spTgt spid="64"/>
                                        </p:tgtEl>
                                        <p:attrNameLst>
                                          <p:attrName>ppt_x</p:attrName>
                                        </p:attrNameLst>
                                      </p:cBhvr>
                                      <p:tavLst>
                                        <p:tav tm="0">
                                          <p:val>
                                            <p:strVal val="0-#ppt_w/2"/>
                                          </p:val>
                                        </p:tav>
                                        <p:tav tm="100000">
                                          <p:val>
                                            <p:strVal val="#ppt_x"/>
                                          </p:val>
                                        </p:tav>
                                      </p:tavLst>
                                    </p:anim>
                                    <p:anim calcmode="lin" valueType="num">
                                      <p:cBhvr additive="base">
                                        <p:cTn id="8" dur="500" fill="hold"/>
                                        <p:tgtEl>
                                          <p:spTgt spid="6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1" presetClass="entr" presetSubtype="1" fill="hold" nodeType="after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wheel(1)">
                                      <p:cBhvr>
                                        <p:cTn id="12" dur="1000"/>
                                        <p:tgtEl>
                                          <p:spTgt spid="28"/>
                                        </p:tgtEl>
                                      </p:cBhvr>
                                    </p:animEffect>
                                  </p:childTnLst>
                                </p:cTn>
                              </p:par>
                            </p:childTnLst>
                          </p:cTn>
                        </p:par>
                        <p:par>
                          <p:cTn id="13" fill="hold">
                            <p:stCondLst>
                              <p:cond delay="1500"/>
                            </p:stCondLst>
                            <p:childTnLst>
                              <p:par>
                                <p:cTn id="14" presetID="47" presetClass="entr" presetSubtype="0" fill="hold" nodeType="after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fade">
                                      <p:cBhvr>
                                        <p:cTn id="16" dur="750"/>
                                        <p:tgtEl>
                                          <p:spTgt spid="30"/>
                                        </p:tgtEl>
                                      </p:cBhvr>
                                    </p:animEffect>
                                    <p:anim calcmode="lin" valueType="num">
                                      <p:cBhvr>
                                        <p:cTn id="17" dur="750" fill="hold"/>
                                        <p:tgtEl>
                                          <p:spTgt spid="30"/>
                                        </p:tgtEl>
                                        <p:attrNameLst>
                                          <p:attrName>ppt_x</p:attrName>
                                        </p:attrNameLst>
                                      </p:cBhvr>
                                      <p:tavLst>
                                        <p:tav tm="0">
                                          <p:val>
                                            <p:strVal val="#ppt_x"/>
                                          </p:val>
                                        </p:tav>
                                        <p:tav tm="100000">
                                          <p:val>
                                            <p:strVal val="#ppt_x"/>
                                          </p:val>
                                        </p:tav>
                                      </p:tavLst>
                                    </p:anim>
                                    <p:anim calcmode="lin" valueType="num">
                                      <p:cBhvr>
                                        <p:cTn id="18" dur="750" fill="hold"/>
                                        <p:tgtEl>
                                          <p:spTgt spid="30"/>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fade">
                                      <p:cBhvr>
                                        <p:cTn id="21" dur="750"/>
                                        <p:tgtEl>
                                          <p:spTgt spid="33"/>
                                        </p:tgtEl>
                                      </p:cBhvr>
                                    </p:animEffect>
                                    <p:anim calcmode="lin" valueType="num">
                                      <p:cBhvr>
                                        <p:cTn id="22" dur="750" fill="hold"/>
                                        <p:tgtEl>
                                          <p:spTgt spid="33"/>
                                        </p:tgtEl>
                                        <p:attrNameLst>
                                          <p:attrName>ppt_x</p:attrName>
                                        </p:attrNameLst>
                                      </p:cBhvr>
                                      <p:tavLst>
                                        <p:tav tm="0">
                                          <p:val>
                                            <p:strVal val="#ppt_x"/>
                                          </p:val>
                                        </p:tav>
                                        <p:tav tm="100000">
                                          <p:val>
                                            <p:strVal val="#ppt_x"/>
                                          </p:val>
                                        </p:tav>
                                      </p:tavLst>
                                    </p:anim>
                                    <p:anim calcmode="lin" valueType="num">
                                      <p:cBhvr>
                                        <p:cTn id="23" dur="750" fill="hold"/>
                                        <p:tgtEl>
                                          <p:spTgt spid="33"/>
                                        </p:tgtEl>
                                        <p:attrNameLst>
                                          <p:attrName>ppt_y</p:attrName>
                                        </p:attrNameLst>
                                      </p:cBhvr>
                                      <p:tavLst>
                                        <p:tav tm="0">
                                          <p:val>
                                            <p:strVal val="#ppt_y+.1"/>
                                          </p:val>
                                        </p:tav>
                                        <p:tav tm="100000">
                                          <p:val>
                                            <p:strVal val="#ppt_y"/>
                                          </p:val>
                                        </p:tav>
                                      </p:tavLst>
                                    </p:anim>
                                  </p:childTnLst>
                                </p:cTn>
                              </p:par>
                            </p:childTnLst>
                          </p:cTn>
                        </p:par>
                        <p:par>
                          <p:cTn id="24" fill="hold">
                            <p:stCondLst>
                              <p:cond delay="2250"/>
                            </p:stCondLst>
                            <p:childTnLst>
                              <p:par>
                                <p:cTn id="25" presetID="22" presetClass="entr" presetSubtype="8" fill="hold" grpId="0" nodeType="after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wipe(left)">
                                      <p:cBhvr>
                                        <p:cTn id="27" dur="750"/>
                                        <p:tgtEl>
                                          <p:spTgt spid="46"/>
                                        </p:tgtEl>
                                      </p:cBhvr>
                                    </p:animEffect>
                                  </p:childTnLst>
                                </p:cTn>
                              </p:par>
                              <p:par>
                                <p:cTn id="28" presetID="22" presetClass="entr" presetSubtype="8" fill="hold" grpId="0" nodeType="withEffect">
                                  <p:stCondLst>
                                    <p:cond delay="150"/>
                                  </p:stCondLst>
                                  <p:childTnLst>
                                    <p:set>
                                      <p:cBhvr>
                                        <p:cTn id="29" dur="1" fill="hold">
                                          <p:stCondLst>
                                            <p:cond delay="0"/>
                                          </p:stCondLst>
                                        </p:cTn>
                                        <p:tgtEl>
                                          <p:spTgt spid="50"/>
                                        </p:tgtEl>
                                        <p:attrNameLst>
                                          <p:attrName>style.visibility</p:attrName>
                                        </p:attrNameLst>
                                      </p:cBhvr>
                                      <p:to>
                                        <p:strVal val="visible"/>
                                      </p:to>
                                    </p:set>
                                    <p:animEffect transition="in" filter="wipe(left)">
                                      <p:cBhvr>
                                        <p:cTn id="30" dur="750"/>
                                        <p:tgtEl>
                                          <p:spTgt spid="50"/>
                                        </p:tgtEl>
                                      </p:cBhvr>
                                    </p:animEffect>
                                  </p:childTnLst>
                                </p:cTn>
                              </p:par>
                              <p:par>
                                <p:cTn id="31" presetID="22" presetClass="entr" presetSubtype="8" fill="hold" grpId="0" nodeType="withEffect">
                                  <p:stCondLst>
                                    <p:cond delay="150"/>
                                  </p:stCondLst>
                                  <p:childTnLst>
                                    <p:set>
                                      <p:cBhvr>
                                        <p:cTn id="32" dur="1" fill="hold">
                                          <p:stCondLst>
                                            <p:cond delay="0"/>
                                          </p:stCondLst>
                                        </p:cTn>
                                        <p:tgtEl>
                                          <p:spTgt spid="58"/>
                                        </p:tgtEl>
                                        <p:attrNameLst>
                                          <p:attrName>style.visibility</p:attrName>
                                        </p:attrNameLst>
                                      </p:cBhvr>
                                      <p:to>
                                        <p:strVal val="visible"/>
                                      </p:to>
                                    </p:set>
                                    <p:animEffect transition="in" filter="wipe(left)">
                                      <p:cBhvr>
                                        <p:cTn id="33" dur="500"/>
                                        <p:tgtEl>
                                          <p:spTgt spid="58"/>
                                        </p:tgtEl>
                                      </p:cBhvr>
                                    </p:animEffect>
                                  </p:childTnLst>
                                </p:cTn>
                              </p:par>
                              <p:par>
                                <p:cTn id="34" presetID="22" presetClass="entr" presetSubtype="8" fill="hold" grpId="0" nodeType="withEffect">
                                  <p:stCondLst>
                                    <p:cond delay="150"/>
                                  </p:stCondLst>
                                  <p:childTnLst>
                                    <p:set>
                                      <p:cBhvr>
                                        <p:cTn id="35" dur="1" fill="hold">
                                          <p:stCondLst>
                                            <p:cond delay="0"/>
                                          </p:stCondLst>
                                        </p:cTn>
                                        <p:tgtEl>
                                          <p:spTgt spid="54"/>
                                        </p:tgtEl>
                                        <p:attrNameLst>
                                          <p:attrName>style.visibility</p:attrName>
                                        </p:attrNameLst>
                                      </p:cBhvr>
                                      <p:to>
                                        <p:strVal val="visible"/>
                                      </p:to>
                                    </p:set>
                                    <p:animEffect transition="in" filter="wipe(left)">
                                      <p:cBhvr>
                                        <p:cTn id="36" dur="500"/>
                                        <p:tgtEl>
                                          <p:spTgt spid="54"/>
                                        </p:tgtEl>
                                      </p:cBhvr>
                                    </p:animEffect>
                                  </p:childTnLst>
                                </p:cTn>
                              </p:par>
                              <p:par>
                                <p:cTn id="37" presetID="22" presetClass="entr" presetSubtype="8" fill="hold" grpId="0" nodeType="withEffect">
                                  <p:stCondLst>
                                    <p:cond delay="250"/>
                                  </p:stCondLst>
                                  <p:childTnLst>
                                    <p:set>
                                      <p:cBhvr>
                                        <p:cTn id="38" dur="1" fill="hold">
                                          <p:stCondLst>
                                            <p:cond delay="0"/>
                                          </p:stCondLst>
                                        </p:cTn>
                                        <p:tgtEl>
                                          <p:spTgt spid="49"/>
                                        </p:tgtEl>
                                        <p:attrNameLst>
                                          <p:attrName>style.visibility</p:attrName>
                                        </p:attrNameLst>
                                      </p:cBhvr>
                                      <p:to>
                                        <p:strVal val="visible"/>
                                      </p:to>
                                    </p:set>
                                    <p:animEffect transition="in" filter="wipe(left)">
                                      <p:cBhvr>
                                        <p:cTn id="39" dur="750"/>
                                        <p:tgtEl>
                                          <p:spTgt spid="49"/>
                                        </p:tgtEl>
                                      </p:cBhvr>
                                    </p:animEffect>
                                  </p:childTnLst>
                                </p:cTn>
                              </p:par>
                              <p:par>
                                <p:cTn id="40" presetID="22" presetClass="entr" presetSubtype="8" fill="hold" grpId="0" nodeType="withEffect">
                                  <p:stCondLst>
                                    <p:cond delay="400"/>
                                  </p:stCondLst>
                                  <p:childTnLst>
                                    <p:set>
                                      <p:cBhvr>
                                        <p:cTn id="41" dur="1" fill="hold">
                                          <p:stCondLst>
                                            <p:cond delay="0"/>
                                          </p:stCondLst>
                                        </p:cTn>
                                        <p:tgtEl>
                                          <p:spTgt spid="51"/>
                                        </p:tgtEl>
                                        <p:attrNameLst>
                                          <p:attrName>style.visibility</p:attrName>
                                        </p:attrNameLst>
                                      </p:cBhvr>
                                      <p:to>
                                        <p:strVal val="visible"/>
                                      </p:to>
                                    </p:set>
                                    <p:animEffect transition="in" filter="wipe(left)">
                                      <p:cBhvr>
                                        <p:cTn id="42" dur="750"/>
                                        <p:tgtEl>
                                          <p:spTgt spid="51"/>
                                        </p:tgtEl>
                                      </p:cBhvr>
                                    </p:animEffect>
                                  </p:childTnLst>
                                </p:cTn>
                              </p:par>
                              <p:par>
                                <p:cTn id="43" presetID="22" presetClass="entr" presetSubtype="8" fill="hold" grpId="0" nodeType="withEffect">
                                  <p:stCondLst>
                                    <p:cond delay="400"/>
                                  </p:stCondLst>
                                  <p:childTnLst>
                                    <p:set>
                                      <p:cBhvr>
                                        <p:cTn id="44" dur="1" fill="hold">
                                          <p:stCondLst>
                                            <p:cond delay="0"/>
                                          </p:stCondLst>
                                        </p:cTn>
                                        <p:tgtEl>
                                          <p:spTgt spid="59"/>
                                        </p:tgtEl>
                                        <p:attrNameLst>
                                          <p:attrName>style.visibility</p:attrName>
                                        </p:attrNameLst>
                                      </p:cBhvr>
                                      <p:to>
                                        <p:strVal val="visible"/>
                                      </p:to>
                                    </p:set>
                                    <p:animEffect transition="in" filter="wipe(left)">
                                      <p:cBhvr>
                                        <p:cTn id="45" dur="500"/>
                                        <p:tgtEl>
                                          <p:spTgt spid="59"/>
                                        </p:tgtEl>
                                      </p:cBhvr>
                                    </p:animEffect>
                                  </p:childTnLst>
                                </p:cTn>
                              </p:par>
                              <p:par>
                                <p:cTn id="46" presetID="22" presetClass="entr" presetSubtype="8" fill="hold" grpId="0" nodeType="withEffect">
                                  <p:stCondLst>
                                    <p:cond delay="400"/>
                                  </p:stCondLst>
                                  <p:childTnLst>
                                    <p:set>
                                      <p:cBhvr>
                                        <p:cTn id="47" dur="1" fill="hold">
                                          <p:stCondLst>
                                            <p:cond delay="0"/>
                                          </p:stCondLst>
                                        </p:cTn>
                                        <p:tgtEl>
                                          <p:spTgt spid="55"/>
                                        </p:tgtEl>
                                        <p:attrNameLst>
                                          <p:attrName>style.visibility</p:attrName>
                                        </p:attrNameLst>
                                      </p:cBhvr>
                                      <p:to>
                                        <p:strVal val="visible"/>
                                      </p:to>
                                    </p:set>
                                    <p:animEffect transition="in" filter="wipe(left)">
                                      <p:cBhvr>
                                        <p:cTn id="48" dur="500"/>
                                        <p:tgtEl>
                                          <p:spTgt spid="55"/>
                                        </p:tgtEl>
                                      </p:cBhvr>
                                    </p:animEffect>
                                  </p:childTnLst>
                                </p:cTn>
                              </p:par>
                              <p:par>
                                <p:cTn id="49" presetID="22" presetClass="entr" presetSubtype="8" fill="hold" grpId="0" nodeType="withEffect">
                                  <p:stCondLst>
                                    <p:cond delay="500"/>
                                  </p:stCondLst>
                                  <p:childTnLst>
                                    <p:set>
                                      <p:cBhvr>
                                        <p:cTn id="50" dur="1" fill="hold">
                                          <p:stCondLst>
                                            <p:cond delay="0"/>
                                          </p:stCondLst>
                                        </p:cTn>
                                        <p:tgtEl>
                                          <p:spTgt spid="47"/>
                                        </p:tgtEl>
                                        <p:attrNameLst>
                                          <p:attrName>style.visibility</p:attrName>
                                        </p:attrNameLst>
                                      </p:cBhvr>
                                      <p:to>
                                        <p:strVal val="visible"/>
                                      </p:to>
                                    </p:set>
                                    <p:animEffect transition="in" filter="wipe(left)">
                                      <p:cBhvr>
                                        <p:cTn id="51" dur="750"/>
                                        <p:tgtEl>
                                          <p:spTgt spid="47"/>
                                        </p:tgtEl>
                                      </p:cBhvr>
                                    </p:animEffect>
                                  </p:childTnLst>
                                </p:cTn>
                              </p:par>
                              <p:par>
                                <p:cTn id="52" presetID="22" presetClass="entr" presetSubtype="8" fill="hold" grpId="0" nodeType="withEffect">
                                  <p:stCondLst>
                                    <p:cond delay="650"/>
                                  </p:stCondLst>
                                  <p:childTnLst>
                                    <p:set>
                                      <p:cBhvr>
                                        <p:cTn id="53" dur="1" fill="hold">
                                          <p:stCondLst>
                                            <p:cond delay="0"/>
                                          </p:stCondLst>
                                        </p:cTn>
                                        <p:tgtEl>
                                          <p:spTgt spid="52"/>
                                        </p:tgtEl>
                                        <p:attrNameLst>
                                          <p:attrName>style.visibility</p:attrName>
                                        </p:attrNameLst>
                                      </p:cBhvr>
                                      <p:to>
                                        <p:strVal val="visible"/>
                                      </p:to>
                                    </p:set>
                                    <p:animEffect transition="in" filter="wipe(left)">
                                      <p:cBhvr>
                                        <p:cTn id="54" dur="750"/>
                                        <p:tgtEl>
                                          <p:spTgt spid="52"/>
                                        </p:tgtEl>
                                      </p:cBhvr>
                                    </p:animEffect>
                                  </p:childTnLst>
                                </p:cTn>
                              </p:par>
                              <p:par>
                                <p:cTn id="55" presetID="22" presetClass="entr" presetSubtype="8" fill="hold" grpId="0" nodeType="withEffect">
                                  <p:stCondLst>
                                    <p:cond delay="650"/>
                                  </p:stCondLst>
                                  <p:childTnLst>
                                    <p:set>
                                      <p:cBhvr>
                                        <p:cTn id="56" dur="1" fill="hold">
                                          <p:stCondLst>
                                            <p:cond delay="0"/>
                                          </p:stCondLst>
                                        </p:cTn>
                                        <p:tgtEl>
                                          <p:spTgt spid="60"/>
                                        </p:tgtEl>
                                        <p:attrNameLst>
                                          <p:attrName>style.visibility</p:attrName>
                                        </p:attrNameLst>
                                      </p:cBhvr>
                                      <p:to>
                                        <p:strVal val="visible"/>
                                      </p:to>
                                    </p:set>
                                    <p:animEffect transition="in" filter="wipe(left)">
                                      <p:cBhvr>
                                        <p:cTn id="57" dur="500"/>
                                        <p:tgtEl>
                                          <p:spTgt spid="60"/>
                                        </p:tgtEl>
                                      </p:cBhvr>
                                    </p:animEffect>
                                  </p:childTnLst>
                                </p:cTn>
                              </p:par>
                              <p:par>
                                <p:cTn id="58" presetID="22" presetClass="entr" presetSubtype="8" fill="hold" grpId="0" nodeType="withEffect">
                                  <p:stCondLst>
                                    <p:cond delay="650"/>
                                  </p:stCondLst>
                                  <p:childTnLst>
                                    <p:set>
                                      <p:cBhvr>
                                        <p:cTn id="59" dur="1" fill="hold">
                                          <p:stCondLst>
                                            <p:cond delay="0"/>
                                          </p:stCondLst>
                                        </p:cTn>
                                        <p:tgtEl>
                                          <p:spTgt spid="56"/>
                                        </p:tgtEl>
                                        <p:attrNameLst>
                                          <p:attrName>style.visibility</p:attrName>
                                        </p:attrNameLst>
                                      </p:cBhvr>
                                      <p:to>
                                        <p:strVal val="visible"/>
                                      </p:to>
                                    </p:set>
                                    <p:animEffect transition="in" filter="wipe(left)">
                                      <p:cBhvr>
                                        <p:cTn id="60" dur="500"/>
                                        <p:tgtEl>
                                          <p:spTgt spid="56"/>
                                        </p:tgtEl>
                                      </p:cBhvr>
                                    </p:animEffect>
                                  </p:childTnLst>
                                </p:cTn>
                              </p:par>
                              <p:par>
                                <p:cTn id="61" presetID="22" presetClass="entr" presetSubtype="8" fill="hold" grpId="0" nodeType="withEffect">
                                  <p:stCondLst>
                                    <p:cond delay="750"/>
                                  </p:stCondLst>
                                  <p:childTnLst>
                                    <p:set>
                                      <p:cBhvr>
                                        <p:cTn id="62" dur="1" fill="hold">
                                          <p:stCondLst>
                                            <p:cond delay="0"/>
                                          </p:stCondLst>
                                        </p:cTn>
                                        <p:tgtEl>
                                          <p:spTgt spid="48"/>
                                        </p:tgtEl>
                                        <p:attrNameLst>
                                          <p:attrName>style.visibility</p:attrName>
                                        </p:attrNameLst>
                                      </p:cBhvr>
                                      <p:to>
                                        <p:strVal val="visible"/>
                                      </p:to>
                                    </p:set>
                                    <p:animEffect transition="in" filter="wipe(left)">
                                      <p:cBhvr>
                                        <p:cTn id="63" dur="750"/>
                                        <p:tgtEl>
                                          <p:spTgt spid="48"/>
                                        </p:tgtEl>
                                      </p:cBhvr>
                                    </p:animEffect>
                                  </p:childTnLst>
                                </p:cTn>
                              </p:par>
                              <p:par>
                                <p:cTn id="64" presetID="22" presetClass="entr" presetSubtype="8" fill="hold" grpId="0" nodeType="withEffect">
                                  <p:stCondLst>
                                    <p:cond delay="900"/>
                                  </p:stCondLst>
                                  <p:childTnLst>
                                    <p:set>
                                      <p:cBhvr>
                                        <p:cTn id="65" dur="1" fill="hold">
                                          <p:stCondLst>
                                            <p:cond delay="0"/>
                                          </p:stCondLst>
                                        </p:cTn>
                                        <p:tgtEl>
                                          <p:spTgt spid="53"/>
                                        </p:tgtEl>
                                        <p:attrNameLst>
                                          <p:attrName>style.visibility</p:attrName>
                                        </p:attrNameLst>
                                      </p:cBhvr>
                                      <p:to>
                                        <p:strVal val="visible"/>
                                      </p:to>
                                    </p:set>
                                    <p:animEffect transition="in" filter="wipe(left)">
                                      <p:cBhvr>
                                        <p:cTn id="66" dur="750"/>
                                        <p:tgtEl>
                                          <p:spTgt spid="53"/>
                                        </p:tgtEl>
                                      </p:cBhvr>
                                    </p:animEffect>
                                  </p:childTnLst>
                                </p:cTn>
                              </p:par>
                              <p:par>
                                <p:cTn id="67" presetID="22" presetClass="entr" presetSubtype="8" fill="hold" grpId="0" nodeType="withEffect">
                                  <p:stCondLst>
                                    <p:cond delay="900"/>
                                  </p:stCondLst>
                                  <p:childTnLst>
                                    <p:set>
                                      <p:cBhvr>
                                        <p:cTn id="68" dur="1" fill="hold">
                                          <p:stCondLst>
                                            <p:cond delay="0"/>
                                          </p:stCondLst>
                                        </p:cTn>
                                        <p:tgtEl>
                                          <p:spTgt spid="61"/>
                                        </p:tgtEl>
                                        <p:attrNameLst>
                                          <p:attrName>style.visibility</p:attrName>
                                        </p:attrNameLst>
                                      </p:cBhvr>
                                      <p:to>
                                        <p:strVal val="visible"/>
                                      </p:to>
                                    </p:set>
                                    <p:animEffect transition="in" filter="wipe(left)">
                                      <p:cBhvr>
                                        <p:cTn id="69" dur="500"/>
                                        <p:tgtEl>
                                          <p:spTgt spid="61"/>
                                        </p:tgtEl>
                                      </p:cBhvr>
                                    </p:animEffect>
                                  </p:childTnLst>
                                </p:cTn>
                              </p:par>
                              <p:par>
                                <p:cTn id="70" presetID="22" presetClass="entr" presetSubtype="8" fill="hold" grpId="0" nodeType="withEffect">
                                  <p:stCondLst>
                                    <p:cond delay="900"/>
                                  </p:stCondLst>
                                  <p:childTnLst>
                                    <p:set>
                                      <p:cBhvr>
                                        <p:cTn id="71" dur="1" fill="hold">
                                          <p:stCondLst>
                                            <p:cond delay="0"/>
                                          </p:stCondLst>
                                        </p:cTn>
                                        <p:tgtEl>
                                          <p:spTgt spid="57"/>
                                        </p:tgtEl>
                                        <p:attrNameLst>
                                          <p:attrName>style.visibility</p:attrName>
                                        </p:attrNameLst>
                                      </p:cBhvr>
                                      <p:to>
                                        <p:strVal val="visible"/>
                                      </p:to>
                                    </p:set>
                                    <p:animEffect transition="in" filter="wipe(left)">
                                      <p:cBhvr>
                                        <p:cTn id="72" dur="500"/>
                                        <p:tgtEl>
                                          <p:spTgt spid="57"/>
                                        </p:tgtEl>
                                      </p:cBhvr>
                                    </p:animEffect>
                                  </p:childTnLst>
                                </p:cTn>
                              </p:par>
                            </p:childTnLst>
                          </p:cTn>
                        </p:par>
                        <p:par>
                          <p:cTn id="73" fill="hold">
                            <p:stCondLst>
                              <p:cond delay="3900"/>
                            </p:stCondLst>
                            <p:childTnLst>
                              <p:par>
                                <p:cTn id="74" presetID="22" presetClass="entr" presetSubtype="8" fill="hold" grpId="0" nodeType="afterEffect">
                                  <p:stCondLst>
                                    <p:cond delay="0"/>
                                  </p:stCondLst>
                                  <p:childTnLst>
                                    <p:set>
                                      <p:cBhvr>
                                        <p:cTn id="75" dur="1" fill="hold">
                                          <p:stCondLst>
                                            <p:cond delay="0"/>
                                          </p:stCondLst>
                                        </p:cTn>
                                        <p:tgtEl>
                                          <p:spTgt spid="62"/>
                                        </p:tgtEl>
                                        <p:attrNameLst>
                                          <p:attrName>style.visibility</p:attrName>
                                        </p:attrNameLst>
                                      </p:cBhvr>
                                      <p:to>
                                        <p:strVal val="visible"/>
                                      </p:to>
                                    </p:set>
                                    <p:animEffect transition="in" filter="wipe(left)">
                                      <p:cBhvr>
                                        <p:cTn id="76" dur="500"/>
                                        <p:tgtEl>
                                          <p:spTgt spid="62"/>
                                        </p:tgtEl>
                                      </p:cBhvr>
                                    </p:animEffect>
                                  </p:childTnLst>
                                </p:cTn>
                              </p:par>
                            </p:childTnLst>
                          </p:cTn>
                        </p:par>
                        <p:par>
                          <p:cTn id="77" fill="hold">
                            <p:stCondLst>
                              <p:cond delay="4400"/>
                            </p:stCondLst>
                            <p:childTnLst>
                              <p:par>
                                <p:cTn id="78" presetID="10" presetClass="entr" presetSubtype="0" fill="hold" grpId="0" nodeType="afterEffect">
                                  <p:stCondLst>
                                    <p:cond delay="0"/>
                                  </p:stCondLst>
                                  <p:childTnLst>
                                    <p:set>
                                      <p:cBhvr>
                                        <p:cTn id="79" dur="1" fill="hold">
                                          <p:stCondLst>
                                            <p:cond delay="0"/>
                                          </p:stCondLst>
                                        </p:cTn>
                                        <p:tgtEl>
                                          <p:spTgt spid="63"/>
                                        </p:tgtEl>
                                        <p:attrNameLst>
                                          <p:attrName>style.visibility</p:attrName>
                                        </p:attrNameLst>
                                      </p:cBhvr>
                                      <p:to>
                                        <p:strVal val="visible"/>
                                      </p:to>
                                    </p:set>
                                    <p:animEffect transition="in" filter="fade">
                                      <p:cBhvr>
                                        <p:cTn id="80"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46" grpId="0" animBg="1"/>
      <p:bldP spid="47" grpId="0" animBg="1"/>
      <p:bldP spid="48" grpId="0" animBg="1"/>
      <p:bldP spid="49" grpId="0" animBg="1"/>
      <p:bldP spid="50" grpId="0" animBg="1"/>
      <p:bldP spid="51" grpId="0" animBg="1"/>
      <p:bldP spid="52" grpId="0" animBg="1"/>
      <p:bldP spid="53" grpId="0" animBg="1"/>
      <p:bldP spid="54" grpId="0"/>
      <p:bldP spid="55" grpId="0"/>
      <p:bldP spid="56" grpId="0"/>
      <p:bldP spid="57" grpId="0"/>
      <p:bldP spid="58" grpId="0"/>
      <p:bldP spid="59" grpId="0"/>
      <p:bldP spid="60" grpId="0"/>
      <p:bldP spid="61" grpId="0"/>
      <p:bldP spid="62" grpId="0"/>
      <p:bldP spid="6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p:cNvSpPr/>
          <p:nvPr/>
        </p:nvSpPr>
        <p:spPr>
          <a:xfrm>
            <a:off x="1" y="2439624"/>
            <a:ext cx="14082713" cy="1492372"/>
          </a:xfrm>
          <a:prstGeom prst="rect">
            <a:avLst/>
          </a:prstGeom>
          <a:solidFill>
            <a:schemeClr val="bg1">
              <a:alpha val="84000"/>
            </a:schemeClr>
          </a:solidFill>
          <a:ln>
            <a:noFill/>
          </a:ln>
          <a:effectLst>
            <a:outerShdw blurRad="1397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37" name="TextBox 36"/>
          <p:cNvSpPr txBox="1"/>
          <p:nvPr/>
        </p:nvSpPr>
        <p:spPr>
          <a:xfrm>
            <a:off x="6789113" y="4191698"/>
            <a:ext cx="1583045"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 </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完成概述</a:t>
            </a:r>
          </a:p>
        </p:txBody>
      </p:sp>
      <p:sp>
        <p:nvSpPr>
          <p:cNvPr id="41" name="TextBox 40"/>
          <p:cNvSpPr txBox="1"/>
          <p:nvPr/>
        </p:nvSpPr>
        <p:spPr>
          <a:xfrm>
            <a:off x="8449856" y="4191698"/>
            <a:ext cx="1517366"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a:t>
            </a:r>
            <a:r>
              <a:rPr lang="zh-CN" altLang="en-US" sz="1853" dirty="0">
                <a:solidFill>
                  <a:srgbClr val="D00000"/>
                </a:solidFill>
                <a:latin typeface="微软雅黑" panose="020B0503020204020204" pitchFamily="34" charset="-122"/>
                <a:ea typeface="微软雅黑" panose="020B0503020204020204" pitchFamily="34" charset="-122"/>
              </a:rPr>
              <a:t> </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完成阶段</a:t>
            </a:r>
          </a:p>
        </p:txBody>
      </p:sp>
      <p:sp>
        <p:nvSpPr>
          <p:cNvPr id="42" name="TextBox 41"/>
          <p:cNvSpPr txBox="1"/>
          <p:nvPr/>
        </p:nvSpPr>
        <p:spPr>
          <a:xfrm>
            <a:off x="6789113" y="4828916"/>
            <a:ext cx="1583045"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a:t>
            </a:r>
            <a:r>
              <a:rPr lang="zh-CN" altLang="en-US" sz="1853" dirty="0">
                <a:solidFill>
                  <a:srgbClr val="D00000"/>
                </a:solidFill>
                <a:latin typeface="微软雅黑" panose="020B0503020204020204" pitchFamily="34" charset="-122"/>
                <a:ea typeface="微软雅黑" panose="020B0503020204020204" pitchFamily="34" charset="-122"/>
              </a:rPr>
              <a:t> </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团队完成</a:t>
            </a:r>
          </a:p>
        </p:txBody>
      </p:sp>
      <p:sp>
        <p:nvSpPr>
          <p:cNvPr id="43" name="TextBox 42"/>
          <p:cNvSpPr txBox="1"/>
          <p:nvPr/>
        </p:nvSpPr>
        <p:spPr>
          <a:xfrm>
            <a:off x="8449856" y="4828916"/>
            <a:ext cx="1517366"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 </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完成比例</a:t>
            </a:r>
          </a:p>
        </p:txBody>
      </p:sp>
      <p:sp>
        <p:nvSpPr>
          <p:cNvPr id="44" name="TextBox 43"/>
          <p:cNvSpPr txBox="1"/>
          <p:nvPr/>
        </p:nvSpPr>
        <p:spPr>
          <a:xfrm>
            <a:off x="6821952" y="5451771"/>
            <a:ext cx="1517366"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a:t>
            </a:r>
            <a:r>
              <a:rPr lang="zh-CN" altLang="en-US" sz="1853" dirty="0">
                <a:solidFill>
                  <a:srgbClr val="D00000"/>
                </a:solidFill>
                <a:latin typeface="微软雅黑" panose="020B0503020204020204" pitchFamily="34" charset="-122"/>
                <a:ea typeface="微软雅黑" panose="020B0503020204020204" pitchFamily="34" charset="-122"/>
              </a:rPr>
              <a:t> </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季度完成</a:t>
            </a:r>
          </a:p>
        </p:txBody>
      </p:sp>
      <p:sp>
        <p:nvSpPr>
          <p:cNvPr id="45" name="TextBox 44"/>
          <p:cNvSpPr txBox="1"/>
          <p:nvPr/>
        </p:nvSpPr>
        <p:spPr>
          <a:xfrm>
            <a:off x="8449856" y="5427598"/>
            <a:ext cx="1778745"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 </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月计划完成</a:t>
            </a:r>
          </a:p>
        </p:txBody>
      </p:sp>
      <p:grpSp>
        <p:nvGrpSpPr>
          <p:cNvPr id="46" name="组合 45"/>
          <p:cNvGrpSpPr/>
          <p:nvPr/>
        </p:nvGrpSpPr>
        <p:grpSpPr>
          <a:xfrm>
            <a:off x="2696796" y="6227262"/>
            <a:ext cx="452009" cy="452172"/>
            <a:chOff x="1463339" y="1072758"/>
            <a:chExt cx="1546058" cy="1546058"/>
          </a:xfrm>
          <a:effectLst>
            <a:outerShdw blurRad="330200" dist="215900" dir="6900000" sx="71000" sy="71000" algn="t" rotWithShape="0">
              <a:prstClr val="black">
                <a:alpha val="54000"/>
              </a:prstClr>
            </a:outerShdw>
          </a:effectLst>
        </p:grpSpPr>
        <p:sp>
          <p:nvSpPr>
            <p:cNvPr id="47" name="同心圆 46"/>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48" name="椭圆 47"/>
            <p:cNvSpPr/>
            <p:nvPr/>
          </p:nvSpPr>
          <p:spPr>
            <a:xfrm>
              <a:off x="1484232" y="1093651"/>
              <a:ext cx="1504274"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49" name="矩形 48"/>
          <p:cNvSpPr/>
          <p:nvPr/>
        </p:nvSpPr>
        <p:spPr>
          <a:xfrm>
            <a:off x="-2499" y="7518665"/>
            <a:ext cx="14082713" cy="5192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nvGrpSpPr>
          <p:cNvPr id="50" name="组合 49"/>
          <p:cNvGrpSpPr/>
          <p:nvPr/>
        </p:nvGrpSpPr>
        <p:grpSpPr>
          <a:xfrm>
            <a:off x="4230609" y="1922705"/>
            <a:ext cx="2268993" cy="2268993"/>
            <a:chOff x="4508674" y="2118116"/>
            <a:chExt cx="2204282" cy="2204282"/>
          </a:xfrm>
        </p:grpSpPr>
        <p:grpSp>
          <p:nvGrpSpPr>
            <p:cNvPr id="63" name="组合 62"/>
            <p:cNvGrpSpPr/>
            <p:nvPr/>
          </p:nvGrpSpPr>
          <p:grpSpPr>
            <a:xfrm>
              <a:off x="4508674" y="2118116"/>
              <a:ext cx="2204282" cy="2204282"/>
              <a:chOff x="1517331" y="1125257"/>
              <a:chExt cx="2204282" cy="2204282"/>
            </a:xfrm>
          </p:grpSpPr>
          <p:sp>
            <p:nvSpPr>
              <p:cNvPr id="65" name="椭圆 64"/>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66" name="椭圆 65"/>
              <p:cNvSpPr/>
              <p:nvPr/>
            </p:nvSpPr>
            <p:spPr>
              <a:xfrm>
                <a:off x="1719372" y="1327298"/>
                <a:ext cx="1800200" cy="18002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sp>
          <p:nvSpPr>
            <p:cNvPr id="64" name="TextBox 63"/>
            <p:cNvSpPr txBox="1"/>
            <p:nvPr/>
          </p:nvSpPr>
          <p:spPr>
            <a:xfrm>
              <a:off x="5044082" y="2653915"/>
              <a:ext cx="1133465" cy="1137876"/>
            </a:xfrm>
            <a:prstGeom prst="rect">
              <a:avLst/>
            </a:prstGeom>
            <a:noFill/>
          </p:spPr>
          <p:txBody>
            <a:bodyPr wrap="square" rtlCol="0">
              <a:spAutoFit/>
            </a:bodyPr>
            <a:lstStyle/>
            <a:p>
              <a:r>
                <a:rPr lang="en-US" altLang="zh-CN" sz="6794" dirty="0">
                  <a:solidFill>
                    <a:schemeClr val="bg1"/>
                  </a:solidFill>
                  <a:latin typeface="DFGothic-EB" panose="02010609010101010101" pitchFamily="1" charset="-128"/>
                  <a:ea typeface="DFGothic-EB" panose="02010609010101010101" pitchFamily="1" charset="-128"/>
                </a:rPr>
                <a:t>02</a:t>
              </a:r>
              <a:endParaRPr lang="zh-CN" altLang="en-US" sz="6794" dirty="0">
                <a:solidFill>
                  <a:schemeClr val="bg1"/>
                </a:solidFill>
                <a:latin typeface="DFGothic-EB" panose="02010609010101010101" pitchFamily="1" charset="-128"/>
                <a:ea typeface="DFGothic-EB" panose="02010609010101010101" pitchFamily="1" charset="-128"/>
              </a:endParaRPr>
            </a:p>
          </p:txBody>
        </p:sp>
      </p:grpSp>
      <p:grpSp>
        <p:nvGrpSpPr>
          <p:cNvPr id="67" name="组合 66"/>
          <p:cNvGrpSpPr/>
          <p:nvPr/>
        </p:nvGrpSpPr>
        <p:grpSpPr>
          <a:xfrm>
            <a:off x="643361" y="5370105"/>
            <a:ext cx="655637" cy="655637"/>
            <a:chOff x="1517331" y="1125257"/>
            <a:chExt cx="2204282" cy="2204282"/>
          </a:xfrm>
        </p:grpSpPr>
        <p:sp>
          <p:nvSpPr>
            <p:cNvPr id="68" name="椭圆 67"/>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69" name="椭圆 68"/>
            <p:cNvSpPr/>
            <p:nvPr/>
          </p:nvSpPr>
          <p:spPr>
            <a:xfrm>
              <a:off x="1719372" y="1327298"/>
              <a:ext cx="1800200" cy="180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grpSp>
        <p:nvGrpSpPr>
          <p:cNvPr id="70" name="组合 69"/>
          <p:cNvGrpSpPr/>
          <p:nvPr/>
        </p:nvGrpSpPr>
        <p:grpSpPr>
          <a:xfrm>
            <a:off x="315542" y="6453348"/>
            <a:ext cx="655637" cy="655637"/>
            <a:chOff x="1517331" y="1125257"/>
            <a:chExt cx="2204282" cy="2204282"/>
          </a:xfrm>
        </p:grpSpPr>
        <p:sp>
          <p:nvSpPr>
            <p:cNvPr id="71" name="椭圆 70"/>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72" name="椭圆 71"/>
            <p:cNvSpPr/>
            <p:nvPr/>
          </p:nvSpPr>
          <p:spPr>
            <a:xfrm>
              <a:off x="1719372" y="1327298"/>
              <a:ext cx="1800200" cy="18002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grpSp>
        <p:nvGrpSpPr>
          <p:cNvPr id="73" name="组合 72"/>
          <p:cNvGrpSpPr/>
          <p:nvPr/>
        </p:nvGrpSpPr>
        <p:grpSpPr>
          <a:xfrm>
            <a:off x="1376527" y="6025742"/>
            <a:ext cx="535449" cy="535449"/>
            <a:chOff x="1517331" y="1125257"/>
            <a:chExt cx="2204282" cy="2204282"/>
          </a:xfrm>
        </p:grpSpPr>
        <p:sp>
          <p:nvSpPr>
            <p:cNvPr id="74" name="椭圆 73"/>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75" name="椭圆 74"/>
            <p:cNvSpPr/>
            <p:nvPr/>
          </p:nvSpPr>
          <p:spPr>
            <a:xfrm>
              <a:off x="1719372" y="1327298"/>
              <a:ext cx="1800200" cy="18002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sp>
        <p:nvSpPr>
          <p:cNvPr id="76" name="TextBox 75"/>
          <p:cNvSpPr txBox="1"/>
          <p:nvPr/>
        </p:nvSpPr>
        <p:spPr>
          <a:xfrm>
            <a:off x="6864894" y="2869200"/>
            <a:ext cx="3014526" cy="662617"/>
          </a:xfrm>
          <a:prstGeom prst="rect">
            <a:avLst/>
          </a:prstGeom>
          <a:noFill/>
        </p:spPr>
        <p:txBody>
          <a:bodyPr wrap="square" rtlCol="0">
            <a:spAutoFit/>
          </a:bodyPr>
          <a:lstStyle/>
          <a:p>
            <a:r>
              <a:rPr lang="zh-CN" altLang="en-US" sz="3706" b="1" spc="-154" dirty="0">
                <a:solidFill>
                  <a:schemeClr val="accent2"/>
                </a:solidFill>
                <a:latin typeface="思源黑体 CN Bold" pitchFamily="34" charset="-122"/>
                <a:ea typeface="思源黑体 CN Bold" pitchFamily="34" charset="-122"/>
              </a:rPr>
              <a:t>工作完成情况</a:t>
            </a:r>
          </a:p>
        </p:txBody>
      </p:sp>
      <p:grpSp>
        <p:nvGrpSpPr>
          <p:cNvPr id="77" name="组合 76"/>
          <p:cNvGrpSpPr/>
          <p:nvPr/>
        </p:nvGrpSpPr>
        <p:grpSpPr>
          <a:xfrm>
            <a:off x="12028831" y="120416"/>
            <a:ext cx="655637" cy="655637"/>
            <a:chOff x="1517331" y="1125257"/>
            <a:chExt cx="2204282" cy="2204282"/>
          </a:xfrm>
        </p:grpSpPr>
        <p:sp>
          <p:nvSpPr>
            <p:cNvPr id="78" name="椭圆 77"/>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79" name="椭圆 78"/>
            <p:cNvSpPr/>
            <p:nvPr/>
          </p:nvSpPr>
          <p:spPr>
            <a:xfrm>
              <a:off x="1719372" y="1327298"/>
              <a:ext cx="1800200" cy="180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grpSp>
        <p:nvGrpSpPr>
          <p:cNvPr id="80" name="组合 79"/>
          <p:cNvGrpSpPr/>
          <p:nvPr/>
        </p:nvGrpSpPr>
        <p:grpSpPr>
          <a:xfrm>
            <a:off x="13187539" y="204731"/>
            <a:ext cx="655637" cy="655637"/>
            <a:chOff x="1517331" y="1125257"/>
            <a:chExt cx="2204282" cy="2204282"/>
          </a:xfrm>
        </p:grpSpPr>
        <p:sp>
          <p:nvSpPr>
            <p:cNvPr id="83" name="椭圆 82"/>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84" name="椭圆 83"/>
            <p:cNvSpPr/>
            <p:nvPr/>
          </p:nvSpPr>
          <p:spPr>
            <a:xfrm>
              <a:off x="1719372" y="1327298"/>
              <a:ext cx="1800200" cy="18002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grpSp>
        <p:nvGrpSpPr>
          <p:cNvPr id="85" name="组合 84"/>
          <p:cNvGrpSpPr/>
          <p:nvPr/>
        </p:nvGrpSpPr>
        <p:grpSpPr>
          <a:xfrm>
            <a:off x="12371064" y="769537"/>
            <a:ext cx="935391" cy="935391"/>
            <a:chOff x="1517331" y="1125257"/>
            <a:chExt cx="2204282" cy="2204282"/>
          </a:xfrm>
        </p:grpSpPr>
        <p:sp>
          <p:nvSpPr>
            <p:cNvPr id="86" name="椭圆 85"/>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87" name="椭圆 86"/>
            <p:cNvSpPr/>
            <p:nvPr/>
          </p:nvSpPr>
          <p:spPr>
            <a:xfrm>
              <a:off x="1719372" y="1327298"/>
              <a:ext cx="1800200" cy="18002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grpSp>
        <p:nvGrpSpPr>
          <p:cNvPr id="88" name="组合 87"/>
          <p:cNvGrpSpPr/>
          <p:nvPr/>
        </p:nvGrpSpPr>
        <p:grpSpPr>
          <a:xfrm>
            <a:off x="11636917" y="1284982"/>
            <a:ext cx="452009" cy="452172"/>
            <a:chOff x="1463339" y="1072758"/>
            <a:chExt cx="1546058" cy="1546058"/>
          </a:xfrm>
          <a:effectLst>
            <a:outerShdw blurRad="330200" dist="215900" dir="6900000" sx="71000" sy="71000" algn="t" rotWithShape="0">
              <a:prstClr val="black">
                <a:alpha val="54000"/>
              </a:prstClr>
            </a:outerShdw>
          </a:effectLst>
        </p:grpSpPr>
        <p:sp>
          <p:nvSpPr>
            <p:cNvPr id="89" name="同心圆 8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90" name="椭圆 89"/>
            <p:cNvSpPr/>
            <p:nvPr/>
          </p:nvSpPr>
          <p:spPr>
            <a:xfrm>
              <a:off x="1484232" y="1093651"/>
              <a:ext cx="1504274"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51" name="TextBox 50"/>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Tree>
    <p:extLst>
      <p:ext uri="{BB962C8B-B14F-4D97-AF65-F5344CB8AC3E}">
        <p14:creationId xmlns:p14="http://schemas.microsoft.com/office/powerpoint/2010/main" val="3089446937"/>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p:tgtEl>
                                              <p:spTgt spid="34"/>
                                            </p:tgtEl>
                                            <p:attrNameLst>
                                              <p:attrName>ppt_x</p:attrName>
                                            </p:attrNameLst>
                                          </p:cBhvr>
                                          <p:tavLst>
                                            <p:tav tm="0">
                                              <p:val>
                                                <p:strVal val="#ppt_x-#ppt_w*1.125000"/>
                                              </p:val>
                                            </p:tav>
                                            <p:tav tm="100000">
                                              <p:val>
                                                <p:strVal val="#ppt_x"/>
                                              </p:val>
                                            </p:tav>
                                          </p:tavLst>
                                        </p:anim>
                                        <p:animEffect transition="in" filter="wipe(right)">
                                          <p:cBhvr>
                                            <p:cTn id="8" dur="500"/>
                                            <p:tgtEl>
                                              <p:spTgt spid="34"/>
                                            </p:tgtEl>
                                          </p:cBhvr>
                                        </p:animEffect>
                                      </p:childTnLst>
                                    </p:cTn>
                                  </p:par>
                                </p:childTnLst>
                              </p:cTn>
                            </p:par>
                            <p:par>
                              <p:cTn id="9" fill="hold">
                                <p:stCondLst>
                                  <p:cond delay="500"/>
                                </p:stCondLst>
                                <p:childTnLst>
                                  <p:par>
                                    <p:cTn id="10" presetID="2" presetClass="entr" presetSubtype="12" fill="hold" nodeType="afterEffect">
                                      <p:stCondLst>
                                        <p:cond delay="0"/>
                                      </p:stCondLst>
                                      <p:childTnLst>
                                        <p:set>
                                          <p:cBhvr>
                                            <p:cTn id="11" dur="1" fill="hold">
                                              <p:stCondLst>
                                                <p:cond delay="0"/>
                                              </p:stCondLst>
                                            </p:cTn>
                                            <p:tgtEl>
                                              <p:spTgt spid="46"/>
                                            </p:tgtEl>
                                            <p:attrNameLst>
                                              <p:attrName>style.visibility</p:attrName>
                                            </p:attrNameLst>
                                          </p:cBhvr>
                                          <p:to>
                                            <p:strVal val="visible"/>
                                          </p:to>
                                        </p:set>
                                        <p:anim calcmode="lin" valueType="num">
                                          <p:cBhvr additive="base">
                                            <p:cTn id="12" dur="500" fill="hold"/>
                                            <p:tgtEl>
                                              <p:spTgt spid="46"/>
                                            </p:tgtEl>
                                            <p:attrNameLst>
                                              <p:attrName>ppt_x</p:attrName>
                                            </p:attrNameLst>
                                          </p:cBhvr>
                                          <p:tavLst>
                                            <p:tav tm="0">
                                              <p:val>
                                                <p:strVal val="0-#ppt_w/2"/>
                                              </p:val>
                                            </p:tav>
                                            <p:tav tm="100000">
                                              <p:val>
                                                <p:strVal val="#ppt_x"/>
                                              </p:val>
                                            </p:tav>
                                          </p:tavLst>
                                        </p:anim>
                                        <p:anim calcmode="lin" valueType="num">
                                          <p:cBhvr additive="base">
                                            <p:cTn id="13" dur="500" fill="hold"/>
                                            <p:tgtEl>
                                              <p:spTgt spid="46"/>
                                            </p:tgtEl>
                                            <p:attrNameLst>
                                              <p:attrName>ppt_y</p:attrName>
                                            </p:attrNameLst>
                                          </p:cBhvr>
                                          <p:tavLst>
                                            <p:tav tm="0">
                                              <p:val>
                                                <p:strVal val="1+#ppt_h/2"/>
                                              </p:val>
                                            </p:tav>
                                            <p:tav tm="100000">
                                              <p:val>
                                                <p:strVal val="#ppt_y"/>
                                              </p:val>
                                            </p:tav>
                                          </p:tavLst>
                                        </p:anim>
                                      </p:childTnLst>
                                    </p:cTn>
                                  </p:par>
                                  <p:par>
                                    <p:cTn id="14" presetID="2" presetClass="entr" presetSubtype="12" accel="90000" fill="hold" nodeType="withEffect" p14:presetBounceEnd="52000">
                                      <p:stCondLst>
                                        <p:cond delay="300"/>
                                      </p:stCondLst>
                                      <p:childTnLst>
                                        <p:set>
                                          <p:cBhvr>
                                            <p:cTn id="15" dur="1" fill="hold">
                                              <p:stCondLst>
                                                <p:cond delay="0"/>
                                              </p:stCondLst>
                                            </p:cTn>
                                            <p:tgtEl>
                                              <p:spTgt spid="73"/>
                                            </p:tgtEl>
                                            <p:attrNameLst>
                                              <p:attrName>style.visibility</p:attrName>
                                            </p:attrNameLst>
                                          </p:cBhvr>
                                          <p:to>
                                            <p:strVal val="visible"/>
                                          </p:to>
                                        </p:set>
                                        <p:anim calcmode="lin" valueType="num" p14:bounceEnd="52000">
                                          <p:cBhvr additive="base">
                                            <p:cTn id="16" dur="500" fill="hold"/>
                                            <p:tgtEl>
                                              <p:spTgt spid="73"/>
                                            </p:tgtEl>
                                            <p:attrNameLst>
                                              <p:attrName>ppt_x</p:attrName>
                                            </p:attrNameLst>
                                          </p:cBhvr>
                                          <p:tavLst>
                                            <p:tav tm="0">
                                              <p:val>
                                                <p:strVal val="0-#ppt_w/2"/>
                                              </p:val>
                                            </p:tav>
                                            <p:tav tm="100000">
                                              <p:val>
                                                <p:strVal val="#ppt_x"/>
                                              </p:val>
                                            </p:tav>
                                          </p:tavLst>
                                        </p:anim>
                                        <p:anim calcmode="lin" valueType="num" p14:bounceEnd="52000">
                                          <p:cBhvr additive="base">
                                            <p:cTn id="17" dur="500" fill="hold"/>
                                            <p:tgtEl>
                                              <p:spTgt spid="73"/>
                                            </p:tgtEl>
                                            <p:attrNameLst>
                                              <p:attrName>ppt_y</p:attrName>
                                            </p:attrNameLst>
                                          </p:cBhvr>
                                          <p:tavLst>
                                            <p:tav tm="0">
                                              <p:val>
                                                <p:strVal val="1+#ppt_h/2"/>
                                              </p:val>
                                            </p:tav>
                                            <p:tav tm="100000">
                                              <p:val>
                                                <p:strVal val="#ppt_y"/>
                                              </p:val>
                                            </p:tav>
                                          </p:tavLst>
                                        </p:anim>
                                      </p:childTnLst>
                                    </p:cTn>
                                  </p:par>
                                  <p:par>
                                    <p:cTn id="18" presetID="2" presetClass="entr" presetSubtype="12" accel="90000" fill="hold" nodeType="withEffect" p14:presetBounceEnd="52000">
                                      <p:stCondLst>
                                        <p:cond delay="600"/>
                                      </p:stCondLst>
                                      <p:childTnLst>
                                        <p:set>
                                          <p:cBhvr>
                                            <p:cTn id="19" dur="1" fill="hold">
                                              <p:stCondLst>
                                                <p:cond delay="0"/>
                                              </p:stCondLst>
                                            </p:cTn>
                                            <p:tgtEl>
                                              <p:spTgt spid="67"/>
                                            </p:tgtEl>
                                            <p:attrNameLst>
                                              <p:attrName>style.visibility</p:attrName>
                                            </p:attrNameLst>
                                          </p:cBhvr>
                                          <p:to>
                                            <p:strVal val="visible"/>
                                          </p:to>
                                        </p:set>
                                        <p:anim calcmode="lin" valueType="num" p14:bounceEnd="52000">
                                          <p:cBhvr additive="base">
                                            <p:cTn id="20" dur="500" fill="hold"/>
                                            <p:tgtEl>
                                              <p:spTgt spid="67"/>
                                            </p:tgtEl>
                                            <p:attrNameLst>
                                              <p:attrName>ppt_x</p:attrName>
                                            </p:attrNameLst>
                                          </p:cBhvr>
                                          <p:tavLst>
                                            <p:tav tm="0">
                                              <p:val>
                                                <p:strVal val="0-#ppt_w/2"/>
                                              </p:val>
                                            </p:tav>
                                            <p:tav tm="100000">
                                              <p:val>
                                                <p:strVal val="#ppt_x"/>
                                              </p:val>
                                            </p:tav>
                                          </p:tavLst>
                                        </p:anim>
                                        <p:anim calcmode="lin" valueType="num" p14:bounceEnd="52000">
                                          <p:cBhvr additive="base">
                                            <p:cTn id="21" dur="500" fill="hold"/>
                                            <p:tgtEl>
                                              <p:spTgt spid="67"/>
                                            </p:tgtEl>
                                            <p:attrNameLst>
                                              <p:attrName>ppt_y</p:attrName>
                                            </p:attrNameLst>
                                          </p:cBhvr>
                                          <p:tavLst>
                                            <p:tav tm="0">
                                              <p:val>
                                                <p:strVal val="1+#ppt_h/2"/>
                                              </p:val>
                                            </p:tav>
                                            <p:tav tm="100000">
                                              <p:val>
                                                <p:strVal val="#ppt_y"/>
                                              </p:val>
                                            </p:tav>
                                          </p:tavLst>
                                        </p:anim>
                                      </p:childTnLst>
                                    </p:cTn>
                                  </p:par>
                                  <p:par>
                                    <p:cTn id="22" presetID="2" presetClass="entr" presetSubtype="12" accel="90000" fill="hold" nodeType="withEffect" p14:presetBounceEnd="52000">
                                      <p:stCondLst>
                                        <p:cond delay="900"/>
                                      </p:stCondLst>
                                      <p:childTnLst>
                                        <p:set>
                                          <p:cBhvr>
                                            <p:cTn id="23" dur="1" fill="hold">
                                              <p:stCondLst>
                                                <p:cond delay="0"/>
                                              </p:stCondLst>
                                            </p:cTn>
                                            <p:tgtEl>
                                              <p:spTgt spid="70"/>
                                            </p:tgtEl>
                                            <p:attrNameLst>
                                              <p:attrName>style.visibility</p:attrName>
                                            </p:attrNameLst>
                                          </p:cBhvr>
                                          <p:to>
                                            <p:strVal val="visible"/>
                                          </p:to>
                                        </p:set>
                                        <p:anim calcmode="lin" valueType="num" p14:bounceEnd="52000">
                                          <p:cBhvr additive="base">
                                            <p:cTn id="24" dur="500" fill="hold"/>
                                            <p:tgtEl>
                                              <p:spTgt spid="70"/>
                                            </p:tgtEl>
                                            <p:attrNameLst>
                                              <p:attrName>ppt_x</p:attrName>
                                            </p:attrNameLst>
                                          </p:cBhvr>
                                          <p:tavLst>
                                            <p:tav tm="0">
                                              <p:val>
                                                <p:strVal val="0-#ppt_w/2"/>
                                              </p:val>
                                            </p:tav>
                                            <p:tav tm="100000">
                                              <p:val>
                                                <p:strVal val="#ppt_x"/>
                                              </p:val>
                                            </p:tav>
                                          </p:tavLst>
                                        </p:anim>
                                        <p:anim calcmode="lin" valueType="num" p14:bounceEnd="52000">
                                          <p:cBhvr additive="base">
                                            <p:cTn id="25" dur="500" fill="hold"/>
                                            <p:tgtEl>
                                              <p:spTgt spid="70"/>
                                            </p:tgtEl>
                                            <p:attrNameLst>
                                              <p:attrName>ppt_y</p:attrName>
                                            </p:attrNameLst>
                                          </p:cBhvr>
                                          <p:tavLst>
                                            <p:tav tm="0">
                                              <p:val>
                                                <p:strVal val="1+#ppt_h/2"/>
                                              </p:val>
                                            </p:tav>
                                            <p:tav tm="100000">
                                              <p:val>
                                                <p:strVal val="#ppt_y"/>
                                              </p:val>
                                            </p:tav>
                                          </p:tavLst>
                                        </p:anim>
                                      </p:childTnLst>
                                    </p:cTn>
                                  </p:par>
                                  <p:par>
                                    <p:cTn id="26" presetID="2" presetClass="entr" presetSubtype="3" accel="90000" fill="hold" nodeType="withEffect" p14:presetBounceEnd="52000">
                                      <p:stCondLst>
                                        <p:cond delay="0"/>
                                      </p:stCondLst>
                                      <p:childTnLst>
                                        <p:set>
                                          <p:cBhvr>
                                            <p:cTn id="27" dur="1" fill="hold">
                                              <p:stCondLst>
                                                <p:cond delay="0"/>
                                              </p:stCondLst>
                                            </p:cTn>
                                            <p:tgtEl>
                                              <p:spTgt spid="85"/>
                                            </p:tgtEl>
                                            <p:attrNameLst>
                                              <p:attrName>style.visibility</p:attrName>
                                            </p:attrNameLst>
                                          </p:cBhvr>
                                          <p:to>
                                            <p:strVal val="visible"/>
                                          </p:to>
                                        </p:set>
                                        <p:anim calcmode="lin" valueType="num" p14:bounceEnd="52000">
                                          <p:cBhvr additive="base">
                                            <p:cTn id="28" dur="500" fill="hold"/>
                                            <p:tgtEl>
                                              <p:spTgt spid="85"/>
                                            </p:tgtEl>
                                            <p:attrNameLst>
                                              <p:attrName>ppt_x</p:attrName>
                                            </p:attrNameLst>
                                          </p:cBhvr>
                                          <p:tavLst>
                                            <p:tav tm="0">
                                              <p:val>
                                                <p:strVal val="1+#ppt_w/2"/>
                                              </p:val>
                                            </p:tav>
                                            <p:tav tm="100000">
                                              <p:val>
                                                <p:strVal val="#ppt_x"/>
                                              </p:val>
                                            </p:tav>
                                          </p:tavLst>
                                        </p:anim>
                                        <p:anim calcmode="lin" valueType="num" p14:bounceEnd="52000">
                                          <p:cBhvr additive="base">
                                            <p:cTn id="29" dur="500" fill="hold"/>
                                            <p:tgtEl>
                                              <p:spTgt spid="85"/>
                                            </p:tgtEl>
                                            <p:attrNameLst>
                                              <p:attrName>ppt_y</p:attrName>
                                            </p:attrNameLst>
                                          </p:cBhvr>
                                          <p:tavLst>
                                            <p:tav tm="0">
                                              <p:val>
                                                <p:strVal val="0-#ppt_h/2"/>
                                              </p:val>
                                            </p:tav>
                                            <p:tav tm="100000">
                                              <p:val>
                                                <p:strVal val="#ppt_y"/>
                                              </p:val>
                                            </p:tav>
                                          </p:tavLst>
                                        </p:anim>
                                      </p:childTnLst>
                                    </p:cTn>
                                  </p:par>
                                  <p:par>
                                    <p:cTn id="30" presetID="2" presetClass="entr" presetSubtype="3" accel="90000" fill="hold" nodeType="withEffect" p14:presetBounceEnd="52000">
                                      <p:stCondLst>
                                        <p:cond delay="300"/>
                                      </p:stCondLst>
                                      <p:childTnLst>
                                        <p:set>
                                          <p:cBhvr>
                                            <p:cTn id="31" dur="1" fill="hold">
                                              <p:stCondLst>
                                                <p:cond delay="0"/>
                                              </p:stCondLst>
                                            </p:cTn>
                                            <p:tgtEl>
                                              <p:spTgt spid="77"/>
                                            </p:tgtEl>
                                            <p:attrNameLst>
                                              <p:attrName>style.visibility</p:attrName>
                                            </p:attrNameLst>
                                          </p:cBhvr>
                                          <p:to>
                                            <p:strVal val="visible"/>
                                          </p:to>
                                        </p:set>
                                        <p:anim calcmode="lin" valueType="num" p14:bounceEnd="52000">
                                          <p:cBhvr additive="base">
                                            <p:cTn id="32" dur="500" fill="hold"/>
                                            <p:tgtEl>
                                              <p:spTgt spid="77"/>
                                            </p:tgtEl>
                                            <p:attrNameLst>
                                              <p:attrName>ppt_x</p:attrName>
                                            </p:attrNameLst>
                                          </p:cBhvr>
                                          <p:tavLst>
                                            <p:tav tm="0">
                                              <p:val>
                                                <p:strVal val="1+#ppt_w/2"/>
                                              </p:val>
                                            </p:tav>
                                            <p:tav tm="100000">
                                              <p:val>
                                                <p:strVal val="#ppt_x"/>
                                              </p:val>
                                            </p:tav>
                                          </p:tavLst>
                                        </p:anim>
                                        <p:anim calcmode="lin" valueType="num" p14:bounceEnd="52000">
                                          <p:cBhvr additive="base">
                                            <p:cTn id="33" dur="500" fill="hold"/>
                                            <p:tgtEl>
                                              <p:spTgt spid="77"/>
                                            </p:tgtEl>
                                            <p:attrNameLst>
                                              <p:attrName>ppt_y</p:attrName>
                                            </p:attrNameLst>
                                          </p:cBhvr>
                                          <p:tavLst>
                                            <p:tav tm="0">
                                              <p:val>
                                                <p:strVal val="0-#ppt_h/2"/>
                                              </p:val>
                                            </p:tav>
                                            <p:tav tm="100000">
                                              <p:val>
                                                <p:strVal val="#ppt_y"/>
                                              </p:val>
                                            </p:tav>
                                          </p:tavLst>
                                        </p:anim>
                                      </p:childTnLst>
                                    </p:cTn>
                                  </p:par>
                                  <p:par>
                                    <p:cTn id="34" presetID="2" presetClass="entr" presetSubtype="3" accel="90000" fill="hold" nodeType="withEffect" p14:presetBounceEnd="52000">
                                      <p:stCondLst>
                                        <p:cond delay="600"/>
                                      </p:stCondLst>
                                      <p:childTnLst>
                                        <p:set>
                                          <p:cBhvr>
                                            <p:cTn id="35" dur="1" fill="hold">
                                              <p:stCondLst>
                                                <p:cond delay="0"/>
                                              </p:stCondLst>
                                            </p:cTn>
                                            <p:tgtEl>
                                              <p:spTgt spid="80"/>
                                            </p:tgtEl>
                                            <p:attrNameLst>
                                              <p:attrName>style.visibility</p:attrName>
                                            </p:attrNameLst>
                                          </p:cBhvr>
                                          <p:to>
                                            <p:strVal val="visible"/>
                                          </p:to>
                                        </p:set>
                                        <p:anim calcmode="lin" valueType="num" p14:bounceEnd="52000">
                                          <p:cBhvr additive="base">
                                            <p:cTn id="36" dur="500" fill="hold"/>
                                            <p:tgtEl>
                                              <p:spTgt spid="80"/>
                                            </p:tgtEl>
                                            <p:attrNameLst>
                                              <p:attrName>ppt_x</p:attrName>
                                            </p:attrNameLst>
                                          </p:cBhvr>
                                          <p:tavLst>
                                            <p:tav tm="0">
                                              <p:val>
                                                <p:strVal val="1+#ppt_w/2"/>
                                              </p:val>
                                            </p:tav>
                                            <p:tav tm="100000">
                                              <p:val>
                                                <p:strVal val="#ppt_x"/>
                                              </p:val>
                                            </p:tav>
                                          </p:tavLst>
                                        </p:anim>
                                        <p:anim calcmode="lin" valueType="num" p14:bounceEnd="52000">
                                          <p:cBhvr additive="base">
                                            <p:cTn id="37" dur="500" fill="hold"/>
                                            <p:tgtEl>
                                              <p:spTgt spid="80"/>
                                            </p:tgtEl>
                                            <p:attrNameLst>
                                              <p:attrName>ppt_y</p:attrName>
                                            </p:attrNameLst>
                                          </p:cBhvr>
                                          <p:tavLst>
                                            <p:tav tm="0">
                                              <p:val>
                                                <p:strVal val="0-#ppt_h/2"/>
                                              </p:val>
                                            </p:tav>
                                            <p:tav tm="100000">
                                              <p:val>
                                                <p:strVal val="#ppt_y"/>
                                              </p:val>
                                            </p:tav>
                                          </p:tavLst>
                                        </p:anim>
                                      </p:childTnLst>
                                    </p:cTn>
                                  </p:par>
                                  <p:par>
                                    <p:cTn id="38" presetID="2" presetClass="entr" presetSubtype="3" accel="90000" fill="hold" nodeType="withEffect" p14:presetBounceEnd="52000">
                                      <p:stCondLst>
                                        <p:cond delay="900"/>
                                      </p:stCondLst>
                                      <p:childTnLst>
                                        <p:set>
                                          <p:cBhvr>
                                            <p:cTn id="39" dur="1" fill="hold">
                                              <p:stCondLst>
                                                <p:cond delay="0"/>
                                              </p:stCondLst>
                                            </p:cTn>
                                            <p:tgtEl>
                                              <p:spTgt spid="88"/>
                                            </p:tgtEl>
                                            <p:attrNameLst>
                                              <p:attrName>style.visibility</p:attrName>
                                            </p:attrNameLst>
                                          </p:cBhvr>
                                          <p:to>
                                            <p:strVal val="visible"/>
                                          </p:to>
                                        </p:set>
                                        <p:anim calcmode="lin" valueType="num" p14:bounceEnd="52000">
                                          <p:cBhvr additive="base">
                                            <p:cTn id="40" dur="500" fill="hold"/>
                                            <p:tgtEl>
                                              <p:spTgt spid="88"/>
                                            </p:tgtEl>
                                            <p:attrNameLst>
                                              <p:attrName>ppt_x</p:attrName>
                                            </p:attrNameLst>
                                          </p:cBhvr>
                                          <p:tavLst>
                                            <p:tav tm="0">
                                              <p:val>
                                                <p:strVal val="1+#ppt_w/2"/>
                                              </p:val>
                                            </p:tav>
                                            <p:tav tm="100000">
                                              <p:val>
                                                <p:strVal val="#ppt_x"/>
                                              </p:val>
                                            </p:tav>
                                          </p:tavLst>
                                        </p:anim>
                                        <p:anim calcmode="lin" valueType="num" p14:bounceEnd="52000">
                                          <p:cBhvr additive="base">
                                            <p:cTn id="41" dur="500" fill="hold"/>
                                            <p:tgtEl>
                                              <p:spTgt spid="88"/>
                                            </p:tgtEl>
                                            <p:attrNameLst>
                                              <p:attrName>ppt_y</p:attrName>
                                            </p:attrNameLst>
                                          </p:cBhvr>
                                          <p:tavLst>
                                            <p:tav tm="0">
                                              <p:val>
                                                <p:strVal val="0-#ppt_h/2"/>
                                              </p:val>
                                            </p:tav>
                                            <p:tav tm="100000">
                                              <p:val>
                                                <p:strVal val="#ppt_y"/>
                                              </p:val>
                                            </p:tav>
                                          </p:tavLst>
                                        </p:anim>
                                      </p:childTnLst>
                                    </p:cTn>
                                  </p:par>
                                </p:childTnLst>
                              </p:cTn>
                            </p:par>
                            <p:par>
                              <p:cTn id="42" fill="hold">
                                <p:stCondLst>
                                  <p:cond delay="1900"/>
                                </p:stCondLst>
                                <p:childTnLst>
                                  <p:par>
                                    <p:cTn id="43" presetID="23" presetClass="entr" presetSubtype="16" fill="hold" nodeType="afterEffect">
                                      <p:stCondLst>
                                        <p:cond delay="0"/>
                                      </p:stCondLst>
                                      <p:childTnLst>
                                        <p:set>
                                          <p:cBhvr>
                                            <p:cTn id="44" dur="1" fill="hold">
                                              <p:stCondLst>
                                                <p:cond delay="0"/>
                                              </p:stCondLst>
                                            </p:cTn>
                                            <p:tgtEl>
                                              <p:spTgt spid="50"/>
                                            </p:tgtEl>
                                            <p:attrNameLst>
                                              <p:attrName>style.visibility</p:attrName>
                                            </p:attrNameLst>
                                          </p:cBhvr>
                                          <p:to>
                                            <p:strVal val="visible"/>
                                          </p:to>
                                        </p:set>
                                        <p:anim calcmode="lin" valueType="num">
                                          <p:cBhvr>
                                            <p:cTn id="45" dur="500" fill="hold"/>
                                            <p:tgtEl>
                                              <p:spTgt spid="50"/>
                                            </p:tgtEl>
                                            <p:attrNameLst>
                                              <p:attrName>ppt_w</p:attrName>
                                            </p:attrNameLst>
                                          </p:cBhvr>
                                          <p:tavLst>
                                            <p:tav tm="0">
                                              <p:val>
                                                <p:fltVal val="0"/>
                                              </p:val>
                                            </p:tav>
                                            <p:tav tm="100000">
                                              <p:val>
                                                <p:strVal val="#ppt_w"/>
                                              </p:val>
                                            </p:tav>
                                          </p:tavLst>
                                        </p:anim>
                                        <p:anim calcmode="lin" valueType="num">
                                          <p:cBhvr>
                                            <p:cTn id="46" dur="500" fill="hold"/>
                                            <p:tgtEl>
                                              <p:spTgt spid="50"/>
                                            </p:tgtEl>
                                            <p:attrNameLst>
                                              <p:attrName>ppt_h</p:attrName>
                                            </p:attrNameLst>
                                          </p:cBhvr>
                                          <p:tavLst>
                                            <p:tav tm="0">
                                              <p:val>
                                                <p:fltVal val="0"/>
                                              </p:val>
                                            </p:tav>
                                            <p:tav tm="100000">
                                              <p:val>
                                                <p:strVal val="#ppt_h"/>
                                              </p:val>
                                            </p:tav>
                                          </p:tavLst>
                                        </p:anim>
                                      </p:childTnLst>
                                    </p:cTn>
                                  </p:par>
                                  <p:par>
                                    <p:cTn id="47" presetID="10" presetClass="entr" presetSubtype="0" fill="hold" grpId="0" nodeType="withEffect">
                                      <p:stCondLst>
                                        <p:cond delay="200"/>
                                      </p:stCondLst>
                                      <p:childTnLst>
                                        <p:set>
                                          <p:cBhvr>
                                            <p:cTn id="48" dur="1" fill="hold">
                                              <p:stCondLst>
                                                <p:cond delay="0"/>
                                              </p:stCondLst>
                                            </p:cTn>
                                            <p:tgtEl>
                                              <p:spTgt spid="49"/>
                                            </p:tgtEl>
                                            <p:attrNameLst>
                                              <p:attrName>style.visibility</p:attrName>
                                            </p:attrNameLst>
                                          </p:cBhvr>
                                          <p:to>
                                            <p:strVal val="visible"/>
                                          </p:to>
                                        </p:set>
                                        <p:animEffect transition="in" filter="fade">
                                          <p:cBhvr>
                                            <p:cTn id="49" dur="900"/>
                                            <p:tgtEl>
                                              <p:spTgt spid="49"/>
                                            </p:tgtEl>
                                          </p:cBhvr>
                                        </p:animEffect>
                                      </p:childTnLst>
                                    </p:cTn>
                                  </p:par>
                                </p:childTnLst>
                              </p:cTn>
                            </p:par>
                            <p:par>
                              <p:cTn id="50" fill="hold">
                                <p:stCondLst>
                                  <p:cond delay="3000"/>
                                </p:stCondLst>
                                <p:childTnLst>
                                  <p:par>
                                    <p:cTn id="51" presetID="47" presetClass="entr" presetSubtype="0" fill="hold" grpId="0" nodeType="afterEffect">
                                      <p:stCondLst>
                                        <p:cond delay="0"/>
                                      </p:stCondLst>
                                      <p:childTnLst>
                                        <p:set>
                                          <p:cBhvr>
                                            <p:cTn id="52" dur="1" fill="hold">
                                              <p:stCondLst>
                                                <p:cond delay="0"/>
                                              </p:stCondLst>
                                            </p:cTn>
                                            <p:tgtEl>
                                              <p:spTgt spid="76"/>
                                            </p:tgtEl>
                                            <p:attrNameLst>
                                              <p:attrName>style.visibility</p:attrName>
                                            </p:attrNameLst>
                                          </p:cBhvr>
                                          <p:to>
                                            <p:strVal val="visible"/>
                                          </p:to>
                                        </p:set>
                                        <p:animEffect transition="in" filter="fade">
                                          <p:cBhvr>
                                            <p:cTn id="53" dur="500"/>
                                            <p:tgtEl>
                                              <p:spTgt spid="76"/>
                                            </p:tgtEl>
                                          </p:cBhvr>
                                        </p:animEffect>
                                        <p:anim calcmode="lin" valueType="num">
                                          <p:cBhvr>
                                            <p:cTn id="54" dur="500" fill="hold"/>
                                            <p:tgtEl>
                                              <p:spTgt spid="76"/>
                                            </p:tgtEl>
                                            <p:attrNameLst>
                                              <p:attrName>ppt_x</p:attrName>
                                            </p:attrNameLst>
                                          </p:cBhvr>
                                          <p:tavLst>
                                            <p:tav tm="0">
                                              <p:val>
                                                <p:strVal val="#ppt_x"/>
                                              </p:val>
                                            </p:tav>
                                            <p:tav tm="100000">
                                              <p:val>
                                                <p:strVal val="#ppt_x"/>
                                              </p:val>
                                            </p:tav>
                                          </p:tavLst>
                                        </p:anim>
                                        <p:anim calcmode="lin" valueType="num">
                                          <p:cBhvr>
                                            <p:cTn id="55" dur="500" fill="hold"/>
                                            <p:tgtEl>
                                              <p:spTgt spid="76"/>
                                            </p:tgtEl>
                                            <p:attrNameLst>
                                              <p:attrName>ppt_y</p:attrName>
                                            </p:attrNameLst>
                                          </p:cBhvr>
                                          <p:tavLst>
                                            <p:tav tm="0">
                                              <p:val>
                                                <p:strVal val="#ppt_y-.1"/>
                                              </p:val>
                                            </p:tav>
                                            <p:tav tm="100000">
                                              <p:val>
                                                <p:strVal val="#ppt_y"/>
                                              </p:val>
                                            </p:tav>
                                          </p:tavLst>
                                        </p:anim>
                                      </p:childTnLst>
                                    </p:cTn>
                                  </p:par>
                                </p:childTnLst>
                              </p:cTn>
                            </p:par>
                            <p:par>
                              <p:cTn id="56" fill="hold">
                                <p:stCondLst>
                                  <p:cond delay="3500"/>
                                </p:stCondLst>
                                <p:childTnLst>
                                  <p:par>
                                    <p:cTn id="57" presetID="2" presetClass="entr" presetSubtype="4" fill="hold" grpId="0" nodeType="afterEffect">
                                      <p:stCondLst>
                                        <p:cond delay="0"/>
                                      </p:stCondLst>
                                      <p:childTnLst>
                                        <p:set>
                                          <p:cBhvr>
                                            <p:cTn id="58" dur="1" fill="hold">
                                              <p:stCondLst>
                                                <p:cond delay="0"/>
                                              </p:stCondLst>
                                            </p:cTn>
                                            <p:tgtEl>
                                              <p:spTgt spid="37"/>
                                            </p:tgtEl>
                                            <p:attrNameLst>
                                              <p:attrName>style.visibility</p:attrName>
                                            </p:attrNameLst>
                                          </p:cBhvr>
                                          <p:to>
                                            <p:strVal val="visible"/>
                                          </p:to>
                                        </p:set>
                                        <p:anim calcmode="lin" valueType="num">
                                          <p:cBhvr additive="base">
                                            <p:cTn id="59" dur="500" fill="hold"/>
                                            <p:tgtEl>
                                              <p:spTgt spid="37"/>
                                            </p:tgtEl>
                                            <p:attrNameLst>
                                              <p:attrName>ppt_x</p:attrName>
                                            </p:attrNameLst>
                                          </p:cBhvr>
                                          <p:tavLst>
                                            <p:tav tm="0">
                                              <p:val>
                                                <p:strVal val="#ppt_x"/>
                                              </p:val>
                                            </p:tav>
                                            <p:tav tm="100000">
                                              <p:val>
                                                <p:strVal val="#ppt_x"/>
                                              </p:val>
                                            </p:tav>
                                          </p:tavLst>
                                        </p:anim>
                                        <p:anim calcmode="lin" valueType="num">
                                          <p:cBhvr additive="base">
                                            <p:cTn id="60" dur="500" fill="hold"/>
                                            <p:tgtEl>
                                              <p:spTgt spid="37"/>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200"/>
                                      </p:stCondLst>
                                      <p:childTnLst>
                                        <p:set>
                                          <p:cBhvr>
                                            <p:cTn id="62" dur="1" fill="hold">
                                              <p:stCondLst>
                                                <p:cond delay="0"/>
                                              </p:stCondLst>
                                            </p:cTn>
                                            <p:tgtEl>
                                              <p:spTgt spid="41"/>
                                            </p:tgtEl>
                                            <p:attrNameLst>
                                              <p:attrName>style.visibility</p:attrName>
                                            </p:attrNameLst>
                                          </p:cBhvr>
                                          <p:to>
                                            <p:strVal val="visible"/>
                                          </p:to>
                                        </p:set>
                                        <p:anim calcmode="lin" valueType="num">
                                          <p:cBhvr additive="base">
                                            <p:cTn id="63" dur="500" fill="hold"/>
                                            <p:tgtEl>
                                              <p:spTgt spid="41"/>
                                            </p:tgtEl>
                                            <p:attrNameLst>
                                              <p:attrName>ppt_x</p:attrName>
                                            </p:attrNameLst>
                                          </p:cBhvr>
                                          <p:tavLst>
                                            <p:tav tm="0">
                                              <p:val>
                                                <p:strVal val="#ppt_x"/>
                                              </p:val>
                                            </p:tav>
                                            <p:tav tm="100000">
                                              <p:val>
                                                <p:strVal val="#ppt_x"/>
                                              </p:val>
                                            </p:tav>
                                          </p:tavLst>
                                        </p:anim>
                                        <p:anim calcmode="lin" valueType="num">
                                          <p:cBhvr additive="base">
                                            <p:cTn id="64" dur="500" fill="hold"/>
                                            <p:tgtEl>
                                              <p:spTgt spid="41"/>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400"/>
                                      </p:stCondLst>
                                      <p:childTnLst>
                                        <p:set>
                                          <p:cBhvr>
                                            <p:cTn id="66" dur="1" fill="hold">
                                              <p:stCondLst>
                                                <p:cond delay="0"/>
                                              </p:stCondLst>
                                            </p:cTn>
                                            <p:tgtEl>
                                              <p:spTgt spid="42"/>
                                            </p:tgtEl>
                                            <p:attrNameLst>
                                              <p:attrName>style.visibility</p:attrName>
                                            </p:attrNameLst>
                                          </p:cBhvr>
                                          <p:to>
                                            <p:strVal val="visible"/>
                                          </p:to>
                                        </p:set>
                                        <p:anim calcmode="lin" valueType="num">
                                          <p:cBhvr additive="base">
                                            <p:cTn id="67" dur="500" fill="hold"/>
                                            <p:tgtEl>
                                              <p:spTgt spid="42"/>
                                            </p:tgtEl>
                                            <p:attrNameLst>
                                              <p:attrName>ppt_x</p:attrName>
                                            </p:attrNameLst>
                                          </p:cBhvr>
                                          <p:tavLst>
                                            <p:tav tm="0">
                                              <p:val>
                                                <p:strVal val="#ppt_x"/>
                                              </p:val>
                                            </p:tav>
                                            <p:tav tm="100000">
                                              <p:val>
                                                <p:strVal val="#ppt_x"/>
                                              </p:val>
                                            </p:tav>
                                          </p:tavLst>
                                        </p:anim>
                                        <p:anim calcmode="lin" valueType="num">
                                          <p:cBhvr additive="base">
                                            <p:cTn id="68" dur="500" fill="hold"/>
                                            <p:tgtEl>
                                              <p:spTgt spid="42"/>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600"/>
                                      </p:stCondLst>
                                      <p:childTnLst>
                                        <p:set>
                                          <p:cBhvr>
                                            <p:cTn id="70" dur="1" fill="hold">
                                              <p:stCondLst>
                                                <p:cond delay="0"/>
                                              </p:stCondLst>
                                            </p:cTn>
                                            <p:tgtEl>
                                              <p:spTgt spid="43"/>
                                            </p:tgtEl>
                                            <p:attrNameLst>
                                              <p:attrName>style.visibility</p:attrName>
                                            </p:attrNameLst>
                                          </p:cBhvr>
                                          <p:to>
                                            <p:strVal val="visible"/>
                                          </p:to>
                                        </p:set>
                                        <p:anim calcmode="lin" valueType="num">
                                          <p:cBhvr additive="base">
                                            <p:cTn id="71" dur="500" fill="hold"/>
                                            <p:tgtEl>
                                              <p:spTgt spid="43"/>
                                            </p:tgtEl>
                                            <p:attrNameLst>
                                              <p:attrName>ppt_x</p:attrName>
                                            </p:attrNameLst>
                                          </p:cBhvr>
                                          <p:tavLst>
                                            <p:tav tm="0">
                                              <p:val>
                                                <p:strVal val="#ppt_x"/>
                                              </p:val>
                                            </p:tav>
                                            <p:tav tm="100000">
                                              <p:val>
                                                <p:strVal val="#ppt_x"/>
                                              </p:val>
                                            </p:tav>
                                          </p:tavLst>
                                        </p:anim>
                                        <p:anim calcmode="lin" valueType="num">
                                          <p:cBhvr additive="base">
                                            <p:cTn id="72" dur="500" fill="hold"/>
                                            <p:tgtEl>
                                              <p:spTgt spid="43"/>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800"/>
                                      </p:stCondLst>
                                      <p:childTnLst>
                                        <p:set>
                                          <p:cBhvr>
                                            <p:cTn id="74" dur="1" fill="hold">
                                              <p:stCondLst>
                                                <p:cond delay="0"/>
                                              </p:stCondLst>
                                            </p:cTn>
                                            <p:tgtEl>
                                              <p:spTgt spid="44"/>
                                            </p:tgtEl>
                                            <p:attrNameLst>
                                              <p:attrName>style.visibility</p:attrName>
                                            </p:attrNameLst>
                                          </p:cBhvr>
                                          <p:to>
                                            <p:strVal val="visible"/>
                                          </p:to>
                                        </p:set>
                                        <p:anim calcmode="lin" valueType="num">
                                          <p:cBhvr additive="base">
                                            <p:cTn id="75" dur="500" fill="hold"/>
                                            <p:tgtEl>
                                              <p:spTgt spid="44"/>
                                            </p:tgtEl>
                                            <p:attrNameLst>
                                              <p:attrName>ppt_x</p:attrName>
                                            </p:attrNameLst>
                                          </p:cBhvr>
                                          <p:tavLst>
                                            <p:tav tm="0">
                                              <p:val>
                                                <p:strVal val="#ppt_x"/>
                                              </p:val>
                                            </p:tav>
                                            <p:tav tm="100000">
                                              <p:val>
                                                <p:strVal val="#ppt_x"/>
                                              </p:val>
                                            </p:tav>
                                          </p:tavLst>
                                        </p:anim>
                                        <p:anim calcmode="lin" valueType="num">
                                          <p:cBhvr additive="base">
                                            <p:cTn id="76" dur="500" fill="hold"/>
                                            <p:tgtEl>
                                              <p:spTgt spid="44"/>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1000"/>
                                      </p:stCondLst>
                                      <p:childTnLst>
                                        <p:set>
                                          <p:cBhvr>
                                            <p:cTn id="78" dur="1" fill="hold">
                                              <p:stCondLst>
                                                <p:cond delay="0"/>
                                              </p:stCondLst>
                                            </p:cTn>
                                            <p:tgtEl>
                                              <p:spTgt spid="45"/>
                                            </p:tgtEl>
                                            <p:attrNameLst>
                                              <p:attrName>style.visibility</p:attrName>
                                            </p:attrNameLst>
                                          </p:cBhvr>
                                          <p:to>
                                            <p:strVal val="visible"/>
                                          </p:to>
                                        </p:set>
                                        <p:anim calcmode="lin" valueType="num">
                                          <p:cBhvr additive="base">
                                            <p:cTn id="79" dur="500" fill="hold"/>
                                            <p:tgtEl>
                                              <p:spTgt spid="45"/>
                                            </p:tgtEl>
                                            <p:attrNameLst>
                                              <p:attrName>ppt_x</p:attrName>
                                            </p:attrNameLst>
                                          </p:cBhvr>
                                          <p:tavLst>
                                            <p:tav tm="0">
                                              <p:val>
                                                <p:strVal val="#ppt_x"/>
                                              </p:val>
                                            </p:tav>
                                            <p:tav tm="100000">
                                              <p:val>
                                                <p:strVal val="#ppt_x"/>
                                              </p:val>
                                            </p:tav>
                                          </p:tavLst>
                                        </p:anim>
                                        <p:anim calcmode="lin" valueType="num">
                                          <p:cBhvr additive="base">
                                            <p:cTn id="80" dur="500" fill="hold"/>
                                            <p:tgtEl>
                                              <p:spTgt spid="45"/>
                                            </p:tgtEl>
                                            <p:attrNameLst>
                                              <p:attrName>ppt_y</p:attrName>
                                            </p:attrNameLst>
                                          </p:cBhvr>
                                          <p:tavLst>
                                            <p:tav tm="0">
                                              <p:val>
                                                <p:strVal val="1+#ppt_h/2"/>
                                              </p:val>
                                            </p:tav>
                                            <p:tav tm="100000">
                                              <p:val>
                                                <p:strVal val="#ppt_y"/>
                                              </p:val>
                                            </p:tav>
                                          </p:tavLst>
                                        </p:anim>
                                      </p:childTnLst>
                                    </p:cTn>
                                  </p:par>
                                </p:childTnLst>
                              </p:cTn>
                            </p:par>
                            <p:par>
                              <p:cTn id="81" fill="hold">
                                <p:stCondLst>
                                  <p:cond delay="5000"/>
                                </p:stCondLst>
                                <p:childTnLst>
                                  <p:par>
                                    <p:cTn id="82" presetID="10" presetClass="entr" presetSubtype="0" fill="hold" grpId="0" nodeType="afterEffect">
                                      <p:stCondLst>
                                        <p:cond delay="0"/>
                                      </p:stCondLst>
                                      <p:childTnLst>
                                        <p:set>
                                          <p:cBhvr>
                                            <p:cTn id="83" dur="1" fill="hold">
                                              <p:stCondLst>
                                                <p:cond delay="0"/>
                                              </p:stCondLst>
                                            </p:cTn>
                                            <p:tgtEl>
                                              <p:spTgt spid="51"/>
                                            </p:tgtEl>
                                            <p:attrNameLst>
                                              <p:attrName>style.visibility</p:attrName>
                                            </p:attrNameLst>
                                          </p:cBhvr>
                                          <p:to>
                                            <p:strVal val="visible"/>
                                          </p:to>
                                        </p:set>
                                        <p:animEffect transition="in" filter="fade">
                                          <p:cBhvr>
                                            <p:cTn id="84"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7" grpId="0"/>
          <p:bldP spid="41" grpId="0"/>
          <p:bldP spid="42" grpId="0"/>
          <p:bldP spid="43" grpId="0"/>
          <p:bldP spid="44" grpId="0"/>
          <p:bldP spid="45" grpId="0"/>
          <p:bldP spid="49" grpId="0" animBg="1"/>
          <p:bldP spid="76" grpId="0"/>
          <p:bldP spid="5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p:tgtEl>
                                              <p:spTgt spid="34"/>
                                            </p:tgtEl>
                                            <p:attrNameLst>
                                              <p:attrName>ppt_x</p:attrName>
                                            </p:attrNameLst>
                                          </p:cBhvr>
                                          <p:tavLst>
                                            <p:tav tm="0">
                                              <p:val>
                                                <p:strVal val="#ppt_x-#ppt_w*1.125000"/>
                                              </p:val>
                                            </p:tav>
                                            <p:tav tm="100000">
                                              <p:val>
                                                <p:strVal val="#ppt_x"/>
                                              </p:val>
                                            </p:tav>
                                          </p:tavLst>
                                        </p:anim>
                                        <p:animEffect transition="in" filter="wipe(right)">
                                          <p:cBhvr>
                                            <p:cTn id="8" dur="500"/>
                                            <p:tgtEl>
                                              <p:spTgt spid="34"/>
                                            </p:tgtEl>
                                          </p:cBhvr>
                                        </p:animEffect>
                                      </p:childTnLst>
                                    </p:cTn>
                                  </p:par>
                                </p:childTnLst>
                              </p:cTn>
                            </p:par>
                            <p:par>
                              <p:cTn id="9" fill="hold">
                                <p:stCondLst>
                                  <p:cond delay="500"/>
                                </p:stCondLst>
                                <p:childTnLst>
                                  <p:par>
                                    <p:cTn id="10" presetID="2" presetClass="entr" presetSubtype="12" fill="hold" nodeType="afterEffect">
                                      <p:stCondLst>
                                        <p:cond delay="0"/>
                                      </p:stCondLst>
                                      <p:childTnLst>
                                        <p:set>
                                          <p:cBhvr>
                                            <p:cTn id="11" dur="1" fill="hold">
                                              <p:stCondLst>
                                                <p:cond delay="0"/>
                                              </p:stCondLst>
                                            </p:cTn>
                                            <p:tgtEl>
                                              <p:spTgt spid="46"/>
                                            </p:tgtEl>
                                            <p:attrNameLst>
                                              <p:attrName>style.visibility</p:attrName>
                                            </p:attrNameLst>
                                          </p:cBhvr>
                                          <p:to>
                                            <p:strVal val="visible"/>
                                          </p:to>
                                        </p:set>
                                        <p:anim calcmode="lin" valueType="num">
                                          <p:cBhvr additive="base">
                                            <p:cTn id="12" dur="500" fill="hold"/>
                                            <p:tgtEl>
                                              <p:spTgt spid="46"/>
                                            </p:tgtEl>
                                            <p:attrNameLst>
                                              <p:attrName>ppt_x</p:attrName>
                                            </p:attrNameLst>
                                          </p:cBhvr>
                                          <p:tavLst>
                                            <p:tav tm="0">
                                              <p:val>
                                                <p:strVal val="0-#ppt_w/2"/>
                                              </p:val>
                                            </p:tav>
                                            <p:tav tm="100000">
                                              <p:val>
                                                <p:strVal val="#ppt_x"/>
                                              </p:val>
                                            </p:tav>
                                          </p:tavLst>
                                        </p:anim>
                                        <p:anim calcmode="lin" valueType="num">
                                          <p:cBhvr additive="base">
                                            <p:cTn id="13" dur="500" fill="hold"/>
                                            <p:tgtEl>
                                              <p:spTgt spid="46"/>
                                            </p:tgtEl>
                                            <p:attrNameLst>
                                              <p:attrName>ppt_y</p:attrName>
                                            </p:attrNameLst>
                                          </p:cBhvr>
                                          <p:tavLst>
                                            <p:tav tm="0">
                                              <p:val>
                                                <p:strVal val="1+#ppt_h/2"/>
                                              </p:val>
                                            </p:tav>
                                            <p:tav tm="100000">
                                              <p:val>
                                                <p:strVal val="#ppt_y"/>
                                              </p:val>
                                            </p:tav>
                                          </p:tavLst>
                                        </p:anim>
                                      </p:childTnLst>
                                    </p:cTn>
                                  </p:par>
                                  <p:par>
                                    <p:cTn id="14" presetID="2" presetClass="entr" presetSubtype="12" accel="90000" fill="hold" nodeType="withEffect">
                                      <p:stCondLst>
                                        <p:cond delay="300"/>
                                      </p:stCondLst>
                                      <p:childTnLst>
                                        <p:set>
                                          <p:cBhvr>
                                            <p:cTn id="15" dur="1" fill="hold">
                                              <p:stCondLst>
                                                <p:cond delay="0"/>
                                              </p:stCondLst>
                                            </p:cTn>
                                            <p:tgtEl>
                                              <p:spTgt spid="73"/>
                                            </p:tgtEl>
                                            <p:attrNameLst>
                                              <p:attrName>style.visibility</p:attrName>
                                            </p:attrNameLst>
                                          </p:cBhvr>
                                          <p:to>
                                            <p:strVal val="visible"/>
                                          </p:to>
                                        </p:set>
                                        <p:anim calcmode="lin" valueType="num">
                                          <p:cBhvr additive="base">
                                            <p:cTn id="16" dur="500" fill="hold"/>
                                            <p:tgtEl>
                                              <p:spTgt spid="73"/>
                                            </p:tgtEl>
                                            <p:attrNameLst>
                                              <p:attrName>ppt_x</p:attrName>
                                            </p:attrNameLst>
                                          </p:cBhvr>
                                          <p:tavLst>
                                            <p:tav tm="0">
                                              <p:val>
                                                <p:strVal val="0-#ppt_w/2"/>
                                              </p:val>
                                            </p:tav>
                                            <p:tav tm="100000">
                                              <p:val>
                                                <p:strVal val="#ppt_x"/>
                                              </p:val>
                                            </p:tav>
                                          </p:tavLst>
                                        </p:anim>
                                        <p:anim calcmode="lin" valueType="num">
                                          <p:cBhvr additive="base">
                                            <p:cTn id="17" dur="500" fill="hold"/>
                                            <p:tgtEl>
                                              <p:spTgt spid="73"/>
                                            </p:tgtEl>
                                            <p:attrNameLst>
                                              <p:attrName>ppt_y</p:attrName>
                                            </p:attrNameLst>
                                          </p:cBhvr>
                                          <p:tavLst>
                                            <p:tav tm="0">
                                              <p:val>
                                                <p:strVal val="1+#ppt_h/2"/>
                                              </p:val>
                                            </p:tav>
                                            <p:tav tm="100000">
                                              <p:val>
                                                <p:strVal val="#ppt_y"/>
                                              </p:val>
                                            </p:tav>
                                          </p:tavLst>
                                        </p:anim>
                                      </p:childTnLst>
                                    </p:cTn>
                                  </p:par>
                                  <p:par>
                                    <p:cTn id="18" presetID="2" presetClass="entr" presetSubtype="12" accel="90000" fill="hold" nodeType="withEffect">
                                      <p:stCondLst>
                                        <p:cond delay="600"/>
                                      </p:stCondLst>
                                      <p:childTnLst>
                                        <p:set>
                                          <p:cBhvr>
                                            <p:cTn id="19" dur="1" fill="hold">
                                              <p:stCondLst>
                                                <p:cond delay="0"/>
                                              </p:stCondLst>
                                            </p:cTn>
                                            <p:tgtEl>
                                              <p:spTgt spid="67"/>
                                            </p:tgtEl>
                                            <p:attrNameLst>
                                              <p:attrName>style.visibility</p:attrName>
                                            </p:attrNameLst>
                                          </p:cBhvr>
                                          <p:to>
                                            <p:strVal val="visible"/>
                                          </p:to>
                                        </p:set>
                                        <p:anim calcmode="lin" valueType="num">
                                          <p:cBhvr additive="base">
                                            <p:cTn id="20" dur="500" fill="hold"/>
                                            <p:tgtEl>
                                              <p:spTgt spid="67"/>
                                            </p:tgtEl>
                                            <p:attrNameLst>
                                              <p:attrName>ppt_x</p:attrName>
                                            </p:attrNameLst>
                                          </p:cBhvr>
                                          <p:tavLst>
                                            <p:tav tm="0">
                                              <p:val>
                                                <p:strVal val="0-#ppt_w/2"/>
                                              </p:val>
                                            </p:tav>
                                            <p:tav tm="100000">
                                              <p:val>
                                                <p:strVal val="#ppt_x"/>
                                              </p:val>
                                            </p:tav>
                                          </p:tavLst>
                                        </p:anim>
                                        <p:anim calcmode="lin" valueType="num">
                                          <p:cBhvr additive="base">
                                            <p:cTn id="21" dur="500" fill="hold"/>
                                            <p:tgtEl>
                                              <p:spTgt spid="67"/>
                                            </p:tgtEl>
                                            <p:attrNameLst>
                                              <p:attrName>ppt_y</p:attrName>
                                            </p:attrNameLst>
                                          </p:cBhvr>
                                          <p:tavLst>
                                            <p:tav tm="0">
                                              <p:val>
                                                <p:strVal val="1+#ppt_h/2"/>
                                              </p:val>
                                            </p:tav>
                                            <p:tav tm="100000">
                                              <p:val>
                                                <p:strVal val="#ppt_y"/>
                                              </p:val>
                                            </p:tav>
                                          </p:tavLst>
                                        </p:anim>
                                      </p:childTnLst>
                                    </p:cTn>
                                  </p:par>
                                  <p:par>
                                    <p:cTn id="22" presetID="2" presetClass="entr" presetSubtype="12" accel="90000" fill="hold" nodeType="withEffect">
                                      <p:stCondLst>
                                        <p:cond delay="900"/>
                                      </p:stCondLst>
                                      <p:childTnLst>
                                        <p:set>
                                          <p:cBhvr>
                                            <p:cTn id="23" dur="1" fill="hold">
                                              <p:stCondLst>
                                                <p:cond delay="0"/>
                                              </p:stCondLst>
                                            </p:cTn>
                                            <p:tgtEl>
                                              <p:spTgt spid="70"/>
                                            </p:tgtEl>
                                            <p:attrNameLst>
                                              <p:attrName>style.visibility</p:attrName>
                                            </p:attrNameLst>
                                          </p:cBhvr>
                                          <p:to>
                                            <p:strVal val="visible"/>
                                          </p:to>
                                        </p:set>
                                        <p:anim calcmode="lin" valueType="num">
                                          <p:cBhvr additive="base">
                                            <p:cTn id="24" dur="500" fill="hold"/>
                                            <p:tgtEl>
                                              <p:spTgt spid="70"/>
                                            </p:tgtEl>
                                            <p:attrNameLst>
                                              <p:attrName>ppt_x</p:attrName>
                                            </p:attrNameLst>
                                          </p:cBhvr>
                                          <p:tavLst>
                                            <p:tav tm="0">
                                              <p:val>
                                                <p:strVal val="0-#ppt_w/2"/>
                                              </p:val>
                                            </p:tav>
                                            <p:tav tm="100000">
                                              <p:val>
                                                <p:strVal val="#ppt_x"/>
                                              </p:val>
                                            </p:tav>
                                          </p:tavLst>
                                        </p:anim>
                                        <p:anim calcmode="lin" valueType="num">
                                          <p:cBhvr additive="base">
                                            <p:cTn id="25" dur="500" fill="hold"/>
                                            <p:tgtEl>
                                              <p:spTgt spid="70"/>
                                            </p:tgtEl>
                                            <p:attrNameLst>
                                              <p:attrName>ppt_y</p:attrName>
                                            </p:attrNameLst>
                                          </p:cBhvr>
                                          <p:tavLst>
                                            <p:tav tm="0">
                                              <p:val>
                                                <p:strVal val="1+#ppt_h/2"/>
                                              </p:val>
                                            </p:tav>
                                            <p:tav tm="100000">
                                              <p:val>
                                                <p:strVal val="#ppt_y"/>
                                              </p:val>
                                            </p:tav>
                                          </p:tavLst>
                                        </p:anim>
                                      </p:childTnLst>
                                    </p:cTn>
                                  </p:par>
                                  <p:par>
                                    <p:cTn id="26" presetID="2" presetClass="entr" presetSubtype="3" accel="90000" fill="hold" nodeType="withEffect">
                                      <p:stCondLst>
                                        <p:cond delay="0"/>
                                      </p:stCondLst>
                                      <p:childTnLst>
                                        <p:set>
                                          <p:cBhvr>
                                            <p:cTn id="27" dur="1" fill="hold">
                                              <p:stCondLst>
                                                <p:cond delay="0"/>
                                              </p:stCondLst>
                                            </p:cTn>
                                            <p:tgtEl>
                                              <p:spTgt spid="85"/>
                                            </p:tgtEl>
                                            <p:attrNameLst>
                                              <p:attrName>style.visibility</p:attrName>
                                            </p:attrNameLst>
                                          </p:cBhvr>
                                          <p:to>
                                            <p:strVal val="visible"/>
                                          </p:to>
                                        </p:set>
                                        <p:anim calcmode="lin" valueType="num">
                                          <p:cBhvr additive="base">
                                            <p:cTn id="28" dur="500" fill="hold"/>
                                            <p:tgtEl>
                                              <p:spTgt spid="85"/>
                                            </p:tgtEl>
                                            <p:attrNameLst>
                                              <p:attrName>ppt_x</p:attrName>
                                            </p:attrNameLst>
                                          </p:cBhvr>
                                          <p:tavLst>
                                            <p:tav tm="0">
                                              <p:val>
                                                <p:strVal val="1+#ppt_w/2"/>
                                              </p:val>
                                            </p:tav>
                                            <p:tav tm="100000">
                                              <p:val>
                                                <p:strVal val="#ppt_x"/>
                                              </p:val>
                                            </p:tav>
                                          </p:tavLst>
                                        </p:anim>
                                        <p:anim calcmode="lin" valueType="num">
                                          <p:cBhvr additive="base">
                                            <p:cTn id="29" dur="500" fill="hold"/>
                                            <p:tgtEl>
                                              <p:spTgt spid="85"/>
                                            </p:tgtEl>
                                            <p:attrNameLst>
                                              <p:attrName>ppt_y</p:attrName>
                                            </p:attrNameLst>
                                          </p:cBhvr>
                                          <p:tavLst>
                                            <p:tav tm="0">
                                              <p:val>
                                                <p:strVal val="0-#ppt_h/2"/>
                                              </p:val>
                                            </p:tav>
                                            <p:tav tm="100000">
                                              <p:val>
                                                <p:strVal val="#ppt_y"/>
                                              </p:val>
                                            </p:tav>
                                          </p:tavLst>
                                        </p:anim>
                                      </p:childTnLst>
                                    </p:cTn>
                                  </p:par>
                                  <p:par>
                                    <p:cTn id="30" presetID="2" presetClass="entr" presetSubtype="3" accel="90000" fill="hold" nodeType="withEffect">
                                      <p:stCondLst>
                                        <p:cond delay="300"/>
                                      </p:stCondLst>
                                      <p:childTnLst>
                                        <p:set>
                                          <p:cBhvr>
                                            <p:cTn id="31" dur="1" fill="hold">
                                              <p:stCondLst>
                                                <p:cond delay="0"/>
                                              </p:stCondLst>
                                            </p:cTn>
                                            <p:tgtEl>
                                              <p:spTgt spid="77"/>
                                            </p:tgtEl>
                                            <p:attrNameLst>
                                              <p:attrName>style.visibility</p:attrName>
                                            </p:attrNameLst>
                                          </p:cBhvr>
                                          <p:to>
                                            <p:strVal val="visible"/>
                                          </p:to>
                                        </p:set>
                                        <p:anim calcmode="lin" valueType="num">
                                          <p:cBhvr additive="base">
                                            <p:cTn id="32" dur="500" fill="hold"/>
                                            <p:tgtEl>
                                              <p:spTgt spid="77"/>
                                            </p:tgtEl>
                                            <p:attrNameLst>
                                              <p:attrName>ppt_x</p:attrName>
                                            </p:attrNameLst>
                                          </p:cBhvr>
                                          <p:tavLst>
                                            <p:tav tm="0">
                                              <p:val>
                                                <p:strVal val="1+#ppt_w/2"/>
                                              </p:val>
                                            </p:tav>
                                            <p:tav tm="100000">
                                              <p:val>
                                                <p:strVal val="#ppt_x"/>
                                              </p:val>
                                            </p:tav>
                                          </p:tavLst>
                                        </p:anim>
                                        <p:anim calcmode="lin" valueType="num">
                                          <p:cBhvr additive="base">
                                            <p:cTn id="33" dur="500" fill="hold"/>
                                            <p:tgtEl>
                                              <p:spTgt spid="77"/>
                                            </p:tgtEl>
                                            <p:attrNameLst>
                                              <p:attrName>ppt_y</p:attrName>
                                            </p:attrNameLst>
                                          </p:cBhvr>
                                          <p:tavLst>
                                            <p:tav tm="0">
                                              <p:val>
                                                <p:strVal val="0-#ppt_h/2"/>
                                              </p:val>
                                            </p:tav>
                                            <p:tav tm="100000">
                                              <p:val>
                                                <p:strVal val="#ppt_y"/>
                                              </p:val>
                                            </p:tav>
                                          </p:tavLst>
                                        </p:anim>
                                      </p:childTnLst>
                                    </p:cTn>
                                  </p:par>
                                  <p:par>
                                    <p:cTn id="34" presetID="2" presetClass="entr" presetSubtype="3" accel="90000" fill="hold" nodeType="withEffect">
                                      <p:stCondLst>
                                        <p:cond delay="600"/>
                                      </p:stCondLst>
                                      <p:childTnLst>
                                        <p:set>
                                          <p:cBhvr>
                                            <p:cTn id="35" dur="1" fill="hold">
                                              <p:stCondLst>
                                                <p:cond delay="0"/>
                                              </p:stCondLst>
                                            </p:cTn>
                                            <p:tgtEl>
                                              <p:spTgt spid="80"/>
                                            </p:tgtEl>
                                            <p:attrNameLst>
                                              <p:attrName>style.visibility</p:attrName>
                                            </p:attrNameLst>
                                          </p:cBhvr>
                                          <p:to>
                                            <p:strVal val="visible"/>
                                          </p:to>
                                        </p:set>
                                        <p:anim calcmode="lin" valueType="num">
                                          <p:cBhvr additive="base">
                                            <p:cTn id="36" dur="500" fill="hold"/>
                                            <p:tgtEl>
                                              <p:spTgt spid="80"/>
                                            </p:tgtEl>
                                            <p:attrNameLst>
                                              <p:attrName>ppt_x</p:attrName>
                                            </p:attrNameLst>
                                          </p:cBhvr>
                                          <p:tavLst>
                                            <p:tav tm="0">
                                              <p:val>
                                                <p:strVal val="1+#ppt_w/2"/>
                                              </p:val>
                                            </p:tav>
                                            <p:tav tm="100000">
                                              <p:val>
                                                <p:strVal val="#ppt_x"/>
                                              </p:val>
                                            </p:tav>
                                          </p:tavLst>
                                        </p:anim>
                                        <p:anim calcmode="lin" valueType="num">
                                          <p:cBhvr additive="base">
                                            <p:cTn id="37" dur="500" fill="hold"/>
                                            <p:tgtEl>
                                              <p:spTgt spid="80"/>
                                            </p:tgtEl>
                                            <p:attrNameLst>
                                              <p:attrName>ppt_y</p:attrName>
                                            </p:attrNameLst>
                                          </p:cBhvr>
                                          <p:tavLst>
                                            <p:tav tm="0">
                                              <p:val>
                                                <p:strVal val="0-#ppt_h/2"/>
                                              </p:val>
                                            </p:tav>
                                            <p:tav tm="100000">
                                              <p:val>
                                                <p:strVal val="#ppt_y"/>
                                              </p:val>
                                            </p:tav>
                                          </p:tavLst>
                                        </p:anim>
                                      </p:childTnLst>
                                    </p:cTn>
                                  </p:par>
                                  <p:par>
                                    <p:cTn id="38" presetID="2" presetClass="entr" presetSubtype="3" accel="90000" fill="hold" nodeType="withEffect">
                                      <p:stCondLst>
                                        <p:cond delay="900"/>
                                      </p:stCondLst>
                                      <p:childTnLst>
                                        <p:set>
                                          <p:cBhvr>
                                            <p:cTn id="39" dur="1" fill="hold">
                                              <p:stCondLst>
                                                <p:cond delay="0"/>
                                              </p:stCondLst>
                                            </p:cTn>
                                            <p:tgtEl>
                                              <p:spTgt spid="88"/>
                                            </p:tgtEl>
                                            <p:attrNameLst>
                                              <p:attrName>style.visibility</p:attrName>
                                            </p:attrNameLst>
                                          </p:cBhvr>
                                          <p:to>
                                            <p:strVal val="visible"/>
                                          </p:to>
                                        </p:set>
                                        <p:anim calcmode="lin" valueType="num">
                                          <p:cBhvr additive="base">
                                            <p:cTn id="40" dur="500" fill="hold"/>
                                            <p:tgtEl>
                                              <p:spTgt spid="88"/>
                                            </p:tgtEl>
                                            <p:attrNameLst>
                                              <p:attrName>ppt_x</p:attrName>
                                            </p:attrNameLst>
                                          </p:cBhvr>
                                          <p:tavLst>
                                            <p:tav tm="0">
                                              <p:val>
                                                <p:strVal val="1+#ppt_w/2"/>
                                              </p:val>
                                            </p:tav>
                                            <p:tav tm="100000">
                                              <p:val>
                                                <p:strVal val="#ppt_x"/>
                                              </p:val>
                                            </p:tav>
                                          </p:tavLst>
                                        </p:anim>
                                        <p:anim calcmode="lin" valueType="num">
                                          <p:cBhvr additive="base">
                                            <p:cTn id="41" dur="500" fill="hold"/>
                                            <p:tgtEl>
                                              <p:spTgt spid="88"/>
                                            </p:tgtEl>
                                            <p:attrNameLst>
                                              <p:attrName>ppt_y</p:attrName>
                                            </p:attrNameLst>
                                          </p:cBhvr>
                                          <p:tavLst>
                                            <p:tav tm="0">
                                              <p:val>
                                                <p:strVal val="0-#ppt_h/2"/>
                                              </p:val>
                                            </p:tav>
                                            <p:tav tm="100000">
                                              <p:val>
                                                <p:strVal val="#ppt_y"/>
                                              </p:val>
                                            </p:tav>
                                          </p:tavLst>
                                        </p:anim>
                                      </p:childTnLst>
                                    </p:cTn>
                                  </p:par>
                                </p:childTnLst>
                              </p:cTn>
                            </p:par>
                            <p:par>
                              <p:cTn id="42" fill="hold">
                                <p:stCondLst>
                                  <p:cond delay="1900"/>
                                </p:stCondLst>
                                <p:childTnLst>
                                  <p:par>
                                    <p:cTn id="43" presetID="23" presetClass="entr" presetSubtype="16" fill="hold" nodeType="afterEffect">
                                      <p:stCondLst>
                                        <p:cond delay="0"/>
                                      </p:stCondLst>
                                      <p:childTnLst>
                                        <p:set>
                                          <p:cBhvr>
                                            <p:cTn id="44" dur="1" fill="hold">
                                              <p:stCondLst>
                                                <p:cond delay="0"/>
                                              </p:stCondLst>
                                            </p:cTn>
                                            <p:tgtEl>
                                              <p:spTgt spid="50"/>
                                            </p:tgtEl>
                                            <p:attrNameLst>
                                              <p:attrName>style.visibility</p:attrName>
                                            </p:attrNameLst>
                                          </p:cBhvr>
                                          <p:to>
                                            <p:strVal val="visible"/>
                                          </p:to>
                                        </p:set>
                                        <p:anim calcmode="lin" valueType="num">
                                          <p:cBhvr>
                                            <p:cTn id="45" dur="500" fill="hold"/>
                                            <p:tgtEl>
                                              <p:spTgt spid="50"/>
                                            </p:tgtEl>
                                            <p:attrNameLst>
                                              <p:attrName>ppt_w</p:attrName>
                                            </p:attrNameLst>
                                          </p:cBhvr>
                                          <p:tavLst>
                                            <p:tav tm="0">
                                              <p:val>
                                                <p:fltVal val="0"/>
                                              </p:val>
                                            </p:tav>
                                            <p:tav tm="100000">
                                              <p:val>
                                                <p:strVal val="#ppt_w"/>
                                              </p:val>
                                            </p:tav>
                                          </p:tavLst>
                                        </p:anim>
                                        <p:anim calcmode="lin" valueType="num">
                                          <p:cBhvr>
                                            <p:cTn id="46" dur="500" fill="hold"/>
                                            <p:tgtEl>
                                              <p:spTgt spid="50"/>
                                            </p:tgtEl>
                                            <p:attrNameLst>
                                              <p:attrName>ppt_h</p:attrName>
                                            </p:attrNameLst>
                                          </p:cBhvr>
                                          <p:tavLst>
                                            <p:tav tm="0">
                                              <p:val>
                                                <p:fltVal val="0"/>
                                              </p:val>
                                            </p:tav>
                                            <p:tav tm="100000">
                                              <p:val>
                                                <p:strVal val="#ppt_h"/>
                                              </p:val>
                                            </p:tav>
                                          </p:tavLst>
                                        </p:anim>
                                      </p:childTnLst>
                                    </p:cTn>
                                  </p:par>
                                  <p:par>
                                    <p:cTn id="47" presetID="10" presetClass="entr" presetSubtype="0" fill="hold" grpId="0" nodeType="withEffect">
                                      <p:stCondLst>
                                        <p:cond delay="200"/>
                                      </p:stCondLst>
                                      <p:childTnLst>
                                        <p:set>
                                          <p:cBhvr>
                                            <p:cTn id="48" dur="1" fill="hold">
                                              <p:stCondLst>
                                                <p:cond delay="0"/>
                                              </p:stCondLst>
                                            </p:cTn>
                                            <p:tgtEl>
                                              <p:spTgt spid="49"/>
                                            </p:tgtEl>
                                            <p:attrNameLst>
                                              <p:attrName>style.visibility</p:attrName>
                                            </p:attrNameLst>
                                          </p:cBhvr>
                                          <p:to>
                                            <p:strVal val="visible"/>
                                          </p:to>
                                        </p:set>
                                        <p:animEffect transition="in" filter="fade">
                                          <p:cBhvr>
                                            <p:cTn id="49" dur="900"/>
                                            <p:tgtEl>
                                              <p:spTgt spid="49"/>
                                            </p:tgtEl>
                                          </p:cBhvr>
                                        </p:animEffect>
                                      </p:childTnLst>
                                    </p:cTn>
                                  </p:par>
                                </p:childTnLst>
                              </p:cTn>
                            </p:par>
                            <p:par>
                              <p:cTn id="50" fill="hold">
                                <p:stCondLst>
                                  <p:cond delay="3000"/>
                                </p:stCondLst>
                                <p:childTnLst>
                                  <p:par>
                                    <p:cTn id="51" presetID="47" presetClass="entr" presetSubtype="0" fill="hold" grpId="0" nodeType="afterEffect">
                                      <p:stCondLst>
                                        <p:cond delay="0"/>
                                      </p:stCondLst>
                                      <p:childTnLst>
                                        <p:set>
                                          <p:cBhvr>
                                            <p:cTn id="52" dur="1" fill="hold">
                                              <p:stCondLst>
                                                <p:cond delay="0"/>
                                              </p:stCondLst>
                                            </p:cTn>
                                            <p:tgtEl>
                                              <p:spTgt spid="76"/>
                                            </p:tgtEl>
                                            <p:attrNameLst>
                                              <p:attrName>style.visibility</p:attrName>
                                            </p:attrNameLst>
                                          </p:cBhvr>
                                          <p:to>
                                            <p:strVal val="visible"/>
                                          </p:to>
                                        </p:set>
                                        <p:animEffect transition="in" filter="fade">
                                          <p:cBhvr>
                                            <p:cTn id="53" dur="500"/>
                                            <p:tgtEl>
                                              <p:spTgt spid="76"/>
                                            </p:tgtEl>
                                          </p:cBhvr>
                                        </p:animEffect>
                                        <p:anim calcmode="lin" valueType="num">
                                          <p:cBhvr>
                                            <p:cTn id="54" dur="500" fill="hold"/>
                                            <p:tgtEl>
                                              <p:spTgt spid="76"/>
                                            </p:tgtEl>
                                            <p:attrNameLst>
                                              <p:attrName>ppt_x</p:attrName>
                                            </p:attrNameLst>
                                          </p:cBhvr>
                                          <p:tavLst>
                                            <p:tav tm="0">
                                              <p:val>
                                                <p:strVal val="#ppt_x"/>
                                              </p:val>
                                            </p:tav>
                                            <p:tav tm="100000">
                                              <p:val>
                                                <p:strVal val="#ppt_x"/>
                                              </p:val>
                                            </p:tav>
                                          </p:tavLst>
                                        </p:anim>
                                        <p:anim calcmode="lin" valueType="num">
                                          <p:cBhvr>
                                            <p:cTn id="55" dur="500" fill="hold"/>
                                            <p:tgtEl>
                                              <p:spTgt spid="76"/>
                                            </p:tgtEl>
                                            <p:attrNameLst>
                                              <p:attrName>ppt_y</p:attrName>
                                            </p:attrNameLst>
                                          </p:cBhvr>
                                          <p:tavLst>
                                            <p:tav tm="0">
                                              <p:val>
                                                <p:strVal val="#ppt_y-.1"/>
                                              </p:val>
                                            </p:tav>
                                            <p:tav tm="100000">
                                              <p:val>
                                                <p:strVal val="#ppt_y"/>
                                              </p:val>
                                            </p:tav>
                                          </p:tavLst>
                                        </p:anim>
                                      </p:childTnLst>
                                    </p:cTn>
                                  </p:par>
                                </p:childTnLst>
                              </p:cTn>
                            </p:par>
                            <p:par>
                              <p:cTn id="56" fill="hold">
                                <p:stCondLst>
                                  <p:cond delay="3500"/>
                                </p:stCondLst>
                                <p:childTnLst>
                                  <p:par>
                                    <p:cTn id="57" presetID="2" presetClass="entr" presetSubtype="4" fill="hold" grpId="0" nodeType="afterEffect">
                                      <p:stCondLst>
                                        <p:cond delay="0"/>
                                      </p:stCondLst>
                                      <p:childTnLst>
                                        <p:set>
                                          <p:cBhvr>
                                            <p:cTn id="58" dur="1" fill="hold">
                                              <p:stCondLst>
                                                <p:cond delay="0"/>
                                              </p:stCondLst>
                                            </p:cTn>
                                            <p:tgtEl>
                                              <p:spTgt spid="37"/>
                                            </p:tgtEl>
                                            <p:attrNameLst>
                                              <p:attrName>style.visibility</p:attrName>
                                            </p:attrNameLst>
                                          </p:cBhvr>
                                          <p:to>
                                            <p:strVal val="visible"/>
                                          </p:to>
                                        </p:set>
                                        <p:anim calcmode="lin" valueType="num">
                                          <p:cBhvr additive="base">
                                            <p:cTn id="59" dur="500" fill="hold"/>
                                            <p:tgtEl>
                                              <p:spTgt spid="37"/>
                                            </p:tgtEl>
                                            <p:attrNameLst>
                                              <p:attrName>ppt_x</p:attrName>
                                            </p:attrNameLst>
                                          </p:cBhvr>
                                          <p:tavLst>
                                            <p:tav tm="0">
                                              <p:val>
                                                <p:strVal val="#ppt_x"/>
                                              </p:val>
                                            </p:tav>
                                            <p:tav tm="100000">
                                              <p:val>
                                                <p:strVal val="#ppt_x"/>
                                              </p:val>
                                            </p:tav>
                                          </p:tavLst>
                                        </p:anim>
                                        <p:anim calcmode="lin" valueType="num">
                                          <p:cBhvr additive="base">
                                            <p:cTn id="60" dur="500" fill="hold"/>
                                            <p:tgtEl>
                                              <p:spTgt spid="37"/>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200"/>
                                      </p:stCondLst>
                                      <p:childTnLst>
                                        <p:set>
                                          <p:cBhvr>
                                            <p:cTn id="62" dur="1" fill="hold">
                                              <p:stCondLst>
                                                <p:cond delay="0"/>
                                              </p:stCondLst>
                                            </p:cTn>
                                            <p:tgtEl>
                                              <p:spTgt spid="41"/>
                                            </p:tgtEl>
                                            <p:attrNameLst>
                                              <p:attrName>style.visibility</p:attrName>
                                            </p:attrNameLst>
                                          </p:cBhvr>
                                          <p:to>
                                            <p:strVal val="visible"/>
                                          </p:to>
                                        </p:set>
                                        <p:anim calcmode="lin" valueType="num">
                                          <p:cBhvr additive="base">
                                            <p:cTn id="63" dur="500" fill="hold"/>
                                            <p:tgtEl>
                                              <p:spTgt spid="41"/>
                                            </p:tgtEl>
                                            <p:attrNameLst>
                                              <p:attrName>ppt_x</p:attrName>
                                            </p:attrNameLst>
                                          </p:cBhvr>
                                          <p:tavLst>
                                            <p:tav tm="0">
                                              <p:val>
                                                <p:strVal val="#ppt_x"/>
                                              </p:val>
                                            </p:tav>
                                            <p:tav tm="100000">
                                              <p:val>
                                                <p:strVal val="#ppt_x"/>
                                              </p:val>
                                            </p:tav>
                                          </p:tavLst>
                                        </p:anim>
                                        <p:anim calcmode="lin" valueType="num">
                                          <p:cBhvr additive="base">
                                            <p:cTn id="64" dur="500" fill="hold"/>
                                            <p:tgtEl>
                                              <p:spTgt spid="41"/>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400"/>
                                      </p:stCondLst>
                                      <p:childTnLst>
                                        <p:set>
                                          <p:cBhvr>
                                            <p:cTn id="66" dur="1" fill="hold">
                                              <p:stCondLst>
                                                <p:cond delay="0"/>
                                              </p:stCondLst>
                                            </p:cTn>
                                            <p:tgtEl>
                                              <p:spTgt spid="42"/>
                                            </p:tgtEl>
                                            <p:attrNameLst>
                                              <p:attrName>style.visibility</p:attrName>
                                            </p:attrNameLst>
                                          </p:cBhvr>
                                          <p:to>
                                            <p:strVal val="visible"/>
                                          </p:to>
                                        </p:set>
                                        <p:anim calcmode="lin" valueType="num">
                                          <p:cBhvr additive="base">
                                            <p:cTn id="67" dur="500" fill="hold"/>
                                            <p:tgtEl>
                                              <p:spTgt spid="42"/>
                                            </p:tgtEl>
                                            <p:attrNameLst>
                                              <p:attrName>ppt_x</p:attrName>
                                            </p:attrNameLst>
                                          </p:cBhvr>
                                          <p:tavLst>
                                            <p:tav tm="0">
                                              <p:val>
                                                <p:strVal val="#ppt_x"/>
                                              </p:val>
                                            </p:tav>
                                            <p:tav tm="100000">
                                              <p:val>
                                                <p:strVal val="#ppt_x"/>
                                              </p:val>
                                            </p:tav>
                                          </p:tavLst>
                                        </p:anim>
                                        <p:anim calcmode="lin" valueType="num">
                                          <p:cBhvr additive="base">
                                            <p:cTn id="68" dur="500" fill="hold"/>
                                            <p:tgtEl>
                                              <p:spTgt spid="42"/>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600"/>
                                      </p:stCondLst>
                                      <p:childTnLst>
                                        <p:set>
                                          <p:cBhvr>
                                            <p:cTn id="70" dur="1" fill="hold">
                                              <p:stCondLst>
                                                <p:cond delay="0"/>
                                              </p:stCondLst>
                                            </p:cTn>
                                            <p:tgtEl>
                                              <p:spTgt spid="43"/>
                                            </p:tgtEl>
                                            <p:attrNameLst>
                                              <p:attrName>style.visibility</p:attrName>
                                            </p:attrNameLst>
                                          </p:cBhvr>
                                          <p:to>
                                            <p:strVal val="visible"/>
                                          </p:to>
                                        </p:set>
                                        <p:anim calcmode="lin" valueType="num">
                                          <p:cBhvr additive="base">
                                            <p:cTn id="71" dur="500" fill="hold"/>
                                            <p:tgtEl>
                                              <p:spTgt spid="43"/>
                                            </p:tgtEl>
                                            <p:attrNameLst>
                                              <p:attrName>ppt_x</p:attrName>
                                            </p:attrNameLst>
                                          </p:cBhvr>
                                          <p:tavLst>
                                            <p:tav tm="0">
                                              <p:val>
                                                <p:strVal val="#ppt_x"/>
                                              </p:val>
                                            </p:tav>
                                            <p:tav tm="100000">
                                              <p:val>
                                                <p:strVal val="#ppt_x"/>
                                              </p:val>
                                            </p:tav>
                                          </p:tavLst>
                                        </p:anim>
                                        <p:anim calcmode="lin" valueType="num">
                                          <p:cBhvr additive="base">
                                            <p:cTn id="72" dur="500" fill="hold"/>
                                            <p:tgtEl>
                                              <p:spTgt spid="43"/>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800"/>
                                      </p:stCondLst>
                                      <p:childTnLst>
                                        <p:set>
                                          <p:cBhvr>
                                            <p:cTn id="74" dur="1" fill="hold">
                                              <p:stCondLst>
                                                <p:cond delay="0"/>
                                              </p:stCondLst>
                                            </p:cTn>
                                            <p:tgtEl>
                                              <p:spTgt spid="44"/>
                                            </p:tgtEl>
                                            <p:attrNameLst>
                                              <p:attrName>style.visibility</p:attrName>
                                            </p:attrNameLst>
                                          </p:cBhvr>
                                          <p:to>
                                            <p:strVal val="visible"/>
                                          </p:to>
                                        </p:set>
                                        <p:anim calcmode="lin" valueType="num">
                                          <p:cBhvr additive="base">
                                            <p:cTn id="75" dur="500" fill="hold"/>
                                            <p:tgtEl>
                                              <p:spTgt spid="44"/>
                                            </p:tgtEl>
                                            <p:attrNameLst>
                                              <p:attrName>ppt_x</p:attrName>
                                            </p:attrNameLst>
                                          </p:cBhvr>
                                          <p:tavLst>
                                            <p:tav tm="0">
                                              <p:val>
                                                <p:strVal val="#ppt_x"/>
                                              </p:val>
                                            </p:tav>
                                            <p:tav tm="100000">
                                              <p:val>
                                                <p:strVal val="#ppt_x"/>
                                              </p:val>
                                            </p:tav>
                                          </p:tavLst>
                                        </p:anim>
                                        <p:anim calcmode="lin" valueType="num">
                                          <p:cBhvr additive="base">
                                            <p:cTn id="76" dur="500" fill="hold"/>
                                            <p:tgtEl>
                                              <p:spTgt spid="44"/>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1000"/>
                                      </p:stCondLst>
                                      <p:childTnLst>
                                        <p:set>
                                          <p:cBhvr>
                                            <p:cTn id="78" dur="1" fill="hold">
                                              <p:stCondLst>
                                                <p:cond delay="0"/>
                                              </p:stCondLst>
                                            </p:cTn>
                                            <p:tgtEl>
                                              <p:spTgt spid="45"/>
                                            </p:tgtEl>
                                            <p:attrNameLst>
                                              <p:attrName>style.visibility</p:attrName>
                                            </p:attrNameLst>
                                          </p:cBhvr>
                                          <p:to>
                                            <p:strVal val="visible"/>
                                          </p:to>
                                        </p:set>
                                        <p:anim calcmode="lin" valueType="num">
                                          <p:cBhvr additive="base">
                                            <p:cTn id="79" dur="500" fill="hold"/>
                                            <p:tgtEl>
                                              <p:spTgt spid="45"/>
                                            </p:tgtEl>
                                            <p:attrNameLst>
                                              <p:attrName>ppt_x</p:attrName>
                                            </p:attrNameLst>
                                          </p:cBhvr>
                                          <p:tavLst>
                                            <p:tav tm="0">
                                              <p:val>
                                                <p:strVal val="#ppt_x"/>
                                              </p:val>
                                            </p:tav>
                                            <p:tav tm="100000">
                                              <p:val>
                                                <p:strVal val="#ppt_x"/>
                                              </p:val>
                                            </p:tav>
                                          </p:tavLst>
                                        </p:anim>
                                        <p:anim calcmode="lin" valueType="num">
                                          <p:cBhvr additive="base">
                                            <p:cTn id="80" dur="500" fill="hold"/>
                                            <p:tgtEl>
                                              <p:spTgt spid="45"/>
                                            </p:tgtEl>
                                            <p:attrNameLst>
                                              <p:attrName>ppt_y</p:attrName>
                                            </p:attrNameLst>
                                          </p:cBhvr>
                                          <p:tavLst>
                                            <p:tav tm="0">
                                              <p:val>
                                                <p:strVal val="1+#ppt_h/2"/>
                                              </p:val>
                                            </p:tav>
                                            <p:tav tm="100000">
                                              <p:val>
                                                <p:strVal val="#ppt_y"/>
                                              </p:val>
                                            </p:tav>
                                          </p:tavLst>
                                        </p:anim>
                                      </p:childTnLst>
                                    </p:cTn>
                                  </p:par>
                                </p:childTnLst>
                              </p:cTn>
                            </p:par>
                            <p:par>
                              <p:cTn id="81" fill="hold">
                                <p:stCondLst>
                                  <p:cond delay="5000"/>
                                </p:stCondLst>
                                <p:childTnLst>
                                  <p:par>
                                    <p:cTn id="82" presetID="10" presetClass="entr" presetSubtype="0" fill="hold" grpId="0" nodeType="afterEffect">
                                      <p:stCondLst>
                                        <p:cond delay="0"/>
                                      </p:stCondLst>
                                      <p:childTnLst>
                                        <p:set>
                                          <p:cBhvr>
                                            <p:cTn id="83" dur="1" fill="hold">
                                              <p:stCondLst>
                                                <p:cond delay="0"/>
                                              </p:stCondLst>
                                            </p:cTn>
                                            <p:tgtEl>
                                              <p:spTgt spid="51"/>
                                            </p:tgtEl>
                                            <p:attrNameLst>
                                              <p:attrName>style.visibility</p:attrName>
                                            </p:attrNameLst>
                                          </p:cBhvr>
                                          <p:to>
                                            <p:strVal val="visible"/>
                                          </p:to>
                                        </p:set>
                                        <p:animEffect transition="in" filter="fade">
                                          <p:cBhvr>
                                            <p:cTn id="84"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7" grpId="0"/>
          <p:bldP spid="41" grpId="0"/>
          <p:bldP spid="42" grpId="0"/>
          <p:bldP spid="43" grpId="0"/>
          <p:bldP spid="44" grpId="0"/>
          <p:bldP spid="45" grpId="0"/>
          <p:bldP spid="49" grpId="0" animBg="1"/>
          <p:bldP spid="76" grpId="0"/>
          <p:bldP spid="51"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558917" y="2107763"/>
            <a:ext cx="3335488" cy="4595561"/>
          </a:xfrm>
          <a:prstGeom prst="rect">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a:outerShdw blurRad="228600" dist="114300" dir="2700000" algn="tl" rotWithShape="0">
              <a:prstClr val="black">
                <a:alpha val="25000"/>
              </a:prstClr>
            </a:outerShdw>
          </a:effectLst>
        </p:spPr>
        <p:txBody>
          <a:bodyPr vert="horz" wrap="square" lIns="94124" tIns="47062" rIns="94124" bIns="47062" numCol="1" anchor="t" anchorCtr="0" compatLnSpc="1">
            <a:prstTxWarp prst="textNoShape">
              <a:avLst/>
            </a:prstTxWarp>
          </a:bodyPr>
          <a:lstStyle/>
          <a:p>
            <a:endParaRPr lang="zh-CN" altLang="en-US" sz="2471"/>
          </a:p>
        </p:txBody>
      </p:sp>
      <p:grpSp>
        <p:nvGrpSpPr>
          <p:cNvPr id="44" name="组合 43"/>
          <p:cNvGrpSpPr/>
          <p:nvPr/>
        </p:nvGrpSpPr>
        <p:grpSpPr>
          <a:xfrm>
            <a:off x="4348246" y="2302077"/>
            <a:ext cx="963348" cy="991637"/>
            <a:chOff x="1463339" y="1072758"/>
            <a:chExt cx="1546058" cy="1546058"/>
          </a:xfrm>
          <a:effectLst>
            <a:outerShdw blurRad="330200" dist="215900" dir="6900000" sx="81000" sy="81000" algn="t" rotWithShape="0">
              <a:prstClr val="black">
                <a:alpha val="49000"/>
              </a:prstClr>
            </a:outerShdw>
          </a:effectLst>
        </p:grpSpPr>
        <p:sp>
          <p:nvSpPr>
            <p:cNvPr id="45" name="同心圆 44"/>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46" name="椭圆 45"/>
            <p:cNvSpPr/>
            <p:nvPr/>
          </p:nvSpPr>
          <p:spPr>
            <a:xfrm>
              <a:off x="1484232" y="1093651"/>
              <a:ext cx="1504273"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47" name="椭圆 46"/>
          <p:cNvSpPr/>
          <p:nvPr/>
        </p:nvSpPr>
        <p:spPr>
          <a:xfrm>
            <a:off x="4465372" y="2422642"/>
            <a:ext cx="729101" cy="750512"/>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42249" tIns="71124" rIns="142249" bIns="71124" rtlCol="0" anchor="ctr"/>
          <a:lstStyle/>
          <a:p>
            <a:pPr algn="ctr"/>
            <a:endParaRPr lang="zh-CN" altLang="en-US" sz="2471" dirty="0"/>
          </a:p>
        </p:txBody>
      </p:sp>
      <p:grpSp>
        <p:nvGrpSpPr>
          <p:cNvPr id="48" name="组合 47"/>
          <p:cNvGrpSpPr/>
          <p:nvPr/>
        </p:nvGrpSpPr>
        <p:grpSpPr>
          <a:xfrm>
            <a:off x="4331046" y="3948191"/>
            <a:ext cx="963348" cy="991637"/>
            <a:chOff x="1463339" y="1072758"/>
            <a:chExt cx="1546058" cy="1546058"/>
          </a:xfrm>
          <a:effectLst>
            <a:outerShdw blurRad="330200" dist="215900" dir="6900000" sx="81000" sy="81000" algn="t" rotWithShape="0">
              <a:prstClr val="black">
                <a:alpha val="49000"/>
              </a:prstClr>
            </a:outerShdw>
          </a:effectLst>
        </p:grpSpPr>
        <p:sp>
          <p:nvSpPr>
            <p:cNvPr id="49" name="同心圆 4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50" name="椭圆 49"/>
            <p:cNvSpPr/>
            <p:nvPr/>
          </p:nvSpPr>
          <p:spPr>
            <a:xfrm>
              <a:off x="1484232" y="1093651"/>
              <a:ext cx="1504273"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51" name="椭圆 50"/>
          <p:cNvSpPr/>
          <p:nvPr/>
        </p:nvSpPr>
        <p:spPr>
          <a:xfrm>
            <a:off x="4448171" y="4068756"/>
            <a:ext cx="729101" cy="750512"/>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42249" tIns="71124" rIns="142249" bIns="71124" rtlCol="0" anchor="ctr"/>
          <a:lstStyle/>
          <a:p>
            <a:pPr algn="ctr"/>
            <a:endParaRPr lang="zh-CN" altLang="en-US" sz="2471"/>
          </a:p>
        </p:txBody>
      </p:sp>
      <p:grpSp>
        <p:nvGrpSpPr>
          <p:cNvPr id="52" name="组合 51"/>
          <p:cNvGrpSpPr/>
          <p:nvPr/>
        </p:nvGrpSpPr>
        <p:grpSpPr>
          <a:xfrm>
            <a:off x="4331046" y="5517373"/>
            <a:ext cx="963348" cy="991637"/>
            <a:chOff x="1463339" y="1072758"/>
            <a:chExt cx="1546058" cy="1546058"/>
          </a:xfrm>
          <a:effectLst>
            <a:outerShdw blurRad="330200" dist="215900" dir="6900000" sx="81000" sy="81000" algn="t" rotWithShape="0">
              <a:prstClr val="black">
                <a:alpha val="49000"/>
              </a:prstClr>
            </a:outerShdw>
          </a:effectLst>
        </p:grpSpPr>
        <p:sp>
          <p:nvSpPr>
            <p:cNvPr id="53" name="同心圆 52"/>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54" name="椭圆 53"/>
            <p:cNvSpPr/>
            <p:nvPr/>
          </p:nvSpPr>
          <p:spPr>
            <a:xfrm>
              <a:off x="1484232" y="1093652"/>
              <a:ext cx="1504272" cy="1504274"/>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55" name="椭圆 54"/>
          <p:cNvSpPr/>
          <p:nvPr/>
        </p:nvSpPr>
        <p:spPr>
          <a:xfrm>
            <a:off x="4448171" y="5637938"/>
            <a:ext cx="729101" cy="750512"/>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42249" tIns="71124" rIns="142249" bIns="71124" rtlCol="0" anchor="ctr"/>
          <a:lstStyle/>
          <a:p>
            <a:pPr algn="ctr"/>
            <a:endParaRPr lang="zh-CN" altLang="en-US" sz="2471"/>
          </a:p>
        </p:txBody>
      </p:sp>
      <p:grpSp>
        <p:nvGrpSpPr>
          <p:cNvPr id="56" name="组合 55"/>
          <p:cNvGrpSpPr/>
          <p:nvPr/>
        </p:nvGrpSpPr>
        <p:grpSpPr>
          <a:xfrm>
            <a:off x="9204259" y="2302077"/>
            <a:ext cx="963348" cy="991637"/>
            <a:chOff x="1463339" y="1072758"/>
            <a:chExt cx="1546058" cy="1546058"/>
          </a:xfrm>
          <a:effectLst>
            <a:outerShdw blurRad="330200" dist="215900" dir="6900000" sx="81000" sy="81000" algn="t" rotWithShape="0">
              <a:prstClr val="black">
                <a:alpha val="49000"/>
              </a:prstClr>
            </a:outerShdw>
          </a:effectLst>
        </p:grpSpPr>
        <p:sp>
          <p:nvSpPr>
            <p:cNvPr id="57" name="同心圆 56"/>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58" name="椭圆 57"/>
            <p:cNvSpPr/>
            <p:nvPr/>
          </p:nvSpPr>
          <p:spPr>
            <a:xfrm>
              <a:off x="1484232" y="1093651"/>
              <a:ext cx="1504273"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59" name="椭圆 58"/>
          <p:cNvSpPr/>
          <p:nvPr/>
        </p:nvSpPr>
        <p:spPr>
          <a:xfrm>
            <a:off x="9321383" y="2422642"/>
            <a:ext cx="729101" cy="750512"/>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42249" tIns="71124" rIns="142249" bIns="71124" rtlCol="0" anchor="ctr"/>
          <a:lstStyle/>
          <a:p>
            <a:pPr algn="ctr"/>
            <a:endParaRPr lang="zh-CN" altLang="en-US" sz="2471"/>
          </a:p>
        </p:txBody>
      </p:sp>
      <p:grpSp>
        <p:nvGrpSpPr>
          <p:cNvPr id="60" name="组合 59"/>
          <p:cNvGrpSpPr/>
          <p:nvPr/>
        </p:nvGrpSpPr>
        <p:grpSpPr>
          <a:xfrm>
            <a:off x="9187059" y="3948191"/>
            <a:ext cx="963348" cy="991637"/>
            <a:chOff x="1463339" y="1072758"/>
            <a:chExt cx="1546058" cy="1546058"/>
          </a:xfrm>
          <a:effectLst>
            <a:outerShdw blurRad="330200" dist="215900" dir="6900000" sx="81000" sy="81000" algn="t" rotWithShape="0">
              <a:prstClr val="black">
                <a:alpha val="49000"/>
              </a:prstClr>
            </a:outerShdw>
          </a:effectLst>
        </p:grpSpPr>
        <p:sp>
          <p:nvSpPr>
            <p:cNvPr id="61" name="同心圆 60"/>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62" name="椭圆 61"/>
            <p:cNvSpPr/>
            <p:nvPr/>
          </p:nvSpPr>
          <p:spPr>
            <a:xfrm>
              <a:off x="1484232" y="1093651"/>
              <a:ext cx="1504273"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63" name="椭圆 62"/>
          <p:cNvSpPr/>
          <p:nvPr/>
        </p:nvSpPr>
        <p:spPr>
          <a:xfrm>
            <a:off x="9304182" y="4068756"/>
            <a:ext cx="729101" cy="750512"/>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42249" tIns="71124" rIns="142249" bIns="71124" rtlCol="0" anchor="ctr"/>
          <a:lstStyle/>
          <a:p>
            <a:pPr algn="ctr"/>
            <a:endParaRPr lang="zh-CN" altLang="en-US" sz="2471"/>
          </a:p>
        </p:txBody>
      </p:sp>
      <p:grpSp>
        <p:nvGrpSpPr>
          <p:cNvPr id="64" name="组合 63"/>
          <p:cNvGrpSpPr/>
          <p:nvPr/>
        </p:nvGrpSpPr>
        <p:grpSpPr>
          <a:xfrm>
            <a:off x="9187059" y="5517373"/>
            <a:ext cx="963348" cy="991637"/>
            <a:chOff x="1463339" y="1072758"/>
            <a:chExt cx="1546058" cy="1546058"/>
          </a:xfrm>
          <a:effectLst>
            <a:outerShdw blurRad="330200" dist="215900" dir="6900000" sx="81000" sy="81000" algn="t" rotWithShape="0">
              <a:prstClr val="black">
                <a:alpha val="49000"/>
              </a:prstClr>
            </a:outerShdw>
          </a:effectLst>
        </p:grpSpPr>
        <p:sp>
          <p:nvSpPr>
            <p:cNvPr id="65" name="同心圆 64"/>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66" name="椭圆 65"/>
            <p:cNvSpPr/>
            <p:nvPr/>
          </p:nvSpPr>
          <p:spPr>
            <a:xfrm>
              <a:off x="1484232" y="1093651"/>
              <a:ext cx="1504273"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67" name="椭圆 66"/>
          <p:cNvSpPr/>
          <p:nvPr/>
        </p:nvSpPr>
        <p:spPr>
          <a:xfrm>
            <a:off x="9304182" y="5637938"/>
            <a:ext cx="729101" cy="750512"/>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42249" tIns="71124" rIns="142249" bIns="71124" rtlCol="0" anchor="ctr"/>
          <a:lstStyle/>
          <a:p>
            <a:pPr algn="ctr"/>
            <a:endParaRPr lang="zh-CN" altLang="en-US" sz="2471"/>
          </a:p>
        </p:txBody>
      </p:sp>
      <p:grpSp>
        <p:nvGrpSpPr>
          <p:cNvPr id="2049" name="组合 2048"/>
          <p:cNvGrpSpPr/>
          <p:nvPr/>
        </p:nvGrpSpPr>
        <p:grpSpPr>
          <a:xfrm>
            <a:off x="10360689" y="2132711"/>
            <a:ext cx="2610423" cy="4425170"/>
            <a:chOff x="6713191" y="1434186"/>
            <a:chExt cx="1311127" cy="2791315"/>
          </a:xfrm>
        </p:grpSpPr>
        <p:sp>
          <p:nvSpPr>
            <p:cNvPr id="80" name="TextBox 79"/>
            <p:cNvSpPr txBox="1"/>
            <p:nvPr/>
          </p:nvSpPr>
          <p:spPr>
            <a:xfrm>
              <a:off x="6713191" y="1749682"/>
              <a:ext cx="1311127" cy="380770"/>
            </a:xfrm>
            <a:prstGeom prst="rect">
              <a:avLst/>
            </a:prstGeom>
            <a:noFill/>
          </p:spPr>
          <p:txBody>
            <a:bodyPr wrap="square" lIns="94115" tIns="47057" rIns="94115" bIns="47057" rtlCol="0">
              <a:spAutoFit/>
            </a:bodyPr>
            <a:lstStyle/>
            <a:p>
              <a:pPr>
                <a:lnSpc>
                  <a:spcPct val="130000"/>
                </a:lnSpc>
              </a:pPr>
              <a:r>
                <a:rPr lang="zh-CN" altLang="en-US" sz="1235" dirty="0">
                  <a:solidFill>
                    <a:schemeClr val="bg2"/>
                  </a:solidFill>
                  <a:latin typeface="微软雅黑" pitchFamily="34" charset="-122"/>
                  <a:ea typeface="微软雅黑" pitchFamily="34" charset="-122"/>
                </a:rPr>
                <a:t>您的内容打在这里，或者通过您的内容打在这里，或者</a:t>
              </a:r>
            </a:p>
          </p:txBody>
        </p:sp>
        <p:sp>
          <p:nvSpPr>
            <p:cNvPr id="81" name="TextBox 80"/>
            <p:cNvSpPr txBox="1"/>
            <p:nvPr/>
          </p:nvSpPr>
          <p:spPr>
            <a:xfrm>
              <a:off x="6727614" y="1434186"/>
              <a:ext cx="1008112" cy="370327"/>
            </a:xfrm>
            <a:prstGeom prst="rect">
              <a:avLst/>
            </a:prstGeom>
            <a:noFill/>
          </p:spPr>
          <p:txBody>
            <a:bodyPr wrap="square" lIns="94115" tIns="0" rIns="94115" bIns="0" rtlCol="0" anchor="t">
              <a:spAutoFit/>
            </a:bodyPr>
            <a:lstStyle/>
            <a:p>
              <a:pPr>
                <a:lnSpc>
                  <a:spcPct val="150000"/>
                </a:lnSpc>
              </a:pPr>
              <a:r>
                <a:rPr lang="zh-CN" altLang="en-US" sz="2471" dirty="0">
                  <a:solidFill>
                    <a:schemeClr val="bg2"/>
                  </a:solidFill>
                  <a:latin typeface="微软雅黑" pitchFamily="34" charset="-122"/>
                  <a:ea typeface="微软雅黑" pitchFamily="34" charset="-122"/>
                  <a:cs typeface="华文黑体" pitchFamily="2" charset="-122"/>
                </a:rPr>
                <a:t>添加标题</a:t>
              </a:r>
            </a:p>
          </p:txBody>
        </p:sp>
        <p:sp>
          <p:nvSpPr>
            <p:cNvPr id="82" name="TextBox 81"/>
            <p:cNvSpPr txBox="1"/>
            <p:nvPr/>
          </p:nvSpPr>
          <p:spPr>
            <a:xfrm>
              <a:off x="6713191" y="2804363"/>
              <a:ext cx="1311127" cy="380770"/>
            </a:xfrm>
            <a:prstGeom prst="rect">
              <a:avLst/>
            </a:prstGeom>
            <a:noFill/>
          </p:spPr>
          <p:txBody>
            <a:bodyPr wrap="square" lIns="94115" tIns="47057" rIns="94115" bIns="47057" rtlCol="0">
              <a:spAutoFit/>
            </a:bodyPr>
            <a:lstStyle/>
            <a:p>
              <a:pPr>
                <a:lnSpc>
                  <a:spcPct val="130000"/>
                </a:lnSpc>
              </a:pPr>
              <a:r>
                <a:rPr lang="zh-CN" altLang="en-US" sz="1235" dirty="0">
                  <a:solidFill>
                    <a:schemeClr val="bg2"/>
                  </a:solidFill>
                  <a:latin typeface="微软雅黑" pitchFamily="34" charset="-122"/>
                  <a:ea typeface="微软雅黑" pitchFamily="34" charset="-122"/>
                </a:rPr>
                <a:t>您的内容打在这里，或者通过您的内容打在这里，或者</a:t>
              </a:r>
            </a:p>
          </p:txBody>
        </p:sp>
        <p:sp>
          <p:nvSpPr>
            <p:cNvPr id="83" name="TextBox 82"/>
            <p:cNvSpPr txBox="1"/>
            <p:nvPr/>
          </p:nvSpPr>
          <p:spPr>
            <a:xfrm>
              <a:off x="6727615" y="2496374"/>
              <a:ext cx="1008112" cy="370327"/>
            </a:xfrm>
            <a:prstGeom prst="rect">
              <a:avLst/>
            </a:prstGeom>
            <a:noFill/>
          </p:spPr>
          <p:txBody>
            <a:bodyPr wrap="square" lIns="94115" tIns="0" rIns="94115" bIns="0" rtlCol="0" anchor="t">
              <a:spAutoFit/>
            </a:bodyPr>
            <a:lstStyle/>
            <a:p>
              <a:pPr>
                <a:lnSpc>
                  <a:spcPct val="150000"/>
                </a:lnSpc>
              </a:pPr>
              <a:r>
                <a:rPr lang="zh-CN" altLang="en-US" sz="2471" dirty="0">
                  <a:solidFill>
                    <a:schemeClr val="bg2"/>
                  </a:solidFill>
                  <a:latin typeface="微软雅黑" pitchFamily="34" charset="-122"/>
                  <a:ea typeface="微软雅黑" pitchFamily="34" charset="-122"/>
                  <a:cs typeface="华文黑体" pitchFamily="2" charset="-122"/>
                </a:rPr>
                <a:t>添加标题</a:t>
              </a:r>
            </a:p>
          </p:txBody>
        </p:sp>
        <p:sp>
          <p:nvSpPr>
            <p:cNvPr id="84" name="TextBox 83"/>
            <p:cNvSpPr txBox="1"/>
            <p:nvPr/>
          </p:nvSpPr>
          <p:spPr>
            <a:xfrm>
              <a:off x="6713191" y="3844731"/>
              <a:ext cx="1311127" cy="380770"/>
            </a:xfrm>
            <a:prstGeom prst="rect">
              <a:avLst/>
            </a:prstGeom>
            <a:noFill/>
          </p:spPr>
          <p:txBody>
            <a:bodyPr wrap="square" lIns="94115" tIns="47057" rIns="94115" bIns="47057" rtlCol="0">
              <a:spAutoFit/>
            </a:bodyPr>
            <a:lstStyle/>
            <a:p>
              <a:pPr>
                <a:lnSpc>
                  <a:spcPct val="130000"/>
                </a:lnSpc>
              </a:pPr>
              <a:r>
                <a:rPr lang="zh-CN" altLang="en-US" sz="1235" dirty="0">
                  <a:solidFill>
                    <a:schemeClr val="bg2"/>
                  </a:solidFill>
                  <a:latin typeface="微软雅黑" pitchFamily="34" charset="-122"/>
                  <a:ea typeface="微软雅黑" pitchFamily="34" charset="-122"/>
                </a:rPr>
                <a:t>您的内容打在这里，或者通过您的内容打在这里，或者</a:t>
              </a:r>
            </a:p>
          </p:txBody>
        </p:sp>
        <p:sp>
          <p:nvSpPr>
            <p:cNvPr id="85" name="TextBox 84"/>
            <p:cNvSpPr txBox="1"/>
            <p:nvPr/>
          </p:nvSpPr>
          <p:spPr>
            <a:xfrm>
              <a:off x="6727615" y="3536741"/>
              <a:ext cx="1008112" cy="370327"/>
            </a:xfrm>
            <a:prstGeom prst="rect">
              <a:avLst/>
            </a:prstGeom>
            <a:noFill/>
          </p:spPr>
          <p:txBody>
            <a:bodyPr wrap="square" lIns="94115" tIns="0" rIns="94115" bIns="0" rtlCol="0" anchor="t">
              <a:spAutoFit/>
            </a:bodyPr>
            <a:lstStyle/>
            <a:p>
              <a:pPr>
                <a:lnSpc>
                  <a:spcPct val="150000"/>
                </a:lnSpc>
              </a:pPr>
              <a:r>
                <a:rPr lang="zh-CN" altLang="en-US" sz="2471" dirty="0">
                  <a:solidFill>
                    <a:schemeClr val="bg2"/>
                  </a:solidFill>
                  <a:latin typeface="微软雅黑" pitchFamily="34" charset="-122"/>
                  <a:ea typeface="微软雅黑" pitchFamily="34" charset="-122"/>
                  <a:cs typeface="华文黑体" pitchFamily="2" charset="-122"/>
                </a:rPr>
                <a:t>添加标题</a:t>
              </a:r>
            </a:p>
          </p:txBody>
        </p:sp>
      </p:grpSp>
      <p:grpSp>
        <p:nvGrpSpPr>
          <p:cNvPr id="2048" name="组合 2047"/>
          <p:cNvGrpSpPr/>
          <p:nvPr/>
        </p:nvGrpSpPr>
        <p:grpSpPr>
          <a:xfrm>
            <a:off x="1069276" y="2181886"/>
            <a:ext cx="2933080" cy="4411966"/>
            <a:chOff x="824932" y="1465204"/>
            <a:chExt cx="1519446" cy="2782988"/>
          </a:xfrm>
        </p:grpSpPr>
        <p:sp>
          <p:nvSpPr>
            <p:cNvPr id="86" name="TextBox 85"/>
            <p:cNvSpPr txBox="1"/>
            <p:nvPr/>
          </p:nvSpPr>
          <p:spPr>
            <a:xfrm>
              <a:off x="824932" y="1833186"/>
              <a:ext cx="1519446" cy="380770"/>
            </a:xfrm>
            <a:prstGeom prst="rect">
              <a:avLst/>
            </a:prstGeom>
            <a:noFill/>
          </p:spPr>
          <p:txBody>
            <a:bodyPr wrap="square" lIns="94115" tIns="47057" rIns="94115" bIns="47057" rtlCol="0">
              <a:spAutoFit/>
            </a:bodyPr>
            <a:lstStyle/>
            <a:p>
              <a:pPr algn="r">
                <a:lnSpc>
                  <a:spcPct val="130000"/>
                </a:lnSpc>
              </a:pPr>
              <a:r>
                <a:rPr lang="zh-CN" altLang="en-US" sz="1235" dirty="0">
                  <a:solidFill>
                    <a:schemeClr val="bg2"/>
                  </a:solidFill>
                  <a:latin typeface="微软雅黑" pitchFamily="34" charset="-122"/>
                  <a:ea typeface="微软雅黑" pitchFamily="34" charset="-122"/>
                </a:rPr>
                <a:t>您的内容打在这里，或者通过您的内容打在这里，或者</a:t>
              </a:r>
            </a:p>
          </p:txBody>
        </p:sp>
        <p:sp>
          <p:nvSpPr>
            <p:cNvPr id="87" name="TextBox 86"/>
            <p:cNvSpPr txBox="1"/>
            <p:nvPr/>
          </p:nvSpPr>
          <p:spPr>
            <a:xfrm>
              <a:off x="1331640" y="1465204"/>
              <a:ext cx="1008112" cy="370327"/>
            </a:xfrm>
            <a:prstGeom prst="rect">
              <a:avLst/>
            </a:prstGeom>
            <a:noFill/>
          </p:spPr>
          <p:txBody>
            <a:bodyPr wrap="square" lIns="94115" tIns="0" rIns="94115" bIns="0" rtlCol="0" anchor="t">
              <a:spAutoFit/>
            </a:bodyPr>
            <a:lstStyle/>
            <a:p>
              <a:pPr algn="r">
                <a:lnSpc>
                  <a:spcPct val="150000"/>
                </a:lnSpc>
              </a:pPr>
              <a:r>
                <a:rPr lang="zh-CN" altLang="en-US" sz="2471" dirty="0">
                  <a:solidFill>
                    <a:schemeClr val="bg2"/>
                  </a:solidFill>
                  <a:latin typeface="微软雅黑" pitchFamily="34" charset="-122"/>
                  <a:ea typeface="微软雅黑" pitchFamily="34" charset="-122"/>
                  <a:cs typeface="华文黑体" pitchFamily="2" charset="-122"/>
                </a:rPr>
                <a:t>添加标题</a:t>
              </a:r>
            </a:p>
          </p:txBody>
        </p:sp>
        <p:sp>
          <p:nvSpPr>
            <p:cNvPr id="88" name="TextBox 87"/>
            <p:cNvSpPr txBox="1"/>
            <p:nvPr/>
          </p:nvSpPr>
          <p:spPr>
            <a:xfrm>
              <a:off x="896940" y="2805428"/>
              <a:ext cx="1447438" cy="380770"/>
            </a:xfrm>
            <a:prstGeom prst="rect">
              <a:avLst/>
            </a:prstGeom>
            <a:noFill/>
          </p:spPr>
          <p:txBody>
            <a:bodyPr wrap="square" lIns="94115" tIns="47057" rIns="94115" bIns="47057" rtlCol="0">
              <a:spAutoFit/>
            </a:bodyPr>
            <a:lstStyle/>
            <a:p>
              <a:pPr algn="r">
                <a:lnSpc>
                  <a:spcPct val="130000"/>
                </a:lnSpc>
              </a:pPr>
              <a:r>
                <a:rPr lang="zh-CN" altLang="en-US" sz="1235" dirty="0">
                  <a:solidFill>
                    <a:schemeClr val="bg2"/>
                  </a:solidFill>
                  <a:latin typeface="微软雅黑" pitchFamily="34" charset="-122"/>
                  <a:ea typeface="微软雅黑" pitchFamily="34" charset="-122"/>
                </a:rPr>
                <a:t>您的内容打在这里，或者通过您的内容打在这里，或者</a:t>
              </a:r>
            </a:p>
          </p:txBody>
        </p:sp>
        <p:sp>
          <p:nvSpPr>
            <p:cNvPr id="89" name="TextBox 88"/>
            <p:cNvSpPr txBox="1"/>
            <p:nvPr/>
          </p:nvSpPr>
          <p:spPr>
            <a:xfrm>
              <a:off x="1331640" y="2482465"/>
              <a:ext cx="1008112" cy="370327"/>
            </a:xfrm>
            <a:prstGeom prst="rect">
              <a:avLst/>
            </a:prstGeom>
            <a:noFill/>
          </p:spPr>
          <p:txBody>
            <a:bodyPr wrap="square" lIns="94115" tIns="0" rIns="94115" bIns="0" rtlCol="0" anchor="t">
              <a:spAutoFit/>
            </a:bodyPr>
            <a:lstStyle/>
            <a:p>
              <a:pPr algn="r">
                <a:lnSpc>
                  <a:spcPct val="150000"/>
                </a:lnSpc>
              </a:pPr>
              <a:r>
                <a:rPr lang="zh-CN" altLang="en-US" sz="2471" dirty="0">
                  <a:solidFill>
                    <a:schemeClr val="bg2"/>
                  </a:solidFill>
                  <a:latin typeface="微软雅黑" pitchFamily="34" charset="-122"/>
                  <a:ea typeface="微软雅黑" pitchFamily="34" charset="-122"/>
                  <a:cs typeface="华文黑体" pitchFamily="2" charset="-122"/>
                </a:rPr>
                <a:t>添加标题</a:t>
              </a:r>
            </a:p>
          </p:txBody>
        </p:sp>
        <p:sp>
          <p:nvSpPr>
            <p:cNvPr id="90" name="TextBox 89"/>
            <p:cNvSpPr txBox="1"/>
            <p:nvPr/>
          </p:nvSpPr>
          <p:spPr>
            <a:xfrm>
              <a:off x="1000462" y="3867422"/>
              <a:ext cx="1343916" cy="380770"/>
            </a:xfrm>
            <a:prstGeom prst="rect">
              <a:avLst/>
            </a:prstGeom>
            <a:noFill/>
          </p:spPr>
          <p:txBody>
            <a:bodyPr wrap="square" lIns="94115" tIns="47057" rIns="94115" bIns="47057" rtlCol="0">
              <a:spAutoFit/>
            </a:bodyPr>
            <a:lstStyle/>
            <a:p>
              <a:pPr algn="r">
                <a:lnSpc>
                  <a:spcPct val="130000"/>
                </a:lnSpc>
              </a:pPr>
              <a:r>
                <a:rPr lang="zh-CN" altLang="en-US" sz="1235" dirty="0">
                  <a:solidFill>
                    <a:schemeClr val="bg2"/>
                  </a:solidFill>
                  <a:latin typeface="微软雅黑" pitchFamily="34" charset="-122"/>
                  <a:ea typeface="微软雅黑" pitchFamily="34" charset="-122"/>
                </a:rPr>
                <a:t>您的内容打在这里，或者通过您的内容打在这里，或者</a:t>
              </a:r>
            </a:p>
          </p:txBody>
        </p:sp>
        <p:sp>
          <p:nvSpPr>
            <p:cNvPr id="91" name="TextBox 90"/>
            <p:cNvSpPr txBox="1"/>
            <p:nvPr/>
          </p:nvSpPr>
          <p:spPr>
            <a:xfrm>
              <a:off x="1331640" y="3529470"/>
              <a:ext cx="1008112" cy="370328"/>
            </a:xfrm>
            <a:prstGeom prst="rect">
              <a:avLst/>
            </a:prstGeom>
            <a:noFill/>
          </p:spPr>
          <p:txBody>
            <a:bodyPr wrap="square" lIns="94115" tIns="0" rIns="94115" bIns="0" rtlCol="0" anchor="t">
              <a:spAutoFit/>
            </a:bodyPr>
            <a:lstStyle/>
            <a:p>
              <a:pPr algn="r">
                <a:lnSpc>
                  <a:spcPct val="150000"/>
                </a:lnSpc>
              </a:pPr>
              <a:r>
                <a:rPr lang="zh-CN" altLang="en-US" sz="2471" dirty="0">
                  <a:solidFill>
                    <a:schemeClr val="bg2"/>
                  </a:solidFill>
                  <a:latin typeface="微软雅黑" pitchFamily="34" charset="-122"/>
                  <a:ea typeface="微软雅黑" pitchFamily="34" charset="-122"/>
                  <a:cs typeface="华文黑体" pitchFamily="2" charset="-122"/>
                </a:rPr>
                <a:t>添加标题</a:t>
              </a:r>
            </a:p>
          </p:txBody>
        </p:sp>
      </p:grpSp>
      <p:sp>
        <p:nvSpPr>
          <p:cNvPr id="2054" name="TextBox 2053"/>
          <p:cNvSpPr txBox="1"/>
          <p:nvPr/>
        </p:nvSpPr>
        <p:spPr>
          <a:xfrm>
            <a:off x="4469705" y="2496216"/>
            <a:ext cx="729101" cy="649085"/>
          </a:xfrm>
          <a:prstGeom prst="rect">
            <a:avLst/>
          </a:prstGeom>
          <a:noFill/>
        </p:spPr>
        <p:txBody>
          <a:bodyPr wrap="square" lIns="142249" tIns="71124" rIns="142249" bIns="71124" rtlCol="0">
            <a:spAutoFit/>
          </a:bodyPr>
          <a:lstStyle/>
          <a:p>
            <a:r>
              <a:rPr lang="en-US" altLang="zh-CN" sz="3191" dirty="0">
                <a:solidFill>
                  <a:schemeClr val="bg1"/>
                </a:solidFill>
                <a:latin typeface="Humnst777 BlkCn BT" panose="020B0803030504020204" pitchFamily="34" charset="0"/>
              </a:rPr>
              <a:t>01</a:t>
            </a:r>
            <a:endParaRPr lang="zh-CN" altLang="en-US" sz="3191" dirty="0">
              <a:solidFill>
                <a:schemeClr val="bg1"/>
              </a:solidFill>
              <a:latin typeface="Humnst777 BlkCn BT" panose="020B0803030504020204" pitchFamily="34" charset="0"/>
            </a:endParaRPr>
          </a:p>
        </p:txBody>
      </p:sp>
      <p:sp>
        <p:nvSpPr>
          <p:cNvPr id="101" name="TextBox 100"/>
          <p:cNvSpPr txBox="1"/>
          <p:nvPr/>
        </p:nvSpPr>
        <p:spPr>
          <a:xfrm>
            <a:off x="4465369" y="4058148"/>
            <a:ext cx="729101" cy="634669"/>
          </a:xfrm>
          <a:prstGeom prst="rect">
            <a:avLst/>
          </a:prstGeom>
          <a:noFill/>
        </p:spPr>
        <p:txBody>
          <a:bodyPr wrap="square" lIns="142249" tIns="71124" rIns="142249" bIns="71124" rtlCol="0">
            <a:spAutoFit/>
          </a:bodyPr>
          <a:lstStyle/>
          <a:p>
            <a:r>
              <a:rPr lang="en-US" altLang="zh-CN" sz="3191" dirty="0">
                <a:solidFill>
                  <a:schemeClr val="bg1"/>
                </a:solidFill>
                <a:latin typeface="DFGothic-EB" panose="02010609010101010101" pitchFamily="1" charset="-128"/>
                <a:ea typeface="DFGothic-EB" panose="02010609010101010101" pitchFamily="1" charset="-128"/>
              </a:rPr>
              <a:t>02</a:t>
            </a:r>
            <a:endParaRPr lang="zh-CN" altLang="en-US" sz="3191" dirty="0">
              <a:solidFill>
                <a:schemeClr val="bg1"/>
              </a:solidFill>
              <a:latin typeface="DFGothic-EB" panose="02010609010101010101" pitchFamily="1" charset="-128"/>
              <a:ea typeface="DFGothic-EB" panose="02010609010101010101" pitchFamily="1" charset="-128"/>
            </a:endParaRPr>
          </a:p>
        </p:txBody>
      </p:sp>
      <p:sp>
        <p:nvSpPr>
          <p:cNvPr id="102" name="TextBox 101"/>
          <p:cNvSpPr txBox="1"/>
          <p:nvPr/>
        </p:nvSpPr>
        <p:spPr>
          <a:xfrm>
            <a:off x="4465372" y="5661779"/>
            <a:ext cx="729101" cy="634669"/>
          </a:xfrm>
          <a:prstGeom prst="rect">
            <a:avLst/>
          </a:prstGeom>
          <a:noFill/>
        </p:spPr>
        <p:txBody>
          <a:bodyPr wrap="square" lIns="142249" tIns="71124" rIns="142249" bIns="71124" rtlCol="0">
            <a:spAutoFit/>
          </a:bodyPr>
          <a:lstStyle/>
          <a:p>
            <a:r>
              <a:rPr lang="en-US" altLang="zh-CN" sz="3191" dirty="0">
                <a:solidFill>
                  <a:schemeClr val="bg1"/>
                </a:solidFill>
                <a:latin typeface="DFGothic-EB" panose="02010609010101010101" pitchFamily="1" charset="-128"/>
                <a:ea typeface="DFGothic-EB" panose="02010609010101010101" pitchFamily="1" charset="-128"/>
              </a:rPr>
              <a:t>03</a:t>
            </a:r>
            <a:endParaRPr lang="zh-CN" altLang="en-US" sz="3191" dirty="0">
              <a:solidFill>
                <a:schemeClr val="bg1"/>
              </a:solidFill>
              <a:latin typeface="DFGothic-EB" panose="02010609010101010101" pitchFamily="1" charset="-128"/>
              <a:ea typeface="DFGothic-EB" panose="02010609010101010101" pitchFamily="1" charset="-128"/>
            </a:endParaRPr>
          </a:p>
        </p:txBody>
      </p:sp>
      <p:sp>
        <p:nvSpPr>
          <p:cNvPr id="103" name="TextBox 102"/>
          <p:cNvSpPr txBox="1"/>
          <p:nvPr/>
        </p:nvSpPr>
        <p:spPr>
          <a:xfrm>
            <a:off x="9304181" y="5648013"/>
            <a:ext cx="729101" cy="634669"/>
          </a:xfrm>
          <a:prstGeom prst="rect">
            <a:avLst/>
          </a:prstGeom>
          <a:noFill/>
        </p:spPr>
        <p:txBody>
          <a:bodyPr wrap="square" lIns="142249" tIns="71124" rIns="142249" bIns="71124" rtlCol="0">
            <a:spAutoFit/>
          </a:bodyPr>
          <a:lstStyle/>
          <a:p>
            <a:r>
              <a:rPr lang="en-US" altLang="zh-CN" sz="3191" dirty="0">
                <a:solidFill>
                  <a:schemeClr val="bg1"/>
                </a:solidFill>
                <a:latin typeface="DFGothic-EB" panose="02010609010101010101" pitchFamily="1" charset="-128"/>
                <a:ea typeface="DFGothic-EB" panose="02010609010101010101" pitchFamily="1" charset="-128"/>
              </a:rPr>
              <a:t>06</a:t>
            </a:r>
            <a:endParaRPr lang="zh-CN" altLang="en-US" sz="3191" dirty="0">
              <a:solidFill>
                <a:schemeClr val="bg1"/>
              </a:solidFill>
              <a:latin typeface="DFGothic-EB" panose="02010609010101010101" pitchFamily="1" charset="-128"/>
              <a:ea typeface="DFGothic-EB" panose="02010609010101010101" pitchFamily="1" charset="-128"/>
            </a:endParaRPr>
          </a:p>
        </p:txBody>
      </p:sp>
      <p:sp>
        <p:nvSpPr>
          <p:cNvPr id="104" name="TextBox 103"/>
          <p:cNvSpPr txBox="1"/>
          <p:nvPr/>
        </p:nvSpPr>
        <p:spPr>
          <a:xfrm>
            <a:off x="9329660" y="4117053"/>
            <a:ext cx="729101" cy="634669"/>
          </a:xfrm>
          <a:prstGeom prst="rect">
            <a:avLst/>
          </a:prstGeom>
          <a:noFill/>
        </p:spPr>
        <p:txBody>
          <a:bodyPr wrap="square" lIns="142249" tIns="71124" rIns="142249" bIns="71124" rtlCol="0">
            <a:spAutoFit/>
          </a:bodyPr>
          <a:lstStyle/>
          <a:p>
            <a:r>
              <a:rPr lang="en-US" altLang="zh-CN" sz="3191" dirty="0">
                <a:solidFill>
                  <a:schemeClr val="bg1"/>
                </a:solidFill>
                <a:latin typeface="DFGothic-EB" panose="02010609010101010101" pitchFamily="1" charset="-128"/>
                <a:ea typeface="DFGothic-EB" panose="02010609010101010101" pitchFamily="1" charset="-128"/>
              </a:rPr>
              <a:t>05</a:t>
            </a:r>
            <a:endParaRPr lang="zh-CN" altLang="en-US" sz="3191" dirty="0">
              <a:solidFill>
                <a:schemeClr val="bg1"/>
              </a:solidFill>
              <a:latin typeface="DFGothic-EB" panose="02010609010101010101" pitchFamily="1" charset="-128"/>
              <a:ea typeface="DFGothic-EB" panose="02010609010101010101" pitchFamily="1" charset="-128"/>
            </a:endParaRPr>
          </a:p>
        </p:txBody>
      </p:sp>
      <p:sp>
        <p:nvSpPr>
          <p:cNvPr id="105" name="TextBox 104"/>
          <p:cNvSpPr txBox="1"/>
          <p:nvPr/>
        </p:nvSpPr>
        <p:spPr>
          <a:xfrm>
            <a:off x="9335639" y="2463063"/>
            <a:ext cx="729101" cy="634669"/>
          </a:xfrm>
          <a:prstGeom prst="rect">
            <a:avLst/>
          </a:prstGeom>
          <a:noFill/>
        </p:spPr>
        <p:txBody>
          <a:bodyPr wrap="square" lIns="142249" tIns="71124" rIns="142249" bIns="71124" rtlCol="0">
            <a:spAutoFit/>
          </a:bodyPr>
          <a:lstStyle/>
          <a:p>
            <a:r>
              <a:rPr lang="en-US" altLang="zh-CN" sz="3191" dirty="0">
                <a:solidFill>
                  <a:schemeClr val="bg1"/>
                </a:solidFill>
                <a:latin typeface="DFGothic-EB" panose="02010609010101010101" pitchFamily="1" charset="-128"/>
                <a:ea typeface="DFGothic-EB" panose="02010609010101010101" pitchFamily="1" charset="-128"/>
              </a:rPr>
              <a:t>04</a:t>
            </a:r>
            <a:endParaRPr lang="zh-CN" altLang="en-US" sz="3191" dirty="0">
              <a:solidFill>
                <a:schemeClr val="bg1"/>
              </a:solidFill>
              <a:latin typeface="DFGothic-EB" panose="02010609010101010101" pitchFamily="1" charset="-128"/>
              <a:ea typeface="DFGothic-EB" panose="02010609010101010101" pitchFamily="1" charset="-128"/>
            </a:endParaRPr>
          </a:p>
        </p:txBody>
      </p:sp>
      <p:sp>
        <p:nvSpPr>
          <p:cNvPr id="2" name="标题 1"/>
          <p:cNvSpPr>
            <a:spLocks noGrp="1"/>
          </p:cNvSpPr>
          <p:nvPr>
            <p:ph type="title"/>
          </p:nvPr>
        </p:nvSpPr>
        <p:spPr/>
        <p:txBody>
          <a:bodyPr/>
          <a:lstStyle/>
          <a:p>
            <a:pPr algn="l"/>
            <a:r>
              <a:rPr lang="zh-CN" altLang="en-US" dirty="0"/>
              <a:t>重点任务</a:t>
            </a:r>
          </a:p>
        </p:txBody>
      </p:sp>
      <p:sp>
        <p:nvSpPr>
          <p:cNvPr id="72" name="Freeform 11"/>
          <p:cNvSpPr>
            <a:spLocks/>
          </p:cNvSpPr>
          <p:nvPr/>
        </p:nvSpPr>
        <p:spPr bwMode="auto">
          <a:xfrm>
            <a:off x="5707161" y="2227142"/>
            <a:ext cx="1488782" cy="2123944"/>
          </a:xfrm>
          <a:custGeom>
            <a:avLst/>
            <a:gdLst>
              <a:gd name="T0" fmla="*/ 2209 w 2293"/>
              <a:gd name="T1" fmla="*/ 0 h 3267"/>
              <a:gd name="T2" fmla="*/ 83 w 2293"/>
              <a:gd name="T3" fmla="*/ 0 h 3267"/>
              <a:gd name="T4" fmla="*/ 0 w 2293"/>
              <a:gd name="T5" fmla="*/ 83 h 3267"/>
              <a:gd name="T6" fmla="*/ 0 w 2293"/>
              <a:gd name="T7" fmla="*/ 3184 h 3267"/>
              <a:gd name="T8" fmla="*/ 83 w 2293"/>
              <a:gd name="T9" fmla="*/ 3267 h 3267"/>
              <a:gd name="T10" fmla="*/ 2209 w 2293"/>
              <a:gd name="T11" fmla="*/ 3267 h 3267"/>
              <a:gd name="T12" fmla="*/ 2293 w 2293"/>
              <a:gd name="T13" fmla="*/ 3184 h 3267"/>
              <a:gd name="T14" fmla="*/ 2293 w 2293"/>
              <a:gd name="T15" fmla="*/ 83 h 3267"/>
              <a:gd name="T16" fmla="*/ 2209 w 2293"/>
              <a:gd name="T17" fmla="*/ 0 h 3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93" h="3267">
                <a:moveTo>
                  <a:pt x="2209" y="0"/>
                </a:moveTo>
                <a:lnTo>
                  <a:pt x="83" y="0"/>
                </a:lnTo>
                <a:cubicBezTo>
                  <a:pt x="37" y="0"/>
                  <a:pt x="0" y="37"/>
                  <a:pt x="0" y="83"/>
                </a:cubicBezTo>
                <a:lnTo>
                  <a:pt x="0" y="3184"/>
                </a:lnTo>
                <a:cubicBezTo>
                  <a:pt x="0" y="3229"/>
                  <a:pt x="37" y="3267"/>
                  <a:pt x="83" y="3267"/>
                </a:cubicBezTo>
                <a:lnTo>
                  <a:pt x="2209" y="3267"/>
                </a:lnTo>
                <a:cubicBezTo>
                  <a:pt x="2255" y="3267"/>
                  <a:pt x="2293" y="3229"/>
                  <a:pt x="2293" y="3184"/>
                </a:cubicBezTo>
                <a:lnTo>
                  <a:pt x="2293" y="83"/>
                </a:lnTo>
                <a:cubicBezTo>
                  <a:pt x="2293" y="37"/>
                  <a:pt x="2255" y="0"/>
                  <a:pt x="2209" y="0"/>
                </a:cubicBezTo>
                <a:close/>
              </a:path>
            </a:pathLst>
          </a:custGeom>
          <a:blipFill>
            <a:blip r:embed="rId3"/>
            <a:stretch>
              <a:fillRect/>
            </a:stretch>
          </a:blipFill>
          <a:ln>
            <a:noFill/>
          </a:ln>
        </p:spPr>
        <p:txBody>
          <a:bodyPr vert="horz" wrap="square" lIns="140839" tIns="70419" rIns="140839" bIns="70419" numCol="1" anchor="t" anchorCtr="0" compatLnSpc="1">
            <a:prstTxWarp prst="textNoShape">
              <a:avLst/>
            </a:prstTxWarp>
          </a:bodyPr>
          <a:lstStyle/>
          <a:p>
            <a:endParaRPr lang="zh-CN" altLang="en-US" sz="2471"/>
          </a:p>
        </p:txBody>
      </p:sp>
      <p:sp>
        <p:nvSpPr>
          <p:cNvPr id="73" name="Freeform 12"/>
          <p:cNvSpPr>
            <a:spLocks/>
          </p:cNvSpPr>
          <p:nvPr/>
        </p:nvSpPr>
        <p:spPr bwMode="auto">
          <a:xfrm>
            <a:off x="7281089" y="2227142"/>
            <a:ext cx="1487491" cy="2123944"/>
          </a:xfrm>
          <a:custGeom>
            <a:avLst/>
            <a:gdLst>
              <a:gd name="T0" fmla="*/ 2209 w 2292"/>
              <a:gd name="T1" fmla="*/ 0 h 3267"/>
              <a:gd name="T2" fmla="*/ 83 w 2292"/>
              <a:gd name="T3" fmla="*/ 0 h 3267"/>
              <a:gd name="T4" fmla="*/ 0 w 2292"/>
              <a:gd name="T5" fmla="*/ 83 h 3267"/>
              <a:gd name="T6" fmla="*/ 0 w 2292"/>
              <a:gd name="T7" fmla="*/ 3184 h 3267"/>
              <a:gd name="T8" fmla="*/ 83 w 2292"/>
              <a:gd name="T9" fmla="*/ 3267 h 3267"/>
              <a:gd name="T10" fmla="*/ 2209 w 2292"/>
              <a:gd name="T11" fmla="*/ 3267 h 3267"/>
              <a:gd name="T12" fmla="*/ 2292 w 2292"/>
              <a:gd name="T13" fmla="*/ 3184 h 3267"/>
              <a:gd name="T14" fmla="*/ 2292 w 2292"/>
              <a:gd name="T15" fmla="*/ 83 h 3267"/>
              <a:gd name="T16" fmla="*/ 2209 w 2292"/>
              <a:gd name="T17" fmla="*/ 0 h 3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92" h="3267">
                <a:moveTo>
                  <a:pt x="2209" y="0"/>
                </a:moveTo>
                <a:lnTo>
                  <a:pt x="83" y="0"/>
                </a:lnTo>
                <a:cubicBezTo>
                  <a:pt x="37" y="0"/>
                  <a:pt x="0" y="37"/>
                  <a:pt x="0" y="83"/>
                </a:cubicBezTo>
                <a:lnTo>
                  <a:pt x="0" y="3184"/>
                </a:lnTo>
                <a:cubicBezTo>
                  <a:pt x="0" y="3229"/>
                  <a:pt x="37" y="3267"/>
                  <a:pt x="83" y="3267"/>
                </a:cubicBezTo>
                <a:lnTo>
                  <a:pt x="2209" y="3267"/>
                </a:lnTo>
                <a:cubicBezTo>
                  <a:pt x="2255" y="3267"/>
                  <a:pt x="2292" y="3229"/>
                  <a:pt x="2292" y="3184"/>
                </a:cubicBezTo>
                <a:lnTo>
                  <a:pt x="2292" y="83"/>
                </a:lnTo>
                <a:cubicBezTo>
                  <a:pt x="2292" y="37"/>
                  <a:pt x="2255" y="0"/>
                  <a:pt x="2209" y="0"/>
                </a:cubicBezTo>
                <a:close/>
              </a:path>
            </a:pathLst>
          </a:custGeom>
          <a:blipFill>
            <a:blip r:embed="rId4"/>
            <a:stretch>
              <a:fillRect/>
            </a:stretch>
          </a:blipFill>
          <a:ln>
            <a:noFill/>
          </a:ln>
        </p:spPr>
        <p:txBody>
          <a:bodyPr vert="horz" wrap="square" lIns="140839" tIns="70419" rIns="140839" bIns="70419" numCol="1" anchor="t" anchorCtr="0" compatLnSpc="1">
            <a:prstTxWarp prst="textNoShape">
              <a:avLst/>
            </a:prstTxWarp>
          </a:bodyPr>
          <a:lstStyle/>
          <a:p>
            <a:endParaRPr lang="zh-CN" altLang="en-US" sz="2471"/>
          </a:p>
        </p:txBody>
      </p:sp>
      <p:sp>
        <p:nvSpPr>
          <p:cNvPr id="74" name="Freeform 13"/>
          <p:cNvSpPr>
            <a:spLocks/>
          </p:cNvSpPr>
          <p:nvPr/>
        </p:nvSpPr>
        <p:spPr bwMode="auto">
          <a:xfrm>
            <a:off x="7281089" y="4431137"/>
            <a:ext cx="1487491" cy="2123944"/>
          </a:xfrm>
          <a:custGeom>
            <a:avLst/>
            <a:gdLst>
              <a:gd name="T0" fmla="*/ 2209 w 2292"/>
              <a:gd name="T1" fmla="*/ 0 h 3266"/>
              <a:gd name="T2" fmla="*/ 83 w 2292"/>
              <a:gd name="T3" fmla="*/ 0 h 3266"/>
              <a:gd name="T4" fmla="*/ 0 w 2292"/>
              <a:gd name="T5" fmla="*/ 83 h 3266"/>
              <a:gd name="T6" fmla="*/ 0 w 2292"/>
              <a:gd name="T7" fmla="*/ 3183 h 3266"/>
              <a:gd name="T8" fmla="*/ 83 w 2292"/>
              <a:gd name="T9" fmla="*/ 3266 h 3266"/>
              <a:gd name="T10" fmla="*/ 2209 w 2292"/>
              <a:gd name="T11" fmla="*/ 3266 h 3266"/>
              <a:gd name="T12" fmla="*/ 2292 w 2292"/>
              <a:gd name="T13" fmla="*/ 3183 h 3266"/>
              <a:gd name="T14" fmla="*/ 2292 w 2292"/>
              <a:gd name="T15" fmla="*/ 83 h 3266"/>
              <a:gd name="T16" fmla="*/ 2209 w 2292"/>
              <a:gd name="T17" fmla="*/ 0 h 3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92" h="3266">
                <a:moveTo>
                  <a:pt x="2209" y="0"/>
                </a:moveTo>
                <a:lnTo>
                  <a:pt x="83" y="0"/>
                </a:lnTo>
                <a:cubicBezTo>
                  <a:pt x="37" y="0"/>
                  <a:pt x="0" y="37"/>
                  <a:pt x="0" y="83"/>
                </a:cubicBezTo>
                <a:lnTo>
                  <a:pt x="0" y="3183"/>
                </a:lnTo>
                <a:cubicBezTo>
                  <a:pt x="0" y="3229"/>
                  <a:pt x="37" y="3266"/>
                  <a:pt x="83" y="3266"/>
                </a:cubicBezTo>
                <a:lnTo>
                  <a:pt x="2209" y="3266"/>
                </a:lnTo>
                <a:cubicBezTo>
                  <a:pt x="2255" y="3266"/>
                  <a:pt x="2292" y="3229"/>
                  <a:pt x="2292" y="3183"/>
                </a:cubicBezTo>
                <a:lnTo>
                  <a:pt x="2292" y="83"/>
                </a:lnTo>
                <a:cubicBezTo>
                  <a:pt x="2292" y="37"/>
                  <a:pt x="2255" y="0"/>
                  <a:pt x="2209" y="0"/>
                </a:cubicBezTo>
                <a:close/>
              </a:path>
            </a:pathLst>
          </a:custGeom>
          <a:blipFill>
            <a:blip r:embed="rId5"/>
            <a:stretch>
              <a:fillRect/>
            </a:stretch>
          </a:blipFill>
          <a:ln>
            <a:noFill/>
          </a:ln>
        </p:spPr>
        <p:txBody>
          <a:bodyPr vert="horz" wrap="square" lIns="140839" tIns="70419" rIns="140839" bIns="70419" numCol="1" anchor="t" anchorCtr="0" compatLnSpc="1">
            <a:prstTxWarp prst="textNoShape">
              <a:avLst/>
            </a:prstTxWarp>
          </a:bodyPr>
          <a:lstStyle/>
          <a:p>
            <a:endParaRPr lang="zh-CN" altLang="en-US" sz="2471"/>
          </a:p>
        </p:txBody>
      </p:sp>
      <p:sp>
        <p:nvSpPr>
          <p:cNvPr id="75" name="Freeform 14"/>
          <p:cNvSpPr>
            <a:spLocks/>
          </p:cNvSpPr>
          <p:nvPr/>
        </p:nvSpPr>
        <p:spPr bwMode="auto">
          <a:xfrm>
            <a:off x="5707161" y="4431137"/>
            <a:ext cx="1488782" cy="2123944"/>
          </a:xfrm>
          <a:custGeom>
            <a:avLst/>
            <a:gdLst>
              <a:gd name="T0" fmla="*/ 2209 w 2293"/>
              <a:gd name="T1" fmla="*/ 0 h 3266"/>
              <a:gd name="T2" fmla="*/ 83 w 2293"/>
              <a:gd name="T3" fmla="*/ 0 h 3266"/>
              <a:gd name="T4" fmla="*/ 0 w 2293"/>
              <a:gd name="T5" fmla="*/ 83 h 3266"/>
              <a:gd name="T6" fmla="*/ 0 w 2293"/>
              <a:gd name="T7" fmla="*/ 3183 h 3266"/>
              <a:gd name="T8" fmla="*/ 83 w 2293"/>
              <a:gd name="T9" fmla="*/ 3266 h 3266"/>
              <a:gd name="T10" fmla="*/ 2209 w 2293"/>
              <a:gd name="T11" fmla="*/ 3266 h 3266"/>
              <a:gd name="T12" fmla="*/ 2293 w 2293"/>
              <a:gd name="T13" fmla="*/ 3183 h 3266"/>
              <a:gd name="T14" fmla="*/ 2293 w 2293"/>
              <a:gd name="T15" fmla="*/ 83 h 3266"/>
              <a:gd name="T16" fmla="*/ 2209 w 2293"/>
              <a:gd name="T17" fmla="*/ 0 h 3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93" h="3266">
                <a:moveTo>
                  <a:pt x="2209" y="0"/>
                </a:moveTo>
                <a:lnTo>
                  <a:pt x="83" y="0"/>
                </a:lnTo>
                <a:cubicBezTo>
                  <a:pt x="37" y="0"/>
                  <a:pt x="0" y="37"/>
                  <a:pt x="0" y="83"/>
                </a:cubicBezTo>
                <a:lnTo>
                  <a:pt x="0" y="3183"/>
                </a:lnTo>
                <a:cubicBezTo>
                  <a:pt x="0" y="3229"/>
                  <a:pt x="37" y="3266"/>
                  <a:pt x="83" y="3266"/>
                </a:cubicBezTo>
                <a:lnTo>
                  <a:pt x="2209" y="3266"/>
                </a:lnTo>
                <a:cubicBezTo>
                  <a:pt x="2255" y="3266"/>
                  <a:pt x="2293" y="3229"/>
                  <a:pt x="2293" y="3183"/>
                </a:cubicBezTo>
                <a:lnTo>
                  <a:pt x="2293" y="83"/>
                </a:lnTo>
                <a:cubicBezTo>
                  <a:pt x="2293" y="37"/>
                  <a:pt x="2255" y="0"/>
                  <a:pt x="2209" y="0"/>
                </a:cubicBezTo>
                <a:close/>
              </a:path>
            </a:pathLst>
          </a:custGeom>
          <a:blipFill>
            <a:blip r:embed="rId6"/>
            <a:stretch>
              <a:fillRect/>
            </a:stretch>
          </a:blipFill>
          <a:ln>
            <a:noFill/>
          </a:ln>
        </p:spPr>
        <p:txBody>
          <a:bodyPr vert="horz" wrap="square" lIns="140839" tIns="70419" rIns="140839" bIns="70419" numCol="1" anchor="t" anchorCtr="0" compatLnSpc="1">
            <a:prstTxWarp prst="textNoShape">
              <a:avLst/>
            </a:prstTxWarp>
          </a:bodyPr>
          <a:lstStyle/>
          <a:p>
            <a:endParaRPr lang="zh-CN" altLang="en-US" sz="2471"/>
          </a:p>
        </p:txBody>
      </p:sp>
      <p:sp>
        <p:nvSpPr>
          <p:cNvPr id="68" name="TextBox 67"/>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Tree>
    <p:extLst>
      <p:ext uri="{BB962C8B-B14F-4D97-AF65-F5344CB8AC3E}">
        <p14:creationId xmlns:p14="http://schemas.microsoft.com/office/powerpoint/2010/main" val="3651406918"/>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par>
                              <p:cTn id="8" fill="hold">
                                <p:stCondLst>
                                  <p:cond delay="500"/>
                                </p:stCondLst>
                                <p:childTnLst>
                                  <p:par>
                                    <p:cTn id="9" presetID="2" presetClass="entr" presetSubtype="9" accel="80000" fill="hold" grpId="0" nodeType="afterEffect" p14:presetBounceEnd="32000">
                                      <p:stCondLst>
                                        <p:cond delay="0"/>
                                      </p:stCondLst>
                                      <p:childTnLst>
                                        <p:set>
                                          <p:cBhvr>
                                            <p:cTn id="10" dur="1" fill="hold">
                                              <p:stCondLst>
                                                <p:cond delay="0"/>
                                              </p:stCondLst>
                                            </p:cTn>
                                            <p:tgtEl>
                                              <p:spTgt spid="72"/>
                                            </p:tgtEl>
                                            <p:attrNameLst>
                                              <p:attrName>style.visibility</p:attrName>
                                            </p:attrNameLst>
                                          </p:cBhvr>
                                          <p:to>
                                            <p:strVal val="visible"/>
                                          </p:to>
                                        </p:set>
                                        <p:anim calcmode="lin" valueType="num" p14:bounceEnd="32000">
                                          <p:cBhvr additive="base">
                                            <p:cTn id="11" dur="500" fill="hold"/>
                                            <p:tgtEl>
                                              <p:spTgt spid="72"/>
                                            </p:tgtEl>
                                            <p:attrNameLst>
                                              <p:attrName>ppt_x</p:attrName>
                                            </p:attrNameLst>
                                          </p:cBhvr>
                                          <p:tavLst>
                                            <p:tav tm="0">
                                              <p:val>
                                                <p:strVal val="0-#ppt_w/2"/>
                                              </p:val>
                                            </p:tav>
                                            <p:tav tm="100000">
                                              <p:val>
                                                <p:strVal val="#ppt_x"/>
                                              </p:val>
                                            </p:tav>
                                          </p:tavLst>
                                        </p:anim>
                                        <p:anim calcmode="lin" valueType="num" p14:bounceEnd="32000">
                                          <p:cBhvr additive="base">
                                            <p:cTn id="12" dur="500" fill="hold"/>
                                            <p:tgtEl>
                                              <p:spTgt spid="72"/>
                                            </p:tgtEl>
                                            <p:attrNameLst>
                                              <p:attrName>ppt_y</p:attrName>
                                            </p:attrNameLst>
                                          </p:cBhvr>
                                          <p:tavLst>
                                            <p:tav tm="0">
                                              <p:val>
                                                <p:strVal val="0-#ppt_h/2"/>
                                              </p:val>
                                            </p:tav>
                                            <p:tav tm="100000">
                                              <p:val>
                                                <p:strVal val="#ppt_y"/>
                                              </p:val>
                                            </p:tav>
                                          </p:tavLst>
                                        </p:anim>
                                      </p:childTnLst>
                                    </p:cTn>
                                  </p:par>
                                  <p:par>
                                    <p:cTn id="13" presetID="2" presetClass="entr" presetSubtype="3" accel="80000" fill="hold" grpId="0" nodeType="withEffect" p14:presetBounceEnd="32000">
                                      <p:stCondLst>
                                        <p:cond delay="300"/>
                                      </p:stCondLst>
                                      <p:childTnLst>
                                        <p:set>
                                          <p:cBhvr>
                                            <p:cTn id="14" dur="1" fill="hold">
                                              <p:stCondLst>
                                                <p:cond delay="0"/>
                                              </p:stCondLst>
                                            </p:cTn>
                                            <p:tgtEl>
                                              <p:spTgt spid="73"/>
                                            </p:tgtEl>
                                            <p:attrNameLst>
                                              <p:attrName>style.visibility</p:attrName>
                                            </p:attrNameLst>
                                          </p:cBhvr>
                                          <p:to>
                                            <p:strVal val="visible"/>
                                          </p:to>
                                        </p:set>
                                        <p:anim calcmode="lin" valueType="num" p14:bounceEnd="32000">
                                          <p:cBhvr additive="base">
                                            <p:cTn id="15" dur="500" fill="hold"/>
                                            <p:tgtEl>
                                              <p:spTgt spid="73"/>
                                            </p:tgtEl>
                                            <p:attrNameLst>
                                              <p:attrName>ppt_x</p:attrName>
                                            </p:attrNameLst>
                                          </p:cBhvr>
                                          <p:tavLst>
                                            <p:tav tm="0">
                                              <p:val>
                                                <p:strVal val="1+#ppt_w/2"/>
                                              </p:val>
                                            </p:tav>
                                            <p:tav tm="100000">
                                              <p:val>
                                                <p:strVal val="#ppt_x"/>
                                              </p:val>
                                            </p:tav>
                                          </p:tavLst>
                                        </p:anim>
                                        <p:anim calcmode="lin" valueType="num" p14:bounceEnd="32000">
                                          <p:cBhvr additive="base">
                                            <p:cTn id="16" dur="500" fill="hold"/>
                                            <p:tgtEl>
                                              <p:spTgt spid="73"/>
                                            </p:tgtEl>
                                            <p:attrNameLst>
                                              <p:attrName>ppt_y</p:attrName>
                                            </p:attrNameLst>
                                          </p:cBhvr>
                                          <p:tavLst>
                                            <p:tav tm="0">
                                              <p:val>
                                                <p:strVal val="0-#ppt_h/2"/>
                                              </p:val>
                                            </p:tav>
                                            <p:tav tm="100000">
                                              <p:val>
                                                <p:strVal val="#ppt_y"/>
                                              </p:val>
                                            </p:tav>
                                          </p:tavLst>
                                        </p:anim>
                                      </p:childTnLst>
                                    </p:cTn>
                                  </p:par>
                                  <p:par>
                                    <p:cTn id="17" presetID="2" presetClass="entr" presetSubtype="12" accel="80000" fill="hold" grpId="0" nodeType="withEffect" p14:presetBounceEnd="32000">
                                      <p:stCondLst>
                                        <p:cond delay="600"/>
                                      </p:stCondLst>
                                      <p:childTnLst>
                                        <p:set>
                                          <p:cBhvr>
                                            <p:cTn id="18" dur="1" fill="hold">
                                              <p:stCondLst>
                                                <p:cond delay="0"/>
                                              </p:stCondLst>
                                            </p:cTn>
                                            <p:tgtEl>
                                              <p:spTgt spid="75"/>
                                            </p:tgtEl>
                                            <p:attrNameLst>
                                              <p:attrName>style.visibility</p:attrName>
                                            </p:attrNameLst>
                                          </p:cBhvr>
                                          <p:to>
                                            <p:strVal val="visible"/>
                                          </p:to>
                                        </p:set>
                                        <p:anim calcmode="lin" valueType="num" p14:bounceEnd="32000">
                                          <p:cBhvr additive="base">
                                            <p:cTn id="19" dur="500" fill="hold"/>
                                            <p:tgtEl>
                                              <p:spTgt spid="75"/>
                                            </p:tgtEl>
                                            <p:attrNameLst>
                                              <p:attrName>ppt_x</p:attrName>
                                            </p:attrNameLst>
                                          </p:cBhvr>
                                          <p:tavLst>
                                            <p:tav tm="0">
                                              <p:val>
                                                <p:strVal val="0-#ppt_w/2"/>
                                              </p:val>
                                            </p:tav>
                                            <p:tav tm="100000">
                                              <p:val>
                                                <p:strVal val="#ppt_x"/>
                                              </p:val>
                                            </p:tav>
                                          </p:tavLst>
                                        </p:anim>
                                        <p:anim calcmode="lin" valueType="num" p14:bounceEnd="32000">
                                          <p:cBhvr additive="base">
                                            <p:cTn id="20" dur="500" fill="hold"/>
                                            <p:tgtEl>
                                              <p:spTgt spid="75"/>
                                            </p:tgtEl>
                                            <p:attrNameLst>
                                              <p:attrName>ppt_y</p:attrName>
                                            </p:attrNameLst>
                                          </p:cBhvr>
                                          <p:tavLst>
                                            <p:tav tm="0">
                                              <p:val>
                                                <p:strVal val="1+#ppt_h/2"/>
                                              </p:val>
                                            </p:tav>
                                            <p:tav tm="100000">
                                              <p:val>
                                                <p:strVal val="#ppt_y"/>
                                              </p:val>
                                            </p:tav>
                                          </p:tavLst>
                                        </p:anim>
                                      </p:childTnLst>
                                    </p:cTn>
                                  </p:par>
                                  <p:par>
                                    <p:cTn id="21" presetID="2" presetClass="entr" presetSubtype="6" accel="80000" fill="hold" grpId="0" nodeType="withEffect" p14:presetBounceEnd="32000">
                                      <p:stCondLst>
                                        <p:cond delay="900"/>
                                      </p:stCondLst>
                                      <p:childTnLst>
                                        <p:set>
                                          <p:cBhvr>
                                            <p:cTn id="22" dur="1" fill="hold">
                                              <p:stCondLst>
                                                <p:cond delay="0"/>
                                              </p:stCondLst>
                                            </p:cTn>
                                            <p:tgtEl>
                                              <p:spTgt spid="74"/>
                                            </p:tgtEl>
                                            <p:attrNameLst>
                                              <p:attrName>style.visibility</p:attrName>
                                            </p:attrNameLst>
                                          </p:cBhvr>
                                          <p:to>
                                            <p:strVal val="visible"/>
                                          </p:to>
                                        </p:set>
                                        <p:anim calcmode="lin" valueType="num" p14:bounceEnd="32000">
                                          <p:cBhvr additive="base">
                                            <p:cTn id="23" dur="500" fill="hold"/>
                                            <p:tgtEl>
                                              <p:spTgt spid="74"/>
                                            </p:tgtEl>
                                            <p:attrNameLst>
                                              <p:attrName>ppt_x</p:attrName>
                                            </p:attrNameLst>
                                          </p:cBhvr>
                                          <p:tavLst>
                                            <p:tav tm="0">
                                              <p:val>
                                                <p:strVal val="1+#ppt_w/2"/>
                                              </p:val>
                                            </p:tav>
                                            <p:tav tm="100000">
                                              <p:val>
                                                <p:strVal val="#ppt_x"/>
                                              </p:val>
                                            </p:tav>
                                          </p:tavLst>
                                        </p:anim>
                                        <p:anim calcmode="lin" valueType="num" p14:bounceEnd="32000">
                                          <p:cBhvr additive="base">
                                            <p:cTn id="24" dur="500" fill="hold"/>
                                            <p:tgtEl>
                                              <p:spTgt spid="74"/>
                                            </p:tgtEl>
                                            <p:attrNameLst>
                                              <p:attrName>ppt_y</p:attrName>
                                            </p:attrNameLst>
                                          </p:cBhvr>
                                          <p:tavLst>
                                            <p:tav tm="0">
                                              <p:val>
                                                <p:strVal val="1+#ppt_h/2"/>
                                              </p:val>
                                            </p:tav>
                                            <p:tav tm="100000">
                                              <p:val>
                                                <p:strVal val="#ppt_y"/>
                                              </p:val>
                                            </p:tav>
                                          </p:tavLst>
                                        </p:anim>
                                      </p:childTnLst>
                                    </p:cTn>
                                  </p:par>
                                </p:childTnLst>
                              </p:cTn>
                            </p:par>
                            <p:par>
                              <p:cTn id="25" fill="hold">
                                <p:stCondLst>
                                  <p:cond delay="1900"/>
                                </p:stCondLst>
                                <p:childTnLst>
                                  <p:par>
                                    <p:cTn id="26" presetID="23" presetClass="entr" presetSubtype="272" fill="hold" nodeType="afterEffect">
                                      <p:stCondLst>
                                        <p:cond delay="0"/>
                                      </p:stCondLst>
                                      <p:childTnLst>
                                        <p:set>
                                          <p:cBhvr>
                                            <p:cTn id="27" dur="1" fill="hold">
                                              <p:stCondLst>
                                                <p:cond delay="0"/>
                                              </p:stCondLst>
                                            </p:cTn>
                                            <p:tgtEl>
                                              <p:spTgt spid="44"/>
                                            </p:tgtEl>
                                            <p:attrNameLst>
                                              <p:attrName>style.visibility</p:attrName>
                                            </p:attrNameLst>
                                          </p:cBhvr>
                                          <p:to>
                                            <p:strVal val="visible"/>
                                          </p:to>
                                        </p:set>
                                        <p:anim calcmode="lin" valueType="num">
                                          <p:cBhvr>
                                            <p:cTn id="28" dur="500" fill="hold"/>
                                            <p:tgtEl>
                                              <p:spTgt spid="44"/>
                                            </p:tgtEl>
                                            <p:attrNameLst>
                                              <p:attrName>ppt_w</p:attrName>
                                            </p:attrNameLst>
                                          </p:cBhvr>
                                          <p:tavLst>
                                            <p:tav tm="0">
                                              <p:val>
                                                <p:strVal val="2/3*#ppt_w"/>
                                              </p:val>
                                            </p:tav>
                                            <p:tav tm="100000">
                                              <p:val>
                                                <p:strVal val="#ppt_w"/>
                                              </p:val>
                                            </p:tav>
                                          </p:tavLst>
                                        </p:anim>
                                        <p:anim calcmode="lin" valueType="num">
                                          <p:cBhvr>
                                            <p:cTn id="29" dur="500" fill="hold"/>
                                            <p:tgtEl>
                                              <p:spTgt spid="44"/>
                                            </p:tgtEl>
                                            <p:attrNameLst>
                                              <p:attrName>ppt_h</p:attrName>
                                            </p:attrNameLst>
                                          </p:cBhvr>
                                          <p:tavLst>
                                            <p:tav tm="0">
                                              <p:val>
                                                <p:strVal val="2/3*#ppt_h"/>
                                              </p:val>
                                            </p:tav>
                                            <p:tav tm="100000">
                                              <p:val>
                                                <p:strVal val="#ppt_h"/>
                                              </p:val>
                                            </p:tav>
                                          </p:tavLst>
                                        </p:anim>
                                      </p:childTnLst>
                                    </p:cTn>
                                  </p:par>
                                  <p:par>
                                    <p:cTn id="30" presetID="23" presetClass="entr" presetSubtype="288" fill="hold" grpId="0" nodeType="withEffect">
                                      <p:stCondLst>
                                        <p:cond delay="0"/>
                                      </p:stCondLst>
                                      <p:childTnLst>
                                        <p:set>
                                          <p:cBhvr>
                                            <p:cTn id="31" dur="1" fill="hold">
                                              <p:stCondLst>
                                                <p:cond delay="0"/>
                                              </p:stCondLst>
                                            </p:cTn>
                                            <p:tgtEl>
                                              <p:spTgt spid="47"/>
                                            </p:tgtEl>
                                            <p:attrNameLst>
                                              <p:attrName>style.visibility</p:attrName>
                                            </p:attrNameLst>
                                          </p:cBhvr>
                                          <p:to>
                                            <p:strVal val="visible"/>
                                          </p:to>
                                        </p:set>
                                        <p:anim calcmode="lin" valueType="num">
                                          <p:cBhvr>
                                            <p:cTn id="32" dur="500" fill="hold"/>
                                            <p:tgtEl>
                                              <p:spTgt spid="47"/>
                                            </p:tgtEl>
                                            <p:attrNameLst>
                                              <p:attrName>ppt_w</p:attrName>
                                            </p:attrNameLst>
                                          </p:cBhvr>
                                          <p:tavLst>
                                            <p:tav tm="0">
                                              <p:val>
                                                <p:strVal val="4/3*#ppt_w"/>
                                              </p:val>
                                            </p:tav>
                                            <p:tav tm="100000">
                                              <p:val>
                                                <p:strVal val="#ppt_w"/>
                                              </p:val>
                                            </p:tav>
                                          </p:tavLst>
                                        </p:anim>
                                        <p:anim calcmode="lin" valueType="num">
                                          <p:cBhvr>
                                            <p:cTn id="33" dur="500" fill="hold"/>
                                            <p:tgtEl>
                                              <p:spTgt spid="47"/>
                                            </p:tgtEl>
                                            <p:attrNameLst>
                                              <p:attrName>ppt_h</p:attrName>
                                            </p:attrNameLst>
                                          </p:cBhvr>
                                          <p:tavLst>
                                            <p:tav tm="0">
                                              <p:val>
                                                <p:strVal val="4/3*#ppt_h"/>
                                              </p:val>
                                            </p:tav>
                                            <p:tav tm="100000">
                                              <p:val>
                                                <p:strVal val="#ppt_h"/>
                                              </p:val>
                                            </p:tav>
                                          </p:tavLst>
                                        </p:anim>
                                      </p:childTnLst>
                                    </p:cTn>
                                  </p:par>
                                  <p:par>
                                    <p:cTn id="34" presetID="23" presetClass="entr" presetSubtype="288" fill="hold" grpId="0" nodeType="withEffect">
                                      <p:stCondLst>
                                        <p:cond delay="0"/>
                                      </p:stCondLst>
                                      <p:childTnLst>
                                        <p:set>
                                          <p:cBhvr>
                                            <p:cTn id="35" dur="1" fill="hold">
                                              <p:stCondLst>
                                                <p:cond delay="0"/>
                                              </p:stCondLst>
                                            </p:cTn>
                                            <p:tgtEl>
                                              <p:spTgt spid="2054"/>
                                            </p:tgtEl>
                                            <p:attrNameLst>
                                              <p:attrName>style.visibility</p:attrName>
                                            </p:attrNameLst>
                                          </p:cBhvr>
                                          <p:to>
                                            <p:strVal val="visible"/>
                                          </p:to>
                                        </p:set>
                                        <p:anim calcmode="lin" valueType="num">
                                          <p:cBhvr>
                                            <p:cTn id="36" dur="500" fill="hold"/>
                                            <p:tgtEl>
                                              <p:spTgt spid="2054"/>
                                            </p:tgtEl>
                                            <p:attrNameLst>
                                              <p:attrName>ppt_w</p:attrName>
                                            </p:attrNameLst>
                                          </p:cBhvr>
                                          <p:tavLst>
                                            <p:tav tm="0">
                                              <p:val>
                                                <p:strVal val="4/3*#ppt_w"/>
                                              </p:val>
                                            </p:tav>
                                            <p:tav tm="100000">
                                              <p:val>
                                                <p:strVal val="#ppt_w"/>
                                              </p:val>
                                            </p:tav>
                                          </p:tavLst>
                                        </p:anim>
                                        <p:anim calcmode="lin" valueType="num">
                                          <p:cBhvr>
                                            <p:cTn id="37" dur="500" fill="hold"/>
                                            <p:tgtEl>
                                              <p:spTgt spid="2054"/>
                                            </p:tgtEl>
                                            <p:attrNameLst>
                                              <p:attrName>ppt_h</p:attrName>
                                            </p:attrNameLst>
                                          </p:cBhvr>
                                          <p:tavLst>
                                            <p:tav tm="0">
                                              <p:val>
                                                <p:strVal val="4/3*#ppt_h"/>
                                              </p:val>
                                            </p:tav>
                                            <p:tav tm="100000">
                                              <p:val>
                                                <p:strVal val="#ppt_h"/>
                                              </p:val>
                                            </p:tav>
                                          </p:tavLst>
                                        </p:anim>
                                      </p:childTnLst>
                                    </p:cTn>
                                  </p:par>
                                </p:childTnLst>
                              </p:cTn>
                            </p:par>
                            <p:par>
                              <p:cTn id="38" fill="hold">
                                <p:stCondLst>
                                  <p:cond delay="2400"/>
                                </p:stCondLst>
                                <p:childTnLst>
                                  <p:par>
                                    <p:cTn id="39" presetID="23" presetClass="entr" presetSubtype="272" fill="hold" nodeType="afterEffect">
                                      <p:stCondLst>
                                        <p:cond delay="0"/>
                                      </p:stCondLst>
                                      <p:childTnLst>
                                        <p:set>
                                          <p:cBhvr>
                                            <p:cTn id="40" dur="1" fill="hold">
                                              <p:stCondLst>
                                                <p:cond delay="0"/>
                                              </p:stCondLst>
                                            </p:cTn>
                                            <p:tgtEl>
                                              <p:spTgt spid="48"/>
                                            </p:tgtEl>
                                            <p:attrNameLst>
                                              <p:attrName>style.visibility</p:attrName>
                                            </p:attrNameLst>
                                          </p:cBhvr>
                                          <p:to>
                                            <p:strVal val="visible"/>
                                          </p:to>
                                        </p:set>
                                        <p:anim calcmode="lin" valueType="num">
                                          <p:cBhvr>
                                            <p:cTn id="41" dur="500" fill="hold"/>
                                            <p:tgtEl>
                                              <p:spTgt spid="48"/>
                                            </p:tgtEl>
                                            <p:attrNameLst>
                                              <p:attrName>ppt_w</p:attrName>
                                            </p:attrNameLst>
                                          </p:cBhvr>
                                          <p:tavLst>
                                            <p:tav tm="0">
                                              <p:val>
                                                <p:strVal val="2/3*#ppt_w"/>
                                              </p:val>
                                            </p:tav>
                                            <p:tav tm="100000">
                                              <p:val>
                                                <p:strVal val="#ppt_w"/>
                                              </p:val>
                                            </p:tav>
                                          </p:tavLst>
                                        </p:anim>
                                        <p:anim calcmode="lin" valueType="num">
                                          <p:cBhvr>
                                            <p:cTn id="42" dur="500" fill="hold"/>
                                            <p:tgtEl>
                                              <p:spTgt spid="48"/>
                                            </p:tgtEl>
                                            <p:attrNameLst>
                                              <p:attrName>ppt_h</p:attrName>
                                            </p:attrNameLst>
                                          </p:cBhvr>
                                          <p:tavLst>
                                            <p:tav tm="0">
                                              <p:val>
                                                <p:strVal val="2/3*#ppt_h"/>
                                              </p:val>
                                            </p:tav>
                                            <p:tav tm="100000">
                                              <p:val>
                                                <p:strVal val="#ppt_h"/>
                                              </p:val>
                                            </p:tav>
                                          </p:tavLst>
                                        </p:anim>
                                      </p:childTnLst>
                                    </p:cTn>
                                  </p:par>
                                  <p:par>
                                    <p:cTn id="43" presetID="23" presetClass="entr" presetSubtype="288" fill="hold" grpId="0" nodeType="withEffect">
                                      <p:stCondLst>
                                        <p:cond delay="0"/>
                                      </p:stCondLst>
                                      <p:childTnLst>
                                        <p:set>
                                          <p:cBhvr>
                                            <p:cTn id="44" dur="1" fill="hold">
                                              <p:stCondLst>
                                                <p:cond delay="0"/>
                                              </p:stCondLst>
                                            </p:cTn>
                                            <p:tgtEl>
                                              <p:spTgt spid="101"/>
                                            </p:tgtEl>
                                            <p:attrNameLst>
                                              <p:attrName>style.visibility</p:attrName>
                                            </p:attrNameLst>
                                          </p:cBhvr>
                                          <p:to>
                                            <p:strVal val="visible"/>
                                          </p:to>
                                        </p:set>
                                        <p:anim calcmode="lin" valueType="num">
                                          <p:cBhvr>
                                            <p:cTn id="45" dur="500" fill="hold"/>
                                            <p:tgtEl>
                                              <p:spTgt spid="101"/>
                                            </p:tgtEl>
                                            <p:attrNameLst>
                                              <p:attrName>ppt_w</p:attrName>
                                            </p:attrNameLst>
                                          </p:cBhvr>
                                          <p:tavLst>
                                            <p:tav tm="0">
                                              <p:val>
                                                <p:strVal val="4/3*#ppt_w"/>
                                              </p:val>
                                            </p:tav>
                                            <p:tav tm="100000">
                                              <p:val>
                                                <p:strVal val="#ppt_w"/>
                                              </p:val>
                                            </p:tav>
                                          </p:tavLst>
                                        </p:anim>
                                        <p:anim calcmode="lin" valueType="num">
                                          <p:cBhvr>
                                            <p:cTn id="46" dur="500" fill="hold"/>
                                            <p:tgtEl>
                                              <p:spTgt spid="101"/>
                                            </p:tgtEl>
                                            <p:attrNameLst>
                                              <p:attrName>ppt_h</p:attrName>
                                            </p:attrNameLst>
                                          </p:cBhvr>
                                          <p:tavLst>
                                            <p:tav tm="0">
                                              <p:val>
                                                <p:strVal val="4/3*#ppt_h"/>
                                              </p:val>
                                            </p:tav>
                                            <p:tav tm="100000">
                                              <p:val>
                                                <p:strVal val="#ppt_h"/>
                                              </p:val>
                                            </p:tav>
                                          </p:tavLst>
                                        </p:anim>
                                      </p:childTnLst>
                                    </p:cTn>
                                  </p:par>
                                  <p:par>
                                    <p:cTn id="47" presetID="23" presetClass="entr" presetSubtype="288" fill="hold" grpId="0" nodeType="withEffect">
                                      <p:stCondLst>
                                        <p:cond delay="0"/>
                                      </p:stCondLst>
                                      <p:childTnLst>
                                        <p:set>
                                          <p:cBhvr>
                                            <p:cTn id="48" dur="1" fill="hold">
                                              <p:stCondLst>
                                                <p:cond delay="0"/>
                                              </p:stCondLst>
                                            </p:cTn>
                                            <p:tgtEl>
                                              <p:spTgt spid="51"/>
                                            </p:tgtEl>
                                            <p:attrNameLst>
                                              <p:attrName>style.visibility</p:attrName>
                                            </p:attrNameLst>
                                          </p:cBhvr>
                                          <p:to>
                                            <p:strVal val="visible"/>
                                          </p:to>
                                        </p:set>
                                        <p:anim calcmode="lin" valueType="num">
                                          <p:cBhvr>
                                            <p:cTn id="49" dur="500" fill="hold"/>
                                            <p:tgtEl>
                                              <p:spTgt spid="51"/>
                                            </p:tgtEl>
                                            <p:attrNameLst>
                                              <p:attrName>ppt_w</p:attrName>
                                            </p:attrNameLst>
                                          </p:cBhvr>
                                          <p:tavLst>
                                            <p:tav tm="0">
                                              <p:val>
                                                <p:strVal val="4/3*#ppt_w"/>
                                              </p:val>
                                            </p:tav>
                                            <p:tav tm="100000">
                                              <p:val>
                                                <p:strVal val="#ppt_w"/>
                                              </p:val>
                                            </p:tav>
                                          </p:tavLst>
                                        </p:anim>
                                        <p:anim calcmode="lin" valueType="num">
                                          <p:cBhvr>
                                            <p:cTn id="50" dur="500" fill="hold"/>
                                            <p:tgtEl>
                                              <p:spTgt spid="51"/>
                                            </p:tgtEl>
                                            <p:attrNameLst>
                                              <p:attrName>ppt_h</p:attrName>
                                            </p:attrNameLst>
                                          </p:cBhvr>
                                          <p:tavLst>
                                            <p:tav tm="0">
                                              <p:val>
                                                <p:strVal val="4/3*#ppt_h"/>
                                              </p:val>
                                            </p:tav>
                                            <p:tav tm="100000">
                                              <p:val>
                                                <p:strVal val="#ppt_h"/>
                                              </p:val>
                                            </p:tav>
                                          </p:tavLst>
                                        </p:anim>
                                      </p:childTnLst>
                                    </p:cTn>
                                  </p:par>
                                </p:childTnLst>
                              </p:cTn>
                            </p:par>
                            <p:par>
                              <p:cTn id="51" fill="hold">
                                <p:stCondLst>
                                  <p:cond delay="2900"/>
                                </p:stCondLst>
                                <p:childTnLst>
                                  <p:par>
                                    <p:cTn id="52" presetID="23" presetClass="entr" presetSubtype="272" fill="hold" nodeType="afterEffect">
                                      <p:stCondLst>
                                        <p:cond delay="0"/>
                                      </p:stCondLst>
                                      <p:childTnLst>
                                        <p:set>
                                          <p:cBhvr>
                                            <p:cTn id="53" dur="1" fill="hold">
                                              <p:stCondLst>
                                                <p:cond delay="0"/>
                                              </p:stCondLst>
                                            </p:cTn>
                                            <p:tgtEl>
                                              <p:spTgt spid="52"/>
                                            </p:tgtEl>
                                            <p:attrNameLst>
                                              <p:attrName>style.visibility</p:attrName>
                                            </p:attrNameLst>
                                          </p:cBhvr>
                                          <p:to>
                                            <p:strVal val="visible"/>
                                          </p:to>
                                        </p:set>
                                        <p:anim calcmode="lin" valueType="num">
                                          <p:cBhvr>
                                            <p:cTn id="54" dur="500" fill="hold"/>
                                            <p:tgtEl>
                                              <p:spTgt spid="52"/>
                                            </p:tgtEl>
                                            <p:attrNameLst>
                                              <p:attrName>ppt_w</p:attrName>
                                            </p:attrNameLst>
                                          </p:cBhvr>
                                          <p:tavLst>
                                            <p:tav tm="0">
                                              <p:val>
                                                <p:strVal val="2/3*#ppt_w"/>
                                              </p:val>
                                            </p:tav>
                                            <p:tav tm="100000">
                                              <p:val>
                                                <p:strVal val="#ppt_w"/>
                                              </p:val>
                                            </p:tav>
                                          </p:tavLst>
                                        </p:anim>
                                        <p:anim calcmode="lin" valueType="num">
                                          <p:cBhvr>
                                            <p:cTn id="55" dur="500" fill="hold"/>
                                            <p:tgtEl>
                                              <p:spTgt spid="52"/>
                                            </p:tgtEl>
                                            <p:attrNameLst>
                                              <p:attrName>ppt_h</p:attrName>
                                            </p:attrNameLst>
                                          </p:cBhvr>
                                          <p:tavLst>
                                            <p:tav tm="0">
                                              <p:val>
                                                <p:strVal val="2/3*#ppt_h"/>
                                              </p:val>
                                            </p:tav>
                                            <p:tav tm="100000">
                                              <p:val>
                                                <p:strVal val="#ppt_h"/>
                                              </p:val>
                                            </p:tav>
                                          </p:tavLst>
                                        </p:anim>
                                      </p:childTnLst>
                                    </p:cTn>
                                  </p:par>
                                  <p:par>
                                    <p:cTn id="56" presetID="23" presetClass="entr" presetSubtype="288" fill="hold" grpId="0" nodeType="withEffect">
                                      <p:stCondLst>
                                        <p:cond delay="0"/>
                                      </p:stCondLst>
                                      <p:childTnLst>
                                        <p:set>
                                          <p:cBhvr>
                                            <p:cTn id="57" dur="1" fill="hold">
                                              <p:stCondLst>
                                                <p:cond delay="0"/>
                                              </p:stCondLst>
                                            </p:cTn>
                                            <p:tgtEl>
                                              <p:spTgt spid="55"/>
                                            </p:tgtEl>
                                            <p:attrNameLst>
                                              <p:attrName>style.visibility</p:attrName>
                                            </p:attrNameLst>
                                          </p:cBhvr>
                                          <p:to>
                                            <p:strVal val="visible"/>
                                          </p:to>
                                        </p:set>
                                        <p:anim calcmode="lin" valueType="num">
                                          <p:cBhvr>
                                            <p:cTn id="58" dur="500" fill="hold"/>
                                            <p:tgtEl>
                                              <p:spTgt spid="55"/>
                                            </p:tgtEl>
                                            <p:attrNameLst>
                                              <p:attrName>ppt_w</p:attrName>
                                            </p:attrNameLst>
                                          </p:cBhvr>
                                          <p:tavLst>
                                            <p:tav tm="0">
                                              <p:val>
                                                <p:strVal val="4/3*#ppt_w"/>
                                              </p:val>
                                            </p:tav>
                                            <p:tav tm="100000">
                                              <p:val>
                                                <p:strVal val="#ppt_w"/>
                                              </p:val>
                                            </p:tav>
                                          </p:tavLst>
                                        </p:anim>
                                        <p:anim calcmode="lin" valueType="num">
                                          <p:cBhvr>
                                            <p:cTn id="59" dur="500" fill="hold"/>
                                            <p:tgtEl>
                                              <p:spTgt spid="55"/>
                                            </p:tgtEl>
                                            <p:attrNameLst>
                                              <p:attrName>ppt_h</p:attrName>
                                            </p:attrNameLst>
                                          </p:cBhvr>
                                          <p:tavLst>
                                            <p:tav tm="0">
                                              <p:val>
                                                <p:strVal val="4/3*#ppt_h"/>
                                              </p:val>
                                            </p:tav>
                                            <p:tav tm="100000">
                                              <p:val>
                                                <p:strVal val="#ppt_h"/>
                                              </p:val>
                                            </p:tav>
                                          </p:tavLst>
                                        </p:anim>
                                      </p:childTnLst>
                                    </p:cTn>
                                  </p:par>
                                  <p:par>
                                    <p:cTn id="60" presetID="23" presetClass="entr" presetSubtype="288" fill="hold" grpId="0" nodeType="withEffect">
                                      <p:stCondLst>
                                        <p:cond delay="0"/>
                                      </p:stCondLst>
                                      <p:childTnLst>
                                        <p:set>
                                          <p:cBhvr>
                                            <p:cTn id="61" dur="1" fill="hold">
                                              <p:stCondLst>
                                                <p:cond delay="0"/>
                                              </p:stCondLst>
                                            </p:cTn>
                                            <p:tgtEl>
                                              <p:spTgt spid="102"/>
                                            </p:tgtEl>
                                            <p:attrNameLst>
                                              <p:attrName>style.visibility</p:attrName>
                                            </p:attrNameLst>
                                          </p:cBhvr>
                                          <p:to>
                                            <p:strVal val="visible"/>
                                          </p:to>
                                        </p:set>
                                        <p:anim calcmode="lin" valueType="num">
                                          <p:cBhvr>
                                            <p:cTn id="62" dur="500" fill="hold"/>
                                            <p:tgtEl>
                                              <p:spTgt spid="102"/>
                                            </p:tgtEl>
                                            <p:attrNameLst>
                                              <p:attrName>ppt_w</p:attrName>
                                            </p:attrNameLst>
                                          </p:cBhvr>
                                          <p:tavLst>
                                            <p:tav tm="0">
                                              <p:val>
                                                <p:strVal val="4/3*#ppt_w"/>
                                              </p:val>
                                            </p:tav>
                                            <p:tav tm="100000">
                                              <p:val>
                                                <p:strVal val="#ppt_w"/>
                                              </p:val>
                                            </p:tav>
                                          </p:tavLst>
                                        </p:anim>
                                        <p:anim calcmode="lin" valueType="num">
                                          <p:cBhvr>
                                            <p:cTn id="63" dur="500" fill="hold"/>
                                            <p:tgtEl>
                                              <p:spTgt spid="102"/>
                                            </p:tgtEl>
                                            <p:attrNameLst>
                                              <p:attrName>ppt_h</p:attrName>
                                            </p:attrNameLst>
                                          </p:cBhvr>
                                          <p:tavLst>
                                            <p:tav tm="0">
                                              <p:val>
                                                <p:strVal val="4/3*#ppt_h"/>
                                              </p:val>
                                            </p:tav>
                                            <p:tav tm="100000">
                                              <p:val>
                                                <p:strVal val="#ppt_h"/>
                                              </p:val>
                                            </p:tav>
                                          </p:tavLst>
                                        </p:anim>
                                      </p:childTnLst>
                                    </p:cTn>
                                  </p:par>
                                </p:childTnLst>
                              </p:cTn>
                            </p:par>
                            <p:par>
                              <p:cTn id="64" fill="hold">
                                <p:stCondLst>
                                  <p:cond delay="3400"/>
                                </p:stCondLst>
                                <p:childTnLst>
                                  <p:par>
                                    <p:cTn id="65" presetID="23" presetClass="entr" presetSubtype="272" fill="hold" nodeType="afterEffect">
                                      <p:stCondLst>
                                        <p:cond delay="0"/>
                                      </p:stCondLst>
                                      <p:childTnLst>
                                        <p:set>
                                          <p:cBhvr>
                                            <p:cTn id="66" dur="1" fill="hold">
                                              <p:stCondLst>
                                                <p:cond delay="0"/>
                                              </p:stCondLst>
                                            </p:cTn>
                                            <p:tgtEl>
                                              <p:spTgt spid="56"/>
                                            </p:tgtEl>
                                            <p:attrNameLst>
                                              <p:attrName>style.visibility</p:attrName>
                                            </p:attrNameLst>
                                          </p:cBhvr>
                                          <p:to>
                                            <p:strVal val="visible"/>
                                          </p:to>
                                        </p:set>
                                        <p:anim calcmode="lin" valueType="num">
                                          <p:cBhvr>
                                            <p:cTn id="67" dur="500" fill="hold"/>
                                            <p:tgtEl>
                                              <p:spTgt spid="56"/>
                                            </p:tgtEl>
                                            <p:attrNameLst>
                                              <p:attrName>ppt_w</p:attrName>
                                            </p:attrNameLst>
                                          </p:cBhvr>
                                          <p:tavLst>
                                            <p:tav tm="0">
                                              <p:val>
                                                <p:strVal val="2/3*#ppt_w"/>
                                              </p:val>
                                            </p:tav>
                                            <p:tav tm="100000">
                                              <p:val>
                                                <p:strVal val="#ppt_w"/>
                                              </p:val>
                                            </p:tav>
                                          </p:tavLst>
                                        </p:anim>
                                        <p:anim calcmode="lin" valueType="num">
                                          <p:cBhvr>
                                            <p:cTn id="68" dur="500" fill="hold"/>
                                            <p:tgtEl>
                                              <p:spTgt spid="56"/>
                                            </p:tgtEl>
                                            <p:attrNameLst>
                                              <p:attrName>ppt_h</p:attrName>
                                            </p:attrNameLst>
                                          </p:cBhvr>
                                          <p:tavLst>
                                            <p:tav tm="0">
                                              <p:val>
                                                <p:strVal val="2/3*#ppt_h"/>
                                              </p:val>
                                            </p:tav>
                                            <p:tav tm="100000">
                                              <p:val>
                                                <p:strVal val="#ppt_h"/>
                                              </p:val>
                                            </p:tav>
                                          </p:tavLst>
                                        </p:anim>
                                      </p:childTnLst>
                                    </p:cTn>
                                  </p:par>
                                  <p:par>
                                    <p:cTn id="69" presetID="23" presetClass="entr" presetSubtype="288" fill="hold" grpId="0" nodeType="withEffect">
                                      <p:stCondLst>
                                        <p:cond delay="0"/>
                                      </p:stCondLst>
                                      <p:childTnLst>
                                        <p:set>
                                          <p:cBhvr>
                                            <p:cTn id="70" dur="1" fill="hold">
                                              <p:stCondLst>
                                                <p:cond delay="0"/>
                                              </p:stCondLst>
                                            </p:cTn>
                                            <p:tgtEl>
                                              <p:spTgt spid="59"/>
                                            </p:tgtEl>
                                            <p:attrNameLst>
                                              <p:attrName>style.visibility</p:attrName>
                                            </p:attrNameLst>
                                          </p:cBhvr>
                                          <p:to>
                                            <p:strVal val="visible"/>
                                          </p:to>
                                        </p:set>
                                        <p:anim calcmode="lin" valueType="num">
                                          <p:cBhvr>
                                            <p:cTn id="71" dur="500" fill="hold"/>
                                            <p:tgtEl>
                                              <p:spTgt spid="59"/>
                                            </p:tgtEl>
                                            <p:attrNameLst>
                                              <p:attrName>ppt_w</p:attrName>
                                            </p:attrNameLst>
                                          </p:cBhvr>
                                          <p:tavLst>
                                            <p:tav tm="0">
                                              <p:val>
                                                <p:strVal val="4/3*#ppt_w"/>
                                              </p:val>
                                            </p:tav>
                                            <p:tav tm="100000">
                                              <p:val>
                                                <p:strVal val="#ppt_w"/>
                                              </p:val>
                                            </p:tav>
                                          </p:tavLst>
                                        </p:anim>
                                        <p:anim calcmode="lin" valueType="num">
                                          <p:cBhvr>
                                            <p:cTn id="72" dur="500" fill="hold"/>
                                            <p:tgtEl>
                                              <p:spTgt spid="59"/>
                                            </p:tgtEl>
                                            <p:attrNameLst>
                                              <p:attrName>ppt_h</p:attrName>
                                            </p:attrNameLst>
                                          </p:cBhvr>
                                          <p:tavLst>
                                            <p:tav tm="0">
                                              <p:val>
                                                <p:strVal val="4/3*#ppt_h"/>
                                              </p:val>
                                            </p:tav>
                                            <p:tav tm="100000">
                                              <p:val>
                                                <p:strVal val="#ppt_h"/>
                                              </p:val>
                                            </p:tav>
                                          </p:tavLst>
                                        </p:anim>
                                      </p:childTnLst>
                                    </p:cTn>
                                  </p:par>
                                  <p:par>
                                    <p:cTn id="73" presetID="23" presetClass="entr" presetSubtype="288" fill="hold" grpId="0" nodeType="withEffect">
                                      <p:stCondLst>
                                        <p:cond delay="0"/>
                                      </p:stCondLst>
                                      <p:childTnLst>
                                        <p:set>
                                          <p:cBhvr>
                                            <p:cTn id="74" dur="1" fill="hold">
                                              <p:stCondLst>
                                                <p:cond delay="0"/>
                                              </p:stCondLst>
                                            </p:cTn>
                                            <p:tgtEl>
                                              <p:spTgt spid="105"/>
                                            </p:tgtEl>
                                            <p:attrNameLst>
                                              <p:attrName>style.visibility</p:attrName>
                                            </p:attrNameLst>
                                          </p:cBhvr>
                                          <p:to>
                                            <p:strVal val="visible"/>
                                          </p:to>
                                        </p:set>
                                        <p:anim calcmode="lin" valueType="num">
                                          <p:cBhvr>
                                            <p:cTn id="75" dur="500" fill="hold"/>
                                            <p:tgtEl>
                                              <p:spTgt spid="105"/>
                                            </p:tgtEl>
                                            <p:attrNameLst>
                                              <p:attrName>ppt_w</p:attrName>
                                            </p:attrNameLst>
                                          </p:cBhvr>
                                          <p:tavLst>
                                            <p:tav tm="0">
                                              <p:val>
                                                <p:strVal val="4/3*#ppt_w"/>
                                              </p:val>
                                            </p:tav>
                                            <p:tav tm="100000">
                                              <p:val>
                                                <p:strVal val="#ppt_w"/>
                                              </p:val>
                                            </p:tav>
                                          </p:tavLst>
                                        </p:anim>
                                        <p:anim calcmode="lin" valueType="num">
                                          <p:cBhvr>
                                            <p:cTn id="76" dur="500" fill="hold"/>
                                            <p:tgtEl>
                                              <p:spTgt spid="105"/>
                                            </p:tgtEl>
                                            <p:attrNameLst>
                                              <p:attrName>ppt_h</p:attrName>
                                            </p:attrNameLst>
                                          </p:cBhvr>
                                          <p:tavLst>
                                            <p:tav tm="0">
                                              <p:val>
                                                <p:strVal val="4/3*#ppt_h"/>
                                              </p:val>
                                            </p:tav>
                                            <p:tav tm="100000">
                                              <p:val>
                                                <p:strVal val="#ppt_h"/>
                                              </p:val>
                                            </p:tav>
                                          </p:tavLst>
                                        </p:anim>
                                      </p:childTnLst>
                                    </p:cTn>
                                  </p:par>
                                </p:childTnLst>
                              </p:cTn>
                            </p:par>
                            <p:par>
                              <p:cTn id="77" fill="hold">
                                <p:stCondLst>
                                  <p:cond delay="3900"/>
                                </p:stCondLst>
                                <p:childTnLst>
                                  <p:par>
                                    <p:cTn id="78" presetID="23" presetClass="entr" presetSubtype="272" fill="hold" nodeType="afterEffect">
                                      <p:stCondLst>
                                        <p:cond delay="0"/>
                                      </p:stCondLst>
                                      <p:childTnLst>
                                        <p:set>
                                          <p:cBhvr>
                                            <p:cTn id="79" dur="1" fill="hold">
                                              <p:stCondLst>
                                                <p:cond delay="0"/>
                                              </p:stCondLst>
                                            </p:cTn>
                                            <p:tgtEl>
                                              <p:spTgt spid="60"/>
                                            </p:tgtEl>
                                            <p:attrNameLst>
                                              <p:attrName>style.visibility</p:attrName>
                                            </p:attrNameLst>
                                          </p:cBhvr>
                                          <p:to>
                                            <p:strVal val="visible"/>
                                          </p:to>
                                        </p:set>
                                        <p:anim calcmode="lin" valueType="num">
                                          <p:cBhvr>
                                            <p:cTn id="80" dur="500" fill="hold"/>
                                            <p:tgtEl>
                                              <p:spTgt spid="60"/>
                                            </p:tgtEl>
                                            <p:attrNameLst>
                                              <p:attrName>ppt_w</p:attrName>
                                            </p:attrNameLst>
                                          </p:cBhvr>
                                          <p:tavLst>
                                            <p:tav tm="0">
                                              <p:val>
                                                <p:strVal val="2/3*#ppt_w"/>
                                              </p:val>
                                            </p:tav>
                                            <p:tav tm="100000">
                                              <p:val>
                                                <p:strVal val="#ppt_w"/>
                                              </p:val>
                                            </p:tav>
                                          </p:tavLst>
                                        </p:anim>
                                        <p:anim calcmode="lin" valueType="num">
                                          <p:cBhvr>
                                            <p:cTn id="81" dur="500" fill="hold"/>
                                            <p:tgtEl>
                                              <p:spTgt spid="60"/>
                                            </p:tgtEl>
                                            <p:attrNameLst>
                                              <p:attrName>ppt_h</p:attrName>
                                            </p:attrNameLst>
                                          </p:cBhvr>
                                          <p:tavLst>
                                            <p:tav tm="0">
                                              <p:val>
                                                <p:strVal val="2/3*#ppt_h"/>
                                              </p:val>
                                            </p:tav>
                                            <p:tav tm="100000">
                                              <p:val>
                                                <p:strVal val="#ppt_h"/>
                                              </p:val>
                                            </p:tav>
                                          </p:tavLst>
                                        </p:anim>
                                      </p:childTnLst>
                                    </p:cTn>
                                  </p:par>
                                  <p:par>
                                    <p:cTn id="82" presetID="23" presetClass="entr" presetSubtype="288" fill="hold" grpId="0" nodeType="withEffect">
                                      <p:stCondLst>
                                        <p:cond delay="0"/>
                                      </p:stCondLst>
                                      <p:childTnLst>
                                        <p:set>
                                          <p:cBhvr>
                                            <p:cTn id="83" dur="1" fill="hold">
                                              <p:stCondLst>
                                                <p:cond delay="0"/>
                                              </p:stCondLst>
                                            </p:cTn>
                                            <p:tgtEl>
                                              <p:spTgt spid="63"/>
                                            </p:tgtEl>
                                            <p:attrNameLst>
                                              <p:attrName>style.visibility</p:attrName>
                                            </p:attrNameLst>
                                          </p:cBhvr>
                                          <p:to>
                                            <p:strVal val="visible"/>
                                          </p:to>
                                        </p:set>
                                        <p:anim calcmode="lin" valueType="num">
                                          <p:cBhvr>
                                            <p:cTn id="84" dur="500" fill="hold"/>
                                            <p:tgtEl>
                                              <p:spTgt spid="63"/>
                                            </p:tgtEl>
                                            <p:attrNameLst>
                                              <p:attrName>ppt_w</p:attrName>
                                            </p:attrNameLst>
                                          </p:cBhvr>
                                          <p:tavLst>
                                            <p:tav tm="0">
                                              <p:val>
                                                <p:strVal val="4/3*#ppt_w"/>
                                              </p:val>
                                            </p:tav>
                                            <p:tav tm="100000">
                                              <p:val>
                                                <p:strVal val="#ppt_w"/>
                                              </p:val>
                                            </p:tav>
                                          </p:tavLst>
                                        </p:anim>
                                        <p:anim calcmode="lin" valueType="num">
                                          <p:cBhvr>
                                            <p:cTn id="85" dur="500" fill="hold"/>
                                            <p:tgtEl>
                                              <p:spTgt spid="63"/>
                                            </p:tgtEl>
                                            <p:attrNameLst>
                                              <p:attrName>ppt_h</p:attrName>
                                            </p:attrNameLst>
                                          </p:cBhvr>
                                          <p:tavLst>
                                            <p:tav tm="0">
                                              <p:val>
                                                <p:strVal val="4/3*#ppt_h"/>
                                              </p:val>
                                            </p:tav>
                                            <p:tav tm="100000">
                                              <p:val>
                                                <p:strVal val="#ppt_h"/>
                                              </p:val>
                                            </p:tav>
                                          </p:tavLst>
                                        </p:anim>
                                      </p:childTnLst>
                                    </p:cTn>
                                  </p:par>
                                  <p:par>
                                    <p:cTn id="86" presetID="23" presetClass="entr" presetSubtype="288" fill="hold" grpId="0" nodeType="withEffect">
                                      <p:stCondLst>
                                        <p:cond delay="0"/>
                                      </p:stCondLst>
                                      <p:childTnLst>
                                        <p:set>
                                          <p:cBhvr>
                                            <p:cTn id="87" dur="1" fill="hold">
                                              <p:stCondLst>
                                                <p:cond delay="0"/>
                                              </p:stCondLst>
                                            </p:cTn>
                                            <p:tgtEl>
                                              <p:spTgt spid="104"/>
                                            </p:tgtEl>
                                            <p:attrNameLst>
                                              <p:attrName>style.visibility</p:attrName>
                                            </p:attrNameLst>
                                          </p:cBhvr>
                                          <p:to>
                                            <p:strVal val="visible"/>
                                          </p:to>
                                        </p:set>
                                        <p:anim calcmode="lin" valueType="num">
                                          <p:cBhvr>
                                            <p:cTn id="88" dur="500" fill="hold"/>
                                            <p:tgtEl>
                                              <p:spTgt spid="104"/>
                                            </p:tgtEl>
                                            <p:attrNameLst>
                                              <p:attrName>ppt_w</p:attrName>
                                            </p:attrNameLst>
                                          </p:cBhvr>
                                          <p:tavLst>
                                            <p:tav tm="0">
                                              <p:val>
                                                <p:strVal val="4/3*#ppt_w"/>
                                              </p:val>
                                            </p:tav>
                                            <p:tav tm="100000">
                                              <p:val>
                                                <p:strVal val="#ppt_w"/>
                                              </p:val>
                                            </p:tav>
                                          </p:tavLst>
                                        </p:anim>
                                        <p:anim calcmode="lin" valueType="num">
                                          <p:cBhvr>
                                            <p:cTn id="89" dur="500" fill="hold"/>
                                            <p:tgtEl>
                                              <p:spTgt spid="104"/>
                                            </p:tgtEl>
                                            <p:attrNameLst>
                                              <p:attrName>ppt_h</p:attrName>
                                            </p:attrNameLst>
                                          </p:cBhvr>
                                          <p:tavLst>
                                            <p:tav tm="0">
                                              <p:val>
                                                <p:strVal val="4/3*#ppt_h"/>
                                              </p:val>
                                            </p:tav>
                                            <p:tav tm="100000">
                                              <p:val>
                                                <p:strVal val="#ppt_h"/>
                                              </p:val>
                                            </p:tav>
                                          </p:tavLst>
                                        </p:anim>
                                      </p:childTnLst>
                                    </p:cTn>
                                  </p:par>
                                </p:childTnLst>
                              </p:cTn>
                            </p:par>
                            <p:par>
                              <p:cTn id="90" fill="hold">
                                <p:stCondLst>
                                  <p:cond delay="4400"/>
                                </p:stCondLst>
                                <p:childTnLst>
                                  <p:par>
                                    <p:cTn id="91" presetID="23" presetClass="entr" presetSubtype="272" fill="hold" nodeType="afterEffect">
                                      <p:stCondLst>
                                        <p:cond delay="0"/>
                                      </p:stCondLst>
                                      <p:childTnLst>
                                        <p:set>
                                          <p:cBhvr>
                                            <p:cTn id="92" dur="1" fill="hold">
                                              <p:stCondLst>
                                                <p:cond delay="0"/>
                                              </p:stCondLst>
                                            </p:cTn>
                                            <p:tgtEl>
                                              <p:spTgt spid="64"/>
                                            </p:tgtEl>
                                            <p:attrNameLst>
                                              <p:attrName>style.visibility</p:attrName>
                                            </p:attrNameLst>
                                          </p:cBhvr>
                                          <p:to>
                                            <p:strVal val="visible"/>
                                          </p:to>
                                        </p:set>
                                        <p:anim calcmode="lin" valueType="num">
                                          <p:cBhvr>
                                            <p:cTn id="93" dur="500" fill="hold"/>
                                            <p:tgtEl>
                                              <p:spTgt spid="64"/>
                                            </p:tgtEl>
                                            <p:attrNameLst>
                                              <p:attrName>ppt_w</p:attrName>
                                            </p:attrNameLst>
                                          </p:cBhvr>
                                          <p:tavLst>
                                            <p:tav tm="0">
                                              <p:val>
                                                <p:strVal val="2/3*#ppt_w"/>
                                              </p:val>
                                            </p:tav>
                                            <p:tav tm="100000">
                                              <p:val>
                                                <p:strVal val="#ppt_w"/>
                                              </p:val>
                                            </p:tav>
                                          </p:tavLst>
                                        </p:anim>
                                        <p:anim calcmode="lin" valueType="num">
                                          <p:cBhvr>
                                            <p:cTn id="94" dur="500" fill="hold"/>
                                            <p:tgtEl>
                                              <p:spTgt spid="64"/>
                                            </p:tgtEl>
                                            <p:attrNameLst>
                                              <p:attrName>ppt_h</p:attrName>
                                            </p:attrNameLst>
                                          </p:cBhvr>
                                          <p:tavLst>
                                            <p:tav tm="0">
                                              <p:val>
                                                <p:strVal val="2/3*#ppt_h"/>
                                              </p:val>
                                            </p:tav>
                                            <p:tav tm="100000">
                                              <p:val>
                                                <p:strVal val="#ppt_h"/>
                                              </p:val>
                                            </p:tav>
                                          </p:tavLst>
                                        </p:anim>
                                      </p:childTnLst>
                                    </p:cTn>
                                  </p:par>
                                  <p:par>
                                    <p:cTn id="95" presetID="23" presetClass="entr" presetSubtype="288" fill="hold" grpId="0" nodeType="withEffect">
                                      <p:stCondLst>
                                        <p:cond delay="0"/>
                                      </p:stCondLst>
                                      <p:childTnLst>
                                        <p:set>
                                          <p:cBhvr>
                                            <p:cTn id="96" dur="1" fill="hold">
                                              <p:stCondLst>
                                                <p:cond delay="0"/>
                                              </p:stCondLst>
                                            </p:cTn>
                                            <p:tgtEl>
                                              <p:spTgt spid="67"/>
                                            </p:tgtEl>
                                            <p:attrNameLst>
                                              <p:attrName>style.visibility</p:attrName>
                                            </p:attrNameLst>
                                          </p:cBhvr>
                                          <p:to>
                                            <p:strVal val="visible"/>
                                          </p:to>
                                        </p:set>
                                        <p:anim calcmode="lin" valueType="num">
                                          <p:cBhvr>
                                            <p:cTn id="97" dur="500" fill="hold"/>
                                            <p:tgtEl>
                                              <p:spTgt spid="67"/>
                                            </p:tgtEl>
                                            <p:attrNameLst>
                                              <p:attrName>ppt_w</p:attrName>
                                            </p:attrNameLst>
                                          </p:cBhvr>
                                          <p:tavLst>
                                            <p:tav tm="0">
                                              <p:val>
                                                <p:strVal val="4/3*#ppt_w"/>
                                              </p:val>
                                            </p:tav>
                                            <p:tav tm="100000">
                                              <p:val>
                                                <p:strVal val="#ppt_w"/>
                                              </p:val>
                                            </p:tav>
                                          </p:tavLst>
                                        </p:anim>
                                        <p:anim calcmode="lin" valueType="num">
                                          <p:cBhvr>
                                            <p:cTn id="98" dur="500" fill="hold"/>
                                            <p:tgtEl>
                                              <p:spTgt spid="67"/>
                                            </p:tgtEl>
                                            <p:attrNameLst>
                                              <p:attrName>ppt_h</p:attrName>
                                            </p:attrNameLst>
                                          </p:cBhvr>
                                          <p:tavLst>
                                            <p:tav tm="0">
                                              <p:val>
                                                <p:strVal val="4/3*#ppt_h"/>
                                              </p:val>
                                            </p:tav>
                                            <p:tav tm="100000">
                                              <p:val>
                                                <p:strVal val="#ppt_h"/>
                                              </p:val>
                                            </p:tav>
                                          </p:tavLst>
                                        </p:anim>
                                      </p:childTnLst>
                                    </p:cTn>
                                  </p:par>
                                  <p:par>
                                    <p:cTn id="99" presetID="23" presetClass="entr" presetSubtype="288" fill="hold" grpId="0" nodeType="withEffect">
                                      <p:stCondLst>
                                        <p:cond delay="0"/>
                                      </p:stCondLst>
                                      <p:childTnLst>
                                        <p:set>
                                          <p:cBhvr>
                                            <p:cTn id="100" dur="1" fill="hold">
                                              <p:stCondLst>
                                                <p:cond delay="0"/>
                                              </p:stCondLst>
                                            </p:cTn>
                                            <p:tgtEl>
                                              <p:spTgt spid="103"/>
                                            </p:tgtEl>
                                            <p:attrNameLst>
                                              <p:attrName>style.visibility</p:attrName>
                                            </p:attrNameLst>
                                          </p:cBhvr>
                                          <p:to>
                                            <p:strVal val="visible"/>
                                          </p:to>
                                        </p:set>
                                        <p:anim calcmode="lin" valueType="num">
                                          <p:cBhvr>
                                            <p:cTn id="101" dur="500" fill="hold"/>
                                            <p:tgtEl>
                                              <p:spTgt spid="103"/>
                                            </p:tgtEl>
                                            <p:attrNameLst>
                                              <p:attrName>ppt_w</p:attrName>
                                            </p:attrNameLst>
                                          </p:cBhvr>
                                          <p:tavLst>
                                            <p:tav tm="0">
                                              <p:val>
                                                <p:strVal val="4/3*#ppt_w"/>
                                              </p:val>
                                            </p:tav>
                                            <p:tav tm="100000">
                                              <p:val>
                                                <p:strVal val="#ppt_w"/>
                                              </p:val>
                                            </p:tav>
                                          </p:tavLst>
                                        </p:anim>
                                        <p:anim calcmode="lin" valueType="num">
                                          <p:cBhvr>
                                            <p:cTn id="102" dur="500" fill="hold"/>
                                            <p:tgtEl>
                                              <p:spTgt spid="103"/>
                                            </p:tgtEl>
                                            <p:attrNameLst>
                                              <p:attrName>ppt_h</p:attrName>
                                            </p:attrNameLst>
                                          </p:cBhvr>
                                          <p:tavLst>
                                            <p:tav tm="0">
                                              <p:val>
                                                <p:strVal val="4/3*#ppt_h"/>
                                              </p:val>
                                            </p:tav>
                                            <p:tav tm="100000">
                                              <p:val>
                                                <p:strVal val="#ppt_h"/>
                                              </p:val>
                                            </p:tav>
                                          </p:tavLst>
                                        </p:anim>
                                      </p:childTnLst>
                                    </p:cTn>
                                  </p:par>
                                </p:childTnLst>
                              </p:cTn>
                            </p:par>
                            <p:par>
                              <p:cTn id="103" fill="hold">
                                <p:stCondLst>
                                  <p:cond delay="4900"/>
                                </p:stCondLst>
                                <p:childTnLst>
                                  <p:par>
                                    <p:cTn id="104" presetID="2" presetClass="entr" presetSubtype="8" fill="hold" nodeType="afterEffect">
                                      <p:stCondLst>
                                        <p:cond delay="0"/>
                                      </p:stCondLst>
                                      <p:childTnLst>
                                        <p:set>
                                          <p:cBhvr>
                                            <p:cTn id="105" dur="1" fill="hold">
                                              <p:stCondLst>
                                                <p:cond delay="0"/>
                                              </p:stCondLst>
                                            </p:cTn>
                                            <p:tgtEl>
                                              <p:spTgt spid="2048"/>
                                            </p:tgtEl>
                                            <p:attrNameLst>
                                              <p:attrName>style.visibility</p:attrName>
                                            </p:attrNameLst>
                                          </p:cBhvr>
                                          <p:to>
                                            <p:strVal val="visible"/>
                                          </p:to>
                                        </p:set>
                                        <p:anim calcmode="lin" valueType="num">
                                          <p:cBhvr additive="base">
                                            <p:cTn id="106" dur="500" fill="hold"/>
                                            <p:tgtEl>
                                              <p:spTgt spid="2048"/>
                                            </p:tgtEl>
                                            <p:attrNameLst>
                                              <p:attrName>ppt_x</p:attrName>
                                            </p:attrNameLst>
                                          </p:cBhvr>
                                          <p:tavLst>
                                            <p:tav tm="0">
                                              <p:val>
                                                <p:strVal val="0-#ppt_w/2"/>
                                              </p:val>
                                            </p:tav>
                                            <p:tav tm="100000">
                                              <p:val>
                                                <p:strVal val="#ppt_x"/>
                                              </p:val>
                                            </p:tav>
                                          </p:tavLst>
                                        </p:anim>
                                        <p:anim calcmode="lin" valueType="num">
                                          <p:cBhvr additive="base">
                                            <p:cTn id="107" dur="500" fill="hold"/>
                                            <p:tgtEl>
                                              <p:spTgt spid="2048"/>
                                            </p:tgtEl>
                                            <p:attrNameLst>
                                              <p:attrName>ppt_y</p:attrName>
                                            </p:attrNameLst>
                                          </p:cBhvr>
                                          <p:tavLst>
                                            <p:tav tm="0">
                                              <p:val>
                                                <p:strVal val="#ppt_y"/>
                                              </p:val>
                                            </p:tav>
                                            <p:tav tm="100000">
                                              <p:val>
                                                <p:strVal val="#ppt_y"/>
                                              </p:val>
                                            </p:tav>
                                          </p:tavLst>
                                        </p:anim>
                                      </p:childTnLst>
                                    </p:cTn>
                                  </p:par>
                                </p:childTnLst>
                              </p:cTn>
                            </p:par>
                            <p:par>
                              <p:cTn id="108" fill="hold">
                                <p:stCondLst>
                                  <p:cond delay="5400"/>
                                </p:stCondLst>
                                <p:childTnLst>
                                  <p:par>
                                    <p:cTn id="109" presetID="2" presetClass="entr" presetSubtype="2" fill="hold" nodeType="afterEffect">
                                      <p:stCondLst>
                                        <p:cond delay="0"/>
                                      </p:stCondLst>
                                      <p:childTnLst>
                                        <p:set>
                                          <p:cBhvr>
                                            <p:cTn id="110" dur="1" fill="hold">
                                              <p:stCondLst>
                                                <p:cond delay="0"/>
                                              </p:stCondLst>
                                            </p:cTn>
                                            <p:tgtEl>
                                              <p:spTgt spid="2049"/>
                                            </p:tgtEl>
                                            <p:attrNameLst>
                                              <p:attrName>style.visibility</p:attrName>
                                            </p:attrNameLst>
                                          </p:cBhvr>
                                          <p:to>
                                            <p:strVal val="visible"/>
                                          </p:to>
                                        </p:set>
                                        <p:anim calcmode="lin" valueType="num">
                                          <p:cBhvr additive="base">
                                            <p:cTn id="111" dur="500" fill="hold"/>
                                            <p:tgtEl>
                                              <p:spTgt spid="2049"/>
                                            </p:tgtEl>
                                            <p:attrNameLst>
                                              <p:attrName>ppt_x</p:attrName>
                                            </p:attrNameLst>
                                          </p:cBhvr>
                                          <p:tavLst>
                                            <p:tav tm="0">
                                              <p:val>
                                                <p:strVal val="1+#ppt_w/2"/>
                                              </p:val>
                                            </p:tav>
                                            <p:tav tm="100000">
                                              <p:val>
                                                <p:strVal val="#ppt_x"/>
                                              </p:val>
                                            </p:tav>
                                          </p:tavLst>
                                        </p:anim>
                                        <p:anim calcmode="lin" valueType="num">
                                          <p:cBhvr additive="base">
                                            <p:cTn id="112" dur="500" fill="hold"/>
                                            <p:tgtEl>
                                              <p:spTgt spid="2049"/>
                                            </p:tgtEl>
                                            <p:attrNameLst>
                                              <p:attrName>ppt_y</p:attrName>
                                            </p:attrNameLst>
                                          </p:cBhvr>
                                          <p:tavLst>
                                            <p:tav tm="0">
                                              <p:val>
                                                <p:strVal val="#ppt_y"/>
                                              </p:val>
                                            </p:tav>
                                            <p:tav tm="100000">
                                              <p:val>
                                                <p:strVal val="#ppt_y"/>
                                              </p:val>
                                            </p:tav>
                                          </p:tavLst>
                                        </p:anim>
                                      </p:childTnLst>
                                    </p:cTn>
                                  </p:par>
                                </p:childTnLst>
                              </p:cTn>
                            </p:par>
                            <p:par>
                              <p:cTn id="113" fill="hold">
                                <p:stCondLst>
                                  <p:cond delay="5900"/>
                                </p:stCondLst>
                                <p:childTnLst>
                                  <p:par>
                                    <p:cTn id="114" presetID="10" presetClass="entr" presetSubtype="0" fill="hold" grpId="0" nodeType="afterEffect">
                                      <p:stCondLst>
                                        <p:cond delay="0"/>
                                      </p:stCondLst>
                                      <p:childTnLst>
                                        <p:set>
                                          <p:cBhvr>
                                            <p:cTn id="115" dur="1" fill="hold">
                                              <p:stCondLst>
                                                <p:cond delay="0"/>
                                              </p:stCondLst>
                                            </p:cTn>
                                            <p:tgtEl>
                                              <p:spTgt spid="68"/>
                                            </p:tgtEl>
                                            <p:attrNameLst>
                                              <p:attrName>style.visibility</p:attrName>
                                            </p:attrNameLst>
                                          </p:cBhvr>
                                          <p:to>
                                            <p:strVal val="visible"/>
                                          </p:to>
                                        </p:set>
                                        <p:animEffect transition="in" filter="fade">
                                          <p:cBhvr>
                                            <p:cTn id="116"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7" grpId="0" animBg="1"/>
          <p:bldP spid="51" grpId="0" animBg="1"/>
          <p:bldP spid="55" grpId="0" animBg="1"/>
          <p:bldP spid="59" grpId="0" animBg="1"/>
          <p:bldP spid="63" grpId="0" animBg="1"/>
          <p:bldP spid="67" grpId="0" animBg="1"/>
          <p:bldP spid="2054" grpId="0"/>
          <p:bldP spid="101" grpId="0"/>
          <p:bldP spid="102" grpId="0"/>
          <p:bldP spid="103" grpId="0"/>
          <p:bldP spid="104" grpId="0"/>
          <p:bldP spid="105" grpId="0"/>
          <p:bldP spid="72" grpId="0" animBg="1"/>
          <p:bldP spid="73" grpId="0" animBg="1"/>
          <p:bldP spid="74" grpId="0" animBg="1"/>
          <p:bldP spid="75" grpId="0" animBg="1"/>
          <p:bldP spid="6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par>
                              <p:cTn id="8" fill="hold">
                                <p:stCondLst>
                                  <p:cond delay="500"/>
                                </p:stCondLst>
                                <p:childTnLst>
                                  <p:par>
                                    <p:cTn id="9" presetID="2" presetClass="entr" presetSubtype="9" accel="80000" fill="hold" grpId="0" nodeType="afterEffect">
                                      <p:stCondLst>
                                        <p:cond delay="0"/>
                                      </p:stCondLst>
                                      <p:childTnLst>
                                        <p:set>
                                          <p:cBhvr>
                                            <p:cTn id="10" dur="1" fill="hold">
                                              <p:stCondLst>
                                                <p:cond delay="0"/>
                                              </p:stCondLst>
                                            </p:cTn>
                                            <p:tgtEl>
                                              <p:spTgt spid="72"/>
                                            </p:tgtEl>
                                            <p:attrNameLst>
                                              <p:attrName>style.visibility</p:attrName>
                                            </p:attrNameLst>
                                          </p:cBhvr>
                                          <p:to>
                                            <p:strVal val="visible"/>
                                          </p:to>
                                        </p:set>
                                        <p:anim calcmode="lin" valueType="num">
                                          <p:cBhvr additive="base">
                                            <p:cTn id="11" dur="500" fill="hold"/>
                                            <p:tgtEl>
                                              <p:spTgt spid="72"/>
                                            </p:tgtEl>
                                            <p:attrNameLst>
                                              <p:attrName>ppt_x</p:attrName>
                                            </p:attrNameLst>
                                          </p:cBhvr>
                                          <p:tavLst>
                                            <p:tav tm="0">
                                              <p:val>
                                                <p:strVal val="0-#ppt_w/2"/>
                                              </p:val>
                                            </p:tav>
                                            <p:tav tm="100000">
                                              <p:val>
                                                <p:strVal val="#ppt_x"/>
                                              </p:val>
                                            </p:tav>
                                          </p:tavLst>
                                        </p:anim>
                                        <p:anim calcmode="lin" valueType="num">
                                          <p:cBhvr additive="base">
                                            <p:cTn id="12" dur="500" fill="hold"/>
                                            <p:tgtEl>
                                              <p:spTgt spid="72"/>
                                            </p:tgtEl>
                                            <p:attrNameLst>
                                              <p:attrName>ppt_y</p:attrName>
                                            </p:attrNameLst>
                                          </p:cBhvr>
                                          <p:tavLst>
                                            <p:tav tm="0">
                                              <p:val>
                                                <p:strVal val="0-#ppt_h/2"/>
                                              </p:val>
                                            </p:tav>
                                            <p:tav tm="100000">
                                              <p:val>
                                                <p:strVal val="#ppt_y"/>
                                              </p:val>
                                            </p:tav>
                                          </p:tavLst>
                                        </p:anim>
                                      </p:childTnLst>
                                    </p:cTn>
                                  </p:par>
                                  <p:par>
                                    <p:cTn id="13" presetID="2" presetClass="entr" presetSubtype="3" accel="80000" fill="hold" grpId="0" nodeType="withEffect">
                                      <p:stCondLst>
                                        <p:cond delay="300"/>
                                      </p:stCondLst>
                                      <p:childTnLst>
                                        <p:set>
                                          <p:cBhvr>
                                            <p:cTn id="14" dur="1" fill="hold">
                                              <p:stCondLst>
                                                <p:cond delay="0"/>
                                              </p:stCondLst>
                                            </p:cTn>
                                            <p:tgtEl>
                                              <p:spTgt spid="73"/>
                                            </p:tgtEl>
                                            <p:attrNameLst>
                                              <p:attrName>style.visibility</p:attrName>
                                            </p:attrNameLst>
                                          </p:cBhvr>
                                          <p:to>
                                            <p:strVal val="visible"/>
                                          </p:to>
                                        </p:set>
                                        <p:anim calcmode="lin" valueType="num">
                                          <p:cBhvr additive="base">
                                            <p:cTn id="15" dur="500" fill="hold"/>
                                            <p:tgtEl>
                                              <p:spTgt spid="73"/>
                                            </p:tgtEl>
                                            <p:attrNameLst>
                                              <p:attrName>ppt_x</p:attrName>
                                            </p:attrNameLst>
                                          </p:cBhvr>
                                          <p:tavLst>
                                            <p:tav tm="0">
                                              <p:val>
                                                <p:strVal val="1+#ppt_w/2"/>
                                              </p:val>
                                            </p:tav>
                                            <p:tav tm="100000">
                                              <p:val>
                                                <p:strVal val="#ppt_x"/>
                                              </p:val>
                                            </p:tav>
                                          </p:tavLst>
                                        </p:anim>
                                        <p:anim calcmode="lin" valueType="num">
                                          <p:cBhvr additive="base">
                                            <p:cTn id="16" dur="500" fill="hold"/>
                                            <p:tgtEl>
                                              <p:spTgt spid="73"/>
                                            </p:tgtEl>
                                            <p:attrNameLst>
                                              <p:attrName>ppt_y</p:attrName>
                                            </p:attrNameLst>
                                          </p:cBhvr>
                                          <p:tavLst>
                                            <p:tav tm="0">
                                              <p:val>
                                                <p:strVal val="0-#ppt_h/2"/>
                                              </p:val>
                                            </p:tav>
                                            <p:tav tm="100000">
                                              <p:val>
                                                <p:strVal val="#ppt_y"/>
                                              </p:val>
                                            </p:tav>
                                          </p:tavLst>
                                        </p:anim>
                                      </p:childTnLst>
                                    </p:cTn>
                                  </p:par>
                                  <p:par>
                                    <p:cTn id="17" presetID="2" presetClass="entr" presetSubtype="12" accel="80000" fill="hold" grpId="0" nodeType="withEffect">
                                      <p:stCondLst>
                                        <p:cond delay="600"/>
                                      </p:stCondLst>
                                      <p:childTnLst>
                                        <p:set>
                                          <p:cBhvr>
                                            <p:cTn id="18" dur="1" fill="hold">
                                              <p:stCondLst>
                                                <p:cond delay="0"/>
                                              </p:stCondLst>
                                            </p:cTn>
                                            <p:tgtEl>
                                              <p:spTgt spid="75"/>
                                            </p:tgtEl>
                                            <p:attrNameLst>
                                              <p:attrName>style.visibility</p:attrName>
                                            </p:attrNameLst>
                                          </p:cBhvr>
                                          <p:to>
                                            <p:strVal val="visible"/>
                                          </p:to>
                                        </p:set>
                                        <p:anim calcmode="lin" valueType="num">
                                          <p:cBhvr additive="base">
                                            <p:cTn id="19" dur="500" fill="hold"/>
                                            <p:tgtEl>
                                              <p:spTgt spid="75"/>
                                            </p:tgtEl>
                                            <p:attrNameLst>
                                              <p:attrName>ppt_x</p:attrName>
                                            </p:attrNameLst>
                                          </p:cBhvr>
                                          <p:tavLst>
                                            <p:tav tm="0">
                                              <p:val>
                                                <p:strVal val="0-#ppt_w/2"/>
                                              </p:val>
                                            </p:tav>
                                            <p:tav tm="100000">
                                              <p:val>
                                                <p:strVal val="#ppt_x"/>
                                              </p:val>
                                            </p:tav>
                                          </p:tavLst>
                                        </p:anim>
                                        <p:anim calcmode="lin" valueType="num">
                                          <p:cBhvr additive="base">
                                            <p:cTn id="20" dur="500" fill="hold"/>
                                            <p:tgtEl>
                                              <p:spTgt spid="75"/>
                                            </p:tgtEl>
                                            <p:attrNameLst>
                                              <p:attrName>ppt_y</p:attrName>
                                            </p:attrNameLst>
                                          </p:cBhvr>
                                          <p:tavLst>
                                            <p:tav tm="0">
                                              <p:val>
                                                <p:strVal val="1+#ppt_h/2"/>
                                              </p:val>
                                            </p:tav>
                                            <p:tav tm="100000">
                                              <p:val>
                                                <p:strVal val="#ppt_y"/>
                                              </p:val>
                                            </p:tav>
                                          </p:tavLst>
                                        </p:anim>
                                      </p:childTnLst>
                                    </p:cTn>
                                  </p:par>
                                  <p:par>
                                    <p:cTn id="21" presetID="2" presetClass="entr" presetSubtype="6" accel="80000" fill="hold" grpId="0" nodeType="withEffect">
                                      <p:stCondLst>
                                        <p:cond delay="900"/>
                                      </p:stCondLst>
                                      <p:childTnLst>
                                        <p:set>
                                          <p:cBhvr>
                                            <p:cTn id="22" dur="1" fill="hold">
                                              <p:stCondLst>
                                                <p:cond delay="0"/>
                                              </p:stCondLst>
                                            </p:cTn>
                                            <p:tgtEl>
                                              <p:spTgt spid="74"/>
                                            </p:tgtEl>
                                            <p:attrNameLst>
                                              <p:attrName>style.visibility</p:attrName>
                                            </p:attrNameLst>
                                          </p:cBhvr>
                                          <p:to>
                                            <p:strVal val="visible"/>
                                          </p:to>
                                        </p:set>
                                        <p:anim calcmode="lin" valueType="num">
                                          <p:cBhvr additive="base">
                                            <p:cTn id="23" dur="500" fill="hold"/>
                                            <p:tgtEl>
                                              <p:spTgt spid="74"/>
                                            </p:tgtEl>
                                            <p:attrNameLst>
                                              <p:attrName>ppt_x</p:attrName>
                                            </p:attrNameLst>
                                          </p:cBhvr>
                                          <p:tavLst>
                                            <p:tav tm="0">
                                              <p:val>
                                                <p:strVal val="1+#ppt_w/2"/>
                                              </p:val>
                                            </p:tav>
                                            <p:tav tm="100000">
                                              <p:val>
                                                <p:strVal val="#ppt_x"/>
                                              </p:val>
                                            </p:tav>
                                          </p:tavLst>
                                        </p:anim>
                                        <p:anim calcmode="lin" valueType="num">
                                          <p:cBhvr additive="base">
                                            <p:cTn id="24" dur="500" fill="hold"/>
                                            <p:tgtEl>
                                              <p:spTgt spid="74"/>
                                            </p:tgtEl>
                                            <p:attrNameLst>
                                              <p:attrName>ppt_y</p:attrName>
                                            </p:attrNameLst>
                                          </p:cBhvr>
                                          <p:tavLst>
                                            <p:tav tm="0">
                                              <p:val>
                                                <p:strVal val="1+#ppt_h/2"/>
                                              </p:val>
                                            </p:tav>
                                            <p:tav tm="100000">
                                              <p:val>
                                                <p:strVal val="#ppt_y"/>
                                              </p:val>
                                            </p:tav>
                                          </p:tavLst>
                                        </p:anim>
                                      </p:childTnLst>
                                    </p:cTn>
                                  </p:par>
                                </p:childTnLst>
                              </p:cTn>
                            </p:par>
                            <p:par>
                              <p:cTn id="25" fill="hold">
                                <p:stCondLst>
                                  <p:cond delay="1900"/>
                                </p:stCondLst>
                                <p:childTnLst>
                                  <p:par>
                                    <p:cTn id="26" presetID="23" presetClass="entr" presetSubtype="272" fill="hold" nodeType="afterEffect">
                                      <p:stCondLst>
                                        <p:cond delay="0"/>
                                      </p:stCondLst>
                                      <p:childTnLst>
                                        <p:set>
                                          <p:cBhvr>
                                            <p:cTn id="27" dur="1" fill="hold">
                                              <p:stCondLst>
                                                <p:cond delay="0"/>
                                              </p:stCondLst>
                                            </p:cTn>
                                            <p:tgtEl>
                                              <p:spTgt spid="44"/>
                                            </p:tgtEl>
                                            <p:attrNameLst>
                                              <p:attrName>style.visibility</p:attrName>
                                            </p:attrNameLst>
                                          </p:cBhvr>
                                          <p:to>
                                            <p:strVal val="visible"/>
                                          </p:to>
                                        </p:set>
                                        <p:anim calcmode="lin" valueType="num">
                                          <p:cBhvr>
                                            <p:cTn id="28" dur="500" fill="hold"/>
                                            <p:tgtEl>
                                              <p:spTgt spid="44"/>
                                            </p:tgtEl>
                                            <p:attrNameLst>
                                              <p:attrName>ppt_w</p:attrName>
                                            </p:attrNameLst>
                                          </p:cBhvr>
                                          <p:tavLst>
                                            <p:tav tm="0">
                                              <p:val>
                                                <p:strVal val="2/3*#ppt_w"/>
                                              </p:val>
                                            </p:tav>
                                            <p:tav tm="100000">
                                              <p:val>
                                                <p:strVal val="#ppt_w"/>
                                              </p:val>
                                            </p:tav>
                                          </p:tavLst>
                                        </p:anim>
                                        <p:anim calcmode="lin" valueType="num">
                                          <p:cBhvr>
                                            <p:cTn id="29" dur="500" fill="hold"/>
                                            <p:tgtEl>
                                              <p:spTgt spid="44"/>
                                            </p:tgtEl>
                                            <p:attrNameLst>
                                              <p:attrName>ppt_h</p:attrName>
                                            </p:attrNameLst>
                                          </p:cBhvr>
                                          <p:tavLst>
                                            <p:tav tm="0">
                                              <p:val>
                                                <p:strVal val="2/3*#ppt_h"/>
                                              </p:val>
                                            </p:tav>
                                            <p:tav tm="100000">
                                              <p:val>
                                                <p:strVal val="#ppt_h"/>
                                              </p:val>
                                            </p:tav>
                                          </p:tavLst>
                                        </p:anim>
                                      </p:childTnLst>
                                    </p:cTn>
                                  </p:par>
                                  <p:par>
                                    <p:cTn id="30" presetID="23" presetClass="entr" presetSubtype="288" fill="hold" grpId="0" nodeType="withEffect">
                                      <p:stCondLst>
                                        <p:cond delay="0"/>
                                      </p:stCondLst>
                                      <p:childTnLst>
                                        <p:set>
                                          <p:cBhvr>
                                            <p:cTn id="31" dur="1" fill="hold">
                                              <p:stCondLst>
                                                <p:cond delay="0"/>
                                              </p:stCondLst>
                                            </p:cTn>
                                            <p:tgtEl>
                                              <p:spTgt spid="47"/>
                                            </p:tgtEl>
                                            <p:attrNameLst>
                                              <p:attrName>style.visibility</p:attrName>
                                            </p:attrNameLst>
                                          </p:cBhvr>
                                          <p:to>
                                            <p:strVal val="visible"/>
                                          </p:to>
                                        </p:set>
                                        <p:anim calcmode="lin" valueType="num">
                                          <p:cBhvr>
                                            <p:cTn id="32" dur="500" fill="hold"/>
                                            <p:tgtEl>
                                              <p:spTgt spid="47"/>
                                            </p:tgtEl>
                                            <p:attrNameLst>
                                              <p:attrName>ppt_w</p:attrName>
                                            </p:attrNameLst>
                                          </p:cBhvr>
                                          <p:tavLst>
                                            <p:tav tm="0">
                                              <p:val>
                                                <p:strVal val="4/3*#ppt_w"/>
                                              </p:val>
                                            </p:tav>
                                            <p:tav tm="100000">
                                              <p:val>
                                                <p:strVal val="#ppt_w"/>
                                              </p:val>
                                            </p:tav>
                                          </p:tavLst>
                                        </p:anim>
                                        <p:anim calcmode="lin" valueType="num">
                                          <p:cBhvr>
                                            <p:cTn id="33" dur="500" fill="hold"/>
                                            <p:tgtEl>
                                              <p:spTgt spid="47"/>
                                            </p:tgtEl>
                                            <p:attrNameLst>
                                              <p:attrName>ppt_h</p:attrName>
                                            </p:attrNameLst>
                                          </p:cBhvr>
                                          <p:tavLst>
                                            <p:tav tm="0">
                                              <p:val>
                                                <p:strVal val="4/3*#ppt_h"/>
                                              </p:val>
                                            </p:tav>
                                            <p:tav tm="100000">
                                              <p:val>
                                                <p:strVal val="#ppt_h"/>
                                              </p:val>
                                            </p:tav>
                                          </p:tavLst>
                                        </p:anim>
                                      </p:childTnLst>
                                    </p:cTn>
                                  </p:par>
                                  <p:par>
                                    <p:cTn id="34" presetID="23" presetClass="entr" presetSubtype="288" fill="hold" grpId="0" nodeType="withEffect">
                                      <p:stCondLst>
                                        <p:cond delay="0"/>
                                      </p:stCondLst>
                                      <p:childTnLst>
                                        <p:set>
                                          <p:cBhvr>
                                            <p:cTn id="35" dur="1" fill="hold">
                                              <p:stCondLst>
                                                <p:cond delay="0"/>
                                              </p:stCondLst>
                                            </p:cTn>
                                            <p:tgtEl>
                                              <p:spTgt spid="2054"/>
                                            </p:tgtEl>
                                            <p:attrNameLst>
                                              <p:attrName>style.visibility</p:attrName>
                                            </p:attrNameLst>
                                          </p:cBhvr>
                                          <p:to>
                                            <p:strVal val="visible"/>
                                          </p:to>
                                        </p:set>
                                        <p:anim calcmode="lin" valueType="num">
                                          <p:cBhvr>
                                            <p:cTn id="36" dur="500" fill="hold"/>
                                            <p:tgtEl>
                                              <p:spTgt spid="2054"/>
                                            </p:tgtEl>
                                            <p:attrNameLst>
                                              <p:attrName>ppt_w</p:attrName>
                                            </p:attrNameLst>
                                          </p:cBhvr>
                                          <p:tavLst>
                                            <p:tav tm="0">
                                              <p:val>
                                                <p:strVal val="4/3*#ppt_w"/>
                                              </p:val>
                                            </p:tav>
                                            <p:tav tm="100000">
                                              <p:val>
                                                <p:strVal val="#ppt_w"/>
                                              </p:val>
                                            </p:tav>
                                          </p:tavLst>
                                        </p:anim>
                                        <p:anim calcmode="lin" valueType="num">
                                          <p:cBhvr>
                                            <p:cTn id="37" dur="500" fill="hold"/>
                                            <p:tgtEl>
                                              <p:spTgt spid="2054"/>
                                            </p:tgtEl>
                                            <p:attrNameLst>
                                              <p:attrName>ppt_h</p:attrName>
                                            </p:attrNameLst>
                                          </p:cBhvr>
                                          <p:tavLst>
                                            <p:tav tm="0">
                                              <p:val>
                                                <p:strVal val="4/3*#ppt_h"/>
                                              </p:val>
                                            </p:tav>
                                            <p:tav tm="100000">
                                              <p:val>
                                                <p:strVal val="#ppt_h"/>
                                              </p:val>
                                            </p:tav>
                                          </p:tavLst>
                                        </p:anim>
                                      </p:childTnLst>
                                    </p:cTn>
                                  </p:par>
                                </p:childTnLst>
                              </p:cTn>
                            </p:par>
                            <p:par>
                              <p:cTn id="38" fill="hold">
                                <p:stCondLst>
                                  <p:cond delay="2400"/>
                                </p:stCondLst>
                                <p:childTnLst>
                                  <p:par>
                                    <p:cTn id="39" presetID="23" presetClass="entr" presetSubtype="272" fill="hold" nodeType="afterEffect">
                                      <p:stCondLst>
                                        <p:cond delay="0"/>
                                      </p:stCondLst>
                                      <p:childTnLst>
                                        <p:set>
                                          <p:cBhvr>
                                            <p:cTn id="40" dur="1" fill="hold">
                                              <p:stCondLst>
                                                <p:cond delay="0"/>
                                              </p:stCondLst>
                                            </p:cTn>
                                            <p:tgtEl>
                                              <p:spTgt spid="48"/>
                                            </p:tgtEl>
                                            <p:attrNameLst>
                                              <p:attrName>style.visibility</p:attrName>
                                            </p:attrNameLst>
                                          </p:cBhvr>
                                          <p:to>
                                            <p:strVal val="visible"/>
                                          </p:to>
                                        </p:set>
                                        <p:anim calcmode="lin" valueType="num">
                                          <p:cBhvr>
                                            <p:cTn id="41" dur="500" fill="hold"/>
                                            <p:tgtEl>
                                              <p:spTgt spid="48"/>
                                            </p:tgtEl>
                                            <p:attrNameLst>
                                              <p:attrName>ppt_w</p:attrName>
                                            </p:attrNameLst>
                                          </p:cBhvr>
                                          <p:tavLst>
                                            <p:tav tm="0">
                                              <p:val>
                                                <p:strVal val="2/3*#ppt_w"/>
                                              </p:val>
                                            </p:tav>
                                            <p:tav tm="100000">
                                              <p:val>
                                                <p:strVal val="#ppt_w"/>
                                              </p:val>
                                            </p:tav>
                                          </p:tavLst>
                                        </p:anim>
                                        <p:anim calcmode="lin" valueType="num">
                                          <p:cBhvr>
                                            <p:cTn id="42" dur="500" fill="hold"/>
                                            <p:tgtEl>
                                              <p:spTgt spid="48"/>
                                            </p:tgtEl>
                                            <p:attrNameLst>
                                              <p:attrName>ppt_h</p:attrName>
                                            </p:attrNameLst>
                                          </p:cBhvr>
                                          <p:tavLst>
                                            <p:tav tm="0">
                                              <p:val>
                                                <p:strVal val="2/3*#ppt_h"/>
                                              </p:val>
                                            </p:tav>
                                            <p:tav tm="100000">
                                              <p:val>
                                                <p:strVal val="#ppt_h"/>
                                              </p:val>
                                            </p:tav>
                                          </p:tavLst>
                                        </p:anim>
                                      </p:childTnLst>
                                    </p:cTn>
                                  </p:par>
                                  <p:par>
                                    <p:cTn id="43" presetID="23" presetClass="entr" presetSubtype="288" fill="hold" grpId="0" nodeType="withEffect">
                                      <p:stCondLst>
                                        <p:cond delay="0"/>
                                      </p:stCondLst>
                                      <p:childTnLst>
                                        <p:set>
                                          <p:cBhvr>
                                            <p:cTn id="44" dur="1" fill="hold">
                                              <p:stCondLst>
                                                <p:cond delay="0"/>
                                              </p:stCondLst>
                                            </p:cTn>
                                            <p:tgtEl>
                                              <p:spTgt spid="101"/>
                                            </p:tgtEl>
                                            <p:attrNameLst>
                                              <p:attrName>style.visibility</p:attrName>
                                            </p:attrNameLst>
                                          </p:cBhvr>
                                          <p:to>
                                            <p:strVal val="visible"/>
                                          </p:to>
                                        </p:set>
                                        <p:anim calcmode="lin" valueType="num">
                                          <p:cBhvr>
                                            <p:cTn id="45" dur="500" fill="hold"/>
                                            <p:tgtEl>
                                              <p:spTgt spid="101"/>
                                            </p:tgtEl>
                                            <p:attrNameLst>
                                              <p:attrName>ppt_w</p:attrName>
                                            </p:attrNameLst>
                                          </p:cBhvr>
                                          <p:tavLst>
                                            <p:tav tm="0">
                                              <p:val>
                                                <p:strVal val="4/3*#ppt_w"/>
                                              </p:val>
                                            </p:tav>
                                            <p:tav tm="100000">
                                              <p:val>
                                                <p:strVal val="#ppt_w"/>
                                              </p:val>
                                            </p:tav>
                                          </p:tavLst>
                                        </p:anim>
                                        <p:anim calcmode="lin" valueType="num">
                                          <p:cBhvr>
                                            <p:cTn id="46" dur="500" fill="hold"/>
                                            <p:tgtEl>
                                              <p:spTgt spid="101"/>
                                            </p:tgtEl>
                                            <p:attrNameLst>
                                              <p:attrName>ppt_h</p:attrName>
                                            </p:attrNameLst>
                                          </p:cBhvr>
                                          <p:tavLst>
                                            <p:tav tm="0">
                                              <p:val>
                                                <p:strVal val="4/3*#ppt_h"/>
                                              </p:val>
                                            </p:tav>
                                            <p:tav tm="100000">
                                              <p:val>
                                                <p:strVal val="#ppt_h"/>
                                              </p:val>
                                            </p:tav>
                                          </p:tavLst>
                                        </p:anim>
                                      </p:childTnLst>
                                    </p:cTn>
                                  </p:par>
                                  <p:par>
                                    <p:cTn id="47" presetID="23" presetClass="entr" presetSubtype="288" fill="hold" grpId="0" nodeType="withEffect">
                                      <p:stCondLst>
                                        <p:cond delay="0"/>
                                      </p:stCondLst>
                                      <p:childTnLst>
                                        <p:set>
                                          <p:cBhvr>
                                            <p:cTn id="48" dur="1" fill="hold">
                                              <p:stCondLst>
                                                <p:cond delay="0"/>
                                              </p:stCondLst>
                                            </p:cTn>
                                            <p:tgtEl>
                                              <p:spTgt spid="51"/>
                                            </p:tgtEl>
                                            <p:attrNameLst>
                                              <p:attrName>style.visibility</p:attrName>
                                            </p:attrNameLst>
                                          </p:cBhvr>
                                          <p:to>
                                            <p:strVal val="visible"/>
                                          </p:to>
                                        </p:set>
                                        <p:anim calcmode="lin" valueType="num">
                                          <p:cBhvr>
                                            <p:cTn id="49" dur="500" fill="hold"/>
                                            <p:tgtEl>
                                              <p:spTgt spid="51"/>
                                            </p:tgtEl>
                                            <p:attrNameLst>
                                              <p:attrName>ppt_w</p:attrName>
                                            </p:attrNameLst>
                                          </p:cBhvr>
                                          <p:tavLst>
                                            <p:tav tm="0">
                                              <p:val>
                                                <p:strVal val="4/3*#ppt_w"/>
                                              </p:val>
                                            </p:tav>
                                            <p:tav tm="100000">
                                              <p:val>
                                                <p:strVal val="#ppt_w"/>
                                              </p:val>
                                            </p:tav>
                                          </p:tavLst>
                                        </p:anim>
                                        <p:anim calcmode="lin" valueType="num">
                                          <p:cBhvr>
                                            <p:cTn id="50" dur="500" fill="hold"/>
                                            <p:tgtEl>
                                              <p:spTgt spid="51"/>
                                            </p:tgtEl>
                                            <p:attrNameLst>
                                              <p:attrName>ppt_h</p:attrName>
                                            </p:attrNameLst>
                                          </p:cBhvr>
                                          <p:tavLst>
                                            <p:tav tm="0">
                                              <p:val>
                                                <p:strVal val="4/3*#ppt_h"/>
                                              </p:val>
                                            </p:tav>
                                            <p:tav tm="100000">
                                              <p:val>
                                                <p:strVal val="#ppt_h"/>
                                              </p:val>
                                            </p:tav>
                                          </p:tavLst>
                                        </p:anim>
                                      </p:childTnLst>
                                    </p:cTn>
                                  </p:par>
                                </p:childTnLst>
                              </p:cTn>
                            </p:par>
                            <p:par>
                              <p:cTn id="51" fill="hold">
                                <p:stCondLst>
                                  <p:cond delay="2900"/>
                                </p:stCondLst>
                                <p:childTnLst>
                                  <p:par>
                                    <p:cTn id="52" presetID="23" presetClass="entr" presetSubtype="272" fill="hold" nodeType="afterEffect">
                                      <p:stCondLst>
                                        <p:cond delay="0"/>
                                      </p:stCondLst>
                                      <p:childTnLst>
                                        <p:set>
                                          <p:cBhvr>
                                            <p:cTn id="53" dur="1" fill="hold">
                                              <p:stCondLst>
                                                <p:cond delay="0"/>
                                              </p:stCondLst>
                                            </p:cTn>
                                            <p:tgtEl>
                                              <p:spTgt spid="52"/>
                                            </p:tgtEl>
                                            <p:attrNameLst>
                                              <p:attrName>style.visibility</p:attrName>
                                            </p:attrNameLst>
                                          </p:cBhvr>
                                          <p:to>
                                            <p:strVal val="visible"/>
                                          </p:to>
                                        </p:set>
                                        <p:anim calcmode="lin" valueType="num">
                                          <p:cBhvr>
                                            <p:cTn id="54" dur="500" fill="hold"/>
                                            <p:tgtEl>
                                              <p:spTgt spid="52"/>
                                            </p:tgtEl>
                                            <p:attrNameLst>
                                              <p:attrName>ppt_w</p:attrName>
                                            </p:attrNameLst>
                                          </p:cBhvr>
                                          <p:tavLst>
                                            <p:tav tm="0">
                                              <p:val>
                                                <p:strVal val="2/3*#ppt_w"/>
                                              </p:val>
                                            </p:tav>
                                            <p:tav tm="100000">
                                              <p:val>
                                                <p:strVal val="#ppt_w"/>
                                              </p:val>
                                            </p:tav>
                                          </p:tavLst>
                                        </p:anim>
                                        <p:anim calcmode="lin" valueType="num">
                                          <p:cBhvr>
                                            <p:cTn id="55" dur="500" fill="hold"/>
                                            <p:tgtEl>
                                              <p:spTgt spid="52"/>
                                            </p:tgtEl>
                                            <p:attrNameLst>
                                              <p:attrName>ppt_h</p:attrName>
                                            </p:attrNameLst>
                                          </p:cBhvr>
                                          <p:tavLst>
                                            <p:tav tm="0">
                                              <p:val>
                                                <p:strVal val="2/3*#ppt_h"/>
                                              </p:val>
                                            </p:tav>
                                            <p:tav tm="100000">
                                              <p:val>
                                                <p:strVal val="#ppt_h"/>
                                              </p:val>
                                            </p:tav>
                                          </p:tavLst>
                                        </p:anim>
                                      </p:childTnLst>
                                    </p:cTn>
                                  </p:par>
                                  <p:par>
                                    <p:cTn id="56" presetID="23" presetClass="entr" presetSubtype="288" fill="hold" grpId="0" nodeType="withEffect">
                                      <p:stCondLst>
                                        <p:cond delay="0"/>
                                      </p:stCondLst>
                                      <p:childTnLst>
                                        <p:set>
                                          <p:cBhvr>
                                            <p:cTn id="57" dur="1" fill="hold">
                                              <p:stCondLst>
                                                <p:cond delay="0"/>
                                              </p:stCondLst>
                                            </p:cTn>
                                            <p:tgtEl>
                                              <p:spTgt spid="55"/>
                                            </p:tgtEl>
                                            <p:attrNameLst>
                                              <p:attrName>style.visibility</p:attrName>
                                            </p:attrNameLst>
                                          </p:cBhvr>
                                          <p:to>
                                            <p:strVal val="visible"/>
                                          </p:to>
                                        </p:set>
                                        <p:anim calcmode="lin" valueType="num">
                                          <p:cBhvr>
                                            <p:cTn id="58" dur="500" fill="hold"/>
                                            <p:tgtEl>
                                              <p:spTgt spid="55"/>
                                            </p:tgtEl>
                                            <p:attrNameLst>
                                              <p:attrName>ppt_w</p:attrName>
                                            </p:attrNameLst>
                                          </p:cBhvr>
                                          <p:tavLst>
                                            <p:tav tm="0">
                                              <p:val>
                                                <p:strVal val="4/3*#ppt_w"/>
                                              </p:val>
                                            </p:tav>
                                            <p:tav tm="100000">
                                              <p:val>
                                                <p:strVal val="#ppt_w"/>
                                              </p:val>
                                            </p:tav>
                                          </p:tavLst>
                                        </p:anim>
                                        <p:anim calcmode="lin" valueType="num">
                                          <p:cBhvr>
                                            <p:cTn id="59" dur="500" fill="hold"/>
                                            <p:tgtEl>
                                              <p:spTgt spid="55"/>
                                            </p:tgtEl>
                                            <p:attrNameLst>
                                              <p:attrName>ppt_h</p:attrName>
                                            </p:attrNameLst>
                                          </p:cBhvr>
                                          <p:tavLst>
                                            <p:tav tm="0">
                                              <p:val>
                                                <p:strVal val="4/3*#ppt_h"/>
                                              </p:val>
                                            </p:tav>
                                            <p:tav tm="100000">
                                              <p:val>
                                                <p:strVal val="#ppt_h"/>
                                              </p:val>
                                            </p:tav>
                                          </p:tavLst>
                                        </p:anim>
                                      </p:childTnLst>
                                    </p:cTn>
                                  </p:par>
                                  <p:par>
                                    <p:cTn id="60" presetID="23" presetClass="entr" presetSubtype="288" fill="hold" grpId="0" nodeType="withEffect">
                                      <p:stCondLst>
                                        <p:cond delay="0"/>
                                      </p:stCondLst>
                                      <p:childTnLst>
                                        <p:set>
                                          <p:cBhvr>
                                            <p:cTn id="61" dur="1" fill="hold">
                                              <p:stCondLst>
                                                <p:cond delay="0"/>
                                              </p:stCondLst>
                                            </p:cTn>
                                            <p:tgtEl>
                                              <p:spTgt spid="102"/>
                                            </p:tgtEl>
                                            <p:attrNameLst>
                                              <p:attrName>style.visibility</p:attrName>
                                            </p:attrNameLst>
                                          </p:cBhvr>
                                          <p:to>
                                            <p:strVal val="visible"/>
                                          </p:to>
                                        </p:set>
                                        <p:anim calcmode="lin" valueType="num">
                                          <p:cBhvr>
                                            <p:cTn id="62" dur="500" fill="hold"/>
                                            <p:tgtEl>
                                              <p:spTgt spid="102"/>
                                            </p:tgtEl>
                                            <p:attrNameLst>
                                              <p:attrName>ppt_w</p:attrName>
                                            </p:attrNameLst>
                                          </p:cBhvr>
                                          <p:tavLst>
                                            <p:tav tm="0">
                                              <p:val>
                                                <p:strVal val="4/3*#ppt_w"/>
                                              </p:val>
                                            </p:tav>
                                            <p:tav tm="100000">
                                              <p:val>
                                                <p:strVal val="#ppt_w"/>
                                              </p:val>
                                            </p:tav>
                                          </p:tavLst>
                                        </p:anim>
                                        <p:anim calcmode="lin" valueType="num">
                                          <p:cBhvr>
                                            <p:cTn id="63" dur="500" fill="hold"/>
                                            <p:tgtEl>
                                              <p:spTgt spid="102"/>
                                            </p:tgtEl>
                                            <p:attrNameLst>
                                              <p:attrName>ppt_h</p:attrName>
                                            </p:attrNameLst>
                                          </p:cBhvr>
                                          <p:tavLst>
                                            <p:tav tm="0">
                                              <p:val>
                                                <p:strVal val="4/3*#ppt_h"/>
                                              </p:val>
                                            </p:tav>
                                            <p:tav tm="100000">
                                              <p:val>
                                                <p:strVal val="#ppt_h"/>
                                              </p:val>
                                            </p:tav>
                                          </p:tavLst>
                                        </p:anim>
                                      </p:childTnLst>
                                    </p:cTn>
                                  </p:par>
                                </p:childTnLst>
                              </p:cTn>
                            </p:par>
                            <p:par>
                              <p:cTn id="64" fill="hold">
                                <p:stCondLst>
                                  <p:cond delay="3400"/>
                                </p:stCondLst>
                                <p:childTnLst>
                                  <p:par>
                                    <p:cTn id="65" presetID="23" presetClass="entr" presetSubtype="272" fill="hold" nodeType="afterEffect">
                                      <p:stCondLst>
                                        <p:cond delay="0"/>
                                      </p:stCondLst>
                                      <p:childTnLst>
                                        <p:set>
                                          <p:cBhvr>
                                            <p:cTn id="66" dur="1" fill="hold">
                                              <p:stCondLst>
                                                <p:cond delay="0"/>
                                              </p:stCondLst>
                                            </p:cTn>
                                            <p:tgtEl>
                                              <p:spTgt spid="56"/>
                                            </p:tgtEl>
                                            <p:attrNameLst>
                                              <p:attrName>style.visibility</p:attrName>
                                            </p:attrNameLst>
                                          </p:cBhvr>
                                          <p:to>
                                            <p:strVal val="visible"/>
                                          </p:to>
                                        </p:set>
                                        <p:anim calcmode="lin" valueType="num">
                                          <p:cBhvr>
                                            <p:cTn id="67" dur="500" fill="hold"/>
                                            <p:tgtEl>
                                              <p:spTgt spid="56"/>
                                            </p:tgtEl>
                                            <p:attrNameLst>
                                              <p:attrName>ppt_w</p:attrName>
                                            </p:attrNameLst>
                                          </p:cBhvr>
                                          <p:tavLst>
                                            <p:tav tm="0">
                                              <p:val>
                                                <p:strVal val="2/3*#ppt_w"/>
                                              </p:val>
                                            </p:tav>
                                            <p:tav tm="100000">
                                              <p:val>
                                                <p:strVal val="#ppt_w"/>
                                              </p:val>
                                            </p:tav>
                                          </p:tavLst>
                                        </p:anim>
                                        <p:anim calcmode="lin" valueType="num">
                                          <p:cBhvr>
                                            <p:cTn id="68" dur="500" fill="hold"/>
                                            <p:tgtEl>
                                              <p:spTgt spid="56"/>
                                            </p:tgtEl>
                                            <p:attrNameLst>
                                              <p:attrName>ppt_h</p:attrName>
                                            </p:attrNameLst>
                                          </p:cBhvr>
                                          <p:tavLst>
                                            <p:tav tm="0">
                                              <p:val>
                                                <p:strVal val="2/3*#ppt_h"/>
                                              </p:val>
                                            </p:tav>
                                            <p:tav tm="100000">
                                              <p:val>
                                                <p:strVal val="#ppt_h"/>
                                              </p:val>
                                            </p:tav>
                                          </p:tavLst>
                                        </p:anim>
                                      </p:childTnLst>
                                    </p:cTn>
                                  </p:par>
                                  <p:par>
                                    <p:cTn id="69" presetID="23" presetClass="entr" presetSubtype="288" fill="hold" grpId="0" nodeType="withEffect">
                                      <p:stCondLst>
                                        <p:cond delay="0"/>
                                      </p:stCondLst>
                                      <p:childTnLst>
                                        <p:set>
                                          <p:cBhvr>
                                            <p:cTn id="70" dur="1" fill="hold">
                                              <p:stCondLst>
                                                <p:cond delay="0"/>
                                              </p:stCondLst>
                                            </p:cTn>
                                            <p:tgtEl>
                                              <p:spTgt spid="59"/>
                                            </p:tgtEl>
                                            <p:attrNameLst>
                                              <p:attrName>style.visibility</p:attrName>
                                            </p:attrNameLst>
                                          </p:cBhvr>
                                          <p:to>
                                            <p:strVal val="visible"/>
                                          </p:to>
                                        </p:set>
                                        <p:anim calcmode="lin" valueType="num">
                                          <p:cBhvr>
                                            <p:cTn id="71" dur="500" fill="hold"/>
                                            <p:tgtEl>
                                              <p:spTgt spid="59"/>
                                            </p:tgtEl>
                                            <p:attrNameLst>
                                              <p:attrName>ppt_w</p:attrName>
                                            </p:attrNameLst>
                                          </p:cBhvr>
                                          <p:tavLst>
                                            <p:tav tm="0">
                                              <p:val>
                                                <p:strVal val="4/3*#ppt_w"/>
                                              </p:val>
                                            </p:tav>
                                            <p:tav tm="100000">
                                              <p:val>
                                                <p:strVal val="#ppt_w"/>
                                              </p:val>
                                            </p:tav>
                                          </p:tavLst>
                                        </p:anim>
                                        <p:anim calcmode="lin" valueType="num">
                                          <p:cBhvr>
                                            <p:cTn id="72" dur="500" fill="hold"/>
                                            <p:tgtEl>
                                              <p:spTgt spid="59"/>
                                            </p:tgtEl>
                                            <p:attrNameLst>
                                              <p:attrName>ppt_h</p:attrName>
                                            </p:attrNameLst>
                                          </p:cBhvr>
                                          <p:tavLst>
                                            <p:tav tm="0">
                                              <p:val>
                                                <p:strVal val="4/3*#ppt_h"/>
                                              </p:val>
                                            </p:tav>
                                            <p:tav tm="100000">
                                              <p:val>
                                                <p:strVal val="#ppt_h"/>
                                              </p:val>
                                            </p:tav>
                                          </p:tavLst>
                                        </p:anim>
                                      </p:childTnLst>
                                    </p:cTn>
                                  </p:par>
                                  <p:par>
                                    <p:cTn id="73" presetID="23" presetClass="entr" presetSubtype="288" fill="hold" grpId="0" nodeType="withEffect">
                                      <p:stCondLst>
                                        <p:cond delay="0"/>
                                      </p:stCondLst>
                                      <p:childTnLst>
                                        <p:set>
                                          <p:cBhvr>
                                            <p:cTn id="74" dur="1" fill="hold">
                                              <p:stCondLst>
                                                <p:cond delay="0"/>
                                              </p:stCondLst>
                                            </p:cTn>
                                            <p:tgtEl>
                                              <p:spTgt spid="105"/>
                                            </p:tgtEl>
                                            <p:attrNameLst>
                                              <p:attrName>style.visibility</p:attrName>
                                            </p:attrNameLst>
                                          </p:cBhvr>
                                          <p:to>
                                            <p:strVal val="visible"/>
                                          </p:to>
                                        </p:set>
                                        <p:anim calcmode="lin" valueType="num">
                                          <p:cBhvr>
                                            <p:cTn id="75" dur="500" fill="hold"/>
                                            <p:tgtEl>
                                              <p:spTgt spid="105"/>
                                            </p:tgtEl>
                                            <p:attrNameLst>
                                              <p:attrName>ppt_w</p:attrName>
                                            </p:attrNameLst>
                                          </p:cBhvr>
                                          <p:tavLst>
                                            <p:tav tm="0">
                                              <p:val>
                                                <p:strVal val="4/3*#ppt_w"/>
                                              </p:val>
                                            </p:tav>
                                            <p:tav tm="100000">
                                              <p:val>
                                                <p:strVal val="#ppt_w"/>
                                              </p:val>
                                            </p:tav>
                                          </p:tavLst>
                                        </p:anim>
                                        <p:anim calcmode="lin" valueType="num">
                                          <p:cBhvr>
                                            <p:cTn id="76" dur="500" fill="hold"/>
                                            <p:tgtEl>
                                              <p:spTgt spid="105"/>
                                            </p:tgtEl>
                                            <p:attrNameLst>
                                              <p:attrName>ppt_h</p:attrName>
                                            </p:attrNameLst>
                                          </p:cBhvr>
                                          <p:tavLst>
                                            <p:tav tm="0">
                                              <p:val>
                                                <p:strVal val="4/3*#ppt_h"/>
                                              </p:val>
                                            </p:tav>
                                            <p:tav tm="100000">
                                              <p:val>
                                                <p:strVal val="#ppt_h"/>
                                              </p:val>
                                            </p:tav>
                                          </p:tavLst>
                                        </p:anim>
                                      </p:childTnLst>
                                    </p:cTn>
                                  </p:par>
                                </p:childTnLst>
                              </p:cTn>
                            </p:par>
                            <p:par>
                              <p:cTn id="77" fill="hold">
                                <p:stCondLst>
                                  <p:cond delay="3900"/>
                                </p:stCondLst>
                                <p:childTnLst>
                                  <p:par>
                                    <p:cTn id="78" presetID="23" presetClass="entr" presetSubtype="272" fill="hold" nodeType="afterEffect">
                                      <p:stCondLst>
                                        <p:cond delay="0"/>
                                      </p:stCondLst>
                                      <p:childTnLst>
                                        <p:set>
                                          <p:cBhvr>
                                            <p:cTn id="79" dur="1" fill="hold">
                                              <p:stCondLst>
                                                <p:cond delay="0"/>
                                              </p:stCondLst>
                                            </p:cTn>
                                            <p:tgtEl>
                                              <p:spTgt spid="60"/>
                                            </p:tgtEl>
                                            <p:attrNameLst>
                                              <p:attrName>style.visibility</p:attrName>
                                            </p:attrNameLst>
                                          </p:cBhvr>
                                          <p:to>
                                            <p:strVal val="visible"/>
                                          </p:to>
                                        </p:set>
                                        <p:anim calcmode="lin" valueType="num">
                                          <p:cBhvr>
                                            <p:cTn id="80" dur="500" fill="hold"/>
                                            <p:tgtEl>
                                              <p:spTgt spid="60"/>
                                            </p:tgtEl>
                                            <p:attrNameLst>
                                              <p:attrName>ppt_w</p:attrName>
                                            </p:attrNameLst>
                                          </p:cBhvr>
                                          <p:tavLst>
                                            <p:tav tm="0">
                                              <p:val>
                                                <p:strVal val="2/3*#ppt_w"/>
                                              </p:val>
                                            </p:tav>
                                            <p:tav tm="100000">
                                              <p:val>
                                                <p:strVal val="#ppt_w"/>
                                              </p:val>
                                            </p:tav>
                                          </p:tavLst>
                                        </p:anim>
                                        <p:anim calcmode="lin" valueType="num">
                                          <p:cBhvr>
                                            <p:cTn id="81" dur="500" fill="hold"/>
                                            <p:tgtEl>
                                              <p:spTgt spid="60"/>
                                            </p:tgtEl>
                                            <p:attrNameLst>
                                              <p:attrName>ppt_h</p:attrName>
                                            </p:attrNameLst>
                                          </p:cBhvr>
                                          <p:tavLst>
                                            <p:tav tm="0">
                                              <p:val>
                                                <p:strVal val="2/3*#ppt_h"/>
                                              </p:val>
                                            </p:tav>
                                            <p:tav tm="100000">
                                              <p:val>
                                                <p:strVal val="#ppt_h"/>
                                              </p:val>
                                            </p:tav>
                                          </p:tavLst>
                                        </p:anim>
                                      </p:childTnLst>
                                    </p:cTn>
                                  </p:par>
                                  <p:par>
                                    <p:cTn id="82" presetID="23" presetClass="entr" presetSubtype="288" fill="hold" grpId="0" nodeType="withEffect">
                                      <p:stCondLst>
                                        <p:cond delay="0"/>
                                      </p:stCondLst>
                                      <p:childTnLst>
                                        <p:set>
                                          <p:cBhvr>
                                            <p:cTn id="83" dur="1" fill="hold">
                                              <p:stCondLst>
                                                <p:cond delay="0"/>
                                              </p:stCondLst>
                                            </p:cTn>
                                            <p:tgtEl>
                                              <p:spTgt spid="63"/>
                                            </p:tgtEl>
                                            <p:attrNameLst>
                                              <p:attrName>style.visibility</p:attrName>
                                            </p:attrNameLst>
                                          </p:cBhvr>
                                          <p:to>
                                            <p:strVal val="visible"/>
                                          </p:to>
                                        </p:set>
                                        <p:anim calcmode="lin" valueType="num">
                                          <p:cBhvr>
                                            <p:cTn id="84" dur="500" fill="hold"/>
                                            <p:tgtEl>
                                              <p:spTgt spid="63"/>
                                            </p:tgtEl>
                                            <p:attrNameLst>
                                              <p:attrName>ppt_w</p:attrName>
                                            </p:attrNameLst>
                                          </p:cBhvr>
                                          <p:tavLst>
                                            <p:tav tm="0">
                                              <p:val>
                                                <p:strVal val="4/3*#ppt_w"/>
                                              </p:val>
                                            </p:tav>
                                            <p:tav tm="100000">
                                              <p:val>
                                                <p:strVal val="#ppt_w"/>
                                              </p:val>
                                            </p:tav>
                                          </p:tavLst>
                                        </p:anim>
                                        <p:anim calcmode="lin" valueType="num">
                                          <p:cBhvr>
                                            <p:cTn id="85" dur="500" fill="hold"/>
                                            <p:tgtEl>
                                              <p:spTgt spid="63"/>
                                            </p:tgtEl>
                                            <p:attrNameLst>
                                              <p:attrName>ppt_h</p:attrName>
                                            </p:attrNameLst>
                                          </p:cBhvr>
                                          <p:tavLst>
                                            <p:tav tm="0">
                                              <p:val>
                                                <p:strVal val="4/3*#ppt_h"/>
                                              </p:val>
                                            </p:tav>
                                            <p:tav tm="100000">
                                              <p:val>
                                                <p:strVal val="#ppt_h"/>
                                              </p:val>
                                            </p:tav>
                                          </p:tavLst>
                                        </p:anim>
                                      </p:childTnLst>
                                    </p:cTn>
                                  </p:par>
                                  <p:par>
                                    <p:cTn id="86" presetID="23" presetClass="entr" presetSubtype="288" fill="hold" grpId="0" nodeType="withEffect">
                                      <p:stCondLst>
                                        <p:cond delay="0"/>
                                      </p:stCondLst>
                                      <p:childTnLst>
                                        <p:set>
                                          <p:cBhvr>
                                            <p:cTn id="87" dur="1" fill="hold">
                                              <p:stCondLst>
                                                <p:cond delay="0"/>
                                              </p:stCondLst>
                                            </p:cTn>
                                            <p:tgtEl>
                                              <p:spTgt spid="104"/>
                                            </p:tgtEl>
                                            <p:attrNameLst>
                                              <p:attrName>style.visibility</p:attrName>
                                            </p:attrNameLst>
                                          </p:cBhvr>
                                          <p:to>
                                            <p:strVal val="visible"/>
                                          </p:to>
                                        </p:set>
                                        <p:anim calcmode="lin" valueType="num">
                                          <p:cBhvr>
                                            <p:cTn id="88" dur="500" fill="hold"/>
                                            <p:tgtEl>
                                              <p:spTgt spid="104"/>
                                            </p:tgtEl>
                                            <p:attrNameLst>
                                              <p:attrName>ppt_w</p:attrName>
                                            </p:attrNameLst>
                                          </p:cBhvr>
                                          <p:tavLst>
                                            <p:tav tm="0">
                                              <p:val>
                                                <p:strVal val="4/3*#ppt_w"/>
                                              </p:val>
                                            </p:tav>
                                            <p:tav tm="100000">
                                              <p:val>
                                                <p:strVal val="#ppt_w"/>
                                              </p:val>
                                            </p:tav>
                                          </p:tavLst>
                                        </p:anim>
                                        <p:anim calcmode="lin" valueType="num">
                                          <p:cBhvr>
                                            <p:cTn id="89" dur="500" fill="hold"/>
                                            <p:tgtEl>
                                              <p:spTgt spid="104"/>
                                            </p:tgtEl>
                                            <p:attrNameLst>
                                              <p:attrName>ppt_h</p:attrName>
                                            </p:attrNameLst>
                                          </p:cBhvr>
                                          <p:tavLst>
                                            <p:tav tm="0">
                                              <p:val>
                                                <p:strVal val="4/3*#ppt_h"/>
                                              </p:val>
                                            </p:tav>
                                            <p:tav tm="100000">
                                              <p:val>
                                                <p:strVal val="#ppt_h"/>
                                              </p:val>
                                            </p:tav>
                                          </p:tavLst>
                                        </p:anim>
                                      </p:childTnLst>
                                    </p:cTn>
                                  </p:par>
                                </p:childTnLst>
                              </p:cTn>
                            </p:par>
                            <p:par>
                              <p:cTn id="90" fill="hold">
                                <p:stCondLst>
                                  <p:cond delay="4400"/>
                                </p:stCondLst>
                                <p:childTnLst>
                                  <p:par>
                                    <p:cTn id="91" presetID="23" presetClass="entr" presetSubtype="272" fill="hold" nodeType="afterEffect">
                                      <p:stCondLst>
                                        <p:cond delay="0"/>
                                      </p:stCondLst>
                                      <p:childTnLst>
                                        <p:set>
                                          <p:cBhvr>
                                            <p:cTn id="92" dur="1" fill="hold">
                                              <p:stCondLst>
                                                <p:cond delay="0"/>
                                              </p:stCondLst>
                                            </p:cTn>
                                            <p:tgtEl>
                                              <p:spTgt spid="64"/>
                                            </p:tgtEl>
                                            <p:attrNameLst>
                                              <p:attrName>style.visibility</p:attrName>
                                            </p:attrNameLst>
                                          </p:cBhvr>
                                          <p:to>
                                            <p:strVal val="visible"/>
                                          </p:to>
                                        </p:set>
                                        <p:anim calcmode="lin" valueType="num">
                                          <p:cBhvr>
                                            <p:cTn id="93" dur="500" fill="hold"/>
                                            <p:tgtEl>
                                              <p:spTgt spid="64"/>
                                            </p:tgtEl>
                                            <p:attrNameLst>
                                              <p:attrName>ppt_w</p:attrName>
                                            </p:attrNameLst>
                                          </p:cBhvr>
                                          <p:tavLst>
                                            <p:tav tm="0">
                                              <p:val>
                                                <p:strVal val="2/3*#ppt_w"/>
                                              </p:val>
                                            </p:tav>
                                            <p:tav tm="100000">
                                              <p:val>
                                                <p:strVal val="#ppt_w"/>
                                              </p:val>
                                            </p:tav>
                                          </p:tavLst>
                                        </p:anim>
                                        <p:anim calcmode="lin" valueType="num">
                                          <p:cBhvr>
                                            <p:cTn id="94" dur="500" fill="hold"/>
                                            <p:tgtEl>
                                              <p:spTgt spid="64"/>
                                            </p:tgtEl>
                                            <p:attrNameLst>
                                              <p:attrName>ppt_h</p:attrName>
                                            </p:attrNameLst>
                                          </p:cBhvr>
                                          <p:tavLst>
                                            <p:tav tm="0">
                                              <p:val>
                                                <p:strVal val="2/3*#ppt_h"/>
                                              </p:val>
                                            </p:tav>
                                            <p:tav tm="100000">
                                              <p:val>
                                                <p:strVal val="#ppt_h"/>
                                              </p:val>
                                            </p:tav>
                                          </p:tavLst>
                                        </p:anim>
                                      </p:childTnLst>
                                    </p:cTn>
                                  </p:par>
                                  <p:par>
                                    <p:cTn id="95" presetID="23" presetClass="entr" presetSubtype="288" fill="hold" grpId="0" nodeType="withEffect">
                                      <p:stCondLst>
                                        <p:cond delay="0"/>
                                      </p:stCondLst>
                                      <p:childTnLst>
                                        <p:set>
                                          <p:cBhvr>
                                            <p:cTn id="96" dur="1" fill="hold">
                                              <p:stCondLst>
                                                <p:cond delay="0"/>
                                              </p:stCondLst>
                                            </p:cTn>
                                            <p:tgtEl>
                                              <p:spTgt spid="67"/>
                                            </p:tgtEl>
                                            <p:attrNameLst>
                                              <p:attrName>style.visibility</p:attrName>
                                            </p:attrNameLst>
                                          </p:cBhvr>
                                          <p:to>
                                            <p:strVal val="visible"/>
                                          </p:to>
                                        </p:set>
                                        <p:anim calcmode="lin" valueType="num">
                                          <p:cBhvr>
                                            <p:cTn id="97" dur="500" fill="hold"/>
                                            <p:tgtEl>
                                              <p:spTgt spid="67"/>
                                            </p:tgtEl>
                                            <p:attrNameLst>
                                              <p:attrName>ppt_w</p:attrName>
                                            </p:attrNameLst>
                                          </p:cBhvr>
                                          <p:tavLst>
                                            <p:tav tm="0">
                                              <p:val>
                                                <p:strVal val="4/3*#ppt_w"/>
                                              </p:val>
                                            </p:tav>
                                            <p:tav tm="100000">
                                              <p:val>
                                                <p:strVal val="#ppt_w"/>
                                              </p:val>
                                            </p:tav>
                                          </p:tavLst>
                                        </p:anim>
                                        <p:anim calcmode="lin" valueType="num">
                                          <p:cBhvr>
                                            <p:cTn id="98" dur="500" fill="hold"/>
                                            <p:tgtEl>
                                              <p:spTgt spid="67"/>
                                            </p:tgtEl>
                                            <p:attrNameLst>
                                              <p:attrName>ppt_h</p:attrName>
                                            </p:attrNameLst>
                                          </p:cBhvr>
                                          <p:tavLst>
                                            <p:tav tm="0">
                                              <p:val>
                                                <p:strVal val="4/3*#ppt_h"/>
                                              </p:val>
                                            </p:tav>
                                            <p:tav tm="100000">
                                              <p:val>
                                                <p:strVal val="#ppt_h"/>
                                              </p:val>
                                            </p:tav>
                                          </p:tavLst>
                                        </p:anim>
                                      </p:childTnLst>
                                    </p:cTn>
                                  </p:par>
                                  <p:par>
                                    <p:cTn id="99" presetID="23" presetClass="entr" presetSubtype="288" fill="hold" grpId="0" nodeType="withEffect">
                                      <p:stCondLst>
                                        <p:cond delay="0"/>
                                      </p:stCondLst>
                                      <p:childTnLst>
                                        <p:set>
                                          <p:cBhvr>
                                            <p:cTn id="100" dur="1" fill="hold">
                                              <p:stCondLst>
                                                <p:cond delay="0"/>
                                              </p:stCondLst>
                                            </p:cTn>
                                            <p:tgtEl>
                                              <p:spTgt spid="103"/>
                                            </p:tgtEl>
                                            <p:attrNameLst>
                                              <p:attrName>style.visibility</p:attrName>
                                            </p:attrNameLst>
                                          </p:cBhvr>
                                          <p:to>
                                            <p:strVal val="visible"/>
                                          </p:to>
                                        </p:set>
                                        <p:anim calcmode="lin" valueType="num">
                                          <p:cBhvr>
                                            <p:cTn id="101" dur="500" fill="hold"/>
                                            <p:tgtEl>
                                              <p:spTgt spid="103"/>
                                            </p:tgtEl>
                                            <p:attrNameLst>
                                              <p:attrName>ppt_w</p:attrName>
                                            </p:attrNameLst>
                                          </p:cBhvr>
                                          <p:tavLst>
                                            <p:tav tm="0">
                                              <p:val>
                                                <p:strVal val="4/3*#ppt_w"/>
                                              </p:val>
                                            </p:tav>
                                            <p:tav tm="100000">
                                              <p:val>
                                                <p:strVal val="#ppt_w"/>
                                              </p:val>
                                            </p:tav>
                                          </p:tavLst>
                                        </p:anim>
                                        <p:anim calcmode="lin" valueType="num">
                                          <p:cBhvr>
                                            <p:cTn id="102" dur="500" fill="hold"/>
                                            <p:tgtEl>
                                              <p:spTgt spid="103"/>
                                            </p:tgtEl>
                                            <p:attrNameLst>
                                              <p:attrName>ppt_h</p:attrName>
                                            </p:attrNameLst>
                                          </p:cBhvr>
                                          <p:tavLst>
                                            <p:tav tm="0">
                                              <p:val>
                                                <p:strVal val="4/3*#ppt_h"/>
                                              </p:val>
                                            </p:tav>
                                            <p:tav tm="100000">
                                              <p:val>
                                                <p:strVal val="#ppt_h"/>
                                              </p:val>
                                            </p:tav>
                                          </p:tavLst>
                                        </p:anim>
                                      </p:childTnLst>
                                    </p:cTn>
                                  </p:par>
                                </p:childTnLst>
                              </p:cTn>
                            </p:par>
                            <p:par>
                              <p:cTn id="103" fill="hold">
                                <p:stCondLst>
                                  <p:cond delay="4900"/>
                                </p:stCondLst>
                                <p:childTnLst>
                                  <p:par>
                                    <p:cTn id="104" presetID="2" presetClass="entr" presetSubtype="8" fill="hold" nodeType="afterEffect">
                                      <p:stCondLst>
                                        <p:cond delay="0"/>
                                      </p:stCondLst>
                                      <p:childTnLst>
                                        <p:set>
                                          <p:cBhvr>
                                            <p:cTn id="105" dur="1" fill="hold">
                                              <p:stCondLst>
                                                <p:cond delay="0"/>
                                              </p:stCondLst>
                                            </p:cTn>
                                            <p:tgtEl>
                                              <p:spTgt spid="2048"/>
                                            </p:tgtEl>
                                            <p:attrNameLst>
                                              <p:attrName>style.visibility</p:attrName>
                                            </p:attrNameLst>
                                          </p:cBhvr>
                                          <p:to>
                                            <p:strVal val="visible"/>
                                          </p:to>
                                        </p:set>
                                        <p:anim calcmode="lin" valueType="num">
                                          <p:cBhvr additive="base">
                                            <p:cTn id="106" dur="500" fill="hold"/>
                                            <p:tgtEl>
                                              <p:spTgt spid="2048"/>
                                            </p:tgtEl>
                                            <p:attrNameLst>
                                              <p:attrName>ppt_x</p:attrName>
                                            </p:attrNameLst>
                                          </p:cBhvr>
                                          <p:tavLst>
                                            <p:tav tm="0">
                                              <p:val>
                                                <p:strVal val="0-#ppt_w/2"/>
                                              </p:val>
                                            </p:tav>
                                            <p:tav tm="100000">
                                              <p:val>
                                                <p:strVal val="#ppt_x"/>
                                              </p:val>
                                            </p:tav>
                                          </p:tavLst>
                                        </p:anim>
                                        <p:anim calcmode="lin" valueType="num">
                                          <p:cBhvr additive="base">
                                            <p:cTn id="107" dur="500" fill="hold"/>
                                            <p:tgtEl>
                                              <p:spTgt spid="2048"/>
                                            </p:tgtEl>
                                            <p:attrNameLst>
                                              <p:attrName>ppt_y</p:attrName>
                                            </p:attrNameLst>
                                          </p:cBhvr>
                                          <p:tavLst>
                                            <p:tav tm="0">
                                              <p:val>
                                                <p:strVal val="#ppt_y"/>
                                              </p:val>
                                            </p:tav>
                                            <p:tav tm="100000">
                                              <p:val>
                                                <p:strVal val="#ppt_y"/>
                                              </p:val>
                                            </p:tav>
                                          </p:tavLst>
                                        </p:anim>
                                      </p:childTnLst>
                                    </p:cTn>
                                  </p:par>
                                </p:childTnLst>
                              </p:cTn>
                            </p:par>
                            <p:par>
                              <p:cTn id="108" fill="hold">
                                <p:stCondLst>
                                  <p:cond delay="5400"/>
                                </p:stCondLst>
                                <p:childTnLst>
                                  <p:par>
                                    <p:cTn id="109" presetID="2" presetClass="entr" presetSubtype="2" fill="hold" nodeType="afterEffect">
                                      <p:stCondLst>
                                        <p:cond delay="0"/>
                                      </p:stCondLst>
                                      <p:childTnLst>
                                        <p:set>
                                          <p:cBhvr>
                                            <p:cTn id="110" dur="1" fill="hold">
                                              <p:stCondLst>
                                                <p:cond delay="0"/>
                                              </p:stCondLst>
                                            </p:cTn>
                                            <p:tgtEl>
                                              <p:spTgt spid="2049"/>
                                            </p:tgtEl>
                                            <p:attrNameLst>
                                              <p:attrName>style.visibility</p:attrName>
                                            </p:attrNameLst>
                                          </p:cBhvr>
                                          <p:to>
                                            <p:strVal val="visible"/>
                                          </p:to>
                                        </p:set>
                                        <p:anim calcmode="lin" valueType="num">
                                          <p:cBhvr additive="base">
                                            <p:cTn id="111" dur="500" fill="hold"/>
                                            <p:tgtEl>
                                              <p:spTgt spid="2049"/>
                                            </p:tgtEl>
                                            <p:attrNameLst>
                                              <p:attrName>ppt_x</p:attrName>
                                            </p:attrNameLst>
                                          </p:cBhvr>
                                          <p:tavLst>
                                            <p:tav tm="0">
                                              <p:val>
                                                <p:strVal val="1+#ppt_w/2"/>
                                              </p:val>
                                            </p:tav>
                                            <p:tav tm="100000">
                                              <p:val>
                                                <p:strVal val="#ppt_x"/>
                                              </p:val>
                                            </p:tav>
                                          </p:tavLst>
                                        </p:anim>
                                        <p:anim calcmode="lin" valueType="num">
                                          <p:cBhvr additive="base">
                                            <p:cTn id="112" dur="500" fill="hold"/>
                                            <p:tgtEl>
                                              <p:spTgt spid="2049"/>
                                            </p:tgtEl>
                                            <p:attrNameLst>
                                              <p:attrName>ppt_y</p:attrName>
                                            </p:attrNameLst>
                                          </p:cBhvr>
                                          <p:tavLst>
                                            <p:tav tm="0">
                                              <p:val>
                                                <p:strVal val="#ppt_y"/>
                                              </p:val>
                                            </p:tav>
                                            <p:tav tm="100000">
                                              <p:val>
                                                <p:strVal val="#ppt_y"/>
                                              </p:val>
                                            </p:tav>
                                          </p:tavLst>
                                        </p:anim>
                                      </p:childTnLst>
                                    </p:cTn>
                                  </p:par>
                                </p:childTnLst>
                              </p:cTn>
                            </p:par>
                            <p:par>
                              <p:cTn id="113" fill="hold">
                                <p:stCondLst>
                                  <p:cond delay="5900"/>
                                </p:stCondLst>
                                <p:childTnLst>
                                  <p:par>
                                    <p:cTn id="114" presetID="10" presetClass="entr" presetSubtype="0" fill="hold" grpId="0" nodeType="afterEffect">
                                      <p:stCondLst>
                                        <p:cond delay="0"/>
                                      </p:stCondLst>
                                      <p:childTnLst>
                                        <p:set>
                                          <p:cBhvr>
                                            <p:cTn id="115" dur="1" fill="hold">
                                              <p:stCondLst>
                                                <p:cond delay="0"/>
                                              </p:stCondLst>
                                            </p:cTn>
                                            <p:tgtEl>
                                              <p:spTgt spid="68"/>
                                            </p:tgtEl>
                                            <p:attrNameLst>
                                              <p:attrName>style.visibility</p:attrName>
                                            </p:attrNameLst>
                                          </p:cBhvr>
                                          <p:to>
                                            <p:strVal val="visible"/>
                                          </p:to>
                                        </p:set>
                                        <p:animEffect transition="in" filter="fade">
                                          <p:cBhvr>
                                            <p:cTn id="116"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7" grpId="0" animBg="1"/>
          <p:bldP spid="51" grpId="0" animBg="1"/>
          <p:bldP spid="55" grpId="0" animBg="1"/>
          <p:bldP spid="59" grpId="0" animBg="1"/>
          <p:bldP spid="63" grpId="0" animBg="1"/>
          <p:bldP spid="67" grpId="0" animBg="1"/>
          <p:bldP spid="2054" grpId="0"/>
          <p:bldP spid="101" grpId="0"/>
          <p:bldP spid="102" grpId="0"/>
          <p:bldP spid="103" grpId="0"/>
          <p:bldP spid="104" grpId="0"/>
          <p:bldP spid="105" grpId="0"/>
          <p:bldP spid="72" grpId="0" animBg="1"/>
          <p:bldP spid="73" grpId="0" animBg="1"/>
          <p:bldP spid="74" grpId="0" animBg="1"/>
          <p:bldP spid="75" grpId="0" animBg="1"/>
          <p:bldP spid="68"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8815183" y="2111277"/>
            <a:ext cx="907809" cy="934467"/>
            <a:chOff x="1463339" y="1072758"/>
            <a:chExt cx="1546058" cy="1546058"/>
          </a:xfrm>
          <a:effectLst>
            <a:outerShdw blurRad="330200" dist="215900" dir="6900000" sx="81000" sy="81000" algn="t" rotWithShape="0">
              <a:prstClr val="black">
                <a:alpha val="42000"/>
              </a:prstClr>
            </a:outerShdw>
          </a:effectLst>
        </p:grpSpPr>
        <p:sp>
          <p:nvSpPr>
            <p:cNvPr id="9" name="同心圆 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10" name="椭圆 9"/>
            <p:cNvSpPr/>
            <p:nvPr/>
          </p:nvSpPr>
          <p:spPr>
            <a:xfrm>
              <a:off x="1484232" y="1093651"/>
              <a:ext cx="1504274" cy="1504274"/>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11" name="椭圆 10"/>
          <p:cNvSpPr/>
          <p:nvPr/>
        </p:nvSpPr>
        <p:spPr>
          <a:xfrm>
            <a:off x="8925554" y="2224892"/>
            <a:ext cx="687067" cy="707240"/>
          </a:xfrm>
          <a:prstGeom prst="ellipse">
            <a:avLst/>
          </a:prstGeom>
          <a:solidFill>
            <a:schemeClr val="accent1"/>
          </a:solidFill>
          <a:ln>
            <a:noFill/>
          </a:ln>
          <a:effectLst>
            <a:innerShdw blurRad="114300">
              <a:srgbClr val="D3133C">
                <a:alpha val="14000"/>
              </a:srgbClr>
            </a:innerShdw>
          </a:effectLst>
        </p:spPr>
        <p:style>
          <a:lnRef idx="2">
            <a:schemeClr val="accent1">
              <a:shade val="50000"/>
            </a:schemeClr>
          </a:lnRef>
          <a:fillRef idx="1">
            <a:schemeClr val="accent1"/>
          </a:fillRef>
          <a:effectRef idx="0">
            <a:schemeClr val="accent1"/>
          </a:effectRef>
          <a:fontRef idx="minor">
            <a:schemeClr val="lt1"/>
          </a:fontRef>
        </p:style>
        <p:txBody>
          <a:bodyPr lIns="142249" tIns="71124" rIns="142249" bIns="71124" rtlCol="0" anchor="ctr"/>
          <a:lstStyle/>
          <a:p>
            <a:pPr algn="ctr"/>
            <a:endParaRPr lang="zh-CN" altLang="en-US" sz="2471" dirty="0"/>
          </a:p>
        </p:txBody>
      </p:sp>
      <p:grpSp>
        <p:nvGrpSpPr>
          <p:cNvPr id="12" name="组合 11"/>
          <p:cNvGrpSpPr/>
          <p:nvPr/>
        </p:nvGrpSpPr>
        <p:grpSpPr>
          <a:xfrm>
            <a:off x="8797983" y="3371351"/>
            <a:ext cx="907809" cy="934467"/>
            <a:chOff x="1463339" y="1072758"/>
            <a:chExt cx="1546058" cy="1546058"/>
          </a:xfrm>
          <a:effectLst>
            <a:outerShdw blurRad="330200" dist="215900" dir="6900000" sx="81000" sy="81000" algn="t" rotWithShape="0">
              <a:prstClr val="black">
                <a:alpha val="49000"/>
              </a:prstClr>
            </a:outerShdw>
          </a:effectLst>
        </p:grpSpPr>
        <p:sp>
          <p:nvSpPr>
            <p:cNvPr id="13" name="同心圆 12"/>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14" name="椭圆 13"/>
            <p:cNvSpPr/>
            <p:nvPr/>
          </p:nvSpPr>
          <p:spPr>
            <a:xfrm>
              <a:off x="1484232" y="1093651"/>
              <a:ext cx="1504273"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15" name="椭圆 14"/>
          <p:cNvSpPr/>
          <p:nvPr/>
        </p:nvSpPr>
        <p:spPr>
          <a:xfrm>
            <a:off x="8908354" y="3484965"/>
            <a:ext cx="687067" cy="707240"/>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42249" tIns="71124" rIns="142249" bIns="71124" rtlCol="0" anchor="ctr"/>
          <a:lstStyle/>
          <a:p>
            <a:pPr algn="ctr"/>
            <a:endParaRPr lang="zh-CN" altLang="en-US" sz="2471"/>
          </a:p>
        </p:txBody>
      </p:sp>
      <p:grpSp>
        <p:nvGrpSpPr>
          <p:cNvPr id="16" name="组合 15"/>
          <p:cNvGrpSpPr/>
          <p:nvPr/>
        </p:nvGrpSpPr>
        <p:grpSpPr>
          <a:xfrm>
            <a:off x="8797983" y="4631424"/>
            <a:ext cx="907809" cy="934467"/>
            <a:chOff x="1463339" y="1072758"/>
            <a:chExt cx="1546058" cy="1546058"/>
          </a:xfrm>
          <a:effectLst>
            <a:outerShdw blurRad="330200" dist="215900" dir="6900000" sx="81000" sy="81000" algn="t" rotWithShape="0">
              <a:prstClr val="black">
                <a:alpha val="49000"/>
              </a:prstClr>
            </a:outerShdw>
          </a:effectLst>
        </p:grpSpPr>
        <p:sp>
          <p:nvSpPr>
            <p:cNvPr id="17" name="同心圆 16"/>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18" name="椭圆 17"/>
            <p:cNvSpPr/>
            <p:nvPr/>
          </p:nvSpPr>
          <p:spPr>
            <a:xfrm>
              <a:off x="1484232" y="1093651"/>
              <a:ext cx="1504273"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19" name="椭圆 18"/>
          <p:cNvSpPr/>
          <p:nvPr/>
        </p:nvSpPr>
        <p:spPr>
          <a:xfrm>
            <a:off x="8908354" y="4745037"/>
            <a:ext cx="687067" cy="707240"/>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42249" tIns="71124" rIns="142249" bIns="71124" rtlCol="0" anchor="ctr"/>
          <a:lstStyle/>
          <a:p>
            <a:pPr algn="ctr"/>
            <a:endParaRPr lang="zh-CN" altLang="en-US" sz="2471"/>
          </a:p>
        </p:txBody>
      </p:sp>
      <p:grpSp>
        <p:nvGrpSpPr>
          <p:cNvPr id="7" name="组合 6"/>
          <p:cNvGrpSpPr/>
          <p:nvPr/>
        </p:nvGrpSpPr>
        <p:grpSpPr>
          <a:xfrm>
            <a:off x="10043668" y="2048560"/>
            <a:ext cx="3090116" cy="1047596"/>
            <a:chOff x="6084168" y="1189133"/>
            <a:chExt cx="1669538" cy="701234"/>
          </a:xfrm>
        </p:grpSpPr>
        <p:sp>
          <p:nvSpPr>
            <p:cNvPr id="21" name="TextBox 20"/>
            <p:cNvSpPr txBox="1"/>
            <p:nvPr/>
          </p:nvSpPr>
          <p:spPr>
            <a:xfrm>
              <a:off x="6084168" y="1514664"/>
              <a:ext cx="1669538" cy="375703"/>
            </a:xfrm>
            <a:prstGeom prst="rect">
              <a:avLst/>
            </a:prstGeom>
            <a:noFill/>
          </p:spPr>
          <p:txBody>
            <a:bodyPr wrap="square" lIns="94115" tIns="47057" rIns="94115" bIns="47057" rtlCol="0">
              <a:spAutoFit/>
            </a:bodyPr>
            <a:lstStyle/>
            <a:p>
              <a:pPr>
                <a:lnSpc>
                  <a:spcPct val="130000"/>
                </a:lnSpc>
              </a:pPr>
              <a:r>
                <a:rPr lang="zh-CN" altLang="en-US" sz="1132" dirty="0">
                  <a:solidFill>
                    <a:schemeClr val="bg2"/>
                  </a:solidFill>
                  <a:latin typeface="微软雅黑" pitchFamily="34" charset="-122"/>
                  <a:ea typeface="微软雅黑" pitchFamily="34" charset="-122"/>
                </a:rPr>
                <a:t>您的内容打在这里，或者通过您的内容打在这里，或者您的内容打在这里，</a:t>
              </a:r>
            </a:p>
          </p:txBody>
        </p:sp>
        <p:sp>
          <p:nvSpPr>
            <p:cNvPr id="22" name="TextBox 21"/>
            <p:cNvSpPr txBox="1"/>
            <p:nvPr/>
          </p:nvSpPr>
          <p:spPr>
            <a:xfrm>
              <a:off x="6109640" y="1189133"/>
              <a:ext cx="1008112" cy="392985"/>
            </a:xfrm>
            <a:prstGeom prst="rect">
              <a:avLst/>
            </a:prstGeom>
            <a:noFill/>
          </p:spPr>
          <p:txBody>
            <a:bodyPr wrap="square" lIns="94115" tIns="0" rIns="94115" bIns="0" rtlCol="0" anchor="t">
              <a:spAutoFit/>
            </a:bodyPr>
            <a:lstStyle/>
            <a:p>
              <a:pPr>
                <a:lnSpc>
                  <a:spcPct val="150000"/>
                </a:lnSpc>
              </a:pPr>
              <a:r>
                <a:rPr lang="zh-CN" altLang="en-US" sz="2471" dirty="0">
                  <a:solidFill>
                    <a:schemeClr val="bg2"/>
                  </a:solidFill>
                  <a:latin typeface="微软雅黑" pitchFamily="34" charset="-122"/>
                  <a:ea typeface="微软雅黑" pitchFamily="34" charset="-122"/>
                  <a:cs typeface="华文黑体" pitchFamily="2" charset="-122"/>
                </a:rPr>
                <a:t>添加标题</a:t>
              </a:r>
            </a:p>
          </p:txBody>
        </p:sp>
      </p:grpSp>
      <p:grpSp>
        <p:nvGrpSpPr>
          <p:cNvPr id="30" name="组合 29"/>
          <p:cNvGrpSpPr/>
          <p:nvPr/>
        </p:nvGrpSpPr>
        <p:grpSpPr>
          <a:xfrm>
            <a:off x="10043668" y="3309470"/>
            <a:ext cx="3090116" cy="992061"/>
            <a:chOff x="6084168" y="2476480"/>
            <a:chExt cx="1669538" cy="664061"/>
          </a:xfrm>
        </p:grpSpPr>
        <p:sp>
          <p:nvSpPr>
            <p:cNvPr id="23" name="TextBox 22"/>
            <p:cNvSpPr txBox="1"/>
            <p:nvPr/>
          </p:nvSpPr>
          <p:spPr>
            <a:xfrm>
              <a:off x="6084168" y="2764838"/>
              <a:ext cx="1669538" cy="375703"/>
            </a:xfrm>
            <a:prstGeom prst="rect">
              <a:avLst/>
            </a:prstGeom>
            <a:noFill/>
          </p:spPr>
          <p:txBody>
            <a:bodyPr wrap="square" lIns="94115" tIns="47057" rIns="94115" bIns="47057" rtlCol="0">
              <a:spAutoFit/>
            </a:bodyPr>
            <a:lstStyle/>
            <a:p>
              <a:pPr>
                <a:lnSpc>
                  <a:spcPct val="130000"/>
                </a:lnSpc>
              </a:pPr>
              <a:r>
                <a:rPr lang="zh-CN" altLang="en-US" sz="1132" dirty="0">
                  <a:solidFill>
                    <a:schemeClr val="bg2"/>
                  </a:solidFill>
                  <a:latin typeface="微软雅黑" pitchFamily="34" charset="-122"/>
                  <a:ea typeface="微软雅黑" pitchFamily="34" charset="-122"/>
                </a:rPr>
                <a:t>您的内容打在这里，或者通过您的内容打在这里，或者您的内容打在这里，</a:t>
              </a:r>
            </a:p>
          </p:txBody>
        </p:sp>
        <p:sp>
          <p:nvSpPr>
            <p:cNvPr id="24" name="TextBox 23"/>
            <p:cNvSpPr txBox="1"/>
            <p:nvPr/>
          </p:nvSpPr>
          <p:spPr>
            <a:xfrm>
              <a:off x="6109640" y="2476480"/>
              <a:ext cx="1008112" cy="392985"/>
            </a:xfrm>
            <a:prstGeom prst="rect">
              <a:avLst/>
            </a:prstGeom>
            <a:noFill/>
          </p:spPr>
          <p:txBody>
            <a:bodyPr wrap="square" lIns="94115" tIns="0" rIns="94115" bIns="0" rtlCol="0" anchor="t">
              <a:spAutoFit/>
            </a:bodyPr>
            <a:lstStyle/>
            <a:p>
              <a:pPr>
                <a:lnSpc>
                  <a:spcPct val="150000"/>
                </a:lnSpc>
              </a:pPr>
              <a:r>
                <a:rPr lang="zh-CN" altLang="en-US" sz="2471" dirty="0">
                  <a:solidFill>
                    <a:schemeClr val="bg2"/>
                  </a:solidFill>
                  <a:latin typeface="微软雅黑" pitchFamily="34" charset="-122"/>
                  <a:ea typeface="微软雅黑" pitchFamily="34" charset="-122"/>
                  <a:cs typeface="华文黑体" pitchFamily="2" charset="-122"/>
                </a:rPr>
                <a:t>添加标题</a:t>
              </a:r>
            </a:p>
          </p:txBody>
        </p:sp>
      </p:grpSp>
      <p:grpSp>
        <p:nvGrpSpPr>
          <p:cNvPr id="31" name="组合 30"/>
          <p:cNvGrpSpPr/>
          <p:nvPr/>
        </p:nvGrpSpPr>
        <p:grpSpPr>
          <a:xfrm>
            <a:off x="10043668" y="4569553"/>
            <a:ext cx="3090116" cy="1014003"/>
            <a:chOff x="6084168" y="3696503"/>
            <a:chExt cx="1669538" cy="678747"/>
          </a:xfrm>
        </p:grpSpPr>
        <p:sp>
          <p:nvSpPr>
            <p:cNvPr id="25" name="TextBox 24"/>
            <p:cNvSpPr txBox="1"/>
            <p:nvPr/>
          </p:nvSpPr>
          <p:spPr>
            <a:xfrm>
              <a:off x="6084168" y="3999548"/>
              <a:ext cx="1669538" cy="375702"/>
            </a:xfrm>
            <a:prstGeom prst="rect">
              <a:avLst/>
            </a:prstGeom>
            <a:noFill/>
          </p:spPr>
          <p:txBody>
            <a:bodyPr wrap="square" lIns="94115" tIns="47057" rIns="94115" bIns="47057" rtlCol="0">
              <a:spAutoFit/>
            </a:bodyPr>
            <a:lstStyle/>
            <a:p>
              <a:pPr>
                <a:lnSpc>
                  <a:spcPct val="130000"/>
                </a:lnSpc>
              </a:pPr>
              <a:r>
                <a:rPr lang="zh-CN" altLang="en-US" sz="1132" dirty="0">
                  <a:solidFill>
                    <a:schemeClr val="bg2"/>
                  </a:solidFill>
                  <a:latin typeface="微软雅黑" pitchFamily="34" charset="-122"/>
                  <a:ea typeface="微软雅黑" pitchFamily="34" charset="-122"/>
                </a:rPr>
                <a:t>您的内容打在这里，或者通过您的内容打在这里，或者您的内容打在这里，</a:t>
              </a:r>
            </a:p>
          </p:txBody>
        </p:sp>
        <p:sp>
          <p:nvSpPr>
            <p:cNvPr id="26" name="TextBox 25"/>
            <p:cNvSpPr txBox="1"/>
            <p:nvPr/>
          </p:nvSpPr>
          <p:spPr>
            <a:xfrm>
              <a:off x="6094400" y="3696503"/>
              <a:ext cx="1008112" cy="392984"/>
            </a:xfrm>
            <a:prstGeom prst="rect">
              <a:avLst/>
            </a:prstGeom>
            <a:noFill/>
          </p:spPr>
          <p:txBody>
            <a:bodyPr wrap="square" lIns="94115" tIns="0" rIns="94115" bIns="0" rtlCol="0" anchor="t">
              <a:spAutoFit/>
            </a:bodyPr>
            <a:lstStyle/>
            <a:p>
              <a:pPr>
                <a:lnSpc>
                  <a:spcPct val="150000"/>
                </a:lnSpc>
              </a:pPr>
              <a:r>
                <a:rPr lang="zh-CN" altLang="en-US" sz="2471" dirty="0">
                  <a:solidFill>
                    <a:schemeClr val="bg2"/>
                  </a:solidFill>
                  <a:latin typeface="微软雅黑" pitchFamily="34" charset="-122"/>
                  <a:ea typeface="微软雅黑" pitchFamily="34" charset="-122"/>
                  <a:cs typeface="华文黑体" pitchFamily="2" charset="-122"/>
                </a:rPr>
                <a:t>添加标题</a:t>
              </a:r>
            </a:p>
          </p:txBody>
        </p:sp>
      </p:grpSp>
      <p:sp>
        <p:nvSpPr>
          <p:cNvPr id="27" name="TextBox 26"/>
          <p:cNvSpPr txBox="1"/>
          <p:nvPr/>
        </p:nvSpPr>
        <p:spPr>
          <a:xfrm>
            <a:off x="8925556" y="2242975"/>
            <a:ext cx="760766" cy="649085"/>
          </a:xfrm>
          <a:prstGeom prst="rect">
            <a:avLst/>
          </a:prstGeom>
          <a:noFill/>
        </p:spPr>
        <p:txBody>
          <a:bodyPr wrap="square" lIns="142249" tIns="71124" rIns="142249" bIns="71124" rtlCol="0">
            <a:spAutoFit/>
          </a:bodyPr>
          <a:lstStyle/>
          <a:p>
            <a:r>
              <a:rPr lang="en-US" altLang="zh-CN" sz="3191" dirty="0">
                <a:solidFill>
                  <a:schemeClr val="bg1"/>
                </a:solidFill>
                <a:latin typeface="DFGothic-EB" panose="02010609010101010101" pitchFamily="1" charset="-128"/>
                <a:ea typeface="DFGothic-EB" panose="02010609010101010101" pitchFamily="1" charset="-128"/>
              </a:rPr>
              <a:t>01</a:t>
            </a:r>
            <a:endParaRPr lang="zh-CN" altLang="en-US" sz="3191" dirty="0">
              <a:solidFill>
                <a:schemeClr val="bg1"/>
              </a:solidFill>
              <a:latin typeface="DFGothic-EB" panose="02010609010101010101" pitchFamily="1" charset="-128"/>
              <a:ea typeface="DFGothic-EB" panose="02010609010101010101" pitchFamily="1" charset="-128"/>
            </a:endParaRPr>
          </a:p>
        </p:txBody>
      </p:sp>
      <p:sp>
        <p:nvSpPr>
          <p:cNvPr id="28" name="TextBox 27"/>
          <p:cNvSpPr txBox="1"/>
          <p:nvPr/>
        </p:nvSpPr>
        <p:spPr>
          <a:xfrm>
            <a:off x="8901108" y="3503046"/>
            <a:ext cx="797437" cy="649085"/>
          </a:xfrm>
          <a:prstGeom prst="rect">
            <a:avLst/>
          </a:prstGeom>
          <a:noFill/>
        </p:spPr>
        <p:txBody>
          <a:bodyPr wrap="square" lIns="142249" tIns="71124" rIns="142249" bIns="71124" rtlCol="0">
            <a:spAutoFit/>
          </a:bodyPr>
          <a:lstStyle/>
          <a:p>
            <a:r>
              <a:rPr lang="en-US" altLang="zh-CN" sz="3191" dirty="0">
                <a:solidFill>
                  <a:schemeClr val="bg1"/>
                </a:solidFill>
                <a:latin typeface="DFGothic-EB" panose="02010609010101010101" pitchFamily="1" charset="-128"/>
                <a:ea typeface="DFGothic-EB" panose="02010609010101010101" pitchFamily="1" charset="-128"/>
              </a:rPr>
              <a:t>02</a:t>
            </a:r>
            <a:endParaRPr lang="zh-CN" altLang="en-US" sz="3191" dirty="0">
              <a:solidFill>
                <a:schemeClr val="bg1"/>
              </a:solidFill>
              <a:latin typeface="DFGothic-EB" panose="02010609010101010101" pitchFamily="1" charset="-128"/>
              <a:ea typeface="DFGothic-EB" panose="02010609010101010101" pitchFamily="1" charset="-128"/>
            </a:endParaRPr>
          </a:p>
        </p:txBody>
      </p:sp>
      <p:sp>
        <p:nvSpPr>
          <p:cNvPr id="29" name="TextBox 28"/>
          <p:cNvSpPr txBox="1"/>
          <p:nvPr/>
        </p:nvSpPr>
        <p:spPr>
          <a:xfrm>
            <a:off x="8901108" y="4745037"/>
            <a:ext cx="797437" cy="649085"/>
          </a:xfrm>
          <a:prstGeom prst="rect">
            <a:avLst/>
          </a:prstGeom>
          <a:noFill/>
        </p:spPr>
        <p:txBody>
          <a:bodyPr wrap="square" lIns="142249" tIns="71124" rIns="142249" bIns="71124" rtlCol="0">
            <a:spAutoFit/>
          </a:bodyPr>
          <a:lstStyle/>
          <a:p>
            <a:r>
              <a:rPr lang="en-US" altLang="zh-CN" sz="3191" dirty="0">
                <a:solidFill>
                  <a:schemeClr val="bg1"/>
                </a:solidFill>
                <a:latin typeface="DFGothic-EB" panose="02010609010101010101" pitchFamily="1" charset="-128"/>
                <a:ea typeface="DFGothic-EB" panose="02010609010101010101" pitchFamily="1" charset="-128"/>
              </a:rPr>
              <a:t>03</a:t>
            </a:r>
            <a:endParaRPr lang="zh-CN" altLang="en-US" sz="3191" dirty="0">
              <a:solidFill>
                <a:schemeClr val="bg1"/>
              </a:solidFill>
              <a:latin typeface="DFGothic-EB" panose="02010609010101010101" pitchFamily="1" charset="-128"/>
              <a:ea typeface="DFGothic-EB" panose="02010609010101010101" pitchFamily="1" charset="-128"/>
            </a:endParaRPr>
          </a:p>
        </p:txBody>
      </p:sp>
      <p:grpSp>
        <p:nvGrpSpPr>
          <p:cNvPr id="97" name="组合 96"/>
          <p:cNvGrpSpPr/>
          <p:nvPr/>
        </p:nvGrpSpPr>
        <p:grpSpPr>
          <a:xfrm>
            <a:off x="1111600" y="2384917"/>
            <a:ext cx="7047357" cy="4408291"/>
            <a:chOff x="857224" y="1876434"/>
            <a:chExt cx="3519051" cy="2124076"/>
          </a:xfrm>
        </p:grpSpPr>
        <p:grpSp>
          <p:nvGrpSpPr>
            <p:cNvPr id="98" name="Group 7"/>
            <p:cNvGrpSpPr/>
            <p:nvPr/>
          </p:nvGrpSpPr>
          <p:grpSpPr>
            <a:xfrm>
              <a:off x="857224" y="1876434"/>
              <a:ext cx="3519051" cy="2124076"/>
              <a:chOff x="4901105" y="2090748"/>
              <a:chExt cx="3519051" cy="2124076"/>
            </a:xfrm>
          </p:grpSpPr>
          <p:pic>
            <p:nvPicPr>
              <p:cNvPr id="100" name="Picture 53"/>
              <p:cNvPicPr>
                <a:picLocks noChangeAspect="1"/>
              </p:cNvPicPr>
              <p:nvPr/>
            </p:nvPicPr>
            <p:blipFill>
              <a:blip r:embed="rId3"/>
              <a:srcRect/>
              <a:stretch>
                <a:fillRect/>
              </a:stretch>
            </p:blipFill>
            <p:spPr bwMode="auto">
              <a:xfrm>
                <a:off x="4901105" y="2090748"/>
                <a:ext cx="3519051" cy="2124076"/>
              </a:xfrm>
              <a:prstGeom prst="rect">
                <a:avLst/>
              </a:prstGeom>
              <a:noFill/>
              <a:ln w="9525">
                <a:noFill/>
                <a:miter lim="800000"/>
                <a:headEnd/>
                <a:tailEnd/>
              </a:ln>
            </p:spPr>
          </p:pic>
          <p:sp>
            <p:nvSpPr>
              <p:cNvPr id="101" name="Rectangle 9"/>
              <p:cNvSpPr/>
              <p:nvPr/>
            </p:nvSpPr>
            <p:spPr>
              <a:xfrm>
                <a:off x="5330923" y="2195514"/>
                <a:ext cx="2675358" cy="1674094"/>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71"/>
              </a:p>
            </p:txBody>
          </p:sp>
        </p:grpSp>
        <p:pic>
          <p:nvPicPr>
            <p:cNvPr id="99" name="图片 98"/>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1287042" y="1981200"/>
              <a:ext cx="2675358" cy="1713148"/>
            </a:xfrm>
            <a:custGeom>
              <a:avLst/>
              <a:gdLst>
                <a:gd name="connsiteX0" fmla="*/ 0 w 6715140"/>
                <a:gd name="connsiteY0" fmla="*/ 0 h 3214710"/>
                <a:gd name="connsiteX1" fmla="*/ 6715140 w 6715140"/>
                <a:gd name="connsiteY1" fmla="*/ 0 h 3214710"/>
                <a:gd name="connsiteX2" fmla="*/ 6715140 w 6715140"/>
                <a:gd name="connsiteY2" fmla="*/ 3214710 h 3214710"/>
                <a:gd name="connsiteX3" fmla="*/ 0 w 6715140"/>
                <a:gd name="connsiteY3" fmla="*/ 3214710 h 3214710"/>
              </a:gdLst>
              <a:ahLst/>
              <a:cxnLst>
                <a:cxn ang="0">
                  <a:pos x="connsiteX0" y="connsiteY0"/>
                </a:cxn>
                <a:cxn ang="0">
                  <a:pos x="connsiteX1" y="connsiteY1"/>
                </a:cxn>
                <a:cxn ang="0">
                  <a:pos x="connsiteX2" y="connsiteY2"/>
                </a:cxn>
                <a:cxn ang="0">
                  <a:pos x="connsiteX3" y="connsiteY3"/>
                </a:cxn>
              </a:cxnLst>
              <a:rect l="l" t="t" r="r" b="b"/>
              <a:pathLst>
                <a:path w="6715140" h="3214710">
                  <a:moveTo>
                    <a:pt x="0" y="0"/>
                  </a:moveTo>
                  <a:lnTo>
                    <a:pt x="6715140" y="0"/>
                  </a:lnTo>
                  <a:lnTo>
                    <a:pt x="6715140" y="3214710"/>
                  </a:lnTo>
                  <a:lnTo>
                    <a:pt x="0" y="3214710"/>
                  </a:lnTo>
                  <a:close/>
                </a:path>
              </a:pathLst>
            </a:custGeom>
          </p:spPr>
        </p:pic>
      </p:grpSp>
      <p:sp>
        <p:nvSpPr>
          <p:cNvPr id="42" name="Rectangle 19"/>
          <p:cNvSpPr>
            <a:spLocks noChangeArrowheads="1"/>
          </p:cNvSpPr>
          <p:nvPr/>
        </p:nvSpPr>
        <p:spPr bwMode="auto">
          <a:xfrm>
            <a:off x="48228397" y="12396360"/>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年</a:t>
            </a:r>
            <a:endParaRPr lang="zh-CN" altLang="zh-CN" sz="2471"/>
          </a:p>
        </p:txBody>
      </p:sp>
      <p:sp>
        <p:nvSpPr>
          <p:cNvPr id="43" name="Rectangle 20"/>
          <p:cNvSpPr>
            <a:spLocks noChangeArrowheads="1"/>
          </p:cNvSpPr>
          <p:nvPr/>
        </p:nvSpPr>
        <p:spPr bwMode="auto">
          <a:xfrm>
            <a:off x="55421336" y="12396360"/>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度</a:t>
            </a:r>
            <a:endParaRPr lang="zh-CN" altLang="zh-CN" sz="2471"/>
          </a:p>
        </p:txBody>
      </p:sp>
      <p:sp>
        <p:nvSpPr>
          <p:cNvPr id="44" name="Rectangle 21"/>
          <p:cNvSpPr>
            <a:spLocks noChangeArrowheads="1"/>
          </p:cNvSpPr>
          <p:nvPr/>
        </p:nvSpPr>
        <p:spPr bwMode="auto">
          <a:xfrm>
            <a:off x="62626504" y="12396360"/>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工</a:t>
            </a:r>
            <a:endParaRPr lang="zh-CN" altLang="zh-CN" sz="2471"/>
          </a:p>
        </p:txBody>
      </p:sp>
      <p:sp>
        <p:nvSpPr>
          <p:cNvPr id="45" name="Rectangle 22"/>
          <p:cNvSpPr>
            <a:spLocks noChangeArrowheads="1"/>
          </p:cNvSpPr>
          <p:nvPr/>
        </p:nvSpPr>
        <p:spPr bwMode="auto">
          <a:xfrm>
            <a:off x="69819443" y="12396360"/>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作</a:t>
            </a:r>
            <a:endParaRPr lang="zh-CN" altLang="zh-CN" sz="2471"/>
          </a:p>
        </p:txBody>
      </p:sp>
      <p:sp>
        <p:nvSpPr>
          <p:cNvPr id="46" name="Rectangle 23"/>
          <p:cNvSpPr>
            <a:spLocks noChangeArrowheads="1"/>
          </p:cNvSpPr>
          <p:nvPr/>
        </p:nvSpPr>
        <p:spPr bwMode="auto">
          <a:xfrm>
            <a:off x="77014829" y="12396360"/>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概</a:t>
            </a:r>
            <a:endParaRPr lang="zh-CN" altLang="zh-CN" sz="2471"/>
          </a:p>
        </p:txBody>
      </p:sp>
      <p:sp>
        <p:nvSpPr>
          <p:cNvPr id="47" name="Rectangle 24"/>
          <p:cNvSpPr>
            <a:spLocks noChangeArrowheads="1"/>
          </p:cNvSpPr>
          <p:nvPr/>
        </p:nvSpPr>
        <p:spPr bwMode="auto">
          <a:xfrm>
            <a:off x="84219993" y="12396360"/>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述</a:t>
            </a:r>
            <a:endParaRPr lang="zh-CN" altLang="zh-CN" sz="2471"/>
          </a:p>
        </p:txBody>
      </p:sp>
      <p:sp>
        <p:nvSpPr>
          <p:cNvPr id="48" name="Rectangle 25"/>
          <p:cNvSpPr>
            <a:spLocks noChangeArrowheads="1"/>
          </p:cNvSpPr>
          <p:nvPr/>
        </p:nvSpPr>
        <p:spPr bwMode="auto">
          <a:xfrm>
            <a:off x="98278256" y="12627899"/>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年</a:t>
            </a:r>
            <a:endParaRPr lang="zh-CN" altLang="zh-CN" sz="2471"/>
          </a:p>
        </p:txBody>
      </p:sp>
      <p:sp>
        <p:nvSpPr>
          <p:cNvPr id="49" name="Rectangle 26"/>
          <p:cNvSpPr>
            <a:spLocks noChangeArrowheads="1"/>
          </p:cNvSpPr>
          <p:nvPr/>
        </p:nvSpPr>
        <p:spPr bwMode="auto">
          <a:xfrm>
            <a:off x="105471193" y="12627899"/>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度</a:t>
            </a:r>
            <a:endParaRPr lang="zh-CN" altLang="zh-CN" sz="2471"/>
          </a:p>
        </p:txBody>
      </p:sp>
      <p:sp>
        <p:nvSpPr>
          <p:cNvPr id="50" name="Rectangle 27"/>
          <p:cNvSpPr>
            <a:spLocks noChangeArrowheads="1"/>
          </p:cNvSpPr>
          <p:nvPr/>
        </p:nvSpPr>
        <p:spPr bwMode="auto">
          <a:xfrm>
            <a:off x="112676361" y="12627899"/>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工</a:t>
            </a:r>
            <a:endParaRPr lang="zh-CN" altLang="zh-CN" sz="2471"/>
          </a:p>
        </p:txBody>
      </p:sp>
      <p:sp>
        <p:nvSpPr>
          <p:cNvPr id="51" name="Rectangle 28"/>
          <p:cNvSpPr>
            <a:spLocks noChangeArrowheads="1"/>
          </p:cNvSpPr>
          <p:nvPr/>
        </p:nvSpPr>
        <p:spPr bwMode="auto">
          <a:xfrm>
            <a:off x="119871746" y="12627899"/>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作</a:t>
            </a:r>
            <a:endParaRPr lang="zh-CN" altLang="zh-CN" sz="2471"/>
          </a:p>
        </p:txBody>
      </p:sp>
      <p:sp>
        <p:nvSpPr>
          <p:cNvPr id="52" name="Rectangle 29"/>
          <p:cNvSpPr>
            <a:spLocks noChangeArrowheads="1"/>
          </p:cNvSpPr>
          <p:nvPr/>
        </p:nvSpPr>
        <p:spPr bwMode="auto">
          <a:xfrm>
            <a:off x="127064687" y="12627899"/>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概</a:t>
            </a:r>
            <a:endParaRPr lang="zh-CN" altLang="zh-CN" sz="2471"/>
          </a:p>
        </p:txBody>
      </p:sp>
      <p:sp>
        <p:nvSpPr>
          <p:cNvPr id="53" name="Rectangle 30"/>
          <p:cNvSpPr>
            <a:spLocks noChangeArrowheads="1"/>
          </p:cNvSpPr>
          <p:nvPr/>
        </p:nvSpPr>
        <p:spPr bwMode="auto">
          <a:xfrm>
            <a:off x="134269852" y="12627899"/>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述</a:t>
            </a:r>
            <a:endParaRPr lang="zh-CN" altLang="zh-CN" sz="2471"/>
          </a:p>
        </p:txBody>
      </p:sp>
      <p:sp>
        <p:nvSpPr>
          <p:cNvPr id="54" name="Rectangle 31"/>
          <p:cNvSpPr>
            <a:spLocks noChangeArrowheads="1"/>
          </p:cNvSpPr>
          <p:nvPr/>
        </p:nvSpPr>
        <p:spPr bwMode="auto">
          <a:xfrm>
            <a:off x="148328113" y="12627899"/>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年</a:t>
            </a:r>
            <a:endParaRPr lang="zh-CN" altLang="zh-CN" sz="2471"/>
          </a:p>
        </p:txBody>
      </p:sp>
      <p:sp>
        <p:nvSpPr>
          <p:cNvPr id="55" name="Rectangle 32"/>
          <p:cNvSpPr>
            <a:spLocks noChangeArrowheads="1"/>
          </p:cNvSpPr>
          <p:nvPr/>
        </p:nvSpPr>
        <p:spPr bwMode="auto">
          <a:xfrm>
            <a:off x="155523499" y="12627899"/>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度</a:t>
            </a:r>
            <a:endParaRPr lang="zh-CN" altLang="zh-CN" sz="2471"/>
          </a:p>
        </p:txBody>
      </p:sp>
      <p:sp>
        <p:nvSpPr>
          <p:cNvPr id="59" name="Rectangle 33"/>
          <p:cNvSpPr>
            <a:spLocks noChangeArrowheads="1"/>
          </p:cNvSpPr>
          <p:nvPr/>
        </p:nvSpPr>
        <p:spPr bwMode="auto">
          <a:xfrm>
            <a:off x="162728666" y="12627899"/>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工</a:t>
            </a:r>
            <a:endParaRPr lang="zh-CN" altLang="zh-CN" sz="2471"/>
          </a:p>
        </p:txBody>
      </p:sp>
      <p:sp>
        <p:nvSpPr>
          <p:cNvPr id="60" name="Rectangle 34"/>
          <p:cNvSpPr>
            <a:spLocks noChangeArrowheads="1"/>
          </p:cNvSpPr>
          <p:nvPr/>
        </p:nvSpPr>
        <p:spPr bwMode="auto">
          <a:xfrm>
            <a:off x="169921605" y="12627899"/>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作</a:t>
            </a:r>
            <a:endParaRPr lang="zh-CN" altLang="zh-CN" sz="2471"/>
          </a:p>
        </p:txBody>
      </p:sp>
      <p:sp>
        <p:nvSpPr>
          <p:cNvPr id="61" name="Rectangle 35"/>
          <p:cNvSpPr>
            <a:spLocks noChangeArrowheads="1"/>
          </p:cNvSpPr>
          <p:nvPr/>
        </p:nvSpPr>
        <p:spPr bwMode="auto">
          <a:xfrm>
            <a:off x="177114547" y="12627899"/>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概</a:t>
            </a:r>
            <a:endParaRPr lang="zh-CN" altLang="zh-CN" sz="2471"/>
          </a:p>
        </p:txBody>
      </p:sp>
      <p:sp>
        <p:nvSpPr>
          <p:cNvPr id="62" name="Rectangle 36"/>
          <p:cNvSpPr>
            <a:spLocks noChangeArrowheads="1"/>
          </p:cNvSpPr>
          <p:nvPr/>
        </p:nvSpPr>
        <p:spPr bwMode="auto">
          <a:xfrm>
            <a:off x="184319709" y="12627899"/>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述</a:t>
            </a:r>
            <a:endParaRPr lang="zh-CN" altLang="zh-CN" sz="2471"/>
          </a:p>
        </p:txBody>
      </p:sp>
      <p:sp>
        <p:nvSpPr>
          <p:cNvPr id="63" name="Rectangle 37"/>
          <p:cNvSpPr>
            <a:spLocks noChangeArrowheads="1"/>
          </p:cNvSpPr>
          <p:nvPr/>
        </p:nvSpPr>
        <p:spPr bwMode="auto">
          <a:xfrm>
            <a:off x="198380417" y="12627899"/>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年</a:t>
            </a:r>
            <a:endParaRPr lang="zh-CN" altLang="zh-CN" sz="2471"/>
          </a:p>
        </p:txBody>
      </p:sp>
      <p:sp>
        <p:nvSpPr>
          <p:cNvPr id="64" name="Rectangle 38"/>
          <p:cNvSpPr>
            <a:spLocks noChangeArrowheads="1"/>
          </p:cNvSpPr>
          <p:nvPr/>
        </p:nvSpPr>
        <p:spPr bwMode="auto">
          <a:xfrm>
            <a:off x="205573357" y="12627899"/>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度</a:t>
            </a:r>
            <a:endParaRPr lang="zh-CN" altLang="zh-CN" sz="2471"/>
          </a:p>
        </p:txBody>
      </p:sp>
      <p:sp>
        <p:nvSpPr>
          <p:cNvPr id="65" name="Rectangle 39"/>
          <p:cNvSpPr>
            <a:spLocks noChangeArrowheads="1"/>
          </p:cNvSpPr>
          <p:nvPr/>
        </p:nvSpPr>
        <p:spPr bwMode="auto">
          <a:xfrm>
            <a:off x="212778524" y="12627899"/>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工</a:t>
            </a:r>
            <a:endParaRPr lang="zh-CN" altLang="zh-CN" sz="2471"/>
          </a:p>
        </p:txBody>
      </p:sp>
      <p:sp>
        <p:nvSpPr>
          <p:cNvPr id="66" name="Rectangle 40"/>
          <p:cNvSpPr>
            <a:spLocks noChangeArrowheads="1"/>
          </p:cNvSpPr>
          <p:nvPr/>
        </p:nvSpPr>
        <p:spPr bwMode="auto">
          <a:xfrm>
            <a:off x="219971463" y="12627899"/>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作</a:t>
            </a:r>
            <a:endParaRPr lang="zh-CN" altLang="zh-CN" sz="2471"/>
          </a:p>
        </p:txBody>
      </p:sp>
      <p:sp>
        <p:nvSpPr>
          <p:cNvPr id="67" name="Rectangle 41"/>
          <p:cNvSpPr>
            <a:spLocks noChangeArrowheads="1"/>
          </p:cNvSpPr>
          <p:nvPr/>
        </p:nvSpPr>
        <p:spPr bwMode="auto">
          <a:xfrm>
            <a:off x="227164403" y="12627899"/>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概</a:t>
            </a:r>
            <a:endParaRPr lang="zh-CN" altLang="zh-CN" sz="2471"/>
          </a:p>
        </p:txBody>
      </p:sp>
      <p:sp>
        <p:nvSpPr>
          <p:cNvPr id="68" name="Rectangle 42"/>
          <p:cNvSpPr>
            <a:spLocks noChangeArrowheads="1"/>
          </p:cNvSpPr>
          <p:nvPr/>
        </p:nvSpPr>
        <p:spPr bwMode="auto">
          <a:xfrm>
            <a:off x="234369567" y="12627899"/>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述</a:t>
            </a:r>
            <a:endParaRPr lang="zh-CN" altLang="zh-CN" sz="2471"/>
          </a:p>
        </p:txBody>
      </p:sp>
      <p:sp>
        <p:nvSpPr>
          <p:cNvPr id="71" name="Rectangle 43"/>
          <p:cNvSpPr>
            <a:spLocks noChangeArrowheads="1"/>
          </p:cNvSpPr>
          <p:nvPr/>
        </p:nvSpPr>
        <p:spPr bwMode="auto">
          <a:xfrm>
            <a:off x="248430273" y="12627899"/>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年</a:t>
            </a:r>
            <a:endParaRPr lang="zh-CN" altLang="zh-CN" sz="2471"/>
          </a:p>
        </p:txBody>
      </p:sp>
      <p:sp>
        <p:nvSpPr>
          <p:cNvPr id="72" name="Rectangle 44"/>
          <p:cNvSpPr>
            <a:spLocks noChangeArrowheads="1"/>
          </p:cNvSpPr>
          <p:nvPr/>
        </p:nvSpPr>
        <p:spPr bwMode="auto">
          <a:xfrm>
            <a:off x="255623214" y="12627899"/>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度</a:t>
            </a:r>
            <a:endParaRPr lang="zh-CN" altLang="zh-CN" sz="2471"/>
          </a:p>
        </p:txBody>
      </p:sp>
      <p:sp>
        <p:nvSpPr>
          <p:cNvPr id="73" name="Rectangle 45"/>
          <p:cNvSpPr>
            <a:spLocks noChangeArrowheads="1"/>
          </p:cNvSpPr>
          <p:nvPr/>
        </p:nvSpPr>
        <p:spPr bwMode="auto">
          <a:xfrm>
            <a:off x="262828379" y="12627899"/>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工</a:t>
            </a:r>
            <a:endParaRPr lang="zh-CN" altLang="zh-CN" sz="2471"/>
          </a:p>
        </p:txBody>
      </p:sp>
      <p:sp>
        <p:nvSpPr>
          <p:cNvPr id="77" name="Rectangle 46"/>
          <p:cNvSpPr>
            <a:spLocks noChangeArrowheads="1"/>
          </p:cNvSpPr>
          <p:nvPr/>
        </p:nvSpPr>
        <p:spPr bwMode="auto">
          <a:xfrm>
            <a:off x="270021321" y="12627899"/>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作</a:t>
            </a:r>
            <a:endParaRPr lang="zh-CN" altLang="zh-CN" sz="2471"/>
          </a:p>
        </p:txBody>
      </p:sp>
      <p:sp>
        <p:nvSpPr>
          <p:cNvPr id="83" name="Rectangle 47"/>
          <p:cNvSpPr>
            <a:spLocks noChangeArrowheads="1"/>
          </p:cNvSpPr>
          <p:nvPr/>
        </p:nvSpPr>
        <p:spPr bwMode="auto">
          <a:xfrm>
            <a:off x="277214261" y="12627899"/>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概</a:t>
            </a:r>
            <a:endParaRPr lang="zh-CN" altLang="zh-CN" sz="2471"/>
          </a:p>
        </p:txBody>
      </p:sp>
      <p:sp>
        <p:nvSpPr>
          <p:cNvPr id="84" name="Rectangle 48"/>
          <p:cNvSpPr>
            <a:spLocks noChangeArrowheads="1"/>
          </p:cNvSpPr>
          <p:nvPr/>
        </p:nvSpPr>
        <p:spPr bwMode="auto">
          <a:xfrm>
            <a:off x="284419426" y="12627899"/>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述</a:t>
            </a:r>
            <a:endParaRPr lang="zh-CN" altLang="zh-CN" sz="2471"/>
          </a:p>
        </p:txBody>
      </p:sp>
      <p:sp>
        <p:nvSpPr>
          <p:cNvPr id="86" name="Line 50"/>
          <p:cNvSpPr>
            <a:spLocks noChangeShapeType="1"/>
          </p:cNvSpPr>
          <p:nvPr/>
        </p:nvSpPr>
        <p:spPr bwMode="auto">
          <a:xfrm flipV="1">
            <a:off x="36062502" y="34921027"/>
            <a:ext cx="270251142" cy="72986"/>
          </a:xfrm>
          <a:prstGeom prst="line">
            <a:avLst/>
          </a:prstGeom>
          <a:noFill/>
          <a:ln w="152400" cap="flat">
            <a:solidFill>
              <a:srgbClr val="231915"/>
            </a:solidFill>
            <a:prstDash val="solid"/>
            <a:miter lim="800000"/>
            <a:headEnd/>
            <a:tailEnd/>
          </a:ln>
          <a:extLst>
            <a:ext uri="{909E8E84-426E-40DD-AFC4-6F175D3DCCD1}">
              <a14:hiddenFill xmlns:a14="http://schemas.microsoft.com/office/drawing/2010/main">
                <a:noFill/>
              </a14:hiddenFill>
            </a:ext>
          </a:extLst>
        </p:spPr>
        <p:txBody>
          <a:bodyPr vert="horz" wrap="square" lIns="142249" tIns="71124" rIns="142249" bIns="71124" numCol="1" anchor="t" anchorCtr="0" compatLnSpc="1">
            <a:prstTxWarp prst="textNoShape">
              <a:avLst/>
            </a:prstTxWarp>
          </a:bodyPr>
          <a:lstStyle/>
          <a:p>
            <a:endParaRPr lang="zh-CN" altLang="en-US" sz="2471"/>
          </a:p>
        </p:txBody>
      </p:sp>
      <p:sp>
        <p:nvSpPr>
          <p:cNvPr id="88" name="Freeform 51"/>
          <p:cNvSpPr>
            <a:spLocks/>
          </p:cNvSpPr>
          <p:nvPr/>
        </p:nvSpPr>
        <p:spPr bwMode="auto">
          <a:xfrm>
            <a:off x="113735015" y="67955534"/>
            <a:ext cx="202319173" cy="28383598"/>
          </a:xfrm>
          <a:custGeom>
            <a:avLst/>
            <a:gdLst>
              <a:gd name="T0" fmla="*/ 0 w 17241"/>
              <a:gd name="T1" fmla="*/ 0 h 2350"/>
              <a:gd name="T2" fmla="*/ 16165 w 17241"/>
              <a:gd name="T3" fmla="*/ 0 h 2350"/>
              <a:gd name="T4" fmla="*/ 17241 w 17241"/>
              <a:gd name="T5" fmla="*/ 2350 h 2350"/>
              <a:gd name="T6" fmla="*/ 0 w 17241"/>
              <a:gd name="T7" fmla="*/ 2350 h 2350"/>
              <a:gd name="T8" fmla="*/ 0 w 17241"/>
              <a:gd name="T9" fmla="*/ 0 h 2350"/>
            </a:gdLst>
            <a:ahLst/>
            <a:cxnLst>
              <a:cxn ang="0">
                <a:pos x="T0" y="T1"/>
              </a:cxn>
              <a:cxn ang="0">
                <a:pos x="T2" y="T3"/>
              </a:cxn>
              <a:cxn ang="0">
                <a:pos x="T4" y="T5"/>
              </a:cxn>
              <a:cxn ang="0">
                <a:pos x="T6" y="T7"/>
              </a:cxn>
              <a:cxn ang="0">
                <a:pos x="T8" y="T9"/>
              </a:cxn>
            </a:cxnLst>
            <a:rect l="0" t="0" r="r" b="b"/>
            <a:pathLst>
              <a:path w="17241" h="2350">
                <a:moveTo>
                  <a:pt x="0" y="0"/>
                </a:moveTo>
                <a:lnTo>
                  <a:pt x="16165" y="0"/>
                </a:lnTo>
                <a:lnTo>
                  <a:pt x="17241" y="2350"/>
                </a:lnTo>
                <a:lnTo>
                  <a:pt x="0" y="2350"/>
                </a:lnTo>
                <a:lnTo>
                  <a:pt x="0" y="0"/>
                </a:lnTo>
                <a:close/>
              </a:path>
            </a:pathLst>
          </a:custGeom>
          <a:noFill/>
          <a:ln w="152400" cap="flat">
            <a:solidFill>
              <a:srgbClr val="23191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42249" tIns="71124" rIns="142249" bIns="71124" numCol="1" anchor="t" anchorCtr="0" compatLnSpc="1">
            <a:prstTxWarp prst="textNoShape">
              <a:avLst/>
            </a:prstTxWarp>
          </a:bodyPr>
          <a:lstStyle/>
          <a:p>
            <a:endParaRPr lang="zh-CN" altLang="en-US" sz="2471"/>
          </a:p>
        </p:txBody>
      </p:sp>
      <p:grpSp>
        <p:nvGrpSpPr>
          <p:cNvPr id="90" name="组合 89"/>
          <p:cNvGrpSpPr/>
          <p:nvPr/>
        </p:nvGrpSpPr>
        <p:grpSpPr>
          <a:xfrm>
            <a:off x="8797983" y="5760236"/>
            <a:ext cx="907809" cy="934467"/>
            <a:chOff x="1463339" y="1072758"/>
            <a:chExt cx="1546058" cy="1546058"/>
          </a:xfrm>
          <a:effectLst>
            <a:outerShdw blurRad="330200" dist="215900" dir="6900000" sx="81000" sy="81000" algn="t" rotWithShape="0">
              <a:prstClr val="black">
                <a:alpha val="49000"/>
              </a:prstClr>
            </a:outerShdw>
          </a:effectLst>
        </p:grpSpPr>
        <p:sp>
          <p:nvSpPr>
            <p:cNvPr id="92" name="同心圆 91"/>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93" name="椭圆 92"/>
            <p:cNvSpPr/>
            <p:nvPr/>
          </p:nvSpPr>
          <p:spPr>
            <a:xfrm>
              <a:off x="1484232" y="1093651"/>
              <a:ext cx="1504273"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94" name="椭圆 93"/>
          <p:cNvSpPr/>
          <p:nvPr/>
        </p:nvSpPr>
        <p:spPr>
          <a:xfrm>
            <a:off x="8908354" y="5873850"/>
            <a:ext cx="687067" cy="707240"/>
          </a:xfrm>
          <a:prstGeom prst="ellipse">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42249" tIns="71124" rIns="142249" bIns="71124" rtlCol="0" anchor="ctr"/>
          <a:lstStyle/>
          <a:p>
            <a:pPr algn="ctr"/>
            <a:endParaRPr lang="zh-CN" altLang="en-US" sz="2471"/>
          </a:p>
        </p:txBody>
      </p:sp>
      <p:grpSp>
        <p:nvGrpSpPr>
          <p:cNvPr id="95" name="组合 94"/>
          <p:cNvGrpSpPr/>
          <p:nvPr/>
        </p:nvGrpSpPr>
        <p:grpSpPr>
          <a:xfrm>
            <a:off x="10043668" y="5681380"/>
            <a:ext cx="3090116" cy="1030988"/>
            <a:chOff x="6084168" y="3685134"/>
            <a:chExt cx="1669538" cy="690116"/>
          </a:xfrm>
        </p:grpSpPr>
        <p:sp>
          <p:nvSpPr>
            <p:cNvPr id="96" name="TextBox 95"/>
            <p:cNvSpPr txBox="1"/>
            <p:nvPr/>
          </p:nvSpPr>
          <p:spPr>
            <a:xfrm>
              <a:off x="6084168" y="3999548"/>
              <a:ext cx="1669538" cy="375702"/>
            </a:xfrm>
            <a:prstGeom prst="rect">
              <a:avLst/>
            </a:prstGeom>
            <a:noFill/>
          </p:spPr>
          <p:txBody>
            <a:bodyPr wrap="square" lIns="94115" tIns="47057" rIns="94115" bIns="47057" rtlCol="0">
              <a:spAutoFit/>
            </a:bodyPr>
            <a:lstStyle/>
            <a:p>
              <a:pPr>
                <a:lnSpc>
                  <a:spcPct val="130000"/>
                </a:lnSpc>
              </a:pPr>
              <a:r>
                <a:rPr lang="zh-CN" altLang="en-US" sz="1132" dirty="0">
                  <a:solidFill>
                    <a:schemeClr val="bg2"/>
                  </a:solidFill>
                  <a:latin typeface="微软雅黑" pitchFamily="34" charset="-122"/>
                  <a:ea typeface="微软雅黑" pitchFamily="34" charset="-122"/>
                </a:rPr>
                <a:t>您的内容打在这里，或者通过您的内容打在这里，或者您的内容打在这里，</a:t>
              </a:r>
            </a:p>
          </p:txBody>
        </p:sp>
        <p:sp>
          <p:nvSpPr>
            <p:cNvPr id="102" name="TextBox 101"/>
            <p:cNvSpPr txBox="1"/>
            <p:nvPr/>
          </p:nvSpPr>
          <p:spPr>
            <a:xfrm>
              <a:off x="6094400" y="3685134"/>
              <a:ext cx="1008112" cy="392984"/>
            </a:xfrm>
            <a:prstGeom prst="rect">
              <a:avLst/>
            </a:prstGeom>
            <a:noFill/>
          </p:spPr>
          <p:txBody>
            <a:bodyPr wrap="square" lIns="94115" tIns="0" rIns="94115" bIns="0" rtlCol="0" anchor="t">
              <a:spAutoFit/>
            </a:bodyPr>
            <a:lstStyle/>
            <a:p>
              <a:pPr>
                <a:lnSpc>
                  <a:spcPct val="150000"/>
                </a:lnSpc>
              </a:pPr>
              <a:r>
                <a:rPr lang="zh-CN" altLang="en-US" sz="2471" dirty="0">
                  <a:solidFill>
                    <a:schemeClr val="bg2"/>
                  </a:solidFill>
                  <a:latin typeface="微软雅黑" pitchFamily="34" charset="-122"/>
                  <a:ea typeface="微软雅黑" pitchFamily="34" charset="-122"/>
                  <a:cs typeface="华文黑体" pitchFamily="2" charset="-122"/>
                </a:rPr>
                <a:t>添加标题</a:t>
              </a:r>
            </a:p>
          </p:txBody>
        </p:sp>
      </p:grpSp>
      <p:sp>
        <p:nvSpPr>
          <p:cNvPr id="103" name="TextBox 102"/>
          <p:cNvSpPr txBox="1"/>
          <p:nvPr/>
        </p:nvSpPr>
        <p:spPr>
          <a:xfrm>
            <a:off x="8908353" y="5918631"/>
            <a:ext cx="814639" cy="649085"/>
          </a:xfrm>
          <a:prstGeom prst="rect">
            <a:avLst/>
          </a:prstGeom>
          <a:noFill/>
        </p:spPr>
        <p:txBody>
          <a:bodyPr wrap="square" lIns="142249" tIns="71124" rIns="142249" bIns="71124" rtlCol="0">
            <a:spAutoFit/>
          </a:bodyPr>
          <a:lstStyle/>
          <a:p>
            <a:r>
              <a:rPr lang="en-US" altLang="zh-CN" sz="3191" dirty="0">
                <a:solidFill>
                  <a:schemeClr val="bg1"/>
                </a:solidFill>
                <a:latin typeface="DFGothic-EB" panose="02010609010101010101" pitchFamily="1" charset="-128"/>
                <a:ea typeface="DFGothic-EB" panose="02010609010101010101" pitchFamily="1" charset="-128"/>
              </a:rPr>
              <a:t>04</a:t>
            </a:r>
            <a:endParaRPr lang="zh-CN" altLang="en-US" sz="3191" dirty="0">
              <a:solidFill>
                <a:schemeClr val="bg1"/>
              </a:solidFill>
              <a:latin typeface="DFGothic-EB" panose="02010609010101010101" pitchFamily="1" charset="-128"/>
              <a:ea typeface="DFGothic-EB" panose="02010609010101010101" pitchFamily="1" charset="-128"/>
            </a:endParaRPr>
          </a:p>
        </p:txBody>
      </p:sp>
      <p:sp>
        <p:nvSpPr>
          <p:cNvPr id="2" name="标题 1"/>
          <p:cNvSpPr>
            <a:spLocks noGrp="1"/>
          </p:cNvSpPr>
          <p:nvPr>
            <p:ph type="title"/>
          </p:nvPr>
        </p:nvSpPr>
        <p:spPr/>
        <p:txBody>
          <a:bodyPr/>
          <a:lstStyle/>
          <a:p>
            <a:pPr algn="l"/>
            <a:r>
              <a:rPr lang="zh-CN" altLang="en-US" dirty="0"/>
              <a:t>完成阶段</a:t>
            </a:r>
          </a:p>
        </p:txBody>
      </p:sp>
      <p:sp>
        <p:nvSpPr>
          <p:cNvPr id="74" name="TextBox 73"/>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Tree>
    <p:extLst>
      <p:ext uri="{BB962C8B-B14F-4D97-AF65-F5344CB8AC3E}">
        <p14:creationId xmlns:p14="http://schemas.microsoft.com/office/powerpoint/2010/main" val="54549293"/>
      </p:ext>
    </p:extLst>
  </p:cSld>
  <p:clrMapOvr>
    <a:masterClrMapping/>
  </p:clrMapOvr>
  <mc:AlternateContent xmlns:mc="http://schemas.openxmlformats.org/markup-compatibility/2006" xmlns:p14="http://schemas.microsoft.com/office/powerpoint/2010/main">
    <mc:Choice Requires="p14">
      <p:transition spd="slow" p14:dur="1600" advTm="0">
        <p14:gallery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97"/>
                                        </p:tgtEl>
                                        <p:attrNameLst>
                                          <p:attrName>style.visibility</p:attrName>
                                        </p:attrNameLst>
                                      </p:cBhvr>
                                      <p:to>
                                        <p:strVal val="visible"/>
                                      </p:to>
                                    </p:set>
                                    <p:anim calcmode="lin" valueType="num">
                                      <p:cBhvr additive="base">
                                        <p:cTn id="7" dur="500" fill="hold"/>
                                        <p:tgtEl>
                                          <p:spTgt spid="97"/>
                                        </p:tgtEl>
                                        <p:attrNameLst>
                                          <p:attrName>ppt_x</p:attrName>
                                        </p:attrNameLst>
                                      </p:cBhvr>
                                      <p:tavLst>
                                        <p:tav tm="0">
                                          <p:val>
                                            <p:strVal val="0-#ppt_w/2"/>
                                          </p:val>
                                        </p:tav>
                                        <p:tav tm="100000">
                                          <p:val>
                                            <p:strVal val="#ppt_x"/>
                                          </p:val>
                                        </p:tav>
                                      </p:tavLst>
                                    </p:anim>
                                    <p:anim calcmode="lin" valueType="num">
                                      <p:cBhvr additive="base">
                                        <p:cTn id="8" dur="500" fill="hold"/>
                                        <p:tgtEl>
                                          <p:spTgt spid="9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3" presetClass="entr" presetSubtype="272"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strVal val="2/3*#ppt_w"/>
                                          </p:val>
                                        </p:tav>
                                        <p:tav tm="100000">
                                          <p:val>
                                            <p:strVal val="#ppt_w"/>
                                          </p:val>
                                        </p:tav>
                                      </p:tavLst>
                                    </p:anim>
                                    <p:anim calcmode="lin" valueType="num">
                                      <p:cBhvr>
                                        <p:cTn id="13" dur="500" fill="hold"/>
                                        <p:tgtEl>
                                          <p:spTgt spid="8"/>
                                        </p:tgtEl>
                                        <p:attrNameLst>
                                          <p:attrName>ppt_h</p:attrName>
                                        </p:attrNameLst>
                                      </p:cBhvr>
                                      <p:tavLst>
                                        <p:tav tm="0">
                                          <p:val>
                                            <p:strVal val="2/3*#ppt_h"/>
                                          </p:val>
                                        </p:tav>
                                        <p:tav tm="100000">
                                          <p:val>
                                            <p:strVal val="#ppt_h"/>
                                          </p:val>
                                        </p:tav>
                                      </p:tavLst>
                                    </p:anim>
                                  </p:childTnLst>
                                </p:cTn>
                              </p:par>
                              <p:par>
                                <p:cTn id="14" presetID="23" presetClass="entr" presetSubtype="288"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p:cTn id="16" dur="500" fill="hold"/>
                                        <p:tgtEl>
                                          <p:spTgt spid="11"/>
                                        </p:tgtEl>
                                        <p:attrNameLst>
                                          <p:attrName>ppt_w</p:attrName>
                                        </p:attrNameLst>
                                      </p:cBhvr>
                                      <p:tavLst>
                                        <p:tav tm="0">
                                          <p:val>
                                            <p:strVal val="4/3*#ppt_w"/>
                                          </p:val>
                                        </p:tav>
                                        <p:tav tm="100000">
                                          <p:val>
                                            <p:strVal val="#ppt_w"/>
                                          </p:val>
                                        </p:tav>
                                      </p:tavLst>
                                    </p:anim>
                                    <p:anim calcmode="lin" valueType="num">
                                      <p:cBhvr>
                                        <p:cTn id="17" dur="500" fill="hold"/>
                                        <p:tgtEl>
                                          <p:spTgt spid="11"/>
                                        </p:tgtEl>
                                        <p:attrNameLst>
                                          <p:attrName>ppt_h</p:attrName>
                                        </p:attrNameLst>
                                      </p:cBhvr>
                                      <p:tavLst>
                                        <p:tav tm="0">
                                          <p:val>
                                            <p:strVal val="4/3*#ppt_h"/>
                                          </p:val>
                                        </p:tav>
                                        <p:tav tm="100000">
                                          <p:val>
                                            <p:strVal val="#ppt_h"/>
                                          </p:val>
                                        </p:tav>
                                      </p:tavLst>
                                    </p:anim>
                                  </p:childTnLst>
                                </p:cTn>
                              </p:par>
                              <p:par>
                                <p:cTn id="18" presetID="23" presetClass="entr" presetSubtype="288" fill="hold" grpId="0" nodeType="withEffect">
                                  <p:stCondLst>
                                    <p:cond delay="0"/>
                                  </p:stCondLst>
                                  <p:childTnLst>
                                    <p:set>
                                      <p:cBhvr>
                                        <p:cTn id="19" dur="1" fill="hold">
                                          <p:stCondLst>
                                            <p:cond delay="0"/>
                                          </p:stCondLst>
                                        </p:cTn>
                                        <p:tgtEl>
                                          <p:spTgt spid="27"/>
                                        </p:tgtEl>
                                        <p:attrNameLst>
                                          <p:attrName>style.visibility</p:attrName>
                                        </p:attrNameLst>
                                      </p:cBhvr>
                                      <p:to>
                                        <p:strVal val="visible"/>
                                      </p:to>
                                    </p:set>
                                    <p:anim calcmode="lin" valueType="num">
                                      <p:cBhvr>
                                        <p:cTn id="20" dur="500" fill="hold"/>
                                        <p:tgtEl>
                                          <p:spTgt spid="27"/>
                                        </p:tgtEl>
                                        <p:attrNameLst>
                                          <p:attrName>ppt_w</p:attrName>
                                        </p:attrNameLst>
                                      </p:cBhvr>
                                      <p:tavLst>
                                        <p:tav tm="0">
                                          <p:val>
                                            <p:strVal val="4/3*#ppt_w"/>
                                          </p:val>
                                        </p:tav>
                                        <p:tav tm="100000">
                                          <p:val>
                                            <p:strVal val="#ppt_w"/>
                                          </p:val>
                                        </p:tav>
                                      </p:tavLst>
                                    </p:anim>
                                    <p:anim calcmode="lin" valueType="num">
                                      <p:cBhvr>
                                        <p:cTn id="21" dur="500" fill="hold"/>
                                        <p:tgtEl>
                                          <p:spTgt spid="27"/>
                                        </p:tgtEl>
                                        <p:attrNameLst>
                                          <p:attrName>ppt_h</p:attrName>
                                        </p:attrNameLst>
                                      </p:cBhvr>
                                      <p:tavLst>
                                        <p:tav tm="0">
                                          <p:val>
                                            <p:strVal val="4/3*#ppt_h"/>
                                          </p:val>
                                        </p:tav>
                                        <p:tav tm="100000">
                                          <p:val>
                                            <p:strVal val="#ppt_h"/>
                                          </p:val>
                                        </p:tav>
                                      </p:tavLst>
                                    </p:anim>
                                  </p:childTnLst>
                                </p:cTn>
                              </p:par>
                            </p:childTnLst>
                          </p:cTn>
                        </p:par>
                        <p:par>
                          <p:cTn id="22" fill="hold">
                            <p:stCondLst>
                              <p:cond delay="1000"/>
                            </p:stCondLst>
                            <p:childTnLst>
                              <p:par>
                                <p:cTn id="23" presetID="2" presetClass="entr" presetSubtype="2"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1+#ppt_w/2"/>
                                          </p:val>
                                        </p:tav>
                                        <p:tav tm="100000">
                                          <p:val>
                                            <p:strVal val="#ppt_x"/>
                                          </p:val>
                                        </p:tav>
                                      </p:tavLst>
                                    </p:anim>
                                    <p:anim calcmode="lin" valueType="num">
                                      <p:cBhvr additive="base">
                                        <p:cTn id="26" dur="500" fill="hold"/>
                                        <p:tgtEl>
                                          <p:spTgt spid="7"/>
                                        </p:tgtEl>
                                        <p:attrNameLst>
                                          <p:attrName>ppt_y</p:attrName>
                                        </p:attrNameLst>
                                      </p:cBhvr>
                                      <p:tavLst>
                                        <p:tav tm="0">
                                          <p:val>
                                            <p:strVal val="#ppt_y"/>
                                          </p:val>
                                        </p:tav>
                                        <p:tav tm="100000">
                                          <p:val>
                                            <p:strVal val="#ppt_y"/>
                                          </p:val>
                                        </p:tav>
                                      </p:tavLst>
                                    </p:anim>
                                  </p:childTnLst>
                                </p:cTn>
                              </p:par>
                            </p:childTnLst>
                          </p:cTn>
                        </p:par>
                        <p:par>
                          <p:cTn id="27" fill="hold">
                            <p:stCondLst>
                              <p:cond delay="1500"/>
                            </p:stCondLst>
                            <p:childTnLst>
                              <p:par>
                                <p:cTn id="28" presetID="23" presetClass="entr" presetSubtype="272" fill="hold"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500" fill="hold"/>
                                        <p:tgtEl>
                                          <p:spTgt spid="12"/>
                                        </p:tgtEl>
                                        <p:attrNameLst>
                                          <p:attrName>ppt_w</p:attrName>
                                        </p:attrNameLst>
                                      </p:cBhvr>
                                      <p:tavLst>
                                        <p:tav tm="0">
                                          <p:val>
                                            <p:strVal val="2/3*#ppt_w"/>
                                          </p:val>
                                        </p:tav>
                                        <p:tav tm="100000">
                                          <p:val>
                                            <p:strVal val="#ppt_w"/>
                                          </p:val>
                                        </p:tav>
                                      </p:tavLst>
                                    </p:anim>
                                    <p:anim calcmode="lin" valueType="num">
                                      <p:cBhvr>
                                        <p:cTn id="31" dur="500" fill="hold"/>
                                        <p:tgtEl>
                                          <p:spTgt spid="12"/>
                                        </p:tgtEl>
                                        <p:attrNameLst>
                                          <p:attrName>ppt_h</p:attrName>
                                        </p:attrNameLst>
                                      </p:cBhvr>
                                      <p:tavLst>
                                        <p:tav tm="0">
                                          <p:val>
                                            <p:strVal val="2/3*#ppt_h"/>
                                          </p:val>
                                        </p:tav>
                                        <p:tav tm="100000">
                                          <p:val>
                                            <p:strVal val="#ppt_h"/>
                                          </p:val>
                                        </p:tav>
                                      </p:tavLst>
                                    </p:anim>
                                  </p:childTnLst>
                                </p:cTn>
                              </p:par>
                              <p:par>
                                <p:cTn id="32" presetID="23" presetClass="entr" presetSubtype="288" fill="hold" grpId="0" nodeType="withEffect">
                                  <p:stCondLst>
                                    <p:cond delay="0"/>
                                  </p:stCondLst>
                                  <p:childTnLst>
                                    <p:set>
                                      <p:cBhvr>
                                        <p:cTn id="33" dur="1" fill="hold">
                                          <p:stCondLst>
                                            <p:cond delay="0"/>
                                          </p:stCondLst>
                                        </p:cTn>
                                        <p:tgtEl>
                                          <p:spTgt spid="28"/>
                                        </p:tgtEl>
                                        <p:attrNameLst>
                                          <p:attrName>style.visibility</p:attrName>
                                        </p:attrNameLst>
                                      </p:cBhvr>
                                      <p:to>
                                        <p:strVal val="visible"/>
                                      </p:to>
                                    </p:set>
                                    <p:anim calcmode="lin" valueType="num">
                                      <p:cBhvr>
                                        <p:cTn id="34" dur="500" fill="hold"/>
                                        <p:tgtEl>
                                          <p:spTgt spid="28"/>
                                        </p:tgtEl>
                                        <p:attrNameLst>
                                          <p:attrName>ppt_w</p:attrName>
                                        </p:attrNameLst>
                                      </p:cBhvr>
                                      <p:tavLst>
                                        <p:tav tm="0">
                                          <p:val>
                                            <p:strVal val="4/3*#ppt_w"/>
                                          </p:val>
                                        </p:tav>
                                        <p:tav tm="100000">
                                          <p:val>
                                            <p:strVal val="#ppt_w"/>
                                          </p:val>
                                        </p:tav>
                                      </p:tavLst>
                                    </p:anim>
                                    <p:anim calcmode="lin" valueType="num">
                                      <p:cBhvr>
                                        <p:cTn id="35" dur="500" fill="hold"/>
                                        <p:tgtEl>
                                          <p:spTgt spid="28"/>
                                        </p:tgtEl>
                                        <p:attrNameLst>
                                          <p:attrName>ppt_h</p:attrName>
                                        </p:attrNameLst>
                                      </p:cBhvr>
                                      <p:tavLst>
                                        <p:tav tm="0">
                                          <p:val>
                                            <p:strVal val="4/3*#ppt_h"/>
                                          </p:val>
                                        </p:tav>
                                        <p:tav tm="100000">
                                          <p:val>
                                            <p:strVal val="#ppt_h"/>
                                          </p:val>
                                        </p:tav>
                                      </p:tavLst>
                                    </p:anim>
                                  </p:childTnLst>
                                </p:cTn>
                              </p:par>
                              <p:par>
                                <p:cTn id="36" presetID="23" presetClass="entr" presetSubtype="288" fill="hold" grpId="0" nodeType="with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p:cTn id="38" dur="500" fill="hold"/>
                                        <p:tgtEl>
                                          <p:spTgt spid="15"/>
                                        </p:tgtEl>
                                        <p:attrNameLst>
                                          <p:attrName>ppt_w</p:attrName>
                                        </p:attrNameLst>
                                      </p:cBhvr>
                                      <p:tavLst>
                                        <p:tav tm="0">
                                          <p:val>
                                            <p:strVal val="4/3*#ppt_w"/>
                                          </p:val>
                                        </p:tav>
                                        <p:tav tm="100000">
                                          <p:val>
                                            <p:strVal val="#ppt_w"/>
                                          </p:val>
                                        </p:tav>
                                      </p:tavLst>
                                    </p:anim>
                                    <p:anim calcmode="lin" valueType="num">
                                      <p:cBhvr>
                                        <p:cTn id="39" dur="500" fill="hold"/>
                                        <p:tgtEl>
                                          <p:spTgt spid="15"/>
                                        </p:tgtEl>
                                        <p:attrNameLst>
                                          <p:attrName>ppt_h</p:attrName>
                                        </p:attrNameLst>
                                      </p:cBhvr>
                                      <p:tavLst>
                                        <p:tav tm="0">
                                          <p:val>
                                            <p:strVal val="4/3*#ppt_h"/>
                                          </p:val>
                                        </p:tav>
                                        <p:tav tm="100000">
                                          <p:val>
                                            <p:strVal val="#ppt_h"/>
                                          </p:val>
                                        </p:tav>
                                      </p:tavLst>
                                    </p:anim>
                                  </p:childTnLst>
                                </p:cTn>
                              </p:par>
                            </p:childTnLst>
                          </p:cTn>
                        </p:par>
                        <p:par>
                          <p:cTn id="40" fill="hold">
                            <p:stCondLst>
                              <p:cond delay="2000"/>
                            </p:stCondLst>
                            <p:childTnLst>
                              <p:par>
                                <p:cTn id="41" presetID="2" presetClass="entr" presetSubtype="2" fill="hold" nodeType="afterEffect">
                                  <p:stCondLst>
                                    <p:cond delay="0"/>
                                  </p:stCondLst>
                                  <p:childTnLst>
                                    <p:set>
                                      <p:cBhvr>
                                        <p:cTn id="42" dur="1" fill="hold">
                                          <p:stCondLst>
                                            <p:cond delay="0"/>
                                          </p:stCondLst>
                                        </p:cTn>
                                        <p:tgtEl>
                                          <p:spTgt spid="30"/>
                                        </p:tgtEl>
                                        <p:attrNameLst>
                                          <p:attrName>style.visibility</p:attrName>
                                        </p:attrNameLst>
                                      </p:cBhvr>
                                      <p:to>
                                        <p:strVal val="visible"/>
                                      </p:to>
                                    </p:set>
                                    <p:anim calcmode="lin" valueType="num">
                                      <p:cBhvr additive="base">
                                        <p:cTn id="43" dur="500" fill="hold"/>
                                        <p:tgtEl>
                                          <p:spTgt spid="30"/>
                                        </p:tgtEl>
                                        <p:attrNameLst>
                                          <p:attrName>ppt_x</p:attrName>
                                        </p:attrNameLst>
                                      </p:cBhvr>
                                      <p:tavLst>
                                        <p:tav tm="0">
                                          <p:val>
                                            <p:strVal val="1+#ppt_w/2"/>
                                          </p:val>
                                        </p:tav>
                                        <p:tav tm="100000">
                                          <p:val>
                                            <p:strVal val="#ppt_x"/>
                                          </p:val>
                                        </p:tav>
                                      </p:tavLst>
                                    </p:anim>
                                    <p:anim calcmode="lin" valueType="num">
                                      <p:cBhvr additive="base">
                                        <p:cTn id="44" dur="500" fill="hold"/>
                                        <p:tgtEl>
                                          <p:spTgt spid="30"/>
                                        </p:tgtEl>
                                        <p:attrNameLst>
                                          <p:attrName>ppt_y</p:attrName>
                                        </p:attrNameLst>
                                      </p:cBhvr>
                                      <p:tavLst>
                                        <p:tav tm="0">
                                          <p:val>
                                            <p:strVal val="#ppt_y"/>
                                          </p:val>
                                        </p:tav>
                                        <p:tav tm="100000">
                                          <p:val>
                                            <p:strVal val="#ppt_y"/>
                                          </p:val>
                                        </p:tav>
                                      </p:tavLst>
                                    </p:anim>
                                  </p:childTnLst>
                                </p:cTn>
                              </p:par>
                            </p:childTnLst>
                          </p:cTn>
                        </p:par>
                        <p:par>
                          <p:cTn id="45" fill="hold">
                            <p:stCondLst>
                              <p:cond delay="2500"/>
                            </p:stCondLst>
                            <p:childTnLst>
                              <p:par>
                                <p:cTn id="46" presetID="23" presetClass="entr" presetSubtype="272" fill="hold" nodeType="afterEffect">
                                  <p:stCondLst>
                                    <p:cond delay="0"/>
                                  </p:stCondLst>
                                  <p:childTnLst>
                                    <p:set>
                                      <p:cBhvr>
                                        <p:cTn id="47" dur="1" fill="hold">
                                          <p:stCondLst>
                                            <p:cond delay="0"/>
                                          </p:stCondLst>
                                        </p:cTn>
                                        <p:tgtEl>
                                          <p:spTgt spid="16"/>
                                        </p:tgtEl>
                                        <p:attrNameLst>
                                          <p:attrName>style.visibility</p:attrName>
                                        </p:attrNameLst>
                                      </p:cBhvr>
                                      <p:to>
                                        <p:strVal val="visible"/>
                                      </p:to>
                                    </p:set>
                                    <p:anim calcmode="lin" valueType="num">
                                      <p:cBhvr>
                                        <p:cTn id="48" dur="500" fill="hold"/>
                                        <p:tgtEl>
                                          <p:spTgt spid="16"/>
                                        </p:tgtEl>
                                        <p:attrNameLst>
                                          <p:attrName>ppt_w</p:attrName>
                                        </p:attrNameLst>
                                      </p:cBhvr>
                                      <p:tavLst>
                                        <p:tav tm="0">
                                          <p:val>
                                            <p:strVal val="2/3*#ppt_w"/>
                                          </p:val>
                                        </p:tav>
                                        <p:tav tm="100000">
                                          <p:val>
                                            <p:strVal val="#ppt_w"/>
                                          </p:val>
                                        </p:tav>
                                      </p:tavLst>
                                    </p:anim>
                                    <p:anim calcmode="lin" valueType="num">
                                      <p:cBhvr>
                                        <p:cTn id="49" dur="500" fill="hold"/>
                                        <p:tgtEl>
                                          <p:spTgt spid="16"/>
                                        </p:tgtEl>
                                        <p:attrNameLst>
                                          <p:attrName>ppt_h</p:attrName>
                                        </p:attrNameLst>
                                      </p:cBhvr>
                                      <p:tavLst>
                                        <p:tav tm="0">
                                          <p:val>
                                            <p:strVal val="2/3*#ppt_h"/>
                                          </p:val>
                                        </p:tav>
                                        <p:tav tm="100000">
                                          <p:val>
                                            <p:strVal val="#ppt_h"/>
                                          </p:val>
                                        </p:tav>
                                      </p:tavLst>
                                    </p:anim>
                                  </p:childTnLst>
                                </p:cTn>
                              </p:par>
                              <p:par>
                                <p:cTn id="50" presetID="23" presetClass="entr" presetSubtype="288" fill="hold" grpId="0" nodeType="withEffect">
                                  <p:stCondLst>
                                    <p:cond delay="0"/>
                                  </p:stCondLst>
                                  <p:childTnLst>
                                    <p:set>
                                      <p:cBhvr>
                                        <p:cTn id="51" dur="1" fill="hold">
                                          <p:stCondLst>
                                            <p:cond delay="0"/>
                                          </p:stCondLst>
                                        </p:cTn>
                                        <p:tgtEl>
                                          <p:spTgt spid="19"/>
                                        </p:tgtEl>
                                        <p:attrNameLst>
                                          <p:attrName>style.visibility</p:attrName>
                                        </p:attrNameLst>
                                      </p:cBhvr>
                                      <p:to>
                                        <p:strVal val="visible"/>
                                      </p:to>
                                    </p:set>
                                    <p:anim calcmode="lin" valueType="num">
                                      <p:cBhvr>
                                        <p:cTn id="52" dur="500" fill="hold"/>
                                        <p:tgtEl>
                                          <p:spTgt spid="19"/>
                                        </p:tgtEl>
                                        <p:attrNameLst>
                                          <p:attrName>ppt_w</p:attrName>
                                        </p:attrNameLst>
                                      </p:cBhvr>
                                      <p:tavLst>
                                        <p:tav tm="0">
                                          <p:val>
                                            <p:strVal val="4/3*#ppt_w"/>
                                          </p:val>
                                        </p:tav>
                                        <p:tav tm="100000">
                                          <p:val>
                                            <p:strVal val="#ppt_w"/>
                                          </p:val>
                                        </p:tav>
                                      </p:tavLst>
                                    </p:anim>
                                    <p:anim calcmode="lin" valueType="num">
                                      <p:cBhvr>
                                        <p:cTn id="53" dur="500" fill="hold"/>
                                        <p:tgtEl>
                                          <p:spTgt spid="19"/>
                                        </p:tgtEl>
                                        <p:attrNameLst>
                                          <p:attrName>ppt_h</p:attrName>
                                        </p:attrNameLst>
                                      </p:cBhvr>
                                      <p:tavLst>
                                        <p:tav tm="0">
                                          <p:val>
                                            <p:strVal val="4/3*#ppt_h"/>
                                          </p:val>
                                        </p:tav>
                                        <p:tav tm="100000">
                                          <p:val>
                                            <p:strVal val="#ppt_h"/>
                                          </p:val>
                                        </p:tav>
                                      </p:tavLst>
                                    </p:anim>
                                  </p:childTnLst>
                                </p:cTn>
                              </p:par>
                              <p:par>
                                <p:cTn id="54" presetID="23" presetClass="entr" presetSubtype="288" fill="hold" grpId="0" nodeType="withEffect">
                                  <p:stCondLst>
                                    <p:cond delay="0"/>
                                  </p:stCondLst>
                                  <p:childTnLst>
                                    <p:set>
                                      <p:cBhvr>
                                        <p:cTn id="55" dur="1" fill="hold">
                                          <p:stCondLst>
                                            <p:cond delay="0"/>
                                          </p:stCondLst>
                                        </p:cTn>
                                        <p:tgtEl>
                                          <p:spTgt spid="29"/>
                                        </p:tgtEl>
                                        <p:attrNameLst>
                                          <p:attrName>style.visibility</p:attrName>
                                        </p:attrNameLst>
                                      </p:cBhvr>
                                      <p:to>
                                        <p:strVal val="visible"/>
                                      </p:to>
                                    </p:set>
                                    <p:anim calcmode="lin" valueType="num">
                                      <p:cBhvr>
                                        <p:cTn id="56" dur="500" fill="hold"/>
                                        <p:tgtEl>
                                          <p:spTgt spid="29"/>
                                        </p:tgtEl>
                                        <p:attrNameLst>
                                          <p:attrName>ppt_w</p:attrName>
                                        </p:attrNameLst>
                                      </p:cBhvr>
                                      <p:tavLst>
                                        <p:tav tm="0">
                                          <p:val>
                                            <p:strVal val="4/3*#ppt_w"/>
                                          </p:val>
                                        </p:tav>
                                        <p:tav tm="100000">
                                          <p:val>
                                            <p:strVal val="#ppt_w"/>
                                          </p:val>
                                        </p:tav>
                                      </p:tavLst>
                                    </p:anim>
                                    <p:anim calcmode="lin" valueType="num">
                                      <p:cBhvr>
                                        <p:cTn id="57" dur="500" fill="hold"/>
                                        <p:tgtEl>
                                          <p:spTgt spid="29"/>
                                        </p:tgtEl>
                                        <p:attrNameLst>
                                          <p:attrName>ppt_h</p:attrName>
                                        </p:attrNameLst>
                                      </p:cBhvr>
                                      <p:tavLst>
                                        <p:tav tm="0">
                                          <p:val>
                                            <p:strVal val="4/3*#ppt_h"/>
                                          </p:val>
                                        </p:tav>
                                        <p:tav tm="100000">
                                          <p:val>
                                            <p:strVal val="#ppt_h"/>
                                          </p:val>
                                        </p:tav>
                                      </p:tavLst>
                                    </p:anim>
                                  </p:childTnLst>
                                </p:cTn>
                              </p:par>
                            </p:childTnLst>
                          </p:cTn>
                        </p:par>
                        <p:par>
                          <p:cTn id="58" fill="hold">
                            <p:stCondLst>
                              <p:cond delay="3000"/>
                            </p:stCondLst>
                            <p:childTnLst>
                              <p:par>
                                <p:cTn id="59" presetID="2" presetClass="entr" presetSubtype="2" fill="hold" nodeType="afterEffect">
                                  <p:stCondLst>
                                    <p:cond delay="0"/>
                                  </p:stCondLst>
                                  <p:childTnLst>
                                    <p:set>
                                      <p:cBhvr>
                                        <p:cTn id="60" dur="1" fill="hold">
                                          <p:stCondLst>
                                            <p:cond delay="0"/>
                                          </p:stCondLst>
                                        </p:cTn>
                                        <p:tgtEl>
                                          <p:spTgt spid="31"/>
                                        </p:tgtEl>
                                        <p:attrNameLst>
                                          <p:attrName>style.visibility</p:attrName>
                                        </p:attrNameLst>
                                      </p:cBhvr>
                                      <p:to>
                                        <p:strVal val="visible"/>
                                      </p:to>
                                    </p:set>
                                    <p:anim calcmode="lin" valueType="num">
                                      <p:cBhvr additive="base">
                                        <p:cTn id="61" dur="500" fill="hold"/>
                                        <p:tgtEl>
                                          <p:spTgt spid="31"/>
                                        </p:tgtEl>
                                        <p:attrNameLst>
                                          <p:attrName>ppt_x</p:attrName>
                                        </p:attrNameLst>
                                      </p:cBhvr>
                                      <p:tavLst>
                                        <p:tav tm="0">
                                          <p:val>
                                            <p:strVal val="1+#ppt_w/2"/>
                                          </p:val>
                                        </p:tav>
                                        <p:tav tm="100000">
                                          <p:val>
                                            <p:strVal val="#ppt_x"/>
                                          </p:val>
                                        </p:tav>
                                      </p:tavLst>
                                    </p:anim>
                                    <p:anim calcmode="lin" valueType="num">
                                      <p:cBhvr additive="base">
                                        <p:cTn id="62" dur="500" fill="hold"/>
                                        <p:tgtEl>
                                          <p:spTgt spid="31"/>
                                        </p:tgtEl>
                                        <p:attrNameLst>
                                          <p:attrName>ppt_y</p:attrName>
                                        </p:attrNameLst>
                                      </p:cBhvr>
                                      <p:tavLst>
                                        <p:tav tm="0">
                                          <p:val>
                                            <p:strVal val="#ppt_y"/>
                                          </p:val>
                                        </p:tav>
                                        <p:tav tm="100000">
                                          <p:val>
                                            <p:strVal val="#ppt_y"/>
                                          </p:val>
                                        </p:tav>
                                      </p:tavLst>
                                    </p:anim>
                                  </p:childTnLst>
                                </p:cTn>
                              </p:par>
                            </p:childTnLst>
                          </p:cTn>
                        </p:par>
                        <p:par>
                          <p:cTn id="63" fill="hold">
                            <p:stCondLst>
                              <p:cond delay="3500"/>
                            </p:stCondLst>
                            <p:childTnLst>
                              <p:par>
                                <p:cTn id="64" presetID="23" presetClass="entr" presetSubtype="272" fill="hold" nodeType="afterEffect">
                                  <p:stCondLst>
                                    <p:cond delay="0"/>
                                  </p:stCondLst>
                                  <p:childTnLst>
                                    <p:set>
                                      <p:cBhvr>
                                        <p:cTn id="65" dur="1" fill="hold">
                                          <p:stCondLst>
                                            <p:cond delay="0"/>
                                          </p:stCondLst>
                                        </p:cTn>
                                        <p:tgtEl>
                                          <p:spTgt spid="90"/>
                                        </p:tgtEl>
                                        <p:attrNameLst>
                                          <p:attrName>style.visibility</p:attrName>
                                        </p:attrNameLst>
                                      </p:cBhvr>
                                      <p:to>
                                        <p:strVal val="visible"/>
                                      </p:to>
                                    </p:set>
                                    <p:anim calcmode="lin" valueType="num">
                                      <p:cBhvr>
                                        <p:cTn id="66" dur="500" fill="hold"/>
                                        <p:tgtEl>
                                          <p:spTgt spid="90"/>
                                        </p:tgtEl>
                                        <p:attrNameLst>
                                          <p:attrName>ppt_w</p:attrName>
                                        </p:attrNameLst>
                                      </p:cBhvr>
                                      <p:tavLst>
                                        <p:tav tm="0">
                                          <p:val>
                                            <p:strVal val="2/3*#ppt_w"/>
                                          </p:val>
                                        </p:tav>
                                        <p:tav tm="100000">
                                          <p:val>
                                            <p:strVal val="#ppt_w"/>
                                          </p:val>
                                        </p:tav>
                                      </p:tavLst>
                                    </p:anim>
                                    <p:anim calcmode="lin" valueType="num">
                                      <p:cBhvr>
                                        <p:cTn id="67" dur="500" fill="hold"/>
                                        <p:tgtEl>
                                          <p:spTgt spid="90"/>
                                        </p:tgtEl>
                                        <p:attrNameLst>
                                          <p:attrName>ppt_h</p:attrName>
                                        </p:attrNameLst>
                                      </p:cBhvr>
                                      <p:tavLst>
                                        <p:tav tm="0">
                                          <p:val>
                                            <p:strVal val="2/3*#ppt_h"/>
                                          </p:val>
                                        </p:tav>
                                        <p:tav tm="100000">
                                          <p:val>
                                            <p:strVal val="#ppt_h"/>
                                          </p:val>
                                        </p:tav>
                                      </p:tavLst>
                                    </p:anim>
                                  </p:childTnLst>
                                </p:cTn>
                              </p:par>
                              <p:par>
                                <p:cTn id="68" presetID="23" presetClass="entr" presetSubtype="288" fill="hold" grpId="0" nodeType="withEffect">
                                  <p:stCondLst>
                                    <p:cond delay="0"/>
                                  </p:stCondLst>
                                  <p:childTnLst>
                                    <p:set>
                                      <p:cBhvr>
                                        <p:cTn id="69" dur="1" fill="hold">
                                          <p:stCondLst>
                                            <p:cond delay="0"/>
                                          </p:stCondLst>
                                        </p:cTn>
                                        <p:tgtEl>
                                          <p:spTgt spid="94"/>
                                        </p:tgtEl>
                                        <p:attrNameLst>
                                          <p:attrName>style.visibility</p:attrName>
                                        </p:attrNameLst>
                                      </p:cBhvr>
                                      <p:to>
                                        <p:strVal val="visible"/>
                                      </p:to>
                                    </p:set>
                                    <p:anim calcmode="lin" valueType="num">
                                      <p:cBhvr>
                                        <p:cTn id="70" dur="500" fill="hold"/>
                                        <p:tgtEl>
                                          <p:spTgt spid="94"/>
                                        </p:tgtEl>
                                        <p:attrNameLst>
                                          <p:attrName>ppt_w</p:attrName>
                                        </p:attrNameLst>
                                      </p:cBhvr>
                                      <p:tavLst>
                                        <p:tav tm="0">
                                          <p:val>
                                            <p:strVal val="4/3*#ppt_w"/>
                                          </p:val>
                                        </p:tav>
                                        <p:tav tm="100000">
                                          <p:val>
                                            <p:strVal val="#ppt_w"/>
                                          </p:val>
                                        </p:tav>
                                      </p:tavLst>
                                    </p:anim>
                                    <p:anim calcmode="lin" valueType="num">
                                      <p:cBhvr>
                                        <p:cTn id="71" dur="500" fill="hold"/>
                                        <p:tgtEl>
                                          <p:spTgt spid="94"/>
                                        </p:tgtEl>
                                        <p:attrNameLst>
                                          <p:attrName>ppt_h</p:attrName>
                                        </p:attrNameLst>
                                      </p:cBhvr>
                                      <p:tavLst>
                                        <p:tav tm="0">
                                          <p:val>
                                            <p:strVal val="4/3*#ppt_h"/>
                                          </p:val>
                                        </p:tav>
                                        <p:tav tm="100000">
                                          <p:val>
                                            <p:strVal val="#ppt_h"/>
                                          </p:val>
                                        </p:tav>
                                      </p:tavLst>
                                    </p:anim>
                                  </p:childTnLst>
                                </p:cTn>
                              </p:par>
                              <p:par>
                                <p:cTn id="72" presetID="23" presetClass="entr" presetSubtype="288" fill="hold" grpId="0" nodeType="withEffect">
                                  <p:stCondLst>
                                    <p:cond delay="0"/>
                                  </p:stCondLst>
                                  <p:childTnLst>
                                    <p:set>
                                      <p:cBhvr>
                                        <p:cTn id="73" dur="1" fill="hold">
                                          <p:stCondLst>
                                            <p:cond delay="0"/>
                                          </p:stCondLst>
                                        </p:cTn>
                                        <p:tgtEl>
                                          <p:spTgt spid="103"/>
                                        </p:tgtEl>
                                        <p:attrNameLst>
                                          <p:attrName>style.visibility</p:attrName>
                                        </p:attrNameLst>
                                      </p:cBhvr>
                                      <p:to>
                                        <p:strVal val="visible"/>
                                      </p:to>
                                    </p:set>
                                    <p:anim calcmode="lin" valueType="num">
                                      <p:cBhvr>
                                        <p:cTn id="74" dur="500" fill="hold"/>
                                        <p:tgtEl>
                                          <p:spTgt spid="103"/>
                                        </p:tgtEl>
                                        <p:attrNameLst>
                                          <p:attrName>ppt_w</p:attrName>
                                        </p:attrNameLst>
                                      </p:cBhvr>
                                      <p:tavLst>
                                        <p:tav tm="0">
                                          <p:val>
                                            <p:strVal val="4/3*#ppt_w"/>
                                          </p:val>
                                        </p:tav>
                                        <p:tav tm="100000">
                                          <p:val>
                                            <p:strVal val="#ppt_w"/>
                                          </p:val>
                                        </p:tav>
                                      </p:tavLst>
                                    </p:anim>
                                    <p:anim calcmode="lin" valueType="num">
                                      <p:cBhvr>
                                        <p:cTn id="75" dur="500" fill="hold"/>
                                        <p:tgtEl>
                                          <p:spTgt spid="103"/>
                                        </p:tgtEl>
                                        <p:attrNameLst>
                                          <p:attrName>ppt_h</p:attrName>
                                        </p:attrNameLst>
                                      </p:cBhvr>
                                      <p:tavLst>
                                        <p:tav tm="0">
                                          <p:val>
                                            <p:strVal val="4/3*#ppt_h"/>
                                          </p:val>
                                        </p:tav>
                                        <p:tav tm="100000">
                                          <p:val>
                                            <p:strVal val="#ppt_h"/>
                                          </p:val>
                                        </p:tav>
                                      </p:tavLst>
                                    </p:anim>
                                  </p:childTnLst>
                                </p:cTn>
                              </p:par>
                            </p:childTnLst>
                          </p:cTn>
                        </p:par>
                        <p:par>
                          <p:cTn id="76" fill="hold">
                            <p:stCondLst>
                              <p:cond delay="4000"/>
                            </p:stCondLst>
                            <p:childTnLst>
                              <p:par>
                                <p:cTn id="77" presetID="2" presetClass="entr" presetSubtype="2" fill="hold" nodeType="afterEffect">
                                  <p:stCondLst>
                                    <p:cond delay="0"/>
                                  </p:stCondLst>
                                  <p:childTnLst>
                                    <p:set>
                                      <p:cBhvr>
                                        <p:cTn id="78" dur="1" fill="hold">
                                          <p:stCondLst>
                                            <p:cond delay="0"/>
                                          </p:stCondLst>
                                        </p:cTn>
                                        <p:tgtEl>
                                          <p:spTgt spid="95"/>
                                        </p:tgtEl>
                                        <p:attrNameLst>
                                          <p:attrName>style.visibility</p:attrName>
                                        </p:attrNameLst>
                                      </p:cBhvr>
                                      <p:to>
                                        <p:strVal val="visible"/>
                                      </p:to>
                                    </p:set>
                                    <p:anim calcmode="lin" valueType="num">
                                      <p:cBhvr additive="base">
                                        <p:cTn id="79" dur="500" fill="hold"/>
                                        <p:tgtEl>
                                          <p:spTgt spid="95"/>
                                        </p:tgtEl>
                                        <p:attrNameLst>
                                          <p:attrName>ppt_x</p:attrName>
                                        </p:attrNameLst>
                                      </p:cBhvr>
                                      <p:tavLst>
                                        <p:tav tm="0">
                                          <p:val>
                                            <p:strVal val="1+#ppt_w/2"/>
                                          </p:val>
                                        </p:tav>
                                        <p:tav tm="100000">
                                          <p:val>
                                            <p:strVal val="#ppt_x"/>
                                          </p:val>
                                        </p:tav>
                                      </p:tavLst>
                                    </p:anim>
                                    <p:anim calcmode="lin" valueType="num">
                                      <p:cBhvr additive="base">
                                        <p:cTn id="80" dur="500" fill="hold"/>
                                        <p:tgtEl>
                                          <p:spTgt spid="95"/>
                                        </p:tgtEl>
                                        <p:attrNameLst>
                                          <p:attrName>ppt_y</p:attrName>
                                        </p:attrNameLst>
                                      </p:cBhvr>
                                      <p:tavLst>
                                        <p:tav tm="0">
                                          <p:val>
                                            <p:strVal val="#ppt_y"/>
                                          </p:val>
                                        </p:tav>
                                        <p:tav tm="100000">
                                          <p:val>
                                            <p:strVal val="#ppt_y"/>
                                          </p:val>
                                        </p:tav>
                                      </p:tavLst>
                                    </p:anim>
                                  </p:childTnLst>
                                </p:cTn>
                              </p:par>
                            </p:childTnLst>
                          </p:cTn>
                        </p:par>
                        <p:par>
                          <p:cTn id="81" fill="hold">
                            <p:stCondLst>
                              <p:cond delay="4500"/>
                            </p:stCondLst>
                            <p:childTnLst>
                              <p:par>
                                <p:cTn id="82" presetID="10" presetClass="entr" presetSubtype="0" fill="hold" grpId="0" nodeType="afterEffect">
                                  <p:stCondLst>
                                    <p:cond delay="0"/>
                                  </p:stCondLst>
                                  <p:childTnLst>
                                    <p:set>
                                      <p:cBhvr>
                                        <p:cTn id="83" dur="1" fill="hold">
                                          <p:stCondLst>
                                            <p:cond delay="0"/>
                                          </p:stCondLst>
                                        </p:cTn>
                                        <p:tgtEl>
                                          <p:spTgt spid="74"/>
                                        </p:tgtEl>
                                        <p:attrNameLst>
                                          <p:attrName>style.visibility</p:attrName>
                                        </p:attrNameLst>
                                      </p:cBhvr>
                                      <p:to>
                                        <p:strVal val="visible"/>
                                      </p:to>
                                    </p:set>
                                    <p:animEffect transition="in" filter="fade">
                                      <p:cBhvr>
                                        <p:cTn id="84"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5" grpId="0" animBg="1"/>
      <p:bldP spid="19" grpId="0" animBg="1"/>
      <p:bldP spid="27" grpId="0"/>
      <p:bldP spid="28" grpId="0"/>
      <p:bldP spid="29" grpId="0"/>
      <p:bldP spid="94" grpId="0" animBg="1"/>
      <p:bldP spid="103" grpId="0"/>
      <p:bldP spid="7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标题 19"/>
          <p:cNvSpPr>
            <a:spLocks noGrp="1"/>
          </p:cNvSpPr>
          <p:nvPr>
            <p:ph type="title"/>
          </p:nvPr>
        </p:nvSpPr>
        <p:spPr/>
        <p:txBody>
          <a:bodyPr/>
          <a:lstStyle/>
          <a:p>
            <a:pPr algn="l"/>
            <a:r>
              <a:rPr lang="zh-CN" altLang="en-US" dirty="0"/>
              <a:t>月计划完成</a:t>
            </a:r>
          </a:p>
        </p:txBody>
      </p:sp>
      <p:cxnSp>
        <p:nvCxnSpPr>
          <p:cNvPr id="98" name="直接箭头连接符 97"/>
          <p:cNvCxnSpPr/>
          <p:nvPr/>
        </p:nvCxnSpPr>
        <p:spPr>
          <a:xfrm flipV="1">
            <a:off x="2327304" y="1898406"/>
            <a:ext cx="1" cy="5174637"/>
          </a:xfrm>
          <a:prstGeom prst="straightConnector1">
            <a:avLst/>
          </a:prstGeom>
          <a:solidFill>
            <a:schemeClr val="accent1"/>
          </a:solidFill>
          <a:ln w="9525" cap="flat" cmpd="sng" algn="ctr">
            <a:solidFill>
              <a:schemeClr val="accent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9" name="直接箭头连接符 98"/>
          <p:cNvCxnSpPr/>
          <p:nvPr/>
        </p:nvCxnSpPr>
        <p:spPr>
          <a:xfrm>
            <a:off x="2328067" y="7073042"/>
            <a:ext cx="10346557" cy="892"/>
          </a:xfrm>
          <a:prstGeom prst="straightConnector1">
            <a:avLst/>
          </a:prstGeom>
          <a:solidFill>
            <a:schemeClr val="accent1"/>
          </a:solidFill>
          <a:ln w="9525" cap="flat" cmpd="sng" algn="ctr">
            <a:solidFill>
              <a:schemeClr val="accent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3" name="组合 22"/>
          <p:cNvGrpSpPr/>
          <p:nvPr/>
        </p:nvGrpSpPr>
        <p:grpSpPr>
          <a:xfrm>
            <a:off x="2658058" y="5587758"/>
            <a:ext cx="2137634" cy="908218"/>
            <a:chOff x="2582250" y="5541358"/>
            <a:chExt cx="2076669" cy="882316"/>
          </a:xfrm>
        </p:grpSpPr>
        <p:grpSp>
          <p:nvGrpSpPr>
            <p:cNvPr id="22" name="组合 21"/>
            <p:cNvGrpSpPr/>
            <p:nvPr/>
          </p:nvGrpSpPr>
          <p:grpSpPr>
            <a:xfrm>
              <a:off x="2582250" y="5541358"/>
              <a:ext cx="2076669" cy="882316"/>
              <a:chOff x="2582250" y="5541358"/>
              <a:chExt cx="2076669" cy="882316"/>
            </a:xfrm>
          </p:grpSpPr>
          <p:sp>
            <p:nvSpPr>
              <p:cNvPr id="101" name="圆角矩形 100"/>
              <p:cNvSpPr/>
              <p:nvPr/>
            </p:nvSpPr>
            <p:spPr bwMode="auto">
              <a:xfrm>
                <a:off x="2582250" y="5541358"/>
                <a:ext cx="2076669" cy="882316"/>
              </a:xfrm>
              <a:prstGeom prst="roundRect">
                <a:avLst>
                  <a:gd name="adj" fmla="val 10568"/>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a:outerShdw blurRad="228600" dist="114300" dir="2700000" algn="tl" rotWithShape="0">
                  <a:prstClr val="black">
                    <a:alpha val="25000"/>
                  </a:prstClr>
                </a:outerShdw>
              </a:effectLst>
            </p:spPr>
            <p:txBody>
              <a:bodyPr vert="horz" wrap="square" lIns="94124" tIns="47062" rIns="94124" bIns="47062" numCol="1" anchor="t" anchorCtr="0" compatLnSpc="1">
                <a:prstTxWarp prst="textNoShape">
                  <a:avLst/>
                </a:prstTxWarp>
              </a:bodyPr>
              <a:lstStyle/>
              <a:p>
                <a:endParaRPr lang="zh-CN" altLang="en-US" sz="2471"/>
              </a:p>
            </p:txBody>
          </p:sp>
          <p:sp>
            <p:nvSpPr>
              <p:cNvPr id="126" name="圆角矩形 125"/>
              <p:cNvSpPr/>
              <p:nvPr/>
            </p:nvSpPr>
            <p:spPr bwMode="auto">
              <a:xfrm>
                <a:off x="2675090" y="5620577"/>
                <a:ext cx="1896899" cy="727516"/>
              </a:xfrm>
              <a:prstGeom prst="roundRect">
                <a:avLst>
                  <a:gd name="adj" fmla="val 10568"/>
                </a:avLst>
              </a:prstGeom>
              <a:solidFill>
                <a:schemeClr val="accent1"/>
              </a:soli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grpSp>
        <p:sp>
          <p:nvSpPr>
            <p:cNvPr id="102" name="矩形 101"/>
            <p:cNvSpPr>
              <a:spLocks noChangeArrowheads="1"/>
            </p:cNvSpPr>
            <p:nvPr/>
          </p:nvSpPr>
          <p:spPr bwMode="auto">
            <a:xfrm>
              <a:off x="2810880" y="5754766"/>
              <a:ext cx="1633649" cy="483800"/>
            </a:xfrm>
            <a:prstGeom prst="rect">
              <a:avLst/>
            </a:prstGeom>
            <a:noFill/>
            <a:ln w="7" cap="flat">
              <a:noFill/>
              <a:prstDash val="solid"/>
              <a:miter lim="800000"/>
              <a:headEnd/>
              <a:tailEnd/>
            </a:ln>
          </p:spPr>
          <p:txBody>
            <a:bodyPr vert="horz" wrap="square" lIns="94124" tIns="47062" rIns="94124" bIns="47062" numCol="1" anchor="t" anchorCtr="0" compatLnSpc="1">
              <a:prstTxWarp prst="textNoShape">
                <a:avLst/>
              </a:prstTxWarp>
            </a:bodyPr>
            <a:lstStyle/>
            <a:p>
              <a:pPr algn="ctr"/>
              <a:r>
                <a:rPr lang="zh-CN" altLang="en-US" sz="2162" dirty="0">
                  <a:solidFill>
                    <a:srgbClr val="F8F8F8"/>
                  </a:solidFill>
                </a:rPr>
                <a:t>一月份</a:t>
              </a:r>
            </a:p>
          </p:txBody>
        </p:sp>
      </p:grpSp>
      <p:sp>
        <p:nvSpPr>
          <p:cNvPr id="103" name="矩形 87"/>
          <p:cNvSpPr>
            <a:spLocks noChangeArrowheads="1"/>
          </p:cNvSpPr>
          <p:nvPr/>
        </p:nvSpPr>
        <p:spPr bwMode="auto">
          <a:xfrm>
            <a:off x="2823059" y="3157466"/>
            <a:ext cx="1814968" cy="1967691"/>
          </a:xfrm>
          <a:prstGeom prst="rect">
            <a:avLst/>
          </a:prstGeom>
          <a:noFill/>
          <a:ln w="9525">
            <a:noFill/>
            <a:miter lim="800000"/>
            <a:headEnd/>
            <a:tailEnd/>
          </a:ln>
        </p:spPr>
        <p:txBody>
          <a:bodyPr wrap="square" lIns="140839" tIns="70419" rIns="140839" bIns="70419">
            <a:spAutoFit/>
          </a:bodyPr>
          <a:lstStyle/>
          <a:p>
            <a:pPr algn="ctr" eaLnBrk="0" fontAlgn="ctr" hangingPunct="0">
              <a:buClr>
                <a:srgbClr val="FF0000"/>
              </a:buClr>
              <a:buSzPct val="70000"/>
            </a:pPr>
            <a:r>
              <a:rPr lang="zh-CN" altLang="en-US" sz="1647" dirty="0">
                <a:solidFill>
                  <a:schemeClr val="bg2"/>
                </a:solidFill>
                <a:latin typeface="微软雅黑" pitchFamily="34" charset="-122"/>
                <a:ea typeface="微软雅黑" pitchFamily="34" charset="-122"/>
              </a:rPr>
              <a:t>点击添加文本</a:t>
            </a:r>
            <a:r>
              <a:rPr lang="en-US" altLang="zh-CN" sz="1647" dirty="0">
                <a:solidFill>
                  <a:schemeClr val="bg2"/>
                </a:solidFill>
                <a:latin typeface="微软雅黑" pitchFamily="34" charset="-122"/>
                <a:ea typeface="微软雅黑" pitchFamily="34" charset="-122"/>
              </a:rPr>
              <a:t/>
            </a:r>
            <a:br>
              <a:rPr lang="en-US" altLang="zh-CN" sz="1647" dirty="0">
                <a:solidFill>
                  <a:schemeClr val="bg2"/>
                </a:solidFill>
                <a:latin typeface="微软雅黑" pitchFamily="34" charset="-122"/>
                <a:ea typeface="微软雅黑" pitchFamily="34" charset="-122"/>
              </a:rPr>
            </a:br>
            <a:r>
              <a:rPr lang="zh-CN" altLang="en-US" sz="1647" dirty="0">
                <a:solidFill>
                  <a:schemeClr val="bg2"/>
                </a:solidFill>
                <a:latin typeface="微软雅黑" pitchFamily="34" charset="-122"/>
                <a:ea typeface="微软雅黑" pitchFamily="34" charset="-122"/>
              </a:rPr>
              <a:t>点击添加文本</a:t>
            </a:r>
          </a:p>
          <a:p>
            <a:pPr algn="ctr" eaLnBrk="0" fontAlgn="ctr" hangingPunct="0">
              <a:buClr>
                <a:srgbClr val="FF0000"/>
              </a:buClr>
              <a:buSzPct val="70000"/>
            </a:pPr>
            <a:r>
              <a:rPr lang="zh-CN" altLang="en-US" sz="1647" dirty="0">
                <a:solidFill>
                  <a:schemeClr val="bg2"/>
                </a:solidFill>
                <a:latin typeface="微软雅黑" pitchFamily="34" charset="-122"/>
                <a:ea typeface="微软雅黑" pitchFamily="34" charset="-122"/>
              </a:rPr>
              <a:t>点击添加文本</a:t>
            </a:r>
            <a:r>
              <a:rPr lang="en-US" altLang="zh-CN" sz="1647" dirty="0">
                <a:solidFill>
                  <a:schemeClr val="bg2"/>
                </a:solidFill>
                <a:latin typeface="微软雅黑" pitchFamily="34" charset="-122"/>
                <a:ea typeface="微软雅黑" pitchFamily="34" charset="-122"/>
              </a:rPr>
              <a:t/>
            </a:r>
            <a:br>
              <a:rPr lang="en-US" altLang="zh-CN" sz="1647" dirty="0">
                <a:solidFill>
                  <a:schemeClr val="bg2"/>
                </a:solidFill>
                <a:latin typeface="微软雅黑" pitchFamily="34" charset="-122"/>
                <a:ea typeface="微软雅黑" pitchFamily="34" charset="-122"/>
              </a:rPr>
            </a:br>
            <a:r>
              <a:rPr lang="en-US" altLang="zh-CN" sz="1647" dirty="0">
                <a:solidFill>
                  <a:schemeClr val="bg2"/>
                </a:solidFill>
                <a:latin typeface="微软雅黑" pitchFamily="34" charset="-122"/>
                <a:ea typeface="微软雅黑" pitchFamily="34" charset="-122"/>
              </a:rPr>
              <a:t/>
            </a:r>
            <a:br>
              <a:rPr lang="en-US" altLang="zh-CN" sz="1647" dirty="0">
                <a:solidFill>
                  <a:schemeClr val="bg2"/>
                </a:solidFill>
                <a:latin typeface="微软雅黑" pitchFamily="34" charset="-122"/>
                <a:ea typeface="微软雅黑" pitchFamily="34" charset="-122"/>
              </a:rPr>
            </a:br>
            <a:r>
              <a:rPr lang="zh-CN" altLang="en-US" sz="1647" dirty="0">
                <a:solidFill>
                  <a:schemeClr val="bg2"/>
                </a:solidFill>
                <a:latin typeface="微软雅黑" pitchFamily="34" charset="-122"/>
                <a:ea typeface="微软雅黑" pitchFamily="34" charset="-122"/>
              </a:rPr>
              <a:t>点击添加文本</a:t>
            </a:r>
          </a:p>
          <a:p>
            <a:pPr algn="ctr" eaLnBrk="0" fontAlgn="ctr" hangingPunct="0">
              <a:buClr>
                <a:srgbClr val="FF0000"/>
              </a:buClr>
              <a:buSzPct val="70000"/>
            </a:pPr>
            <a:r>
              <a:rPr lang="zh-CN" altLang="en-US" sz="1647" dirty="0">
                <a:solidFill>
                  <a:schemeClr val="bg2"/>
                </a:solidFill>
                <a:latin typeface="微软雅黑" pitchFamily="34" charset="-122"/>
                <a:ea typeface="微软雅黑" pitchFamily="34" charset="-122"/>
              </a:rPr>
              <a:t>点击添加文本</a:t>
            </a:r>
            <a:r>
              <a:rPr lang="en-US" altLang="zh-CN" sz="1647" dirty="0">
                <a:solidFill>
                  <a:schemeClr val="bg2"/>
                </a:solidFill>
                <a:latin typeface="微软雅黑" pitchFamily="34" charset="-122"/>
                <a:ea typeface="微软雅黑" pitchFamily="34" charset="-122"/>
              </a:rPr>
              <a:t/>
            </a:r>
            <a:br>
              <a:rPr lang="en-US" altLang="zh-CN" sz="1647" dirty="0">
                <a:solidFill>
                  <a:schemeClr val="bg2"/>
                </a:solidFill>
                <a:latin typeface="微软雅黑" pitchFamily="34" charset="-122"/>
                <a:ea typeface="微软雅黑" pitchFamily="34" charset="-122"/>
              </a:rPr>
            </a:br>
            <a:r>
              <a:rPr lang="zh-CN" altLang="en-US" sz="1647" dirty="0">
                <a:solidFill>
                  <a:schemeClr val="bg2"/>
                </a:solidFill>
                <a:latin typeface="微软雅黑" pitchFamily="34" charset="-122"/>
                <a:ea typeface="微软雅黑" pitchFamily="34" charset="-122"/>
              </a:rPr>
              <a:t>点击添加文本</a:t>
            </a:r>
          </a:p>
        </p:txBody>
      </p:sp>
      <p:grpSp>
        <p:nvGrpSpPr>
          <p:cNvPr id="24" name="组合 23"/>
          <p:cNvGrpSpPr/>
          <p:nvPr/>
        </p:nvGrpSpPr>
        <p:grpSpPr>
          <a:xfrm>
            <a:off x="5262430" y="4601657"/>
            <a:ext cx="2137634" cy="908218"/>
            <a:chOff x="5112345" y="4583380"/>
            <a:chExt cx="2076669" cy="882316"/>
          </a:xfrm>
        </p:grpSpPr>
        <p:grpSp>
          <p:nvGrpSpPr>
            <p:cNvPr id="132" name="组合 131"/>
            <p:cNvGrpSpPr/>
            <p:nvPr/>
          </p:nvGrpSpPr>
          <p:grpSpPr>
            <a:xfrm>
              <a:off x="5112345" y="4583380"/>
              <a:ext cx="2076669" cy="882316"/>
              <a:chOff x="2582250" y="5541358"/>
              <a:chExt cx="2076669" cy="882316"/>
            </a:xfrm>
          </p:grpSpPr>
          <p:sp>
            <p:nvSpPr>
              <p:cNvPr id="133" name="圆角矩形 132"/>
              <p:cNvSpPr/>
              <p:nvPr/>
            </p:nvSpPr>
            <p:spPr bwMode="auto">
              <a:xfrm>
                <a:off x="2582250" y="5541358"/>
                <a:ext cx="2076669" cy="882316"/>
              </a:xfrm>
              <a:prstGeom prst="roundRect">
                <a:avLst>
                  <a:gd name="adj" fmla="val 10568"/>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a:outerShdw blurRad="228600" dist="114300" dir="2700000" algn="tl" rotWithShape="0">
                  <a:prstClr val="black">
                    <a:alpha val="25000"/>
                  </a:prstClr>
                </a:outerShdw>
              </a:effectLst>
            </p:spPr>
            <p:txBody>
              <a:bodyPr vert="horz" wrap="square" lIns="94124" tIns="47062" rIns="94124" bIns="47062" numCol="1" anchor="t" anchorCtr="0" compatLnSpc="1">
                <a:prstTxWarp prst="textNoShape">
                  <a:avLst/>
                </a:prstTxWarp>
              </a:bodyPr>
              <a:lstStyle/>
              <a:p>
                <a:endParaRPr lang="zh-CN" altLang="en-US" sz="2471"/>
              </a:p>
            </p:txBody>
          </p:sp>
          <p:sp>
            <p:nvSpPr>
              <p:cNvPr id="134" name="圆角矩形 133"/>
              <p:cNvSpPr/>
              <p:nvPr/>
            </p:nvSpPr>
            <p:spPr bwMode="auto">
              <a:xfrm>
                <a:off x="2675090" y="5620577"/>
                <a:ext cx="1896899" cy="727516"/>
              </a:xfrm>
              <a:prstGeom prst="roundRect">
                <a:avLst>
                  <a:gd name="adj" fmla="val 10568"/>
                </a:avLst>
              </a:prstGeom>
              <a:solidFill>
                <a:schemeClr val="accent2"/>
              </a:soli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grpSp>
        <p:sp>
          <p:nvSpPr>
            <p:cNvPr id="106" name="矩形 105"/>
            <p:cNvSpPr>
              <a:spLocks noChangeArrowheads="1"/>
            </p:cNvSpPr>
            <p:nvPr/>
          </p:nvSpPr>
          <p:spPr bwMode="auto">
            <a:xfrm>
              <a:off x="5295532" y="4806812"/>
              <a:ext cx="1633649" cy="483800"/>
            </a:xfrm>
            <a:prstGeom prst="rect">
              <a:avLst/>
            </a:prstGeom>
            <a:noFill/>
            <a:ln w="7" cap="flat">
              <a:noFill/>
              <a:prstDash val="solid"/>
              <a:miter lim="800000"/>
              <a:headEnd/>
              <a:tailEnd/>
            </a:ln>
          </p:spPr>
          <p:txBody>
            <a:bodyPr vert="horz" wrap="square" lIns="94124" tIns="47062" rIns="94124" bIns="47062" numCol="1" anchor="t" anchorCtr="0" compatLnSpc="1">
              <a:prstTxWarp prst="textNoShape">
                <a:avLst/>
              </a:prstTxWarp>
            </a:bodyPr>
            <a:lstStyle/>
            <a:p>
              <a:pPr algn="ctr"/>
              <a:r>
                <a:rPr lang="zh-CN" altLang="en-US" sz="2162" dirty="0">
                  <a:solidFill>
                    <a:srgbClr val="F8F8F8"/>
                  </a:solidFill>
                </a:rPr>
                <a:t>二月份</a:t>
              </a:r>
              <a:endParaRPr lang="en-US" altLang="zh-CN" sz="2162" dirty="0">
                <a:solidFill>
                  <a:srgbClr val="F8F8F8"/>
                </a:solidFill>
              </a:endParaRPr>
            </a:p>
          </p:txBody>
        </p:sp>
      </p:grpSp>
      <p:sp>
        <p:nvSpPr>
          <p:cNvPr id="107" name="矩形 87"/>
          <p:cNvSpPr>
            <a:spLocks noChangeArrowheads="1"/>
          </p:cNvSpPr>
          <p:nvPr/>
        </p:nvSpPr>
        <p:spPr bwMode="auto">
          <a:xfrm>
            <a:off x="5380651" y="2202580"/>
            <a:ext cx="1814968" cy="1967691"/>
          </a:xfrm>
          <a:prstGeom prst="rect">
            <a:avLst/>
          </a:prstGeom>
          <a:noFill/>
          <a:ln w="9525">
            <a:noFill/>
            <a:miter lim="800000"/>
            <a:headEnd/>
            <a:tailEnd/>
          </a:ln>
        </p:spPr>
        <p:txBody>
          <a:bodyPr wrap="square" lIns="140839" tIns="70419" rIns="140839" bIns="70419">
            <a:spAutoFit/>
          </a:bodyPr>
          <a:lstStyle/>
          <a:p>
            <a:pPr algn="ctr" eaLnBrk="0" fontAlgn="ctr" hangingPunct="0">
              <a:buClr>
                <a:srgbClr val="FF0000"/>
              </a:buClr>
              <a:buSzPct val="70000"/>
            </a:pPr>
            <a:r>
              <a:rPr lang="zh-CN" altLang="en-US" sz="1647" dirty="0">
                <a:solidFill>
                  <a:schemeClr val="bg2"/>
                </a:solidFill>
                <a:latin typeface="微软雅黑" pitchFamily="34" charset="-122"/>
                <a:ea typeface="微软雅黑" pitchFamily="34" charset="-122"/>
              </a:rPr>
              <a:t>点击添加文本</a:t>
            </a:r>
            <a:r>
              <a:rPr lang="en-US" altLang="zh-CN" sz="1647" dirty="0">
                <a:solidFill>
                  <a:schemeClr val="bg2"/>
                </a:solidFill>
                <a:latin typeface="微软雅黑" pitchFamily="34" charset="-122"/>
                <a:ea typeface="微软雅黑" pitchFamily="34" charset="-122"/>
              </a:rPr>
              <a:t/>
            </a:r>
            <a:br>
              <a:rPr lang="en-US" altLang="zh-CN" sz="1647" dirty="0">
                <a:solidFill>
                  <a:schemeClr val="bg2"/>
                </a:solidFill>
                <a:latin typeface="微软雅黑" pitchFamily="34" charset="-122"/>
                <a:ea typeface="微软雅黑" pitchFamily="34" charset="-122"/>
              </a:rPr>
            </a:br>
            <a:r>
              <a:rPr lang="zh-CN" altLang="en-US" sz="1647" dirty="0">
                <a:solidFill>
                  <a:schemeClr val="bg2"/>
                </a:solidFill>
                <a:latin typeface="微软雅黑" pitchFamily="34" charset="-122"/>
                <a:ea typeface="微软雅黑" pitchFamily="34" charset="-122"/>
              </a:rPr>
              <a:t>点击添加文本</a:t>
            </a:r>
          </a:p>
          <a:p>
            <a:pPr algn="ctr" eaLnBrk="0" fontAlgn="ctr" hangingPunct="0">
              <a:buClr>
                <a:srgbClr val="FF0000"/>
              </a:buClr>
              <a:buSzPct val="70000"/>
            </a:pPr>
            <a:r>
              <a:rPr lang="zh-CN" altLang="en-US" sz="1647" dirty="0">
                <a:solidFill>
                  <a:schemeClr val="bg2"/>
                </a:solidFill>
                <a:latin typeface="微软雅黑" pitchFamily="34" charset="-122"/>
                <a:ea typeface="微软雅黑" pitchFamily="34" charset="-122"/>
              </a:rPr>
              <a:t>点击添加文本</a:t>
            </a:r>
            <a:r>
              <a:rPr lang="en-US" altLang="zh-CN" sz="1647" dirty="0">
                <a:solidFill>
                  <a:schemeClr val="bg2"/>
                </a:solidFill>
                <a:latin typeface="微软雅黑" pitchFamily="34" charset="-122"/>
                <a:ea typeface="微软雅黑" pitchFamily="34" charset="-122"/>
              </a:rPr>
              <a:t/>
            </a:r>
            <a:br>
              <a:rPr lang="en-US" altLang="zh-CN" sz="1647" dirty="0">
                <a:solidFill>
                  <a:schemeClr val="bg2"/>
                </a:solidFill>
                <a:latin typeface="微软雅黑" pitchFamily="34" charset="-122"/>
                <a:ea typeface="微软雅黑" pitchFamily="34" charset="-122"/>
              </a:rPr>
            </a:br>
            <a:r>
              <a:rPr lang="en-US" altLang="zh-CN" sz="1647" dirty="0">
                <a:solidFill>
                  <a:schemeClr val="bg2"/>
                </a:solidFill>
                <a:latin typeface="微软雅黑" pitchFamily="34" charset="-122"/>
                <a:ea typeface="微软雅黑" pitchFamily="34" charset="-122"/>
              </a:rPr>
              <a:t/>
            </a:r>
            <a:br>
              <a:rPr lang="en-US" altLang="zh-CN" sz="1647" dirty="0">
                <a:solidFill>
                  <a:schemeClr val="bg2"/>
                </a:solidFill>
                <a:latin typeface="微软雅黑" pitchFamily="34" charset="-122"/>
                <a:ea typeface="微软雅黑" pitchFamily="34" charset="-122"/>
              </a:rPr>
            </a:br>
            <a:r>
              <a:rPr lang="zh-CN" altLang="en-US" sz="1647" dirty="0">
                <a:solidFill>
                  <a:schemeClr val="bg2"/>
                </a:solidFill>
                <a:latin typeface="微软雅黑" pitchFamily="34" charset="-122"/>
                <a:ea typeface="微软雅黑" pitchFamily="34" charset="-122"/>
              </a:rPr>
              <a:t>点击添加文本</a:t>
            </a:r>
          </a:p>
          <a:p>
            <a:pPr algn="ctr" eaLnBrk="0" fontAlgn="ctr" hangingPunct="0">
              <a:buClr>
                <a:srgbClr val="FF0000"/>
              </a:buClr>
              <a:buSzPct val="70000"/>
            </a:pPr>
            <a:r>
              <a:rPr lang="zh-CN" altLang="en-US" sz="1647" dirty="0">
                <a:solidFill>
                  <a:schemeClr val="bg2"/>
                </a:solidFill>
                <a:latin typeface="微软雅黑" pitchFamily="34" charset="-122"/>
                <a:ea typeface="微软雅黑" pitchFamily="34" charset="-122"/>
              </a:rPr>
              <a:t>点击添加文本</a:t>
            </a:r>
            <a:r>
              <a:rPr lang="en-US" altLang="zh-CN" sz="1647" dirty="0">
                <a:solidFill>
                  <a:schemeClr val="bg2"/>
                </a:solidFill>
                <a:latin typeface="微软雅黑" pitchFamily="34" charset="-122"/>
                <a:ea typeface="微软雅黑" pitchFamily="34" charset="-122"/>
              </a:rPr>
              <a:t/>
            </a:r>
            <a:br>
              <a:rPr lang="en-US" altLang="zh-CN" sz="1647" dirty="0">
                <a:solidFill>
                  <a:schemeClr val="bg2"/>
                </a:solidFill>
                <a:latin typeface="微软雅黑" pitchFamily="34" charset="-122"/>
                <a:ea typeface="微软雅黑" pitchFamily="34" charset="-122"/>
              </a:rPr>
            </a:br>
            <a:r>
              <a:rPr lang="zh-CN" altLang="en-US" sz="1647" dirty="0">
                <a:solidFill>
                  <a:schemeClr val="bg2"/>
                </a:solidFill>
                <a:latin typeface="微软雅黑" pitchFamily="34" charset="-122"/>
                <a:ea typeface="微软雅黑" pitchFamily="34" charset="-122"/>
              </a:rPr>
              <a:t>点击添加文本</a:t>
            </a:r>
          </a:p>
        </p:txBody>
      </p:sp>
      <p:cxnSp>
        <p:nvCxnSpPr>
          <p:cNvPr id="108" name="直接连接符 107"/>
          <p:cNvCxnSpPr/>
          <p:nvPr/>
        </p:nvCxnSpPr>
        <p:spPr>
          <a:xfrm flipH="1">
            <a:off x="5107353" y="1898407"/>
            <a:ext cx="1834" cy="5092964"/>
          </a:xfrm>
          <a:prstGeom prst="line">
            <a:avLst/>
          </a:prstGeom>
          <a:solidFill>
            <a:schemeClr val="accent1"/>
          </a:solidFill>
          <a:ln w="9525" cap="flat" cmpd="sng" algn="ctr">
            <a:solidFill>
              <a:schemeClr val="accent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5" name="组合 24"/>
          <p:cNvGrpSpPr/>
          <p:nvPr/>
        </p:nvGrpSpPr>
        <p:grpSpPr>
          <a:xfrm>
            <a:off x="7720357" y="3664324"/>
            <a:ext cx="2137634" cy="908218"/>
            <a:chOff x="7500172" y="3672780"/>
            <a:chExt cx="2076669" cy="882316"/>
          </a:xfrm>
        </p:grpSpPr>
        <p:grpSp>
          <p:nvGrpSpPr>
            <p:cNvPr id="135" name="组合 134"/>
            <p:cNvGrpSpPr/>
            <p:nvPr/>
          </p:nvGrpSpPr>
          <p:grpSpPr>
            <a:xfrm>
              <a:off x="7500172" y="3672780"/>
              <a:ext cx="2076669" cy="882316"/>
              <a:chOff x="2582250" y="5541358"/>
              <a:chExt cx="2076669" cy="882316"/>
            </a:xfrm>
          </p:grpSpPr>
          <p:sp>
            <p:nvSpPr>
              <p:cNvPr id="136" name="圆角矩形 135"/>
              <p:cNvSpPr/>
              <p:nvPr/>
            </p:nvSpPr>
            <p:spPr bwMode="auto">
              <a:xfrm>
                <a:off x="2582250" y="5541358"/>
                <a:ext cx="2076669" cy="882316"/>
              </a:xfrm>
              <a:prstGeom prst="roundRect">
                <a:avLst>
                  <a:gd name="adj" fmla="val 10568"/>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a:outerShdw blurRad="228600" dist="114300" dir="2700000" algn="tl" rotWithShape="0">
                  <a:prstClr val="black">
                    <a:alpha val="25000"/>
                  </a:prstClr>
                </a:outerShdw>
              </a:effectLst>
            </p:spPr>
            <p:txBody>
              <a:bodyPr vert="horz" wrap="square" lIns="94124" tIns="47062" rIns="94124" bIns="47062" numCol="1" anchor="t" anchorCtr="0" compatLnSpc="1">
                <a:prstTxWarp prst="textNoShape">
                  <a:avLst/>
                </a:prstTxWarp>
              </a:bodyPr>
              <a:lstStyle/>
              <a:p>
                <a:endParaRPr lang="zh-CN" altLang="en-US" sz="2471"/>
              </a:p>
            </p:txBody>
          </p:sp>
          <p:sp>
            <p:nvSpPr>
              <p:cNvPr id="137" name="圆角矩形 136"/>
              <p:cNvSpPr/>
              <p:nvPr/>
            </p:nvSpPr>
            <p:spPr bwMode="auto">
              <a:xfrm>
                <a:off x="2675090" y="5620577"/>
                <a:ext cx="1896899" cy="727516"/>
              </a:xfrm>
              <a:prstGeom prst="roundRect">
                <a:avLst>
                  <a:gd name="adj" fmla="val 10568"/>
                </a:avLst>
              </a:prstGeom>
              <a:solidFill>
                <a:schemeClr val="accent3"/>
              </a:soli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grpSp>
        <p:sp>
          <p:nvSpPr>
            <p:cNvPr id="111" name="矩形 110"/>
            <p:cNvSpPr>
              <a:spLocks noChangeArrowheads="1"/>
            </p:cNvSpPr>
            <p:nvPr/>
          </p:nvSpPr>
          <p:spPr bwMode="auto">
            <a:xfrm>
              <a:off x="7648408" y="3924496"/>
              <a:ext cx="1633649" cy="483800"/>
            </a:xfrm>
            <a:prstGeom prst="rect">
              <a:avLst/>
            </a:prstGeom>
            <a:noFill/>
            <a:ln w="7" cap="flat">
              <a:noFill/>
              <a:prstDash val="solid"/>
              <a:miter lim="800000"/>
              <a:headEnd/>
              <a:tailEnd/>
            </a:ln>
          </p:spPr>
          <p:txBody>
            <a:bodyPr vert="horz" wrap="square" lIns="94124" tIns="47062" rIns="94124" bIns="47062" numCol="1" anchor="t" anchorCtr="0" compatLnSpc="1">
              <a:prstTxWarp prst="textNoShape">
                <a:avLst/>
              </a:prstTxWarp>
            </a:bodyPr>
            <a:lstStyle/>
            <a:p>
              <a:pPr algn="ctr"/>
              <a:r>
                <a:rPr lang="zh-CN" altLang="en-US" sz="2162" dirty="0">
                  <a:solidFill>
                    <a:srgbClr val="F8F8F8"/>
                  </a:solidFill>
                </a:rPr>
                <a:t>三月份</a:t>
              </a:r>
            </a:p>
          </p:txBody>
        </p:sp>
      </p:grpSp>
      <p:cxnSp>
        <p:nvCxnSpPr>
          <p:cNvPr id="112" name="直接连接符 111"/>
          <p:cNvCxnSpPr/>
          <p:nvPr/>
        </p:nvCxnSpPr>
        <p:spPr>
          <a:xfrm flipH="1">
            <a:off x="7553270" y="1898407"/>
            <a:ext cx="1834" cy="5092964"/>
          </a:xfrm>
          <a:prstGeom prst="line">
            <a:avLst/>
          </a:prstGeom>
          <a:solidFill>
            <a:schemeClr val="accent1"/>
          </a:solidFill>
          <a:ln w="9525" cap="flat" cmpd="sng" algn="ctr">
            <a:solidFill>
              <a:schemeClr val="accent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3" name="矩形 87"/>
          <p:cNvSpPr>
            <a:spLocks noChangeArrowheads="1"/>
          </p:cNvSpPr>
          <p:nvPr/>
        </p:nvSpPr>
        <p:spPr bwMode="auto">
          <a:xfrm>
            <a:off x="7802601" y="4643643"/>
            <a:ext cx="1814968" cy="1967691"/>
          </a:xfrm>
          <a:prstGeom prst="rect">
            <a:avLst/>
          </a:prstGeom>
          <a:noFill/>
          <a:ln w="9525">
            <a:noFill/>
            <a:miter lim="800000"/>
            <a:headEnd/>
            <a:tailEnd/>
          </a:ln>
        </p:spPr>
        <p:txBody>
          <a:bodyPr wrap="square" lIns="140839" tIns="70419" rIns="140839" bIns="70419">
            <a:spAutoFit/>
          </a:bodyPr>
          <a:lstStyle/>
          <a:p>
            <a:pPr algn="ctr" eaLnBrk="0" fontAlgn="ctr" hangingPunct="0">
              <a:buClr>
                <a:srgbClr val="FF0000"/>
              </a:buClr>
              <a:buSzPct val="70000"/>
            </a:pPr>
            <a:r>
              <a:rPr lang="zh-CN" altLang="en-US" sz="1647" dirty="0">
                <a:solidFill>
                  <a:schemeClr val="bg2"/>
                </a:solidFill>
                <a:latin typeface="微软雅黑" pitchFamily="34" charset="-122"/>
                <a:ea typeface="微软雅黑" pitchFamily="34" charset="-122"/>
              </a:rPr>
              <a:t>点击添加文本</a:t>
            </a:r>
            <a:r>
              <a:rPr lang="en-US" altLang="zh-CN" sz="1647" dirty="0">
                <a:solidFill>
                  <a:schemeClr val="bg2"/>
                </a:solidFill>
                <a:latin typeface="微软雅黑" pitchFamily="34" charset="-122"/>
                <a:ea typeface="微软雅黑" pitchFamily="34" charset="-122"/>
              </a:rPr>
              <a:t/>
            </a:r>
            <a:br>
              <a:rPr lang="en-US" altLang="zh-CN" sz="1647" dirty="0">
                <a:solidFill>
                  <a:schemeClr val="bg2"/>
                </a:solidFill>
                <a:latin typeface="微软雅黑" pitchFamily="34" charset="-122"/>
                <a:ea typeface="微软雅黑" pitchFamily="34" charset="-122"/>
              </a:rPr>
            </a:br>
            <a:r>
              <a:rPr lang="zh-CN" altLang="en-US" sz="1647" dirty="0">
                <a:solidFill>
                  <a:schemeClr val="bg2"/>
                </a:solidFill>
                <a:latin typeface="微软雅黑" pitchFamily="34" charset="-122"/>
                <a:ea typeface="微软雅黑" pitchFamily="34" charset="-122"/>
              </a:rPr>
              <a:t>点击添加文本</a:t>
            </a:r>
          </a:p>
          <a:p>
            <a:pPr algn="ctr" eaLnBrk="0" fontAlgn="ctr" hangingPunct="0">
              <a:buClr>
                <a:srgbClr val="FF0000"/>
              </a:buClr>
              <a:buSzPct val="70000"/>
            </a:pPr>
            <a:r>
              <a:rPr lang="zh-CN" altLang="en-US" sz="1647" dirty="0">
                <a:solidFill>
                  <a:schemeClr val="bg2"/>
                </a:solidFill>
                <a:latin typeface="微软雅黑" pitchFamily="34" charset="-122"/>
                <a:ea typeface="微软雅黑" pitchFamily="34" charset="-122"/>
              </a:rPr>
              <a:t>点击添加文本</a:t>
            </a:r>
            <a:r>
              <a:rPr lang="en-US" altLang="zh-CN" sz="1647" dirty="0">
                <a:solidFill>
                  <a:schemeClr val="bg2"/>
                </a:solidFill>
                <a:latin typeface="微软雅黑" pitchFamily="34" charset="-122"/>
                <a:ea typeface="微软雅黑" pitchFamily="34" charset="-122"/>
              </a:rPr>
              <a:t/>
            </a:r>
            <a:br>
              <a:rPr lang="en-US" altLang="zh-CN" sz="1647" dirty="0">
                <a:solidFill>
                  <a:schemeClr val="bg2"/>
                </a:solidFill>
                <a:latin typeface="微软雅黑" pitchFamily="34" charset="-122"/>
                <a:ea typeface="微软雅黑" pitchFamily="34" charset="-122"/>
              </a:rPr>
            </a:br>
            <a:r>
              <a:rPr lang="en-US" altLang="zh-CN" sz="1647" dirty="0">
                <a:solidFill>
                  <a:schemeClr val="bg2"/>
                </a:solidFill>
                <a:latin typeface="微软雅黑" pitchFamily="34" charset="-122"/>
                <a:ea typeface="微软雅黑" pitchFamily="34" charset="-122"/>
              </a:rPr>
              <a:t/>
            </a:r>
            <a:br>
              <a:rPr lang="en-US" altLang="zh-CN" sz="1647" dirty="0">
                <a:solidFill>
                  <a:schemeClr val="bg2"/>
                </a:solidFill>
                <a:latin typeface="微软雅黑" pitchFamily="34" charset="-122"/>
                <a:ea typeface="微软雅黑" pitchFamily="34" charset="-122"/>
              </a:rPr>
            </a:br>
            <a:r>
              <a:rPr lang="zh-CN" altLang="en-US" sz="1647" dirty="0">
                <a:solidFill>
                  <a:schemeClr val="bg2"/>
                </a:solidFill>
                <a:latin typeface="微软雅黑" pitchFamily="34" charset="-122"/>
                <a:ea typeface="微软雅黑" pitchFamily="34" charset="-122"/>
              </a:rPr>
              <a:t>点击添加文本</a:t>
            </a:r>
          </a:p>
          <a:p>
            <a:pPr algn="ctr" eaLnBrk="0" fontAlgn="ctr" hangingPunct="0">
              <a:buClr>
                <a:srgbClr val="FF0000"/>
              </a:buClr>
              <a:buSzPct val="70000"/>
            </a:pPr>
            <a:r>
              <a:rPr lang="zh-CN" altLang="en-US" sz="1647" dirty="0">
                <a:solidFill>
                  <a:schemeClr val="bg2"/>
                </a:solidFill>
                <a:latin typeface="微软雅黑" pitchFamily="34" charset="-122"/>
                <a:ea typeface="微软雅黑" pitchFamily="34" charset="-122"/>
              </a:rPr>
              <a:t>点击添加文本</a:t>
            </a:r>
            <a:r>
              <a:rPr lang="en-US" altLang="zh-CN" sz="1647" dirty="0">
                <a:solidFill>
                  <a:schemeClr val="bg2"/>
                </a:solidFill>
                <a:latin typeface="微软雅黑" pitchFamily="34" charset="-122"/>
                <a:ea typeface="微软雅黑" pitchFamily="34" charset="-122"/>
              </a:rPr>
              <a:t/>
            </a:r>
            <a:br>
              <a:rPr lang="en-US" altLang="zh-CN" sz="1647" dirty="0">
                <a:solidFill>
                  <a:schemeClr val="bg2"/>
                </a:solidFill>
                <a:latin typeface="微软雅黑" pitchFamily="34" charset="-122"/>
                <a:ea typeface="微软雅黑" pitchFamily="34" charset="-122"/>
              </a:rPr>
            </a:br>
            <a:r>
              <a:rPr lang="zh-CN" altLang="en-US" sz="1647" dirty="0">
                <a:solidFill>
                  <a:schemeClr val="bg2"/>
                </a:solidFill>
                <a:latin typeface="微软雅黑" pitchFamily="34" charset="-122"/>
                <a:ea typeface="微软雅黑" pitchFamily="34" charset="-122"/>
              </a:rPr>
              <a:t>点击添加文本</a:t>
            </a:r>
          </a:p>
        </p:txBody>
      </p:sp>
      <p:grpSp>
        <p:nvGrpSpPr>
          <p:cNvPr id="26" name="组合 25"/>
          <p:cNvGrpSpPr/>
          <p:nvPr/>
        </p:nvGrpSpPr>
        <p:grpSpPr>
          <a:xfrm>
            <a:off x="10121203" y="2681984"/>
            <a:ext cx="2137634" cy="908218"/>
            <a:chOff x="9832547" y="2718456"/>
            <a:chExt cx="2076669" cy="882316"/>
          </a:xfrm>
        </p:grpSpPr>
        <p:grpSp>
          <p:nvGrpSpPr>
            <p:cNvPr id="138" name="组合 137"/>
            <p:cNvGrpSpPr/>
            <p:nvPr/>
          </p:nvGrpSpPr>
          <p:grpSpPr>
            <a:xfrm>
              <a:off x="9832547" y="2718456"/>
              <a:ext cx="2076669" cy="882316"/>
              <a:chOff x="2582250" y="5541358"/>
              <a:chExt cx="2076669" cy="882316"/>
            </a:xfrm>
          </p:grpSpPr>
          <p:sp>
            <p:nvSpPr>
              <p:cNvPr id="139" name="圆角矩形 138"/>
              <p:cNvSpPr/>
              <p:nvPr/>
            </p:nvSpPr>
            <p:spPr bwMode="auto">
              <a:xfrm>
                <a:off x="2582250" y="5541358"/>
                <a:ext cx="2076669" cy="882316"/>
              </a:xfrm>
              <a:prstGeom prst="roundRect">
                <a:avLst>
                  <a:gd name="adj" fmla="val 10568"/>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a:outerShdw blurRad="228600" dist="114300" dir="2700000" algn="tl" rotWithShape="0">
                  <a:prstClr val="black">
                    <a:alpha val="25000"/>
                  </a:prstClr>
                </a:outerShdw>
              </a:effectLst>
            </p:spPr>
            <p:txBody>
              <a:bodyPr vert="horz" wrap="square" lIns="94124" tIns="47062" rIns="94124" bIns="47062" numCol="1" anchor="t" anchorCtr="0" compatLnSpc="1">
                <a:prstTxWarp prst="textNoShape">
                  <a:avLst/>
                </a:prstTxWarp>
              </a:bodyPr>
              <a:lstStyle/>
              <a:p>
                <a:endParaRPr lang="zh-CN" altLang="en-US" sz="2471"/>
              </a:p>
            </p:txBody>
          </p:sp>
          <p:sp>
            <p:nvSpPr>
              <p:cNvPr id="140" name="圆角矩形 139"/>
              <p:cNvSpPr/>
              <p:nvPr/>
            </p:nvSpPr>
            <p:spPr bwMode="auto">
              <a:xfrm>
                <a:off x="2675090" y="5620577"/>
                <a:ext cx="1896899" cy="727516"/>
              </a:xfrm>
              <a:prstGeom prst="roundRect">
                <a:avLst>
                  <a:gd name="adj" fmla="val 10568"/>
                </a:avLst>
              </a:prstGeom>
              <a:solidFill>
                <a:schemeClr val="accent4"/>
              </a:soli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grpSp>
        <p:sp>
          <p:nvSpPr>
            <p:cNvPr id="116" name="矩形 115"/>
            <p:cNvSpPr>
              <a:spLocks noChangeArrowheads="1"/>
            </p:cNvSpPr>
            <p:nvPr/>
          </p:nvSpPr>
          <p:spPr bwMode="auto">
            <a:xfrm>
              <a:off x="10054058" y="2961968"/>
              <a:ext cx="1633649" cy="483800"/>
            </a:xfrm>
            <a:prstGeom prst="rect">
              <a:avLst/>
            </a:prstGeom>
            <a:noFill/>
            <a:ln w="7" cap="flat">
              <a:noFill/>
              <a:prstDash val="solid"/>
              <a:miter lim="800000"/>
              <a:headEnd/>
              <a:tailEnd/>
            </a:ln>
          </p:spPr>
          <p:txBody>
            <a:bodyPr vert="horz" wrap="square" lIns="94124" tIns="47062" rIns="94124" bIns="47062" numCol="1" anchor="t" anchorCtr="0" compatLnSpc="1">
              <a:prstTxWarp prst="textNoShape">
                <a:avLst/>
              </a:prstTxWarp>
            </a:bodyPr>
            <a:lstStyle/>
            <a:p>
              <a:pPr algn="ctr"/>
              <a:r>
                <a:rPr lang="zh-CN" altLang="en-US" sz="2162" dirty="0">
                  <a:solidFill>
                    <a:srgbClr val="F8F8F8"/>
                  </a:solidFill>
                </a:rPr>
                <a:t>四月份</a:t>
              </a:r>
            </a:p>
          </p:txBody>
        </p:sp>
      </p:grpSp>
      <p:sp>
        <p:nvSpPr>
          <p:cNvPr id="117" name="矩形 87"/>
          <p:cNvSpPr>
            <a:spLocks noChangeArrowheads="1"/>
          </p:cNvSpPr>
          <p:nvPr/>
        </p:nvSpPr>
        <p:spPr bwMode="auto">
          <a:xfrm>
            <a:off x="10278875" y="3652858"/>
            <a:ext cx="1814968" cy="1967691"/>
          </a:xfrm>
          <a:prstGeom prst="rect">
            <a:avLst/>
          </a:prstGeom>
          <a:noFill/>
          <a:ln w="9525">
            <a:noFill/>
            <a:miter lim="800000"/>
            <a:headEnd/>
            <a:tailEnd/>
          </a:ln>
        </p:spPr>
        <p:txBody>
          <a:bodyPr wrap="square" lIns="140839" tIns="70419" rIns="140839" bIns="70419">
            <a:spAutoFit/>
          </a:bodyPr>
          <a:lstStyle/>
          <a:p>
            <a:pPr algn="ctr" eaLnBrk="0" fontAlgn="ctr" hangingPunct="0">
              <a:buClr>
                <a:srgbClr val="FF0000"/>
              </a:buClr>
              <a:buSzPct val="70000"/>
            </a:pPr>
            <a:r>
              <a:rPr lang="zh-CN" altLang="en-US" sz="1647" dirty="0">
                <a:solidFill>
                  <a:schemeClr val="bg2"/>
                </a:solidFill>
                <a:latin typeface="微软雅黑" pitchFamily="34" charset="-122"/>
                <a:ea typeface="微软雅黑" pitchFamily="34" charset="-122"/>
              </a:rPr>
              <a:t>点击添加文本</a:t>
            </a:r>
            <a:r>
              <a:rPr lang="en-US" altLang="zh-CN" sz="1647" dirty="0">
                <a:solidFill>
                  <a:schemeClr val="bg2"/>
                </a:solidFill>
                <a:latin typeface="微软雅黑" pitchFamily="34" charset="-122"/>
                <a:ea typeface="微软雅黑" pitchFamily="34" charset="-122"/>
              </a:rPr>
              <a:t/>
            </a:r>
            <a:br>
              <a:rPr lang="en-US" altLang="zh-CN" sz="1647" dirty="0">
                <a:solidFill>
                  <a:schemeClr val="bg2"/>
                </a:solidFill>
                <a:latin typeface="微软雅黑" pitchFamily="34" charset="-122"/>
                <a:ea typeface="微软雅黑" pitchFamily="34" charset="-122"/>
              </a:rPr>
            </a:br>
            <a:r>
              <a:rPr lang="zh-CN" altLang="en-US" sz="1647" dirty="0">
                <a:solidFill>
                  <a:schemeClr val="bg2"/>
                </a:solidFill>
                <a:latin typeface="微软雅黑" pitchFamily="34" charset="-122"/>
                <a:ea typeface="微软雅黑" pitchFamily="34" charset="-122"/>
              </a:rPr>
              <a:t>点击添加文本</a:t>
            </a:r>
          </a:p>
          <a:p>
            <a:pPr algn="ctr" eaLnBrk="0" fontAlgn="ctr" hangingPunct="0">
              <a:buClr>
                <a:srgbClr val="FF0000"/>
              </a:buClr>
              <a:buSzPct val="70000"/>
            </a:pPr>
            <a:r>
              <a:rPr lang="zh-CN" altLang="en-US" sz="1647" dirty="0">
                <a:solidFill>
                  <a:schemeClr val="bg2"/>
                </a:solidFill>
                <a:latin typeface="微软雅黑" pitchFamily="34" charset="-122"/>
                <a:ea typeface="微软雅黑" pitchFamily="34" charset="-122"/>
              </a:rPr>
              <a:t>点击添加文本</a:t>
            </a:r>
            <a:r>
              <a:rPr lang="en-US" altLang="zh-CN" sz="1647" dirty="0">
                <a:solidFill>
                  <a:schemeClr val="bg2"/>
                </a:solidFill>
                <a:latin typeface="微软雅黑" pitchFamily="34" charset="-122"/>
                <a:ea typeface="微软雅黑" pitchFamily="34" charset="-122"/>
              </a:rPr>
              <a:t/>
            </a:r>
            <a:br>
              <a:rPr lang="en-US" altLang="zh-CN" sz="1647" dirty="0">
                <a:solidFill>
                  <a:schemeClr val="bg2"/>
                </a:solidFill>
                <a:latin typeface="微软雅黑" pitchFamily="34" charset="-122"/>
                <a:ea typeface="微软雅黑" pitchFamily="34" charset="-122"/>
              </a:rPr>
            </a:br>
            <a:r>
              <a:rPr lang="en-US" altLang="zh-CN" sz="1647" dirty="0">
                <a:solidFill>
                  <a:schemeClr val="bg2"/>
                </a:solidFill>
                <a:latin typeface="微软雅黑" pitchFamily="34" charset="-122"/>
                <a:ea typeface="微软雅黑" pitchFamily="34" charset="-122"/>
              </a:rPr>
              <a:t/>
            </a:r>
            <a:br>
              <a:rPr lang="en-US" altLang="zh-CN" sz="1647" dirty="0">
                <a:solidFill>
                  <a:schemeClr val="bg2"/>
                </a:solidFill>
                <a:latin typeface="微软雅黑" pitchFamily="34" charset="-122"/>
                <a:ea typeface="微软雅黑" pitchFamily="34" charset="-122"/>
              </a:rPr>
            </a:br>
            <a:r>
              <a:rPr lang="zh-CN" altLang="en-US" sz="1647" dirty="0">
                <a:solidFill>
                  <a:schemeClr val="bg2"/>
                </a:solidFill>
                <a:latin typeface="微软雅黑" pitchFamily="34" charset="-122"/>
                <a:ea typeface="微软雅黑" pitchFamily="34" charset="-122"/>
              </a:rPr>
              <a:t>点击添加文本</a:t>
            </a:r>
          </a:p>
          <a:p>
            <a:pPr algn="ctr" eaLnBrk="0" fontAlgn="ctr" hangingPunct="0">
              <a:buClr>
                <a:srgbClr val="FF0000"/>
              </a:buClr>
              <a:buSzPct val="70000"/>
            </a:pPr>
            <a:r>
              <a:rPr lang="zh-CN" altLang="en-US" sz="1647" dirty="0">
                <a:solidFill>
                  <a:schemeClr val="bg2"/>
                </a:solidFill>
                <a:latin typeface="微软雅黑" pitchFamily="34" charset="-122"/>
                <a:ea typeface="微软雅黑" pitchFamily="34" charset="-122"/>
              </a:rPr>
              <a:t>点击添加文本</a:t>
            </a:r>
            <a:r>
              <a:rPr lang="en-US" altLang="zh-CN" sz="1647" dirty="0">
                <a:solidFill>
                  <a:schemeClr val="bg2"/>
                </a:solidFill>
                <a:latin typeface="微软雅黑" pitchFamily="34" charset="-122"/>
                <a:ea typeface="微软雅黑" pitchFamily="34" charset="-122"/>
              </a:rPr>
              <a:t/>
            </a:r>
            <a:br>
              <a:rPr lang="en-US" altLang="zh-CN" sz="1647" dirty="0">
                <a:solidFill>
                  <a:schemeClr val="bg2"/>
                </a:solidFill>
                <a:latin typeface="微软雅黑" pitchFamily="34" charset="-122"/>
                <a:ea typeface="微软雅黑" pitchFamily="34" charset="-122"/>
              </a:rPr>
            </a:br>
            <a:r>
              <a:rPr lang="zh-CN" altLang="en-US" sz="1647" dirty="0">
                <a:solidFill>
                  <a:schemeClr val="bg2"/>
                </a:solidFill>
                <a:latin typeface="微软雅黑" pitchFamily="34" charset="-122"/>
                <a:ea typeface="微软雅黑" pitchFamily="34" charset="-122"/>
              </a:rPr>
              <a:t>点击添加文本</a:t>
            </a:r>
          </a:p>
        </p:txBody>
      </p:sp>
      <p:cxnSp>
        <p:nvCxnSpPr>
          <p:cNvPr id="118" name="直接连接符 117"/>
          <p:cNvCxnSpPr/>
          <p:nvPr/>
        </p:nvCxnSpPr>
        <p:spPr>
          <a:xfrm>
            <a:off x="10031376" y="1898407"/>
            <a:ext cx="0" cy="5092964"/>
          </a:xfrm>
          <a:prstGeom prst="line">
            <a:avLst/>
          </a:prstGeom>
          <a:solidFill>
            <a:schemeClr val="accent1"/>
          </a:solidFill>
          <a:ln w="9525" cap="flat" cmpd="sng" algn="ctr">
            <a:solidFill>
              <a:schemeClr val="accent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9" name="TextBox 118"/>
          <p:cNvSpPr txBox="1"/>
          <p:nvPr/>
        </p:nvSpPr>
        <p:spPr>
          <a:xfrm>
            <a:off x="1723850" y="2215056"/>
            <a:ext cx="617149" cy="2865592"/>
          </a:xfrm>
          <a:prstGeom prst="rect">
            <a:avLst/>
          </a:prstGeom>
          <a:noFill/>
        </p:spPr>
        <p:txBody>
          <a:bodyPr vert="eaVert" wrap="square" lIns="140839" tIns="70419" rIns="140839" bIns="70419" rtlCol="0">
            <a:spAutoFit/>
          </a:bodyPr>
          <a:lstStyle/>
          <a:p>
            <a:r>
              <a:rPr lang="zh-CN" altLang="en-US" sz="2162" dirty="0">
                <a:solidFill>
                  <a:schemeClr val="bg2"/>
                </a:solidFill>
                <a:latin typeface="微软雅黑" pitchFamily="34" charset="-122"/>
                <a:ea typeface="微软雅黑" pitchFamily="34" charset="-122"/>
              </a:rPr>
              <a:t>添加标题文字内容</a:t>
            </a:r>
          </a:p>
        </p:txBody>
      </p:sp>
      <p:sp>
        <p:nvSpPr>
          <p:cNvPr id="33" name="TextBox 32"/>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Tree>
    <p:extLst>
      <p:ext uri="{BB962C8B-B14F-4D97-AF65-F5344CB8AC3E}">
        <p14:creationId xmlns:p14="http://schemas.microsoft.com/office/powerpoint/2010/main" val="2593186540"/>
      </p:ext>
    </p:extLst>
  </p:cSld>
  <p:clrMapOvr>
    <a:masterClrMapping/>
  </p:clrMapOvr>
  <mc:AlternateContent xmlns:mc="http://schemas.openxmlformats.org/markup-compatibility/2006" xmlns:p14="http://schemas.microsoft.com/office/powerpoint/2010/main">
    <mc:Choice Requires="p14">
      <p:transition spd="slow" p14:dur="1200" advTm="0">
        <p14:prism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98"/>
                                        </p:tgtEl>
                                        <p:attrNameLst>
                                          <p:attrName>style.visibility</p:attrName>
                                        </p:attrNameLst>
                                      </p:cBhvr>
                                      <p:to>
                                        <p:strVal val="visible"/>
                                      </p:to>
                                    </p:set>
                                    <p:animEffect transition="in" filter="wipe(down)">
                                      <p:cBhvr>
                                        <p:cTn id="7" dur="500"/>
                                        <p:tgtEl>
                                          <p:spTgt spid="98"/>
                                        </p:tgtEl>
                                      </p:cBhvr>
                                    </p:animEffect>
                                  </p:childTnLst>
                                </p:cTn>
                              </p:par>
                              <p:par>
                                <p:cTn id="8" presetID="22" presetClass="entr" presetSubtype="8" fill="hold" nodeType="withEffect">
                                  <p:stCondLst>
                                    <p:cond delay="0"/>
                                  </p:stCondLst>
                                  <p:childTnLst>
                                    <p:set>
                                      <p:cBhvr>
                                        <p:cTn id="9" dur="1" fill="hold">
                                          <p:stCondLst>
                                            <p:cond delay="0"/>
                                          </p:stCondLst>
                                        </p:cTn>
                                        <p:tgtEl>
                                          <p:spTgt spid="99"/>
                                        </p:tgtEl>
                                        <p:attrNameLst>
                                          <p:attrName>style.visibility</p:attrName>
                                        </p:attrNameLst>
                                      </p:cBhvr>
                                      <p:to>
                                        <p:strVal val="visible"/>
                                      </p:to>
                                    </p:set>
                                    <p:animEffect transition="in" filter="wipe(left)">
                                      <p:cBhvr>
                                        <p:cTn id="10" dur="500"/>
                                        <p:tgtEl>
                                          <p:spTgt spid="99"/>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119"/>
                                        </p:tgtEl>
                                        <p:attrNameLst>
                                          <p:attrName>style.visibility</p:attrName>
                                        </p:attrNameLst>
                                      </p:cBhvr>
                                      <p:to>
                                        <p:strVal val="visible"/>
                                      </p:to>
                                    </p:set>
                                    <p:anim calcmode="lin" valueType="num">
                                      <p:cBhvr>
                                        <p:cTn id="14" dur="500" fill="hold"/>
                                        <p:tgtEl>
                                          <p:spTgt spid="119"/>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119"/>
                                        </p:tgtEl>
                                        <p:attrNameLst>
                                          <p:attrName>ppt_y</p:attrName>
                                        </p:attrNameLst>
                                      </p:cBhvr>
                                      <p:tavLst>
                                        <p:tav tm="0">
                                          <p:val>
                                            <p:strVal val="#ppt_y"/>
                                          </p:val>
                                        </p:tav>
                                        <p:tav tm="100000">
                                          <p:val>
                                            <p:strVal val="#ppt_y"/>
                                          </p:val>
                                        </p:tav>
                                      </p:tavLst>
                                    </p:anim>
                                    <p:anim calcmode="lin" valueType="num">
                                      <p:cBhvr>
                                        <p:cTn id="16" dur="500" fill="hold"/>
                                        <p:tgtEl>
                                          <p:spTgt spid="119"/>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119"/>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119"/>
                                        </p:tgtEl>
                                      </p:cBhvr>
                                    </p:animEffect>
                                  </p:childTnLst>
                                </p:cTn>
                              </p:par>
                            </p:childTnLst>
                          </p:cTn>
                        </p:par>
                        <p:par>
                          <p:cTn id="19" fill="hold">
                            <p:stCondLst>
                              <p:cond delay="1350"/>
                            </p:stCondLst>
                            <p:childTnLst>
                              <p:par>
                                <p:cTn id="20" presetID="22" presetClass="entr" presetSubtype="4" fill="hold" nodeType="afterEffect">
                                  <p:stCondLst>
                                    <p:cond delay="0"/>
                                  </p:stCondLst>
                                  <p:childTnLst>
                                    <p:set>
                                      <p:cBhvr>
                                        <p:cTn id="21" dur="1" fill="hold">
                                          <p:stCondLst>
                                            <p:cond delay="0"/>
                                          </p:stCondLst>
                                        </p:cTn>
                                        <p:tgtEl>
                                          <p:spTgt spid="108"/>
                                        </p:tgtEl>
                                        <p:attrNameLst>
                                          <p:attrName>style.visibility</p:attrName>
                                        </p:attrNameLst>
                                      </p:cBhvr>
                                      <p:to>
                                        <p:strVal val="visible"/>
                                      </p:to>
                                    </p:set>
                                    <p:animEffect transition="in" filter="wipe(down)">
                                      <p:cBhvr>
                                        <p:cTn id="22" dur="500"/>
                                        <p:tgtEl>
                                          <p:spTgt spid="108"/>
                                        </p:tgtEl>
                                      </p:cBhvr>
                                    </p:animEffect>
                                  </p:childTnLst>
                                </p:cTn>
                              </p:par>
                              <p:par>
                                <p:cTn id="23" presetID="22" presetClass="entr" presetSubtype="4" fill="hold" nodeType="withEffect">
                                  <p:stCondLst>
                                    <p:cond delay="0"/>
                                  </p:stCondLst>
                                  <p:childTnLst>
                                    <p:set>
                                      <p:cBhvr>
                                        <p:cTn id="24" dur="1" fill="hold">
                                          <p:stCondLst>
                                            <p:cond delay="0"/>
                                          </p:stCondLst>
                                        </p:cTn>
                                        <p:tgtEl>
                                          <p:spTgt spid="112"/>
                                        </p:tgtEl>
                                        <p:attrNameLst>
                                          <p:attrName>style.visibility</p:attrName>
                                        </p:attrNameLst>
                                      </p:cBhvr>
                                      <p:to>
                                        <p:strVal val="visible"/>
                                      </p:to>
                                    </p:set>
                                    <p:animEffect transition="in" filter="wipe(down)">
                                      <p:cBhvr>
                                        <p:cTn id="25" dur="500"/>
                                        <p:tgtEl>
                                          <p:spTgt spid="112"/>
                                        </p:tgtEl>
                                      </p:cBhvr>
                                    </p:animEffect>
                                  </p:childTnLst>
                                </p:cTn>
                              </p:par>
                              <p:par>
                                <p:cTn id="26" presetID="22" presetClass="entr" presetSubtype="4" fill="hold" nodeType="withEffect">
                                  <p:stCondLst>
                                    <p:cond delay="0"/>
                                  </p:stCondLst>
                                  <p:childTnLst>
                                    <p:set>
                                      <p:cBhvr>
                                        <p:cTn id="27" dur="1" fill="hold">
                                          <p:stCondLst>
                                            <p:cond delay="0"/>
                                          </p:stCondLst>
                                        </p:cTn>
                                        <p:tgtEl>
                                          <p:spTgt spid="118"/>
                                        </p:tgtEl>
                                        <p:attrNameLst>
                                          <p:attrName>style.visibility</p:attrName>
                                        </p:attrNameLst>
                                      </p:cBhvr>
                                      <p:to>
                                        <p:strVal val="visible"/>
                                      </p:to>
                                    </p:set>
                                    <p:animEffect transition="in" filter="wipe(down)">
                                      <p:cBhvr>
                                        <p:cTn id="28" dur="500"/>
                                        <p:tgtEl>
                                          <p:spTgt spid="118"/>
                                        </p:tgtEl>
                                      </p:cBhvr>
                                    </p:animEffect>
                                  </p:childTnLst>
                                </p:cTn>
                              </p:par>
                            </p:childTnLst>
                          </p:cTn>
                        </p:par>
                        <p:par>
                          <p:cTn id="29" fill="hold">
                            <p:stCondLst>
                              <p:cond delay="1850"/>
                            </p:stCondLst>
                            <p:childTnLst>
                              <p:par>
                                <p:cTn id="30" presetID="52" presetClass="entr" presetSubtype="0" fill="hold" nodeType="afterEffect">
                                  <p:stCondLst>
                                    <p:cond delay="0"/>
                                  </p:stCondLst>
                                  <p:childTnLst>
                                    <p:set>
                                      <p:cBhvr>
                                        <p:cTn id="31" dur="1" fill="hold">
                                          <p:stCondLst>
                                            <p:cond delay="0"/>
                                          </p:stCondLst>
                                        </p:cTn>
                                        <p:tgtEl>
                                          <p:spTgt spid="23"/>
                                        </p:tgtEl>
                                        <p:attrNameLst>
                                          <p:attrName>style.visibility</p:attrName>
                                        </p:attrNameLst>
                                      </p:cBhvr>
                                      <p:to>
                                        <p:strVal val="visible"/>
                                      </p:to>
                                    </p:set>
                                    <p:animScale>
                                      <p:cBhvr>
                                        <p:cTn id="32" dur="500" decel="50000" fill="hold">
                                          <p:stCondLst>
                                            <p:cond delay="0"/>
                                          </p:stCondLst>
                                        </p:cTn>
                                        <p:tgtEl>
                                          <p:spTgt spid="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500" decel="50000" fill="hold">
                                          <p:stCondLst>
                                            <p:cond delay="0"/>
                                          </p:stCondLst>
                                        </p:cTn>
                                        <p:tgtEl>
                                          <p:spTgt spid="23"/>
                                        </p:tgtEl>
                                        <p:attrNameLst>
                                          <p:attrName>ppt_x</p:attrName>
                                          <p:attrName>ppt_y</p:attrName>
                                        </p:attrNameLst>
                                      </p:cBhvr>
                                    </p:animMotion>
                                    <p:animEffect transition="in" filter="fade">
                                      <p:cBhvr>
                                        <p:cTn id="34" dur="500"/>
                                        <p:tgtEl>
                                          <p:spTgt spid="23"/>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103"/>
                                        </p:tgtEl>
                                        <p:attrNameLst>
                                          <p:attrName>style.visibility</p:attrName>
                                        </p:attrNameLst>
                                      </p:cBhvr>
                                      <p:to>
                                        <p:strVal val="visible"/>
                                      </p:to>
                                    </p:set>
                                    <p:animEffect transition="in" filter="wipe(down)">
                                      <p:cBhvr>
                                        <p:cTn id="37" dur="500"/>
                                        <p:tgtEl>
                                          <p:spTgt spid="103"/>
                                        </p:tgtEl>
                                      </p:cBhvr>
                                    </p:animEffect>
                                  </p:childTnLst>
                                </p:cTn>
                              </p:par>
                            </p:childTnLst>
                          </p:cTn>
                        </p:par>
                        <p:par>
                          <p:cTn id="38" fill="hold">
                            <p:stCondLst>
                              <p:cond delay="2350"/>
                            </p:stCondLst>
                            <p:childTnLst>
                              <p:par>
                                <p:cTn id="39" presetID="52" presetClass="entr" presetSubtype="0" fill="hold" nodeType="afterEffect">
                                  <p:stCondLst>
                                    <p:cond delay="0"/>
                                  </p:stCondLst>
                                  <p:childTnLst>
                                    <p:set>
                                      <p:cBhvr>
                                        <p:cTn id="40" dur="1" fill="hold">
                                          <p:stCondLst>
                                            <p:cond delay="0"/>
                                          </p:stCondLst>
                                        </p:cTn>
                                        <p:tgtEl>
                                          <p:spTgt spid="24"/>
                                        </p:tgtEl>
                                        <p:attrNameLst>
                                          <p:attrName>style.visibility</p:attrName>
                                        </p:attrNameLst>
                                      </p:cBhvr>
                                      <p:to>
                                        <p:strVal val="visible"/>
                                      </p:to>
                                    </p:set>
                                    <p:animScale>
                                      <p:cBhvr>
                                        <p:cTn id="41" dur="50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500" decel="50000" fill="hold">
                                          <p:stCondLst>
                                            <p:cond delay="0"/>
                                          </p:stCondLst>
                                        </p:cTn>
                                        <p:tgtEl>
                                          <p:spTgt spid="24"/>
                                        </p:tgtEl>
                                        <p:attrNameLst>
                                          <p:attrName>ppt_x</p:attrName>
                                          <p:attrName>ppt_y</p:attrName>
                                        </p:attrNameLst>
                                      </p:cBhvr>
                                    </p:animMotion>
                                    <p:animEffect transition="in" filter="fade">
                                      <p:cBhvr>
                                        <p:cTn id="43" dur="500"/>
                                        <p:tgtEl>
                                          <p:spTgt spid="24"/>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107"/>
                                        </p:tgtEl>
                                        <p:attrNameLst>
                                          <p:attrName>style.visibility</p:attrName>
                                        </p:attrNameLst>
                                      </p:cBhvr>
                                      <p:to>
                                        <p:strVal val="visible"/>
                                      </p:to>
                                    </p:set>
                                    <p:animEffect transition="in" filter="wipe(down)">
                                      <p:cBhvr>
                                        <p:cTn id="46" dur="500"/>
                                        <p:tgtEl>
                                          <p:spTgt spid="107"/>
                                        </p:tgtEl>
                                      </p:cBhvr>
                                    </p:animEffect>
                                  </p:childTnLst>
                                </p:cTn>
                              </p:par>
                            </p:childTnLst>
                          </p:cTn>
                        </p:par>
                        <p:par>
                          <p:cTn id="47" fill="hold">
                            <p:stCondLst>
                              <p:cond delay="2850"/>
                            </p:stCondLst>
                            <p:childTnLst>
                              <p:par>
                                <p:cTn id="48" presetID="52" presetClass="entr" presetSubtype="0" fill="hold" nodeType="afterEffect">
                                  <p:stCondLst>
                                    <p:cond delay="0"/>
                                  </p:stCondLst>
                                  <p:childTnLst>
                                    <p:set>
                                      <p:cBhvr>
                                        <p:cTn id="49" dur="1" fill="hold">
                                          <p:stCondLst>
                                            <p:cond delay="0"/>
                                          </p:stCondLst>
                                        </p:cTn>
                                        <p:tgtEl>
                                          <p:spTgt spid="25"/>
                                        </p:tgtEl>
                                        <p:attrNameLst>
                                          <p:attrName>style.visibility</p:attrName>
                                        </p:attrNameLst>
                                      </p:cBhvr>
                                      <p:to>
                                        <p:strVal val="visible"/>
                                      </p:to>
                                    </p:set>
                                    <p:animScale>
                                      <p:cBhvr>
                                        <p:cTn id="50" dur="5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1" dur="500" decel="50000" fill="hold">
                                          <p:stCondLst>
                                            <p:cond delay="0"/>
                                          </p:stCondLst>
                                        </p:cTn>
                                        <p:tgtEl>
                                          <p:spTgt spid="25"/>
                                        </p:tgtEl>
                                        <p:attrNameLst>
                                          <p:attrName>ppt_x</p:attrName>
                                          <p:attrName>ppt_y</p:attrName>
                                        </p:attrNameLst>
                                      </p:cBhvr>
                                    </p:animMotion>
                                    <p:animEffect transition="in" filter="fade">
                                      <p:cBhvr>
                                        <p:cTn id="52" dur="500"/>
                                        <p:tgtEl>
                                          <p:spTgt spid="25"/>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113"/>
                                        </p:tgtEl>
                                        <p:attrNameLst>
                                          <p:attrName>style.visibility</p:attrName>
                                        </p:attrNameLst>
                                      </p:cBhvr>
                                      <p:to>
                                        <p:strVal val="visible"/>
                                      </p:to>
                                    </p:set>
                                    <p:animEffect transition="in" filter="wipe(up)">
                                      <p:cBhvr>
                                        <p:cTn id="55" dur="500"/>
                                        <p:tgtEl>
                                          <p:spTgt spid="113"/>
                                        </p:tgtEl>
                                      </p:cBhvr>
                                    </p:animEffect>
                                  </p:childTnLst>
                                </p:cTn>
                              </p:par>
                            </p:childTnLst>
                          </p:cTn>
                        </p:par>
                        <p:par>
                          <p:cTn id="56" fill="hold">
                            <p:stCondLst>
                              <p:cond delay="3350"/>
                            </p:stCondLst>
                            <p:childTnLst>
                              <p:par>
                                <p:cTn id="57" presetID="52" presetClass="entr" presetSubtype="0" fill="hold" nodeType="afterEffect">
                                  <p:stCondLst>
                                    <p:cond delay="0"/>
                                  </p:stCondLst>
                                  <p:childTnLst>
                                    <p:set>
                                      <p:cBhvr>
                                        <p:cTn id="58" dur="1" fill="hold">
                                          <p:stCondLst>
                                            <p:cond delay="0"/>
                                          </p:stCondLst>
                                        </p:cTn>
                                        <p:tgtEl>
                                          <p:spTgt spid="26"/>
                                        </p:tgtEl>
                                        <p:attrNameLst>
                                          <p:attrName>style.visibility</p:attrName>
                                        </p:attrNameLst>
                                      </p:cBhvr>
                                      <p:to>
                                        <p:strVal val="visible"/>
                                      </p:to>
                                    </p:set>
                                    <p:animScale>
                                      <p:cBhvr>
                                        <p:cTn id="59" dur="5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0" dur="500" decel="50000" fill="hold">
                                          <p:stCondLst>
                                            <p:cond delay="0"/>
                                          </p:stCondLst>
                                        </p:cTn>
                                        <p:tgtEl>
                                          <p:spTgt spid="26"/>
                                        </p:tgtEl>
                                        <p:attrNameLst>
                                          <p:attrName>ppt_x</p:attrName>
                                          <p:attrName>ppt_y</p:attrName>
                                        </p:attrNameLst>
                                      </p:cBhvr>
                                    </p:animMotion>
                                    <p:animEffect transition="in" filter="fade">
                                      <p:cBhvr>
                                        <p:cTn id="61" dur="500"/>
                                        <p:tgtEl>
                                          <p:spTgt spid="26"/>
                                        </p:tgtEl>
                                      </p:cBhvr>
                                    </p:animEffect>
                                  </p:childTnLst>
                                </p:cTn>
                              </p:par>
                              <p:par>
                                <p:cTn id="62" presetID="22" presetClass="entr" presetSubtype="1" fill="hold" grpId="0" nodeType="withEffect">
                                  <p:stCondLst>
                                    <p:cond delay="0"/>
                                  </p:stCondLst>
                                  <p:childTnLst>
                                    <p:set>
                                      <p:cBhvr>
                                        <p:cTn id="63" dur="1" fill="hold">
                                          <p:stCondLst>
                                            <p:cond delay="0"/>
                                          </p:stCondLst>
                                        </p:cTn>
                                        <p:tgtEl>
                                          <p:spTgt spid="117"/>
                                        </p:tgtEl>
                                        <p:attrNameLst>
                                          <p:attrName>style.visibility</p:attrName>
                                        </p:attrNameLst>
                                      </p:cBhvr>
                                      <p:to>
                                        <p:strVal val="visible"/>
                                      </p:to>
                                    </p:set>
                                    <p:animEffect transition="in" filter="wipe(up)">
                                      <p:cBhvr>
                                        <p:cTn id="64" dur="500"/>
                                        <p:tgtEl>
                                          <p:spTgt spid="117"/>
                                        </p:tgtEl>
                                      </p:cBhvr>
                                    </p:animEffect>
                                  </p:childTnLst>
                                </p:cTn>
                              </p:par>
                            </p:childTnLst>
                          </p:cTn>
                        </p:par>
                        <p:par>
                          <p:cTn id="65" fill="hold">
                            <p:stCondLst>
                              <p:cond delay="3850"/>
                            </p:stCondLst>
                            <p:childTnLst>
                              <p:par>
                                <p:cTn id="66" presetID="10" presetClass="entr" presetSubtype="0" fill="hold" grpId="0" nodeType="afterEffect">
                                  <p:stCondLst>
                                    <p:cond delay="0"/>
                                  </p:stCondLst>
                                  <p:childTnLst>
                                    <p:set>
                                      <p:cBhvr>
                                        <p:cTn id="67" dur="1" fill="hold">
                                          <p:stCondLst>
                                            <p:cond delay="0"/>
                                          </p:stCondLst>
                                        </p:cTn>
                                        <p:tgtEl>
                                          <p:spTgt spid="33"/>
                                        </p:tgtEl>
                                        <p:attrNameLst>
                                          <p:attrName>style.visibility</p:attrName>
                                        </p:attrNameLst>
                                      </p:cBhvr>
                                      <p:to>
                                        <p:strVal val="visible"/>
                                      </p:to>
                                    </p:set>
                                    <p:animEffect transition="in" filter="fade">
                                      <p:cBhvr>
                                        <p:cTn id="68"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p:bldP spid="107" grpId="0"/>
      <p:bldP spid="113" grpId="0"/>
      <p:bldP spid="117" grpId="0"/>
      <p:bldP spid="119" grpId="0"/>
      <p:bldP spid="3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1427242" y="3795314"/>
            <a:ext cx="6542361" cy="407077"/>
            <a:chOff x="1113357" y="3872042"/>
            <a:chExt cx="6355774" cy="395467"/>
          </a:xfrm>
        </p:grpSpPr>
        <p:sp>
          <p:nvSpPr>
            <p:cNvPr id="59" name="矩形 58"/>
            <p:cNvSpPr/>
            <p:nvPr/>
          </p:nvSpPr>
          <p:spPr>
            <a:xfrm>
              <a:off x="1113357" y="3872042"/>
              <a:ext cx="6355774" cy="395466"/>
            </a:xfrm>
            <a:prstGeom prst="rect">
              <a:avLst/>
            </a:prstGeom>
            <a:solidFill>
              <a:schemeClr val="accent2"/>
            </a:solidFill>
            <a:ln>
              <a:noFill/>
            </a:ln>
            <a:effectLst>
              <a:outerShdw blurRad="177800" dist="139700" dir="5400000" sx="97000" sy="97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61" name="矩形 60"/>
            <p:cNvSpPr/>
            <p:nvPr/>
          </p:nvSpPr>
          <p:spPr>
            <a:xfrm>
              <a:off x="1113357" y="3872043"/>
              <a:ext cx="3177887" cy="39546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latin typeface="微软雅黑" pitchFamily="34" charset="-122"/>
                <a:ea typeface="微软雅黑" pitchFamily="34" charset="-122"/>
              </a:endParaRPr>
            </a:p>
          </p:txBody>
        </p:sp>
      </p:grpSp>
      <p:sp>
        <p:nvSpPr>
          <p:cNvPr id="62" name="文本框 12"/>
          <p:cNvSpPr txBox="1"/>
          <p:nvPr/>
        </p:nvSpPr>
        <p:spPr>
          <a:xfrm>
            <a:off x="1333967" y="3277983"/>
            <a:ext cx="1784980" cy="486438"/>
          </a:xfrm>
          <a:prstGeom prst="rect">
            <a:avLst/>
          </a:prstGeom>
          <a:noFill/>
        </p:spPr>
        <p:txBody>
          <a:bodyPr wrap="square" rtlCol="0">
            <a:spAutoFit/>
          </a:bodyPr>
          <a:lstStyle/>
          <a:p>
            <a:r>
              <a:rPr lang="zh-CN" altLang="en-US" sz="2471" dirty="0">
                <a:solidFill>
                  <a:schemeClr val="bg2"/>
                </a:solidFill>
                <a:latin typeface="微软雅黑" pitchFamily="34" charset="-122"/>
                <a:ea typeface="微软雅黑" pitchFamily="34" charset="-122"/>
              </a:rPr>
              <a:t>第二季度</a:t>
            </a:r>
          </a:p>
        </p:txBody>
      </p:sp>
      <p:sp>
        <p:nvSpPr>
          <p:cNvPr id="66" name="文本框 13"/>
          <p:cNvSpPr txBox="1"/>
          <p:nvPr/>
        </p:nvSpPr>
        <p:spPr>
          <a:xfrm>
            <a:off x="1333966" y="4509181"/>
            <a:ext cx="1784975" cy="486438"/>
          </a:xfrm>
          <a:prstGeom prst="rect">
            <a:avLst/>
          </a:prstGeom>
          <a:noFill/>
        </p:spPr>
        <p:txBody>
          <a:bodyPr wrap="square" rtlCol="0">
            <a:spAutoFit/>
          </a:bodyPr>
          <a:lstStyle/>
          <a:p>
            <a:r>
              <a:rPr lang="zh-CN" altLang="en-US" sz="2471" dirty="0">
                <a:solidFill>
                  <a:schemeClr val="bg2"/>
                </a:solidFill>
                <a:latin typeface="微软雅黑" pitchFamily="34" charset="-122"/>
                <a:ea typeface="微软雅黑" pitchFamily="34" charset="-122"/>
              </a:rPr>
              <a:t>第三季度</a:t>
            </a:r>
          </a:p>
        </p:txBody>
      </p:sp>
      <p:grpSp>
        <p:nvGrpSpPr>
          <p:cNvPr id="11" name="组合 10"/>
          <p:cNvGrpSpPr/>
          <p:nvPr/>
        </p:nvGrpSpPr>
        <p:grpSpPr>
          <a:xfrm>
            <a:off x="1427241" y="5025009"/>
            <a:ext cx="6542366" cy="407075"/>
            <a:chOff x="1113356" y="5066666"/>
            <a:chExt cx="6355778" cy="395465"/>
          </a:xfrm>
        </p:grpSpPr>
        <p:sp>
          <p:nvSpPr>
            <p:cNvPr id="65" name="矩形 64"/>
            <p:cNvSpPr/>
            <p:nvPr/>
          </p:nvSpPr>
          <p:spPr>
            <a:xfrm>
              <a:off x="1113359" y="5066666"/>
              <a:ext cx="6355775" cy="395465"/>
            </a:xfrm>
            <a:prstGeom prst="rect">
              <a:avLst/>
            </a:prstGeom>
            <a:solidFill>
              <a:schemeClr val="accent2"/>
            </a:solidFill>
            <a:ln>
              <a:noFill/>
            </a:ln>
            <a:effectLst>
              <a:outerShdw blurRad="177800" dist="139700" dir="5400000" sx="97000" sy="97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70" name="矩形 69"/>
            <p:cNvSpPr/>
            <p:nvPr/>
          </p:nvSpPr>
          <p:spPr>
            <a:xfrm>
              <a:off x="1113356" y="5066666"/>
              <a:ext cx="4181766" cy="39546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latin typeface="微软雅黑" pitchFamily="34" charset="-122"/>
                <a:ea typeface="微软雅黑" pitchFamily="34" charset="-122"/>
              </a:endParaRPr>
            </a:p>
          </p:txBody>
        </p:sp>
      </p:grpSp>
      <p:sp>
        <p:nvSpPr>
          <p:cNvPr id="73" name="文本框 14"/>
          <p:cNvSpPr txBox="1"/>
          <p:nvPr/>
        </p:nvSpPr>
        <p:spPr>
          <a:xfrm>
            <a:off x="1333966" y="5666188"/>
            <a:ext cx="2245546" cy="486438"/>
          </a:xfrm>
          <a:prstGeom prst="rect">
            <a:avLst/>
          </a:prstGeom>
          <a:noFill/>
        </p:spPr>
        <p:txBody>
          <a:bodyPr wrap="square" rtlCol="0">
            <a:spAutoFit/>
          </a:bodyPr>
          <a:lstStyle/>
          <a:p>
            <a:r>
              <a:rPr lang="zh-CN" altLang="en-US" sz="2471" dirty="0">
                <a:solidFill>
                  <a:schemeClr val="bg2"/>
                </a:solidFill>
                <a:latin typeface="微软雅黑" pitchFamily="34" charset="-122"/>
                <a:ea typeface="微软雅黑" pitchFamily="34" charset="-122"/>
              </a:rPr>
              <a:t>第四季度</a:t>
            </a:r>
          </a:p>
        </p:txBody>
      </p:sp>
      <p:grpSp>
        <p:nvGrpSpPr>
          <p:cNvPr id="12" name="组合 11"/>
          <p:cNvGrpSpPr/>
          <p:nvPr/>
        </p:nvGrpSpPr>
        <p:grpSpPr>
          <a:xfrm>
            <a:off x="1427240" y="6232516"/>
            <a:ext cx="6542367" cy="407076"/>
            <a:chOff x="1113355" y="6239735"/>
            <a:chExt cx="6355779" cy="395466"/>
          </a:xfrm>
        </p:grpSpPr>
        <p:sp>
          <p:nvSpPr>
            <p:cNvPr id="72" name="矩形 71"/>
            <p:cNvSpPr/>
            <p:nvPr/>
          </p:nvSpPr>
          <p:spPr>
            <a:xfrm>
              <a:off x="1113359" y="6239735"/>
              <a:ext cx="6355775" cy="395466"/>
            </a:xfrm>
            <a:prstGeom prst="rect">
              <a:avLst/>
            </a:prstGeom>
            <a:solidFill>
              <a:schemeClr val="accent2"/>
            </a:solidFill>
            <a:ln>
              <a:noFill/>
            </a:ln>
            <a:effectLst>
              <a:outerShdw blurRad="177800" dist="139700" dir="5400000" sx="97000" sy="97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74" name="矩形 73"/>
            <p:cNvSpPr/>
            <p:nvPr/>
          </p:nvSpPr>
          <p:spPr>
            <a:xfrm>
              <a:off x="1113355" y="6239735"/>
              <a:ext cx="5332388" cy="3954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latin typeface="微软雅黑" pitchFamily="34" charset="-122"/>
                <a:ea typeface="微软雅黑" pitchFamily="34" charset="-122"/>
              </a:endParaRPr>
            </a:p>
          </p:txBody>
        </p:sp>
      </p:grpSp>
      <p:grpSp>
        <p:nvGrpSpPr>
          <p:cNvPr id="9" name="组合 8"/>
          <p:cNvGrpSpPr/>
          <p:nvPr/>
        </p:nvGrpSpPr>
        <p:grpSpPr>
          <a:xfrm>
            <a:off x="1427244" y="2600839"/>
            <a:ext cx="6542363" cy="407075"/>
            <a:chOff x="1113359" y="2711633"/>
            <a:chExt cx="6355775" cy="395465"/>
          </a:xfrm>
        </p:grpSpPr>
        <p:sp>
          <p:nvSpPr>
            <p:cNvPr id="79" name="矩形 78"/>
            <p:cNvSpPr/>
            <p:nvPr/>
          </p:nvSpPr>
          <p:spPr>
            <a:xfrm>
              <a:off x="1113359" y="2714927"/>
              <a:ext cx="6355775" cy="392169"/>
            </a:xfrm>
            <a:prstGeom prst="rect">
              <a:avLst/>
            </a:prstGeom>
            <a:solidFill>
              <a:schemeClr val="accent2"/>
            </a:solidFill>
            <a:ln>
              <a:noFill/>
            </a:ln>
            <a:effectLst>
              <a:outerShdw blurRad="177800" dist="139700" dir="5400000" sx="97000" sy="97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80" name="矩形 79"/>
            <p:cNvSpPr/>
            <p:nvPr/>
          </p:nvSpPr>
          <p:spPr>
            <a:xfrm>
              <a:off x="1113359" y="2711633"/>
              <a:ext cx="4996564" cy="39546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latin typeface="微软雅黑" pitchFamily="34" charset="-122"/>
                <a:ea typeface="微软雅黑" pitchFamily="34" charset="-122"/>
              </a:endParaRPr>
            </a:p>
          </p:txBody>
        </p:sp>
      </p:grpSp>
      <p:sp>
        <p:nvSpPr>
          <p:cNvPr id="81" name="文本框 11"/>
          <p:cNvSpPr txBox="1"/>
          <p:nvPr/>
        </p:nvSpPr>
        <p:spPr>
          <a:xfrm>
            <a:off x="1333969" y="2082750"/>
            <a:ext cx="1784980" cy="486438"/>
          </a:xfrm>
          <a:prstGeom prst="rect">
            <a:avLst/>
          </a:prstGeom>
          <a:noFill/>
        </p:spPr>
        <p:txBody>
          <a:bodyPr wrap="square" rtlCol="0">
            <a:spAutoFit/>
          </a:bodyPr>
          <a:lstStyle/>
          <a:p>
            <a:r>
              <a:rPr lang="zh-CN" altLang="en-US" sz="2471" dirty="0">
                <a:solidFill>
                  <a:schemeClr val="bg2"/>
                </a:solidFill>
                <a:latin typeface="微软雅黑" pitchFamily="34" charset="-122"/>
                <a:ea typeface="微软雅黑" pitchFamily="34" charset="-122"/>
              </a:rPr>
              <a:t>第一季度</a:t>
            </a:r>
          </a:p>
        </p:txBody>
      </p:sp>
      <p:sp>
        <p:nvSpPr>
          <p:cNvPr id="82" name="圆角矩形标注 81"/>
          <p:cNvSpPr/>
          <p:nvPr/>
        </p:nvSpPr>
        <p:spPr>
          <a:xfrm rot="21600000">
            <a:off x="6272229" y="2082749"/>
            <a:ext cx="1072518" cy="351918"/>
          </a:xfrm>
          <a:prstGeom prst="wedgeRoundRectCallout">
            <a:avLst>
              <a:gd name="adj1" fmla="val -21633"/>
              <a:gd name="adj2" fmla="val 78997"/>
              <a:gd name="adj3" fmla="val 16667"/>
            </a:avLst>
          </a:prstGeom>
          <a:solidFill>
            <a:schemeClr val="accent1"/>
          </a:solidFill>
          <a:ln>
            <a:noFill/>
          </a:ln>
          <a:effectLst>
            <a:outerShdw blurRad="177800" dist="139700" dir="5400000" sx="97000" sy="97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71" dirty="0"/>
              <a:t>80%</a:t>
            </a:r>
            <a:endParaRPr lang="zh-CN" altLang="en-US" sz="2471" dirty="0"/>
          </a:p>
        </p:txBody>
      </p:sp>
      <p:sp>
        <p:nvSpPr>
          <p:cNvPr id="83" name="圆角矩形标注 82"/>
          <p:cNvSpPr/>
          <p:nvPr/>
        </p:nvSpPr>
        <p:spPr>
          <a:xfrm rot="21600000">
            <a:off x="4389146" y="3277983"/>
            <a:ext cx="1072518" cy="351918"/>
          </a:xfrm>
          <a:prstGeom prst="wedgeRoundRectCallout">
            <a:avLst>
              <a:gd name="adj1" fmla="val -21633"/>
              <a:gd name="adj2" fmla="val 78997"/>
              <a:gd name="adj3" fmla="val 16667"/>
            </a:avLst>
          </a:prstGeom>
          <a:solidFill>
            <a:schemeClr val="accent3"/>
          </a:solidFill>
          <a:ln>
            <a:noFill/>
          </a:ln>
          <a:effectLst>
            <a:outerShdw blurRad="177800" dist="139700" dir="5400000" sx="97000" sy="97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71" dirty="0"/>
              <a:t>50%</a:t>
            </a:r>
            <a:endParaRPr lang="zh-CN" altLang="en-US" sz="2471" dirty="0"/>
          </a:p>
        </p:txBody>
      </p:sp>
      <p:sp>
        <p:nvSpPr>
          <p:cNvPr id="84" name="圆角矩形标注 83"/>
          <p:cNvSpPr/>
          <p:nvPr/>
        </p:nvSpPr>
        <p:spPr>
          <a:xfrm rot="21600000">
            <a:off x="5456665" y="4509181"/>
            <a:ext cx="1072518" cy="351918"/>
          </a:xfrm>
          <a:prstGeom prst="wedgeRoundRectCallout">
            <a:avLst>
              <a:gd name="adj1" fmla="val -21633"/>
              <a:gd name="adj2" fmla="val 78997"/>
              <a:gd name="adj3" fmla="val 16667"/>
            </a:avLst>
          </a:prstGeom>
          <a:solidFill>
            <a:schemeClr val="accent4"/>
          </a:solidFill>
          <a:ln>
            <a:noFill/>
          </a:ln>
          <a:effectLst>
            <a:outerShdw blurRad="177800" dist="139700" dir="5400000" sx="97000" sy="97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71" dirty="0"/>
              <a:t>65%</a:t>
            </a:r>
            <a:endParaRPr lang="zh-CN" altLang="en-US" sz="2471" dirty="0"/>
          </a:p>
        </p:txBody>
      </p:sp>
      <p:sp>
        <p:nvSpPr>
          <p:cNvPr id="85" name="圆角矩形标注 84"/>
          <p:cNvSpPr/>
          <p:nvPr/>
        </p:nvSpPr>
        <p:spPr>
          <a:xfrm rot="21600000">
            <a:off x="6643625" y="5733100"/>
            <a:ext cx="1072518" cy="351918"/>
          </a:xfrm>
          <a:prstGeom prst="wedgeRoundRectCallout">
            <a:avLst>
              <a:gd name="adj1" fmla="val -21633"/>
              <a:gd name="adj2" fmla="val 78997"/>
              <a:gd name="adj3" fmla="val 16667"/>
            </a:avLst>
          </a:prstGeom>
          <a:solidFill>
            <a:schemeClr val="accent1"/>
          </a:solidFill>
          <a:ln>
            <a:noFill/>
          </a:ln>
          <a:effectLst>
            <a:outerShdw blurRad="177800" dist="139700" dir="5400000" sx="97000" sy="97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71" dirty="0"/>
              <a:t>90%</a:t>
            </a:r>
            <a:endParaRPr lang="zh-CN" altLang="en-US" sz="2471" dirty="0"/>
          </a:p>
        </p:txBody>
      </p:sp>
      <p:sp>
        <p:nvSpPr>
          <p:cNvPr id="86" name="左大括号 85"/>
          <p:cNvSpPr/>
          <p:nvPr/>
        </p:nvSpPr>
        <p:spPr>
          <a:xfrm>
            <a:off x="9018541" y="2333625"/>
            <a:ext cx="443550" cy="4657923"/>
          </a:xfrm>
          <a:prstGeom prst="leftBrace">
            <a:avLst>
              <a:gd name="adj1" fmla="val 19041"/>
              <a:gd name="adj2" fmla="val 50000"/>
            </a:avLst>
          </a:prstGeom>
          <a:ln>
            <a:solidFill>
              <a:schemeClr val="accent4"/>
            </a:solidFill>
          </a:ln>
        </p:spPr>
        <p:style>
          <a:lnRef idx="1">
            <a:schemeClr val="accent1"/>
          </a:lnRef>
          <a:fillRef idx="0">
            <a:schemeClr val="accent1"/>
          </a:fillRef>
          <a:effectRef idx="0">
            <a:schemeClr val="accent1"/>
          </a:effectRef>
          <a:fontRef idx="minor">
            <a:schemeClr val="tx1"/>
          </a:fontRef>
        </p:style>
        <p:txBody>
          <a:bodyPr lIns="140818" tIns="70410" rIns="140818" bIns="70410" rtlCol="0" anchor="ctr"/>
          <a:lstStyle/>
          <a:p>
            <a:pPr algn="ctr"/>
            <a:endParaRPr lang="zh-CN" altLang="en-US" sz="2471">
              <a:solidFill>
                <a:schemeClr val="bg2"/>
              </a:solidFill>
            </a:endParaRPr>
          </a:p>
        </p:txBody>
      </p:sp>
      <p:sp>
        <p:nvSpPr>
          <p:cNvPr id="87" name="文本框 7"/>
          <p:cNvSpPr txBox="1">
            <a:spLocks noChangeArrowheads="1"/>
          </p:cNvSpPr>
          <p:nvPr/>
        </p:nvSpPr>
        <p:spPr bwMode="auto">
          <a:xfrm>
            <a:off x="9555274" y="1885398"/>
            <a:ext cx="3548794" cy="1273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40818" tIns="70410" rIns="140818" bIns="70410"/>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lnSpc>
                <a:spcPct val="120000"/>
              </a:lnSpc>
            </a:pPr>
            <a:r>
              <a:rPr lang="zh-CN" altLang="en-US" sz="2059" b="1" dirty="0">
                <a:solidFill>
                  <a:schemeClr val="accent1"/>
                </a:solidFill>
                <a:latin typeface="微软雅黑" pitchFamily="34" charset="-122"/>
              </a:rPr>
              <a:t>第一季度情况</a:t>
            </a:r>
            <a:endParaRPr lang="en-US" altLang="zh-CN" sz="2059" b="1" dirty="0">
              <a:solidFill>
                <a:schemeClr val="accent1"/>
              </a:solidFill>
              <a:latin typeface="微软雅黑" pitchFamily="34" charset="-122"/>
            </a:endParaRPr>
          </a:p>
          <a:p>
            <a:pPr>
              <a:lnSpc>
                <a:spcPct val="120000"/>
              </a:lnSpc>
            </a:pPr>
            <a:r>
              <a:rPr lang="zh-CN" altLang="en-US" sz="1647" dirty="0">
                <a:solidFill>
                  <a:schemeClr val="bg2"/>
                </a:solidFill>
                <a:latin typeface="微软雅黑" pitchFamily="34" charset="-122"/>
              </a:rPr>
              <a:t>添加说明文字添加说明文字添加说明文字。</a:t>
            </a:r>
          </a:p>
        </p:txBody>
      </p:sp>
      <p:sp>
        <p:nvSpPr>
          <p:cNvPr id="88" name="文本框 7"/>
          <p:cNvSpPr txBox="1">
            <a:spLocks noChangeArrowheads="1"/>
          </p:cNvSpPr>
          <p:nvPr/>
        </p:nvSpPr>
        <p:spPr bwMode="auto">
          <a:xfrm>
            <a:off x="9555274" y="3313978"/>
            <a:ext cx="3548794" cy="1273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40818" tIns="70410" rIns="140818" bIns="70410"/>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nSpc>
                <a:spcPct val="120000"/>
              </a:lnSpc>
            </a:pPr>
            <a:r>
              <a:rPr lang="zh-CN" altLang="en-US" sz="2059" b="1" dirty="0">
                <a:solidFill>
                  <a:schemeClr val="accent2"/>
                </a:solidFill>
                <a:latin typeface="微软雅黑" pitchFamily="34" charset="-122"/>
              </a:rPr>
              <a:t>第二季度情况</a:t>
            </a:r>
            <a:endParaRPr lang="en-US" altLang="zh-CN" sz="2059" b="1" dirty="0">
              <a:solidFill>
                <a:schemeClr val="accent2"/>
              </a:solidFill>
              <a:latin typeface="微软雅黑" pitchFamily="34" charset="-122"/>
            </a:endParaRPr>
          </a:p>
          <a:p>
            <a:pPr>
              <a:lnSpc>
                <a:spcPct val="120000"/>
              </a:lnSpc>
            </a:pPr>
            <a:r>
              <a:rPr lang="zh-CN" altLang="en-US" sz="1647" dirty="0">
                <a:solidFill>
                  <a:schemeClr val="bg2"/>
                </a:solidFill>
                <a:latin typeface="微软雅黑" pitchFamily="34" charset="-122"/>
              </a:rPr>
              <a:t>添加说明文字添加说明文字添加说明文字。</a:t>
            </a:r>
          </a:p>
        </p:txBody>
      </p:sp>
      <p:sp>
        <p:nvSpPr>
          <p:cNvPr id="89" name="文本框 7"/>
          <p:cNvSpPr txBox="1">
            <a:spLocks noChangeArrowheads="1"/>
          </p:cNvSpPr>
          <p:nvPr/>
        </p:nvSpPr>
        <p:spPr bwMode="auto">
          <a:xfrm>
            <a:off x="9555274" y="4742558"/>
            <a:ext cx="3548794" cy="1273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40818" tIns="70410" rIns="140818" bIns="70410"/>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nSpc>
                <a:spcPct val="120000"/>
              </a:lnSpc>
            </a:pPr>
            <a:r>
              <a:rPr lang="zh-CN" altLang="en-US" sz="2059" b="1" dirty="0">
                <a:solidFill>
                  <a:schemeClr val="accent3"/>
                </a:solidFill>
                <a:latin typeface="微软雅黑" pitchFamily="34" charset="-122"/>
              </a:rPr>
              <a:t>第三季度情况</a:t>
            </a:r>
            <a:endParaRPr lang="en-US" altLang="zh-CN" sz="2059" b="1" dirty="0">
              <a:solidFill>
                <a:schemeClr val="accent3"/>
              </a:solidFill>
              <a:latin typeface="微软雅黑" pitchFamily="34" charset="-122"/>
            </a:endParaRPr>
          </a:p>
          <a:p>
            <a:pPr>
              <a:lnSpc>
                <a:spcPct val="120000"/>
              </a:lnSpc>
            </a:pPr>
            <a:r>
              <a:rPr lang="zh-CN" altLang="en-US" sz="1647" dirty="0">
                <a:solidFill>
                  <a:schemeClr val="bg2"/>
                </a:solidFill>
                <a:latin typeface="微软雅黑" pitchFamily="34" charset="-122"/>
              </a:rPr>
              <a:t>添加说明文字添加说明文字添加说明文字。</a:t>
            </a:r>
          </a:p>
        </p:txBody>
      </p:sp>
      <p:sp>
        <p:nvSpPr>
          <p:cNvPr id="90" name="文本框 7"/>
          <p:cNvSpPr txBox="1">
            <a:spLocks noChangeArrowheads="1"/>
          </p:cNvSpPr>
          <p:nvPr/>
        </p:nvSpPr>
        <p:spPr bwMode="auto">
          <a:xfrm>
            <a:off x="9555274" y="6171138"/>
            <a:ext cx="3548794" cy="1273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40818" tIns="70410" rIns="140818" bIns="70410"/>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nSpc>
                <a:spcPct val="120000"/>
              </a:lnSpc>
            </a:pPr>
            <a:r>
              <a:rPr lang="zh-CN" altLang="en-US" sz="2059" b="1" dirty="0">
                <a:solidFill>
                  <a:schemeClr val="accent4"/>
                </a:solidFill>
                <a:latin typeface="微软雅黑" pitchFamily="34" charset="-122"/>
              </a:rPr>
              <a:t>第四季度情况</a:t>
            </a:r>
            <a:endParaRPr lang="en-US" altLang="zh-CN" sz="2059" b="1" dirty="0">
              <a:solidFill>
                <a:schemeClr val="accent4"/>
              </a:solidFill>
              <a:latin typeface="微软雅黑" pitchFamily="34" charset="-122"/>
            </a:endParaRPr>
          </a:p>
          <a:p>
            <a:pPr>
              <a:lnSpc>
                <a:spcPct val="120000"/>
              </a:lnSpc>
            </a:pPr>
            <a:r>
              <a:rPr lang="zh-CN" altLang="en-US" sz="1647" dirty="0">
                <a:solidFill>
                  <a:schemeClr val="bg2"/>
                </a:solidFill>
                <a:latin typeface="微软雅黑" pitchFamily="34" charset="-122"/>
              </a:rPr>
              <a:t>添加说明文字添加说明文字添加说明文字。</a:t>
            </a:r>
          </a:p>
        </p:txBody>
      </p:sp>
      <p:sp>
        <p:nvSpPr>
          <p:cNvPr id="6" name="标题 5"/>
          <p:cNvSpPr>
            <a:spLocks noGrp="1"/>
          </p:cNvSpPr>
          <p:nvPr>
            <p:ph type="title"/>
          </p:nvPr>
        </p:nvSpPr>
        <p:spPr/>
        <p:txBody>
          <a:bodyPr/>
          <a:lstStyle/>
          <a:p>
            <a:pPr algn="l"/>
            <a:r>
              <a:rPr lang="zh-CN" altLang="en-US" dirty="0"/>
              <a:t>季度完成</a:t>
            </a:r>
          </a:p>
        </p:txBody>
      </p:sp>
      <p:sp>
        <p:nvSpPr>
          <p:cNvPr id="28" name="TextBox 27"/>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Tree>
    <p:extLst>
      <p:ext uri="{BB962C8B-B14F-4D97-AF65-F5344CB8AC3E}">
        <p14:creationId xmlns:p14="http://schemas.microsoft.com/office/powerpoint/2010/main" val="1815765315"/>
      </p:ext>
    </p:extLst>
  </p:cSld>
  <p:clrMapOvr>
    <a:masterClrMapping/>
  </p:clrMapOvr>
  <mc:AlternateContent xmlns:mc="http://schemas.openxmlformats.org/markup-compatibility/2006" xmlns:p14="http://schemas.microsoft.com/office/powerpoint/2010/main">
    <mc:Choice Requires="p14">
      <p:transition spd="slow" p14:dur="1200" advTm="0">
        <p14:prism dir="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81"/>
                                        </p:tgtEl>
                                        <p:attrNameLst>
                                          <p:attrName>style.visibility</p:attrName>
                                        </p:attrNameLst>
                                      </p:cBhvr>
                                      <p:to>
                                        <p:strVal val="visible"/>
                                      </p:to>
                                    </p:set>
                                    <p:anim calcmode="lin" valueType="num">
                                      <p:cBhvr additive="base">
                                        <p:cTn id="7" dur="500" fill="hold"/>
                                        <p:tgtEl>
                                          <p:spTgt spid="81"/>
                                        </p:tgtEl>
                                        <p:attrNameLst>
                                          <p:attrName>ppt_x</p:attrName>
                                        </p:attrNameLst>
                                      </p:cBhvr>
                                      <p:tavLst>
                                        <p:tav tm="0">
                                          <p:val>
                                            <p:strVal val="0-#ppt_w/2"/>
                                          </p:val>
                                        </p:tav>
                                        <p:tav tm="100000">
                                          <p:val>
                                            <p:strVal val="#ppt_x"/>
                                          </p:val>
                                        </p:tav>
                                      </p:tavLst>
                                    </p:anim>
                                    <p:anim calcmode="lin" valueType="num">
                                      <p:cBhvr additive="base">
                                        <p:cTn id="8" dur="500" fill="hold"/>
                                        <p:tgtEl>
                                          <p:spTgt spid="8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2"/>
                                        </p:tgtEl>
                                        <p:attrNameLst>
                                          <p:attrName>style.visibility</p:attrName>
                                        </p:attrNameLst>
                                      </p:cBhvr>
                                      <p:to>
                                        <p:strVal val="visible"/>
                                      </p:to>
                                    </p:set>
                                    <p:anim calcmode="lin" valueType="num">
                                      <p:cBhvr additive="base">
                                        <p:cTn id="11" dur="500" fill="hold"/>
                                        <p:tgtEl>
                                          <p:spTgt spid="62"/>
                                        </p:tgtEl>
                                        <p:attrNameLst>
                                          <p:attrName>ppt_x</p:attrName>
                                        </p:attrNameLst>
                                      </p:cBhvr>
                                      <p:tavLst>
                                        <p:tav tm="0">
                                          <p:val>
                                            <p:strVal val="0-#ppt_w/2"/>
                                          </p:val>
                                        </p:tav>
                                        <p:tav tm="100000">
                                          <p:val>
                                            <p:strVal val="#ppt_x"/>
                                          </p:val>
                                        </p:tav>
                                      </p:tavLst>
                                    </p:anim>
                                    <p:anim calcmode="lin" valueType="num">
                                      <p:cBhvr additive="base">
                                        <p:cTn id="12" dur="500" fill="hold"/>
                                        <p:tgtEl>
                                          <p:spTgt spid="6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66"/>
                                        </p:tgtEl>
                                        <p:attrNameLst>
                                          <p:attrName>style.visibility</p:attrName>
                                        </p:attrNameLst>
                                      </p:cBhvr>
                                      <p:to>
                                        <p:strVal val="visible"/>
                                      </p:to>
                                    </p:set>
                                    <p:anim calcmode="lin" valueType="num">
                                      <p:cBhvr additive="base">
                                        <p:cTn id="15" dur="500" fill="hold"/>
                                        <p:tgtEl>
                                          <p:spTgt spid="66"/>
                                        </p:tgtEl>
                                        <p:attrNameLst>
                                          <p:attrName>ppt_x</p:attrName>
                                        </p:attrNameLst>
                                      </p:cBhvr>
                                      <p:tavLst>
                                        <p:tav tm="0">
                                          <p:val>
                                            <p:strVal val="0-#ppt_w/2"/>
                                          </p:val>
                                        </p:tav>
                                        <p:tav tm="100000">
                                          <p:val>
                                            <p:strVal val="#ppt_x"/>
                                          </p:val>
                                        </p:tav>
                                      </p:tavLst>
                                    </p:anim>
                                    <p:anim calcmode="lin" valueType="num">
                                      <p:cBhvr additive="base">
                                        <p:cTn id="16" dur="500" fill="hold"/>
                                        <p:tgtEl>
                                          <p:spTgt spid="66"/>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73"/>
                                        </p:tgtEl>
                                        <p:attrNameLst>
                                          <p:attrName>style.visibility</p:attrName>
                                        </p:attrNameLst>
                                      </p:cBhvr>
                                      <p:to>
                                        <p:strVal val="visible"/>
                                      </p:to>
                                    </p:set>
                                    <p:anim calcmode="lin" valueType="num">
                                      <p:cBhvr additive="base">
                                        <p:cTn id="19" dur="500" fill="hold"/>
                                        <p:tgtEl>
                                          <p:spTgt spid="73"/>
                                        </p:tgtEl>
                                        <p:attrNameLst>
                                          <p:attrName>ppt_x</p:attrName>
                                        </p:attrNameLst>
                                      </p:cBhvr>
                                      <p:tavLst>
                                        <p:tav tm="0">
                                          <p:val>
                                            <p:strVal val="0-#ppt_w/2"/>
                                          </p:val>
                                        </p:tav>
                                        <p:tav tm="100000">
                                          <p:val>
                                            <p:strVal val="#ppt_x"/>
                                          </p:val>
                                        </p:tav>
                                      </p:tavLst>
                                    </p:anim>
                                    <p:anim calcmode="lin" valueType="num">
                                      <p:cBhvr additive="base">
                                        <p:cTn id="20" dur="500" fill="hold"/>
                                        <p:tgtEl>
                                          <p:spTgt spid="73"/>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22" presetClass="entr" presetSubtype="8"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par>
                          <p:cTn id="25" fill="hold">
                            <p:stCondLst>
                              <p:cond delay="1000"/>
                            </p:stCondLst>
                            <p:childTnLst>
                              <p:par>
                                <p:cTn id="26" presetID="47" presetClass="entr" presetSubtype="0" fill="hold" grpId="0" nodeType="afterEffect">
                                  <p:stCondLst>
                                    <p:cond delay="0"/>
                                  </p:stCondLst>
                                  <p:childTnLst>
                                    <p:set>
                                      <p:cBhvr>
                                        <p:cTn id="27" dur="1" fill="hold">
                                          <p:stCondLst>
                                            <p:cond delay="0"/>
                                          </p:stCondLst>
                                        </p:cTn>
                                        <p:tgtEl>
                                          <p:spTgt spid="82"/>
                                        </p:tgtEl>
                                        <p:attrNameLst>
                                          <p:attrName>style.visibility</p:attrName>
                                        </p:attrNameLst>
                                      </p:cBhvr>
                                      <p:to>
                                        <p:strVal val="visible"/>
                                      </p:to>
                                    </p:set>
                                    <p:animEffect transition="in" filter="fade">
                                      <p:cBhvr>
                                        <p:cTn id="28" dur="1000"/>
                                        <p:tgtEl>
                                          <p:spTgt spid="82"/>
                                        </p:tgtEl>
                                      </p:cBhvr>
                                    </p:animEffect>
                                    <p:anim calcmode="lin" valueType="num">
                                      <p:cBhvr>
                                        <p:cTn id="29" dur="1000" fill="hold"/>
                                        <p:tgtEl>
                                          <p:spTgt spid="82"/>
                                        </p:tgtEl>
                                        <p:attrNameLst>
                                          <p:attrName>ppt_x</p:attrName>
                                        </p:attrNameLst>
                                      </p:cBhvr>
                                      <p:tavLst>
                                        <p:tav tm="0">
                                          <p:val>
                                            <p:strVal val="#ppt_x"/>
                                          </p:val>
                                        </p:tav>
                                        <p:tav tm="100000">
                                          <p:val>
                                            <p:strVal val="#ppt_x"/>
                                          </p:val>
                                        </p:tav>
                                      </p:tavLst>
                                    </p:anim>
                                    <p:anim calcmode="lin" valueType="num">
                                      <p:cBhvr>
                                        <p:cTn id="30" dur="1000" fill="hold"/>
                                        <p:tgtEl>
                                          <p:spTgt spid="82"/>
                                        </p:tgtEl>
                                        <p:attrNameLst>
                                          <p:attrName>ppt_y</p:attrName>
                                        </p:attrNameLst>
                                      </p:cBhvr>
                                      <p:tavLst>
                                        <p:tav tm="0">
                                          <p:val>
                                            <p:strVal val="#ppt_y-.1"/>
                                          </p:val>
                                        </p:tav>
                                        <p:tav tm="100000">
                                          <p:val>
                                            <p:strVal val="#ppt_y"/>
                                          </p:val>
                                        </p:tav>
                                      </p:tavLst>
                                    </p:anim>
                                  </p:childTnLst>
                                </p:cTn>
                              </p:par>
                            </p:childTnLst>
                          </p:cTn>
                        </p:par>
                        <p:par>
                          <p:cTn id="31" fill="hold">
                            <p:stCondLst>
                              <p:cond delay="2000"/>
                            </p:stCondLst>
                            <p:childTnLst>
                              <p:par>
                                <p:cTn id="32" presetID="22" presetClass="entr" presetSubtype="8" fill="hold"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left)">
                                      <p:cBhvr>
                                        <p:cTn id="34" dur="500"/>
                                        <p:tgtEl>
                                          <p:spTgt spid="10"/>
                                        </p:tgtEl>
                                      </p:cBhvr>
                                    </p:animEffect>
                                  </p:childTnLst>
                                </p:cTn>
                              </p:par>
                              <p:par>
                                <p:cTn id="35" presetID="47" presetClass="entr" presetSubtype="0" fill="hold" grpId="0" nodeType="withEffect">
                                  <p:stCondLst>
                                    <p:cond delay="0"/>
                                  </p:stCondLst>
                                  <p:childTnLst>
                                    <p:set>
                                      <p:cBhvr>
                                        <p:cTn id="36" dur="1" fill="hold">
                                          <p:stCondLst>
                                            <p:cond delay="0"/>
                                          </p:stCondLst>
                                        </p:cTn>
                                        <p:tgtEl>
                                          <p:spTgt spid="83"/>
                                        </p:tgtEl>
                                        <p:attrNameLst>
                                          <p:attrName>style.visibility</p:attrName>
                                        </p:attrNameLst>
                                      </p:cBhvr>
                                      <p:to>
                                        <p:strVal val="visible"/>
                                      </p:to>
                                    </p:set>
                                    <p:animEffect transition="in" filter="fade">
                                      <p:cBhvr>
                                        <p:cTn id="37" dur="1000"/>
                                        <p:tgtEl>
                                          <p:spTgt spid="83"/>
                                        </p:tgtEl>
                                      </p:cBhvr>
                                    </p:animEffect>
                                    <p:anim calcmode="lin" valueType="num">
                                      <p:cBhvr>
                                        <p:cTn id="38" dur="1000" fill="hold"/>
                                        <p:tgtEl>
                                          <p:spTgt spid="83"/>
                                        </p:tgtEl>
                                        <p:attrNameLst>
                                          <p:attrName>ppt_x</p:attrName>
                                        </p:attrNameLst>
                                      </p:cBhvr>
                                      <p:tavLst>
                                        <p:tav tm="0">
                                          <p:val>
                                            <p:strVal val="#ppt_x"/>
                                          </p:val>
                                        </p:tav>
                                        <p:tav tm="100000">
                                          <p:val>
                                            <p:strVal val="#ppt_x"/>
                                          </p:val>
                                        </p:tav>
                                      </p:tavLst>
                                    </p:anim>
                                    <p:anim calcmode="lin" valueType="num">
                                      <p:cBhvr>
                                        <p:cTn id="39" dur="1000" fill="hold"/>
                                        <p:tgtEl>
                                          <p:spTgt spid="83"/>
                                        </p:tgtEl>
                                        <p:attrNameLst>
                                          <p:attrName>ppt_y</p:attrName>
                                        </p:attrNameLst>
                                      </p:cBhvr>
                                      <p:tavLst>
                                        <p:tav tm="0">
                                          <p:val>
                                            <p:strVal val="#ppt_y-.1"/>
                                          </p:val>
                                        </p:tav>
                                        <p:tav tm="100000">
                                          <p:val>
                                            <p:strVal val="#ppt_y"/>
                                          </p:val>
                                        </p:tav>
                                      </p:tavLst>
                                    </p:anim>
                                  </p:childTnLst>
                                </p:cTn>
                              </p:par>
                            </p:childTnLst>
                          </p:cTn>
                        </p:par>
                        <p:par>
                          <p:cTn id="40" fill="hold">
                            <p:stCondLst>
                              <p:cond delay="3000"/>
                            </p:stCondLst>
                            <p:childTnLst>
                              <p:par>
                                <p:cTn id="41" presetID="22" presetClass="entr" presetSubtype="8" fill="hold"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left)">
                                      <p:cBhvr>
                                        <p:cTn id="43" dur="500"/>
                                        <p:tgtEl>
                                          <p:spTgt spid="11"/>
                                        </p:tgtEl>
                                      </p:cBhvr>
                                    </p:animEffect>
                                  </p:childTnLst>
                                </p:cTn>
                              </p:par>
                              <p:par>
                                <p:cTn id="44" presetID="47" presetClass="entr" presetSubtype="0" fill="hold" grpId="0" nodeType="withEffect">
                                  <p:stCondLst>
                                    <p:cond delay="0"/>
                                  </p:stCondLst>
                                  <p:childTnLst>
                                    <p:set>
                                      <p:cBhvr>
                                        <p:cTn id="45" dur="1" fill="hold">
                                          <p:stCondLst>
                                            <p:cond delay="0"/>
                                          </p:stCondLst>
                                        </p:cTn>
                                        <p:tgtEl>
                                          <p:spTgt spid="84"/>
                                        </p:tgtEl>
                                        <p:attrNameLst>
                                          <p:attrName>style.visibility</p:attrName>
                                        </p:attrNameLst>
                                      </p:cBhvr>
                                      <p:to>
                                        <p:strVal val="visible"/>
                                      </p:to>
                                    </p:set>
                                    <p:animEffect transition="in" filter="fade">
                                      <p:cBhvr>
                                        <p:cTn id="46" dur="1000"/>
                                        <p:tgtEl>
                                          <p:spTgt spid="84"/>
                                        </p:tgtEl>
                                      </p:cBhvr>
                                    </p:animEffect>
                                    <p:anim calcmode="lin" valueType="num">
                                      <p:cBhvr>
                                        <p:cTn id="47" dur="1000" fill="hold"/>
                                        <p:tgtEl>
                                          <p:spTgt spid="84"/>
                                        </p:tgtEl>
                                        <p:attrNameLst>
                                          <p:attrName>ppt_x</p:attrName>
                                        </p:attrNameLst>
                                      </p:cBhvr>
                                      <p:tavLst>
                                        <p:tav tm="0">
                                          <p:val>
                                            <p:strVal val="#ppt_x"/>
                                          </p:val>
                                        </p:tav>
                                        <p:tav tm="100000">
                                          <p:val>
                                            <p:strVal val="#ppt_x"/>
                                          </p:val>
                                        </p:tav>
                                      </p:tavLst>
                                    </p:anim>
                                    <p:anim calcmode="lin" valueType="num">
                                      <p:cBhvr>
                                        <p:cTn id="48" dur="1000" fill="hold"/>
                                        <p:tgtEl>
                                          <p:spTgt spid="84"/>
                                        </p:tgtEl>
                                        <p:attrNameLst>
                                          <p:attrName>ppt_y</p:attrName>
                                        </p:attrNameLst>
                                      </p:cBhvr>
                                      <p:tavLst>
                                        <p:tav tm="0">
                                          <p:val>
                                            <p:strVal val="#ppt_y-.1"/>
                                          </p:val>
                                        </p:tav>
                                        <p:tav tm="100000">
                                          <p:val>
                                            <p:strVal val="#ppt_y"/>
                                          </p:val>
                                        </p:tav>
                                      </p:tavLst>
                                    </p:anim>
                                  </p:childTnLst>
                                </p:cTn>
                              </p:par>
                            </p:childTnLst>
                          </p:cTn>
                        </p:par>
                        <p:par>
                          <p:cTn id="49" fill="hold">
                            <p:stCondLst>
                              <p:cond delay="4000"/>
                            </p:stCondLst>
                            <p:childTnLst>
                              <p:par>
                                <p:cTn id="50" presetID="22" presetClass="entr" presetSubtype="8" fill="hold" nodeType="after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wipe(left)">
                                      <p:cBhvr>
                                        <p:cTn id="52" dur="500"/>
                                        <p:tgtEl>
                                          <p:spTgt spid="12"/>
                                        </p:tgtEl>
                                      </p:cBhvr>
                                    </p:animEffect>
                                  </p:childTnLst>
                                </p:cTn>
                              </p:par>
                            </p:childTnLst>
                          </p:cTn>
                        </p:par>
                        <p:par>
                          <p:cTn id="53" fill="hold">
                            <p:stCondLst>
                              <p:cond delay="4500"/>
                            </p:stCondLst>
                            <p:childTnLst>
                              <p:par>
                                <p:cTn id="54" presetID="47" presetClass="entr" presetSubtype="0" fill="hold" grpId="0" nodeType="afterEffect">
                                  <p:stCondLst>
                                    <p:cond delay="0"/>
                                  </p:stCondLst>
                                  <p:childTnLst>
                                    <p:set>
                                      <p:cBhvr>
                                        <p:cTn id="55" dur="1" fill="hold">
                                          <p:stCondLst>
                                            <p:cond delay="0"/>
                                          </p:stCondLst>
                                        </p:cTn>
                                        <p:tgtEl>
                                          <p:spTgt spid="85"/>
                                        </p:tgtEl>
                                        <p:attrNameLst>
                                          <p:attrName>style.visibility</p:attrName>
                                        </p:attrNameLst>
                                      </p:cBhvr>
                                      <p:to>
                                        <p:strVal val="visible"/>
                                      </p:to>
                                    </p:set>
                                    <p:animEffect transition="in" filter="fade">
                                      <p:cBhvr>
                                        <p:cTn id="56" dur="1000"/>
                                        <p:tgtEl>
                                          <p:spTgt spid="85"/>
                                        </p:tgtEl>
                                      </p:cBhvr>
                                    </p:animEffect>
                                    <p:anim calcmode="lin" valueType="num">
                                      <p:cBhvr>
                                        <p:cTn id="57" dur="1000" fill="hold"/>
                                        <p:tgtEl>
                                          <p:spTgt spid="85"/>
                                        </p:tgtEl>
                                        <p:attrNameLst>
                                          <p:attrName>ppt_x</p:attrName>
                                        </p:attrNameLst>
                                      </p:cBhvr>
                                      <p:tavLst>
                                        <p:tav tm="0">
                                          <p:val>
                                            <p:strVal val="#ppt_x"/>
                                          </p:val>
                                        </p:tav>
                                        <p:tav tm="100000">
                                          <p:val>
                                            <p:strVal val="#ppt_x"/>
                                          </p:val>
                                        </p:tav>
                                      </p:tavLst>
                                    </p:anim>
                                    <p:anim calcmode="lin" valueType="num">
                                      <p:cBhvr>
                                        <p:cTn id="58" dur="1000" fill="hold"/>
                                        <p:tgtEl>
                                          <p:spTgt spid="85"/>
                                        </p:tgtEl>
                                        <p:attrNameLst>
                                          <p:attrName>ppt_y</p:attrName>
                                        </p:attrNameLst>
                                      </p:cBhvr>
                                      <p:tavLst>
                                        <p:tav tm="0">
                                          <p:val>
                                            <p:strVal val="#ppt_y-.1"/>
                                          </p:val>
                                        </p:tav>
                                        <p:tav tm="100000">
                                          <p:val>
                                            <p:strVal val="#ppt_y"/>
                                          </p:val>
                                        </p:tav>
                                      </p:tavLst>
                                    </p:anim>
                                  </p:childTnLst>
                                </p:cTn>
                              </p:par>
                            </p:childTnLst>
                          </p:cTn>
                        </p:par>
                        <p:par>
                          <p:cTn id="59" fill="hold">
                            <p:stCondLst>
                              <p:cond delay="5500"/>
                            </p:stCondLst>
                            <p:childTnLst>
                              <p:par>
                                <p:cTn id="60" presetID="16" presetClass="entr" presetSubtype="42" fill="hold" grpId="0" nodeType="afterEffect">
                                  <p:stCondLst>
                                    <p:cond delay="0"/>
                                  </p:stCondLst>
                                  <p:childTnLst>
                                    <p:set>
                                      <p:cBhvr>
                                        <p:cTn id="61" dur="1" fill="hold">
                                          <p:stCondLst>
                                            <p:cond delay="0"/>
                                          </p:stCondLst>
                                        </p:cTn>
                                        <p:tgtEl>
                                          <p:spTgt spid="86"/>
                                        </p:tgtEl>
                                        <p:attrNameLst>
                                          <p:attrName>style.visibility</p:attrName>
                                        </p:attrNameLst>
                                      </p:cBhvr>
                                      <p:to>
                                        <p:strVal val="visible"/>
                                      </p:to>
                                    </p:set>
                                    <p:animEffect transition="in" filter="barn(outHorizontal)">
                                      <p:cBhvr>
                                        <p:cTn id="62" dur="1000"/>
                                        <p:tgtEl>
                                          <p:spTgt spid="86"/>
                                        </p:tgtEl>
                                      </p:cBhvr>
                                    </p:animEffect>
                                  </p:childTnLst>
                                </p:cTn>
                              </p:par>
                            </p:childTnLst>
                          </p:cTn>
                        </p:par>
                        <p:par>
                          <p:cTn id="63" fill="hold">
                            <p:stCondLst>
                              <p:cond delay="6500"/>
                            </p:stCondLst>
                            <p:childTnLst>
                              <p:par>
                                <p:cTn id="64" presetID="22" presetClass="entr" presetSubtype="8" fill="hold" grpId="0" nodeType="afterEffect">
                                  <p:stCondLst>
                                    <p:cond delay="0"/>
                                  </p:stCondLst>
                                  <p:childTnLst>
                                    <p:set>
                                      <p:cBhvr>
                                        <p:cTn id="65" dur="1" fill="hold">
                                          <p:stCondLst>
                                            <p:cond delay="0"/>
                                          </p:stCondLst>
                                        </p:cTn>
                                        <p:tgtEl>
                                          <p:spTgt spid="87"/>
                                        </p:tgtEl>
                                        <p:attrNameLst>
                                          <p:attrName>style.visibility</p:attrName>
                                        </p:attrNameLst>
                                      </p:cBhvr>
                                      <p:to>
                                        <p:strVal val="visible"/>
                                      </p:to>
                                    </p:set>
                                    <p:animEffect transition="in" filter="wipe(left)">
                                      <p:cBhvr>
                                        <p:cTn id="66" dur="750"/>
                                        <p:tgtEl>
                                          <p:spTgt spid="87"/>
                                        </p:tgtEl>
                                      </p:cBhvr>
                                    </p:animEffect>
                                  </p:childTnLst>
                                </p:cTn>
                              </p:par>
                            </p:childTnLst>
                          </p:cTn>
                        </p:par>
                        <p:par>
                          <p:cTn id="67" fill="hold">
                            <p:stCondLst>
                              <p:cond delay="7250"/>
                            </p:stCondLst>
                            <p:childTnLst>
                              <p:par>
                                <p:cTn id="68" presetID="22" presetClass="entr" presetSubtype="8" fill="hold" grpId="0" nodeType="afterEffect">
                                  <p:stCondLst>
                                    <p:cond delay="0"/>
                                  </p:stCondLst>
                                  <p:childTnLst>
                                    <p:set>
                                      <p:cBhvr>
                                        <p:cTn id="69" dur="1" fill="hold">
                                          <p:stCondLst>
                                            <p:cond delay="0"/>
                                          </p:stCondLst>
                                        </p:cTn>
                                        <p:tgtEl>
                                          <p:spTgt spid="88"/>
                                        </p:tgtEl>
                                        <p:attrNameLst>
                                          <p:attrName>style.visibility</p:attrName>
                                        </p:attrNameLst>
                                      </p:cBhvr>
                                      <p:to>
                                        <p:strVal val="visible"/>
                                      </p:to>
                                    </p:set>
                                    <p:animEffect transition="in" filter="wipe(left)">
                                      <p:cBhvr>
                                        <p:cTn id="70" dur="750"/>
                                        <p:tgtEl>
                                          <p:spTgt spid="88"/>
                                        </p:tgtEl>
                                      </p:cBhvr>
                                    </p:animEffect>
                                  </p:childTnLst>
                                </p:cTn>
                              </p:par>
                            </p:childTnLst>
                          </p:cTn>
                        </p:par>
                        <p:par>
                          <p:cTn id="71" fill="hold">
                            <p:stCondLst>
                              <p:cond delay="8000"/>
                            </p:stCondLst>
                            <p:childTnLst>
                              <p:par>
                                <p:cTn id="72" presetID="22" presetClass="entr" presetSubtype="8" fill="hold" grpId="0" nodeType="afterEffect">
                                  <p:stCondLst>
                                    <p:cond delay="0"/>
                                  </p:stCondLst>
                                  <p:childTnLst>
                                    <p:set>
                                      <p:cBhvr>
                                        <p:cTn id="73" dur="1" fill="hold">
                                          <p:stCondLst>
                                            <p:cond delay="0"/>
                                          </p:stCondLst>
                                        </p:cTn>
                                        <p:tgtEl>
                                          <p:spTgt spid="89"/>
                                        </p:tgtEl>
                                        <p:attrNameLst>
                                          <p:attrName>style.visibility</p:attrName>
                                        </p:attrNameLst>
                                      </p:cBhvr>
                                      <p:to>
                                        <p:strVal val="visible"/>
                                      </p:to>
                                    </p:set>
                                    <p:animEffect transition="in" filter="wipe(left)">
                                      <p:cBhvr>
                                        <p:cTn id="74" dur="750"/>
                                        <p:tgtEl>
                                          <p:spTgt spid="89"/>
                                        </p:tgtEl>
                                      </p:cBhvr>
                                    </p:animEffect>
                                  </p:childTnLst>
                                </p:cTn>
                              </p:par>
                            </p:childTnLst>
                          </p:cTn>
                        </p:par>
                        <p:par>
                          <p:cTn id="75" fill="hold">
                            <p:stCondLst>
                              <p:cond delay="8750"/>
                            </p:stCondLst>
                            <p:childTnLst>
                              <p:par>
                                <p:cTn id="76" presetID="22" presetClass="entr" presetSubtype="8" fill="hold" grpId="0" nodeType="afterEffect">
                                  <p:stCondLst>
                                    <p:cond delay="0"/>
                                  </p:stCondLst>
                                  <p:childTnLst>
                                    <p:set>
                                      <p:cBhvr>
                                        <p:cTn id="77" dur="1" fill="hold">
                                          <p:stCondLst>
                                            <p:cond delay="0"/>
                                          </p:stCondLst>
                                        </p:cTn>
                                        <p:tgtEl>
                                          <p:spTgt spid="90"/>
                                        </p:tgtEl>
                                        <p:attrNameLst>
                                          <p:attrName>style.visibility</p:attrName>
                                        </p:attrNameLst>
                                      </p:cBhvr>
                                      <p:to>
                                        <p:strVal val="visible"/>
                                      </p:to>
                                    </p:set>
                                    <p:animEffect transition="in" filter="wipe(left)">
                                      <p:cBhvr>
                                        <p:cTn id="78" dur="750"/>
                                        <p:tgtEl>
                                          <p:spTgt spid="90"/>
                                        </p:tgtEl>
                                      </p:cBhvr>
                                    </p:animEffect>
                                  </p:childTnLst>
                                </p:cTn>
                              </p:par>
                            </p:childTnLst>
                          </p:cTn>
                        </p:par>
                        <p:par>
                          <p:cTn id="79" fill="hold">
                            <p:stCondLst>
                              <p:cond delay="9500"/>
                            </p:stCondLst>
                            <p:childTnLst>
                              <p:par>
                                <p:cTn id="80" presetID="10" presetClass="entr" presetSubtype="0" fill="hold" grpId="0" nodeType="afterEffect">
                                  <p:stCondLst>
                                    <p:cond delay="0"/>
                                  </p:stCondLst>
                                  <p:childTnLst>
                                    <p:set>
                                      <p:cBhvr>
                                        <p:cTn id="81" dur="1" fill="hold">
                                          <p:stCondLst>
                                            <p:cond delay="0"/>
                                          </p:stCondLst>
                                        </p:cTn>
                                        <p:tgtEl>
                                          <p:spTgt spid="28"/>
                                        </p:tgtEl>
                                        <p:attrNameLst>
                                          <p:attrName>style.visibility</p:attrName>
                                        </p:attrNameLst>
                                      </p:cBhvr>
                                      <p:to>
                                        <p:strVal val="visible"/>
                                      </p:to>
                                    </p:set>
                                    <p:animEffect transition="in" filter="fade">
                                      <p:cBhvr>
                                        <p:cTn id="8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66" grpId="0"/>
      <p:bldP spid="73" grpId="0"/>
      <p:bldP spid="81" grpId="0"/>
      <p:bldP spid="82" grpId="0" animBg="1"/>
      <p:bldP spid="83" grpId="0" animBg="1"/>
      <p:bldP spid="84" grpId="0" animBg="1"/>
      <p:bldP spid="85" grpId="0" animBg="1"/>
      <p:bldP spid="86" grpId="0" animBg="1"/>
      <p:bldP spid="87" grpId="0"/>
      <p:bldP spid="88" grpId="0"/>
      <p:bldP spid="89" grpId="0"/>
      <p:bldP spid="90" grpId="0"/>
      <p:bldP spid="2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p:cNvSpPr/>
          <p:nvPr/>
        </p:nvSpPr>
        <p:spPr>
          <a:xfrm>
            <a:off x="1" y="2439624"/>
            <a:ext cx="14082713" cy="1492372"/>
          </a:xfrm>
          <a:prstGeom prst="rect">
            <a:avLst/>
          </a:prstGeom>
          <a:solidFill>
            <a:schemeClr val="bg1">
              <a:alpha val="84000"/>
            </a:schemeClr>
          </a:solidFill>
          <a:ln>
            <a:noFill/>
          </a:ln>
          <a:effectLst>
            <a:outerShdw blurRad="1397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37" name="TextBox 36"/>
          <p:cNvSpPr txBox="1"/>
          <p:nvPr/>
        </p:nvSpPr>
        <p:spPr>
          <a:xfrm>
            <a:off x="6789113" y="4191698"/>
            <a:ext cx="1583045"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 </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项目前期</a:t>
            </a:r>
          </a:p>
        </p:txBody>
      </p:sp>
      <p:sp>
        <p:nvSpPr>
          <p:cNvPr id="41" name="TextBox 40"/>
          <p:cNvSpPr txBox="1"/>
          <p:nvPr/>
        </p:nvSpPr>
        <p:spPr>
          <a:xfrm>
            <a:off x="8449856" y="4191698"/>
            <a:ext cx="1517366"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a:t>
            </a:r>
            <a:r>
              <a:rPr lang="zh-CN" altLang="en-US" sz="1853" dirty="0">
                <a:solidFill>
                  <a:srgbClr val="D00000"/>
                </a:solidFill>
                <a:latin typeface="微软雅黑" panose="020B0503020204020204" pitchFamily="34" charset="-122"/>
                <a:ea typeface="微软雅黑" panose="020B0503020204020204" pitchFamily="34" charset="-122"/>
              </a:rPr>
              <a:t> </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执行过程</a:t>
            </a:r>
          </a:p>
        </p:txBody>
      </p:sp>
      <p:sp>
        <p:nvSpPr>
          <p:cNvPr id="42" name="TextBox 41"/>
          <p:cNvSpPr txBox="1"/>
          <p:nvPr/>
        </p:nvSpPr>
        <p:spPr>
          <a:xfrm>
            <a:off x="6789113" y="4828916"/>
            <a:ext cx="1583045"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 </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存在问题</a:t>
            </a:r>
          </a:p>
        </p:txBody>
      </p:sp>
      <p:sp>
        <p:nvSpPr>
          <p:cNvPr id="43" name="TextBox 42"/>
          <p:cNvSpPr txBox="1"/>
          <p:nvPr/>
        </p:nvSpPr>
        <p:spPr>
          <a:xfrm>
            <a:off x="8449856" y="4828916"/>
            <a:ext cx="1517366"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a:t>
            </a:r>
            <a:r>
              <a:rPr lang="zh-CN" altLang="en-US" sz="1853" dirty="0">
                <a:solidFill>
                  <a:srgbClr val="D00000"/>
                </a:solidFill>
                <a:latin typeface="微软雅黑" panose="020B0503020204020204" pitchFamily="34" charset="-122"/>
                <a:ea typeface="微软雅黑" panose="020B0503020204020204" pitchFamily="34" charset="-122"/>
              </a:rPr>
              <a:t> </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解决方法 </a:t>
            </a:r>
          </a:p>
        </p:txBody>
      </p:sp>
      <p:sp>
        <p:nvSpPr>
          <p:cNvPr id="44" name="TextBox 43"/>
          <p:cNvSpPr txBox="1"/>
          <p:nvPr/>
        </p:nvSpPr>
        <p:spPr>
          <a:xfrm>
            <a:off x="6821952" y="5451771"/>
            <a:ext cx="1517366"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 </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成果展示</a:t>
            </a:r>
          </a:p>
        </p:txBody>
      </p:sp>
      <p:sp>
        <p:nvSpPr>
          <p:cNvPr id="45" name="TextBox 44"/>
          <p:cNvSpPr txBox="1"/>
          <p:nvPr/>
        </p:nvSpPr>
        <p:spPr>
          <a:xfrm>
            <a:off x="8449856" y="5427598"/>
            <a:ext cx="1778745"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收益增值</a:t>
            </a:r>
          </a:p>
        </p:txBody>
      </p:sp>
      <p:grpSp>
        <p:nvGrpSpPr>
          <p:cNvPr id="46" name="组合 45"/>
          <p:cNvGrpSpPr/>
          <p:nvPr/>
        </p:nvGrpSpPr>
        <p:grpSpPr>
          <a:xfrm>
            <a:off x="2696796" y="6227262"/>
            <a:ext cx="452009" cy="452172"/>
            <a:chOff x="1463339" y="1072758"/>
            <a:chExt cx="1546058" cy="1546058"/>
          </a:xfrm>
          <a:effectLst>
            <a:outerShdw blurRad="330200" dist="215900" dir="6900000" sx="71000" sy="71000" algn="t" rotWithShape="0">
              <a:prstClr val="black">
                <a:alpha val="54000"/>
              </a:prstClr>
            </a:outerShdw>
          </a:effectLst>
        </p:grpSpPr>
        <p:sp>
          <p:nvSpPr>
            <p:cNvPr id="47" name="同心圆 46"/>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48" name="椭圆 47"/>
            <p:cNvSpPr/>
            <p:nvPr/>
          </p:nvSpPr>
          <p:spPr>
            <a:xfrm>
              <a:off x="1484232" y="1093651"/>
              <a:ext cx="1504274"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49" name="矩形 48"/>
          <p:cNvSpPr/>
          <p:nvPr/>
        </p:nvSpPr>
        <p:spPr>
          <a:xfrm>
            <a:off x="-2499" y="7518665"/>
            <a:ext cx="14082713" cy="51923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nvGrpSpPr>
          <p:cNvPr id="50" name="组合 49"/>
          <p:cNvGrpSpPr/>
          <p:nvPr/>
        </p:nvGrpSpPr>
        <p:grpSpPr>
          <a:xfrm>
            <a:off x="4230609" y="1922705"/>
            <a:ext cx="2268993" cy="2268993"/>
            <a:chOff x="4508674" y="2118116"/>
            <a:chExt cx="2204282" cy="2204282"/>
          </a:xfrm>
        </p:grpSpPr>
        <p:grpSp>
          <p:nvGrpSpPr>
            <p:cNvPr id="63" name="组合 62"/>
            <p:cNvGrpSpPr/>
            <p:nvPr/>
          </p:nvGrpSpPr>
          <p:grpSpPr>
            <a:xfrm>
              <a:off x="4508674" y="2118116"/>
              <a:ext cx="2204282" cy="2204282"/>
              <a:chOff x="1517331" y="1125257"/>
              <a:chExt cx="2204282" cy="2204282"/>
            </a:xfrm>
          </p:grpSpPr>
          <p:sp>
            <p:nvSpPr>
              <p:cNvPr id="65" name="椭圆 64"/>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66" name="椭圆 65"/>
              <p:cNvSpPr/>
              <p:nvPr/>
            </p:nvSpPr>
            <p:spPr>
              <a:xfrm>
                <a:off x="1719372" y="1327298"/>
                <a:ext cx="1800200" cy="18002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sp>
          <p:nvSpPr>
            <p:cNvPr id="64" name="TextBox 63"/>
            <p:cNvSpPr txBox="1"/>
            <p:nvPr/>
          </p:nvSpPr>
          <p:spPr>
            <a:xfrm>
              <a:off x="5044082" y="2653915"/>
              <a:ext cx="1133465" cy="1137876"/>
            </a:xfrm>
            <a:prstGeom prst="rect">
              <a:avLst/>
            </a:prstGeom>
            <a:noFill/>
          </p:spPr>
          <p:txBody>
            <a:bodyPr wrap="square" rtlCol="0">
              <a:spAutoFit/>
            </a:bodyPr>
            <a:lstStyle/>
            <a:p>
              <a:r>
                <a:rPr lang="en-US" altLang="zh-CN" sz="6794" dirty="0">
                  <a:solidFill>
                    <a:schemeClr val="bg1"/>
                  </a:solidFill>
                  <a:latin typeface="DFGothic-EB" panose="02010609010101010101" pitchFamily="1" charset="-128"/>
                  <a:ea typeface="DFGothic-EB" panose="02010609010101010101" pitchFamily="1" charset="-128"/>
                </a:rPr>
                <a:t>03</a:t>
              </a:r>
              <a:endParaRPr lang="zh-CN" altLang="en-US" sz="6794" dirty="0">
                <a:solidFill>
                  <a:schemeClr val="bg1"/>
                </a:solidFill>
                <a:latin typeface="DFGothic-EB" panose="02010609010101010101" pitchFamily="1" charset="-128"/>
                <a:ea typeface="DFGothic-EB" panose="02010609010101010101" pitchFamily="1" charset="-128"/>
              </a:endParaRPr>
            </a:p>
          </p:txBody>
        </p:sp>
      </p:grpSp>
      <p:grpSp>
        <p:nvGrpSpPr>
          <p:cNvPr id="67" name="组合 66"/>
          <p:cNvGrpSpPr/>
          <p:nvPr/>
        </p:nvGrpSpPr>
        <p:grpSpPr>
          <a:xfrm>
            <a:off x="643361" y="5370105"/>
            <a:ext cx="655637" cy="655637"/>
            <a:chOff x="1517331" y="1125257"/>
            <a:chExt cx="2204282" cy="2204282"/>
          </a:xfrm>
        </p:grpSpPr>
        <p:sp>
          <p:nvSpPr>
            <p:cNvPr id="68" name="椭圆 67"/>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69" name="椭圆 68"/>
            <p:cNvSpPr/>
            <p:nvPr/>
          </p:nvSpPr>
          <p:spPr>
            <a:xfrm>
              <a:off x="1719372" y="1327298"/>
              <a:ext cx="1800200" cy="180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grpSp>
        <p:nvGrpSpPr>
          <p:cNvPr id="70" name="组合 69"/>
          <p:cNvGrpSpPr/>
          <p:nvPr/>
        </p:nvGrpSpPr>
        <p:grpSpPr>
          <a:xfrm>
            <a:off x="315542" y="6453348"/>
            <a:ext cx="655637" cy="655637"/>
            <a:chOff x="1517331" y="1125257"/>
            <a:chExt cx="2204282" cy="2204282"/>
          </a:xfrm>
        </p:grpSpPr>
        <p:sp>
          <p:nvSpPr>
            <p:cNvPr id="71" name="椭圆 70"/>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72" name="椭圆 71"/>
            <p:cNvSpPr/>
            <p:nvPr/>
          </p:nvSpPr>
          <p:spPr>
            <a:xfrm>
              <a:off x="1719372" y="1327298"/>
              <a:ext cx="1800200" cy="18002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grpSp>
        <p:nvGrpSpPr>
          <p:cNvPr id="73" name="组合 72"/>
          <p:cNvGrpSpPr/>
          <p:nvPr/>
        </p:nvGrpSpPr>
        <p:grpSpPr>
          <a:xfrm>
            <a:off x="1376527" y="6025742"/>
            <a:ext cx="535449" cy="535449"/>
            <a:chOff x="1517331" y="1125257"/>
            <a:chExt cx="2204282" cy="2204282"/>
          </a:xfrm>
        </p:grpSpPr>
        <p:sp>
          <p:nvSpPr>
            <p:cNvPr id="74" name="椭圆 73"/>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75" name="椭圆 74"/>
            <p:cNvSpPr/>
            <p:nvPr/>
          </p:nvSpPr>
          <p:spPr>
            <a:xfrm>
              <a:off x="1719372" y="1327298"/>
              <a:ext cx="1800200" cy="18002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sp>
        <p:nvSpPr>
          <p:cNvPr id="76" name="TextBox 75"/>
          <p:cNvSpPr txBox="1"/>
          <p:nvPr/>
        </p:nvSpPr>
        <p:spPr>
          <a:xfrm>
            <a:off x="6818991" y="2853157"/>
            <a:ext cx="4232038" cy="682070"/>
          </a:xfrm>
          <a:prstGeom prst="rect">
            <a:avLst/>
          </a:prstGeom>
          <a:noFill/>
        </p:spPr>
        <p:txBody>
          <a:bodyPr wrap="square" rtlCol="0">
            <a:spAutoFit/>
          </a:bodyPr>
          <a:lstStyle/>
          <a:p>
            <a:r>
              <a:rPr lang="zh-CN" altLang="en-US" sz="3706" b="1" spc="-154" dirty="0">
                <a:solidFill>
                  <a:schemeClr val="accent3"/>
                </a:solidFill>
                <a:latin typeface="思源黑体 CN Bold" pitchFamily="34" charset="-122"/>
                <a:ea typeface="思源黑体 CN Bold" pitchFamily="34" charset="-122"/>
              </a:rPr>
              <a:t>完成中出现的问题</a:t>
            </a:r>
          </a:p>
        </p:txBody>
      </p:sp>
      <p:grpSp>
        <p:nvGrpSpPr>
          <p:cNvPr id="77" name="组合 76"/>
          <p:cNvGrpSpPr/>
          <p:nvPr/>
        </p:nvGrpSpPr>
        <p:grpSpPr>
          <a:xfrm>
            <a:off x="12028831" y="120416"/>
            <a:ext cx="655637" cy="655637"/>
            <a:chOff x="1517331" y="1125257"/>
            <a:chExt cx="2204282" cy="2204282"/>
          </a:xfrm>
        </p:grpSpPr>
        <p:sp>
          <p:nvSpPr>
            <p:cNvPr id="78" name="椭圆 77"/>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79" name="椭圆 78"/>
            <p:cNvSpPr/>
            <p:nvPr/>
          </p:nvSpPr>
          <p:spPr>
            <a:xfrm>
              <a:off x="1719372" y="1327298"/>
              <a:ext cx="1800200" cy="180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grpSp>
        <p:nvGrpSpPr>
          <p:cNvPr id="80" name="组合 79"/>
          <p:cNvGrpSpPr/>
          <p:nvPr/>
        </p:nvGrpSpPr>
        <p:grpSpPr>
          <a:xfrm>
            <a:off x="13187539" y="204731"/>
            <a:ext cx="655637" cy="655637"/>
            <a:chOff x="1517331" y="1125257"/>
            <a:chExt cx="2204282" cy="2204282"/>
          </a:xfrm>
        </p:grpSpPr>
        <p:sp>
          <p:nvSpPr>
            <p:cNvPr id="83" name="椭圆 82"/>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84" name="椭圆 83"/>
            <p:cNvSpPr/>
            <p:nvPr/>
          </p:nvSpPr>
          <p:spPr>
            <a:xfrm>
              <a:off x="1719372" y="1327298"/>
              <a:ext cx="1800200" cy="18002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grpSp>
        <p:nvGrpSpPr>
          <p:cNvPr id="85" name="组合 84"/>
          <p:cNvGrpSpPr/>
          <p:nvPr/>
        </p:nvGrpSpPr>
        <p:grpSpPr>
          <a:xfrm>
            <a:off x="12371064" y="769537"/>
            <a:ext cx="935391" cy="935391"/>
            <a:chOff x="1517331" y="1125257"/>
            <a:chExt cx="2204282" cy="2204282"/>
          </a:xfrm>
        </p:grpSpPr>
        <p:sp>
          <p:nvSpPr>
            <p:cNvPr id="86" name="椭圆 85"/>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87" name="椭圆 86"/>
            <p:cNvSpPr/>
            <p:nvPr/>
          </p:nvSpPr>
          <p:spPr>
            <a:xfrm>
              <a:off x="1719372" y="1327298"/>
              <a:ext cx="1800200" cy="18002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grpSp>
        <p:nvGrpSpPr>
          <p:cNvPr id="88" name="组合 87"/>
          <p:cNvGrpSpPr/>
          <p:nvPr/>
        </p:nvGrpSpPr>
        <p:grpSpPr>
          <a:xfrm>
            <a:off x="11636917" y="1284982"/>
            <a:ext cx="452009" cy="452172"/>
            <a:chOff x="1463339" y="1072758"/>
            <a:chExt cx="1546058" cy="1546058"/>
          </a:xfrm>
          <a:effectLst>
            <a:outerShdw blurRad="330200" dist="215900" dir="6900000" sx="71000" sy="71000" algn="t" rotWithShape="0">
              <a:prstClr val="black">
                <a:alpha val="54000"/>
              </a:prstClr>
            </a:outerShdw>
          </a:effectLst>
        </p:grpSpPr>
        <p:sp>
          <p:nvSpPr>
            <p:cNvPr id="89" name="同心圆 8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90" name="椭圆 89"/>
            <p:cNvSpPr/>
            <p:nvPr/>
          </p:nvSpPr>
          <p:spPr>
            <a:xfrm>
              <a:off x="1484232" y="1093651"/>
              <a:ext cx="1504274"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91" name="TextBox 90"/>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Tree>
    <p:extLst>
      <p:ext uri="{BB962C8B-B14F-4D97-AF65-F5344CB8AC3E}">
        <p14:creationId xmlns:p14="http://schemas.microsoft.com/office/powerpoint/2010/main" val="4240477640"/>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p:tgtEl>
                                              <p:spTgt spid="34"/>
                                            </p:tgtEl>
                                            <p:attrNameLst>
                                              <p:attrName>ppt_x</p:attrName>
                                            </p:attrNameLst>
                                          </p:cBhvr>
                                          <p:tavLst>
                                            <p:tav tm="0">
                                              <p:val>
                                                <p:strVal val="#ppt_x-#ppt_w*1.125000"/>
                                              </p:val>
                                            </p:tav>
                                            <p:tav tm="100000">
                                              <p:val>
                                                <p:strVal val="#ppt_x"/>
                                              </p:val>
                                            </p:tav>
                                          </p:tavLst>
                                        </p:anim>
                                        <p:animEffect transition="in" filter="wipe(right)">
                                          <p:cBhvr>
                                            <p:cTn id="8" dur="500"/>
                                            <p:tgtEl>
                                              <p:spTgt spid="34"/>
                                            </p:tgtEl>
                                          </p:cBhvr>
                                        </p:animEffect>
                                      </p:childTnLst>
                                    </p:cTn>
                                  </p:par>
                                </p:childTnLst>
                              </p:cTn>
                            </p:par>
                            <p:par>
                              <p:cTn id="9" fill="hold">
                                <p:stCondLst>
                                  <p:cond delay="500"/>
                                </p:stCondLst>
                                <p:childTnLst>
                                  <p:par>
                                    <p:cTn id="10" presetID="2" presetClass="entr" presetSubtype="12" fill="hold" nodeType="afterEffect">
                                      <p:stCondLst>
                                        <p:cond delay="0"/>
                                      </p:stCondLst>
                                      <p:childTnLst>
                                        <p:set>
                                          <p:cBhvr>
                                            <p:cTn id="11" dur="1" fill="hold">
                                              <p:stCondLst>
                                                <p:cond delay="0"/>
                                              </p:stCondLst>
                                            </p:cTn>
                                            <p:tgtEl>
                                              <p:spTgt spid="46"/>
                                            </p:tgtEl>
                                            <p:attrNameLst>
                                              <p:attrName>style.visibility</p:attrName>
                                            </p:attrNameLst>
                                          </p:cBhvr>
                                          <p:to>
                                            <p:strVal val="visible"/>
                                          </p:to>
                                        </p:set>
                                        <p:anim calcmode="lin" valueType="num">
                                          <p:cBhvr additive="base">
                                            <p:cTn id="12" dur="500" fill="hold"/>
                                            <p:tgtEl>
                                              <p:spTgt spid="46"/>
                                            </p:tgtEl>
                                            <p:attrNameLst>
                                              <p:attrName>ppt_x</p:attrName>
                                            </p:attrNameLst>
                                          </p:cBhvr>
                                          <p:tavLst>
                                            <p:tav tm="0">
                                              <p:val>
                                                <p:strVal val="0-#ppt_w/2"/>
                                              </p:val>
                                            </p:tav>
                                            <p:tav tm="100000">
                                              <p:val>
                                                <p:strVal val="#ppt_x"/>
                                              </p:val>
                                            </p:tav>
                                          </p:tavLst>
                                        </p:anim>
                                        <p:anim calcmode="lin" valueType="num">
                                          <p:cBhvr additive="base">
                                            <p:cTn id="13" dur="500" fill="hold"/>
                                            <p:tgtEl>
                                              <p:spTgt spid="46"/>
                                            </p:tgtEl>
                                            <p:attrNameLst>
                                              <p:attrName>ppt_y</p:attrName>
                                            </p:attrNameLst>
                                          </p:cBhvr>
                                          <p:tavLst>
                                            <p:tav tm="0">
                                              <p:val>
                                                <p:strVal val="1+#ppt_h/2"/>
                                              </p:val>
                                            </p:tav>
                                            <p:tav tm="100000">
                                              <p:val>
                                                <p:strVal val="#ppt_y"/>
                                              </p:val>
                                            </p:tav>
                                          </p:tavLst>
                                        </p:anim>
                                      </p:childTnLst>
                                    </p:cTn>
                                  </p:par>
                                  <p:par>
                                    <p:cTn id="14" presetID="2" presetClass="entr" presetSubtype="12" accel="90000" fill="hold" nodeType="withEffect" p14:presetBounceEnd="52000">
                                      <p:stCondLst>
                                        <p:cond delay="300"/>
                                      </p:stCondLst>
                                      <p:childTnLst>
                                        <p:set>
                                          <p:cBhvr>
                                            <p:cTn id="15" dur="1" fill="hold">
                                              <p:stCondLst>
                                                <p:cond delay="0"/>
                                              </p:stCondLst>
                                            </p:cTn>
                                            <p:tgtEl>
                                              <p:spTgt spid="73"/>
                                            </p:tgtEl>
                                            <p:attrNameLst>
                                              <p:attrName>style.visibility</p:attrName>
                                            </p:attrNameLst>
                                          </p:cBhvr>
                                          <p:to>
                                            <p:strVal val="visible"/>
                                          </p:to>
                                        </p:set>
                                        <p:anim calcmode="lin" valueType="num" p14:bounceEnd="52000">
                                          <p:cBhvr additive="base">
                                            <p:cTn id="16" dur="500" fill="hold"/>
                                            <p:tgtEl>
                                              <p:spTgt spid="73"/>
                                            </p:tgtEl>
                                            <p:attrNameLst>
                                              <p:attrName>ppt_x</p:attrName>
                                            </p:attrNameLst>
                                          </p:cBhvr>
                                          <p:tavLst>
                                            <p:tav tm="0">
                                              <p:val>
                                                <p:strVal val="0-#ppt_w/2"/>
                                              </p:val>
                                            </p:tav>
                                            <p:tav tm="100000">
                                              <p:val>
                                                <p:strVal val="#ppt_x"/>
                                              </p:val>
                                            </p:tav>
                                          </p:tavLst>
                                        </p:anim>
                                        <p:anim calcmode="lin" valueType="num" p14:bounceEnd="52000">
                                          <p:cBhvr additive="base">
                                            <p:cTn id="17" dur="500" fill="hold"/>
                                            <p:tgtEl>
                                              <p:spTgt spid="73"/>
                                            </p:tgtEl>
                                            <p:attrNameLst>
                                              <p:attrName>ppt_y</p:attrName>
                                            </p:attrNameLst>
                                          </p:cBhvr>
                                          <p:tavLst>
                                            <p:tav tm="0">
                                              <p:val>
                                                <p:strVal val="1+#ppt_h/2"/>
                                              </p:val>
                                            </p:tav>
                                            <p:tav tm="100000">
                                              <p:val>
                                                <p:strVal val="#ppt_y"/>
                                              </p:val>
                                            </p:tav>
                                          </p:tavLst>
                                        </p:anim>
                                      </p:childTnLst>
                                    </p:cTn>
                                  </p:par>
                                  <p:par>
                                    <p:cTn id="18" presetID="2" presetClass="entr" presetSubtype="12" accel="90000" fill="hold" nodeType="withEffect" p14:presetBounceEnd="52000">
                                      <p:stCondLst>
                                        <p:cond delay="600"/>
                                      </p:stCondLst>
                                      <p:childTnLst>
                                        <p:set>
                                          <p:cBhvr>
                                            <p:cTn id="19" dur="1" fill="hold">
                                              <p:stCondLst>
                                                <p:cond delay="0"/>
                                              </p:stCondLst>
                                            </p:cTn>
                                            <p:tgtEl>
                                              <p:spTgt spid="67"/>
                                            </p:tgtEl>
                                            <p:attrNameLst>
                                              <p:attrName>style.visibility</p:attrName>
                                            </p:attrNameLst>
                                          </p:cBhvr>
                                          <p:to>
                                            <p:strVal val="visible"/>
                                          </p:to>
                                        </p:set>
                                        <p:anim calcmode="lin" valueType="num" p14:bounceEnd="52000">
                                          <p:cBhvr additive="base">
                                            <p:cTn id="20" dur="500" fill="hold"/>
                                            <p:tgtEl>
                                              <p:spTgt spid="67"/>
                                            </p:tgtEl>
                                            <p:attrNameLst>
                                              <p:attrName>ppt_x</p:attrName>
                                            </p:attrNameLst>
                                          </p:cBhvr>
                                          <p:tavLst>
                                            <p:tav tm="0">
                                              <p:val>
                                                <p:strVal val="0-#ppt_w/2"/>
                                              </p:val>
                                            </p:tav>
                                            <p:tav tm="100000">
                                              <p:val>
                                                <p:strVal val="#ppt_x"/>
                                              </p:val>
                                            </p:tav>
                                          </p:tavLst>
                                        </p:anim>
                                        <p:anim calcmode="lin" valueType="num" p14:bounceEnd="52000">
                                          <p:cBhvr additive="base">
                                            <p:cTn id="21" dur="500" fill="hold"/>
                                            <p:tgtEl>
                                              <p:spTgt spid="67"/>
                                            </p:tgtEl>
                                            <p:attrNameLst>
                                              <p:attrName>ppt_y</p:attrName>
                                            </p:attrNameLst>
                                          </p:cBhvr>
                                          <p:tavLst>
                                            <p:tav tm="0">
                                              <p:val>
                                                <p:strVal val="1+#ppt_h/2"/>
                                              </p:val>
                                            </p:tav>
                                            <p:tav tm="100000">
                                              <p:val>
                                                <p:strVal val="#ppt_y"/>
                                              </p:val>
                                            </p:tav>
                                          </p:tavLst>
                                        </p:anim>
                                      </p:childTnLst>
                                    </p:cTn>
                                  </p:par>
                                  <p:par>
                                    <p:cTn id="22" presetID="2" presetClass="entr" presetSubtype="12" accel="90000" fill="hold" nodeType="withEffect" p14:presetBounceEnd="52000">
                                      <p:stCondLst>
                                        <p:cond delay="900"/>
                                      </p:stCondLst>
                                      <p:childTnLst>
                                        <p:set>
                                          <p:cBhvr>
                                            <p:cTn id="23" dur="1" fill="hold">
                                              <p:stCondLst>
                                                <p:cond delay="0"/>
                                              </p:stCondLst>
                                            </p:cTn>
                                            <p:tgtEl>
                                              <p:spTgt spid="70"/>
                                            </p:tgtEl>
                                            <p:attrNameLst>
                                              <p:attrName>style.visibility</p:attrName>
                                            </p:attrNameLst>
                                          </p:cBhvr>
                                          <p:to>
                                            <p:strVal val="visible"/>
                                          </p:to>
                                        </p:set>
                                        <p:anim calcmode="lin" valueType="num" p14:bounceEnd="52000">
                                          <p:cBhvr additive="base">
                                            <p:cTn id="24" dur="500" fill="hold"/>
                                            <p:tgtEl>
                                              <p:spTgt spid="70"/>
                                            </p:tgtEl>
                                            <p:attrNameLst>
                                              <p:attrName>ppt_x</p:attrName>
                                            </p:attrNameLst>
                                          </p:cBhvr>
                                          <p:tavLst>
                                            <p:tav tm="0">
                                              <p:val>
                                                <p:strVal val="0-#ppt_w/2"/>
                                              </p:val>
                                            </p:tav>
                                            <p:tav tm="100000">
                                              <p:val>
                                                <p:strVal val="#ppt_x"/>
                                              </p:val>
                                            </p:tav>
                                          </p:tavLst>
                                        </p:anim>
                                        <p:anim calcmode="lin" valueType="num" p14:bounceEnd="52000">
                                          <p:cBhvr additive="base">
                                            <p:cTn id="25" dur="500" fill="hold"/>
                                            <p:tgtEl>
                                              <p:spTgt spid="70"/>
                                            </p:tgtEl>
                                            <p:attrNameLst>
                                              <p:attrName>ppt_y</p:attrName>
                                            </p:attrNameLst>
                                          </p:cBhvr>
                                          <p:tavLst>
                                            <p:tav tm="0">
                                              <p:val>
                                                <p:strVal val="1+#ppt_h/2"/>
                                              </p:val>
                                            </p:tav>
                                            <p:tav tm="100000">
                                              <p:val>
                                                <p:strVal val="#ppt_y"/>
                                              </p:val>
                                            </p:tav>
                                          </p:tavLst>
                                        </p:anim>
                                      </p:childTnLst>
                                    </p:cTn>
                                  </p:par>
                                  <p:par>
                                    <p:cTn id="26" presetID="2" presetClass="entr" presetSubtype="3" accel="90000" fill="hold" nodeType="withEffect" p14:presetBounceEnd="52000">
                                      <p:stCondLst>
                                        <p:cond delay="0"/>
                                      </p:stCondLst>
                                      <p:childTnLst>
                                        <p:set>
                                          <p:cBhvr>
                                            <p:cTn id="27" dur="1" fill="hold">
                                              <p:stCondLst>
                                                <p:cond delay="0"/>
                                              </p:stCondLst>
                                            </p:cTn>
                                            <p:tgtEl>
                                              <p:spTgt spid="85"/>
                                            </p:tgtEl>
                                            <p:attrNameLst>
                                              <p:attrName>style.visibility</p:attrName>
                                            </p:attrNameLst>
                                          </p:cBhvr>
                                          <p:to>
                                            <p:strVal val="visible"/>
                                          </p:to>
                                        </p:set>
                                        <p:anim calcmode="lin" valueType="num" p14:bounceEnd="52000">
                                          <p:cBhvr additive="base">
                                            <p:cTn id="28" dur="500" fill="hold"/>
                                            <p:tgtEl>
                                              <p:spTgt spid="85"/>
                                            </p:tgtEl>
                                            <p:attrNameLst>
                                              <p:attrName>ppt_x</p:attrName>
                                            </p:attrNameLst>
                                          </p:cBhvr>
                                          <p:tavLst>
                                            <p:tav tm="0">
                                              <p:val>
                                                <p:strVal val="1+#ppt_w/2"/>
                                              </p:val>
                                            </p:tav>
                                            <p:tav tm="100000">
                                              <p:val>
                                                <p:strVal val="#ppt_x"/>
                                              </p:val>
                                            </p:tav>
                                          </p:tavLst>
                                        </p:anim>
                                        <p:anim calcmode="lin" valueType="num" p14:bounceEnd="52000">
                                          <p:cBhvr additive="base">
                                            <p:cTn id="29" dur="500" fill="hold"/>
                                            <p:tgtEl>
                                              <p:spTgt spid="85"/>
                                            </p:tgtEl>
                                            <p:attrNameLst>
                                              <p:attrName>ppt_y</p:attrName>
                                            </p:attrNameLst>
                                          </p:cBhvr>
                                          <p:tavLst>
                                            <p:tav tm="0">
                                              <p:val>
                                                <p:strVal val="0-#ppt_h/2"/>
                                              </p:val>
                                            </p:tav>
                                            <p:tav tm="100000">
                                              <p:val>
                                                <p:strVal val="#ppt_y"/>
                                              </p:val>
                                            </p:tav>
                                          </p:tavLst>
                                        </p:anim>
                                      </p:childTnLst>
                                    </p:cTn>
                                  </p:par>
                                  <p:par>
                                    <p:cTn id="30" presetID="2" presetClass="entr" presetSubtype="3" accel="90000" fill="hold" nodeType="withEffect" p14:presetBounceEnd="52000">
                                      <p:stCondLst>
                                        <p:cond delay="300"/>
                                      </p:stCondLst>
                                      <p:childTnLst>
                                        <p:set>
                                          <p:cBhvr>
                                            <p:cTn id="31" dur="1" fill="hold">
                                              <p:stCondLst>
                                                <p:cond delay="0"/>
                                              </p:stCondLst>
                                            </p:cTn>
                                            <p:tgtEl>
                                              <p:spTgt spid="77"/>
                                            </p:tgtEl>
                                            <p:attrNameLst>
                                              <p:attrName>style.visibility</p:attrName>
                                            </p:attrNameLst>
                                          </p:cBhvr>
                                          <p:to>
                                            <p:strVal val="visible"/>
                                          </p:to>
                                        </p:set>
                                        <p:anim calcmode="lin" valueType="num" p14:bounceEnd="52000">
                                          <p:cBhvr additive="base">
                                            <p:cTn id="32" dur="500" fill="hold"/>
                                            <p:tgtEl>
                                              <p:spTgt spid="77"/>
                                            </p:tgtEl>
                                            <p:attrNameLst>
                                              <p:attrName>ppt_x</p:attrName>
                                            </p:attrNameLst>
                                          </p:cBhvr>
                                          <p:tavLst>
                                            <p:tav tm="0">
                                              <p:val>
                                                <p:strVal val="1+#ppt_w/2"/>
                                              </p:val>
                                            </p:tav>
                                            <p:tav tm="100000">
                                              <p:val>
                                                <p:strVal val="#ppt_x"/>
                                              </p:val>
                                            </p:tav>
                                          </p:tavLst>
                                        </p:anim>
                                        <p:anim calcmode="lin" valueType="num" p14:bounceEnd="52000">
                                          <p:cBhvr additive="base">
                                            <p:cTn id="33" dur="500" fill="hold"/>
                                            <p:tgtEl>
                                              <p:spTgt spid="77"/>
                                            </p:tgtEl>
                                            <p:attrNameLst>
                                              <p:attrName>ppt_y</p:attrName>
                                            </p:attrNameLst>
                                          </p:cBhvr>
                                          <p:tavLst>
                                            <p:tav tm="0">
                                              <p:val>
                                                <p:strVal val="0-#ppt_h/2"/>
                                              </p:val>
                                            </p:tav>
                                            <p:tav tm="100000">
                                              <p:val>
                                                <p:strVal val="#ppt_y"/>
                                              </p:val>
                                            </p:tav>
                                          </p:tavLst>
                                        </p:anim>
                                      </p:childTnLst>
                                    </p:cTn>
                                  </p:par>
                                  <p:par>
                                    <p:cTn id="34" presetID="2" presetClass="entr" presetSubtype="3" accel="90000" fill="hold" nodeType="withEffect" p14:presetBounceEnd="52000">
                                      <p:stCondLst>
                                        <p:cond delay="600"/>
                                      </p:stCondLst>
                                      <p:childTnLst>
                                        <p:set>
                                          <p:cBhvr>
                                            <p:cTn id="35" dur="1" fill="hold">
                                              <p:stCondLst>
                                                <p:cond delay="0"/>
                                              </p:stCondLst>
                                            </p:cTn>
                                            <p:tgtEl>
                                              <p:spTgt spid="80"/>
                                            </p:tgtEl>
                                            <p:attrNameLst>
                                              <p:attrName>style.visibility</p:attrName>
                                            </p:attrNameLst>
                                          </p:cBhvr>
                                          <p:to>
                                            <p:strVal val="visible"/>
                                          </p:to>
                                        </p:set>
                                        <p:anim calcmode="lin" valueType="num" p14:bounceEnd="52000">
                                          <p:cBhvr additive="base">
                                            <p:cTn id="36" dur="500" fill="hold"/>
                                            <p:tgtEl>
                                              <p:spTgt spid="80"/>
                                            </p:tgtEl>
                                            <p:attrNameLst>
                                              <p:attrName>ppt_x</p:attrName>
                                            </p:attrNameLst>
                                          </p:cBhvr>
                                          <p:tavLst>
                                            <p:tav tm="0">
                                              <p:val>
                                                <p:strVal val="1+#ppt_w/2"/>
                                              </p:val>
                                            </p:tav>
                                            <p:tav tm="100000">
                                              <p:val>
                                                <p:strVal val="#ppt_x"/>
                                              </p:val>
                                            </p:tav>
                                          </p:tavLst>
                                        </p:anim>
                                        <p:anim calcmode="lin" valueType="num" p14:bounceEnd="52000">
                                          <p:cBhvr additive="base">
                                            <p:cTn id="37" dur="500" fill="hold"/>
                                            <p:tgtEl>
                                              <p:spTgt spid="80"/>
                                            </p:tgtEl>
                                            <p:attrNameLst>
                                              <p:attrName>ppt_y</p:attrName>
                                            </p:attrNameLst>
                                          </p:cBhvr>
                                          <p:tavLst>
                                            <p:tav tm="0">
                                              <p:val>
                                                <p:strVal val="0-#ppt_h/2"/>
                                              </p:val>
                                            </p:tav>
                                            <p:tav tm="100000">
                                              <p:val>
                                                <p:strVal val="#ppt_y"/>
                                              </p:val>
                                            </p:tav>
                                          </p:tavLst>
                                        </p:anim>
                                      </p:childTnLst>
                                    </p:cTn>
                                  </p:par>
                                  <p:par>
                                    <p:cTn id="38" presetID="2" presetClass="entr" presetSubtype="3" accel="90000" fill="hold" nodeType="withEffect" p14:presetBounceEnd="52000">
                                      <p:stCondLst>
                                        <p:cond delay="900"/>
                                      </p:stCondLst>
                                      <p:childTnLst>
                                        <p:set>
                                          <p:cBhvr>
                                            <p:cTn id="39" dur="1" fill="hold">
                                              <p:stCondLst>
                                                <p:cond delay="0"/>
                                              </p:stCondLst>
                                            </p:cTn>
                                            <p:tgtEl>
                                              <p:spTgt spid="88"/>
                                            </p:tgtEl>
                                            <p:attrNameLst>
                                              <p:attrName>style.visibility</p:attrName>
                                            </p:attrNameLst>
                                          </p:cBhvr>
                                          <p:to>
                                            <p:strVal val="visible"/>
                                          </p:to>
                                        </p:set>
                                        <p:anim calcmode="lin" valueType="num" p14:bounceEnd="52000">
                                          <p:cBhvr additive="base">
                                            <p:cTn id="40" dur="500" fill="hold"/>
                                            <p:tgtEl>
                                              <p:spTgt spid="88"/>
                                            </p:tgtEl>
                                            <p:attrNameLst>
                                              <p:attrName>ppt_x</p:attrName>
                                            </p:attrNameLst>
                                          </p:cBhvr>
                                          <p:tavLst>
                                            <p:tav tm="0">
                                              <p:val>
                                                <p:strVal val="1+#ppt_w/2"/>
                                              </p:val>
                                            </p:tav>
                                            <p:tav tm="100000">
                                              <p:val>
                                                <p:strVal val="#ppt_x"/>
                                              </p:val>
                                            </p:tav>
                                          </p:tavLst>
                                        </p:anim>
                                        <p:anim calcmode="lin" valueType="num" p14:bounceEnd="52000">
                                          <p:cBhvr additive="base">
                                            <p:cTn id="41" dur="500" fill="hold"/>
                                            <p:tgtEl>
                                              <p:spTgt spid="88"/>
                                            </p:tgtEl>
                                            <p:attrNameLst>
                                              <p:attrName>ppt_y</p:attrName>
                                            </p:attrNameLst>
                                          </p:cBhvr>
                                          <p:tavLst>
                                            <p:tav tm="0">
                                              <p:val>
                                                <p:strVal val="0-#ppt_h/2"/>
                                              </p:val>
                                            </p:tav>
                                            <p:tav tm="100000">
                                              <p:val>
                                                <p:strVal val="#ppt_y"/>
                                              </p:val>
                                            </p:tav>
                                          </p:tavLst>
                                        </p:anim>
                                      </p:childTnLst>
                                    </p:cTn>
                                  </p:par>
                                </p:childTnLst>
                              </p:cTn>
                            </p:par>
                            <p:par>
                              <p:cTn id="42" fill="hold">
                                <p:stCondLst>
                                  <p:cond delay="1900"/>
                                </p:stCondLst>
                                <p:childTnLst>
                                  <p:par>
                                    <p:cTn id="43" presetID="23" presetClass="entr" presetSubtype="16" fill="hold" nodeType="afterEffect">
                                      <p:stCondLst>
                                        <p:cond delay="0"/>
                                      </p:stCondLst>
                                      <p:childTnLst>
                                        <p:set>
                                          <p:cBhvr>
                                            <p:cTn id="44" dur="1" fill="hold">
                                              <p:stCondLst>
                                                <p:cond delay="0"/>
                                              </p:stCondLst>
                                            </p:cTn>
                                            <p:tgtEl>
                                              <p:spTgt spid="50"/>
                                            </p:tgtEl>
                                            <p:attrNameLst>
                                              <p:attrName>style.visibility</p:attrName>
                                            </p:attrNameLst>
                                          </p:cBhvr>
                                          <p:to>
                                            <p:strVal val="visible"/>
                                          </p:to>
                                        </p:set>
                                        <p:anim calcmode="lin" valueType="num">
                                          <p:cBhvr>
                                            <p:cTn id="45" dur="500" fill="hold"/>
                                            <p:tgtEl>
                                              <p:spTgt spid="50"/>
                                            </p:tgtEl>
                                            <p:attrNameLst>
                                              <p:attrName>ppt_w</p:attrName>
                                            </p:attrNameLst>
                                          </p:cBhvr>
                                          <p:tavLst>
                                            <p:tav tm="0">
                                              <p:val>
                                                <p:fltVal val="0"/>
                                              </p:val>
                                            </p:tav>
                                            <p:tav tm="100000">
                                              <p:val>
                                                <p:strVal val="#ppt_w"/>
                                              </p:val>
                                            </p:tav>
                                          </p:tavLst>
                                        </p:anim>
                                        <p:anim calcmode="lin" valueType="num">
                                          <p:cBhvr>
                                            <p:cTn id="46" dur="500" fill="hold"/>
                                            <p:tgtEl>
                                              <p:spTgt spid="50"/>
                                            </p:tgtEl>
                                            <p:attrNameLst>
                                              <p:attrName>ppt_h</p:attrName>
                                            </p:attrNameLst>
                                          </p:cBhvr>
                                          <p:tavLst>
                                            <p:tav tm="0">
                                              <p:val>
                                                <p:fltVal val="0"/>
                                              </p:val>
                                            </p:tav>
                                            <p:tav tm="100000">
                                              <p:val>
                                                <p:strVal val="#ppt_h"/>
                                              </p:val>
                                            </p:tav>
                                          </p:tavLst>
                                        </p:anim>
                                      </p:childTnLst>
                                    </p:cTn>
                                  </p:par>
                                  <p:par>
                                    <p:cTn id="47" presetID="10" presetClass="entr" presetSubtype="0" fill="hold" grpId="0" nodeType="withEffect">
                                      <p:stCondLst>
                                        <p:cond delay="200"/>
                                      </p:stCondLst>
                                      <p:childTnLst>
                                        <p:set>
                                          <p:cBhvr>
                                            <p:cTn id="48" dur="1" fill="hold">
                                              <p:stCondLst>
                                                <p:cond delay="0"/>
                                              </p:stCondLst>
                                            </p:cTn>
                                            <p:tgtEl>
                                              <p:spTgt spid="49"/>
                                            </p:tgtEl>
                                            <p:attrNameLst>
                                              <p:attrName>style.visibility</p:attrName>
                                            </p:attrNameLst>
                                          </p:cBhvr>
                                          <p:to>
                                            <p:strVal val="visible"/>
                                          </p:to>
                                        </p:set>
                                        <p:animEffect transition="in" filter="fade">
                                          <p:cBhvr>
                                            <p:cTn id="49" dur="900"/>
                                            <p:tgtEl>
                                              <p:spTgt spid="49"/>
                                            </p:tgtEl>
                                          </p:cBhvr>
                                        </p:animEffect>
                                      </p:childTnLst>
                                    </p:cTn>
                                  </p:par>
                                </p:childTnLst>
                              </p:cTn>
                            </p:par>
                            <p:par>
                              <p:cTn id="50" fill="hold">
                                <p:stCondLst>
                                  <p:cond delay="3000"/>
                                </p:stCondLst>
                                <p:childTnLst>
                                  <p:par>
                                    <p:cTn id="51" presetID="47" presetClass="entr" presetSubtype="0" fill="hold" grpId="0" nodeType="afterEffect">
                                      <p:stCondLst>
                                        <p:cond delay="0"/>
                                      </p:stCondLst>
                                      <p:childTnLst>
                                        <p:set>
                                          <p:cBhvr>
                                            <p:cTn id="52" dur="1" fill="hold">
                                              <p:stCondLst>
                                                <p:cond delay="0"/>
                                              </p:stCondLst>
                                            </p:cTn>
                                            <p:tgtEl>
                                              <p:spTgt spid="76"/>
                                            </p:tgtEl>
                                            <p:attrNameLst>
                                              <p:attrName>style.visibility</p:attrName>
                                            </p:attrNameLst>
                                          </p:cBhvr>
                                          <p:to>
                                            <p:strVal val="visible"/>
                                          </p:to>
                                        </p:set>
                                        <p:animEffect transition="in" filter="fade">
                                          <p:cBhvr>
                                            <p:cTn id="53" dur="500"/>
                                            <p:tgtEl>
                                              <p:spTgt spid="76"/>
                                            </p:tgtEl>
                                          </p:cBhvr>
                                        </p:animEffect>
                                        <p:anim calcmode="lin" valueType="num">
                                          <p:cBhvr>
                                            <p:cTn id="54" dur="500" fill="hold"/>
                                            <p:tgtEl>
                                              <p:spTgt spid="76"/>
                                            </p:tgtEl>
                                            <p:attrNameLst>
                                              <p:attrName>ppt_x</p:attrName>
                                            </p:attrNameLst>
                                          </p:cBhvr>
                                          <p:tavLst>
                                            <p:tav tm="0">
                                              <p:val>
                                                <p:strVal val="#ppt_x"/>
                                              </p:val>
                                            </p:tav>
                                            <p:tav tm="100000">
                                              <p:val>
                                                <p:strVal val="#ppt_x"/>
                                              </p:val>
                                            </p:tav>
                                          </p:tavLst>
                                        </p:anim>
                                        <p:anim calcmode="lin" valueType="num">
                                          <p:cBhvr>
                                            <p:cTn id="55" dur="500" fill="hold"/>
                                            <p:tgtEl>
                                              <p:spTgt spid="76"/>
                                            </p:tgtEl>
                                            <p:attrNameLst>
                                              <p:attrName>ppt_y</p:attrName>
                                            </p:attrNameLst>
                                          </p:cBhvr>
                                          <p:tavLst>
                                            <p:tav tm="0">
                                              <p:val>
                                                <p:strVal val="#ppt_y-.1"/>
                                              </p:val>
                                            </p:tav>
                                            <p:tav tm="100000">
                                              <p:val>
                                                <p:strVal val="#ppt_y"/>
                                              </p:val>
                                            </p:tav>
                                          </p:tavLst>
                                        </p:anim>
                                      </p:childTnLst>
                                    </p:cTn>
                                  </p:par>
                                </p:childTnLst>
                              </p:cTn>
                            </p:par>
                            <p:par>
                              <p:cTn id="56" fill="hold">
                                <p:stCondLst>
                                  <p:cond delay="3500"/>
                                </p:stCondLst>
                                <p:childTnLst>
                                  <p:par>
                                    <p:cTn id="57" presetID="2" presetClass="entr" presetSubtype="4" fill="hold" grpId="0" nodeType="afterEffect">
                                      <p:stCondLst>
                                        <p:cond delay="0"/>
                                      </p:stCondLst>
                                      <p:childTnLst>
                                        <p:set>
                                          <p:cBhvr>
                                            <p:cTn id="58" dur="1" fill="hold">
                                              <p:stCondLst>
                                                <p:cond delay="0"/>
                                              </p:stCondLst>
                                            </p:cTn>
                                            <p:tgtEl>
                                              <p:spTgt spid="37"/>
                                            </p:tgtEl>
                                            <p:attrNameLst>
                                              <p:attrName>style.visibility</p:attrName>
                                            </p:attrNameLst>
                                          </p:cBhvr>
                                          <p:to>
                                            <p:strVal val="visible"/>
                                          </p:to>
                                        </p:set>
                                        <p:anim calcmode="lin" valueType="num">
                                          <p:cBhvr additive="base">
                                            <p:cTn id="59" dur="500" fill="hold"/>
                                            <p:tgtEl>
                                              <p:spTgt spid="37"/>
                                            </p:tgtEl>
                                            <p:attrNameLst>
                                              <p:attrName>ppt_x</p:attrName>
                                            </p:attrNameLst>
                                          </p:cBhvr>
                                          <p:tavLst>
                                            <p:tav tm="0">
                                              <p:val>
                                                <p:strVal val="#ppt_x"/>
                                              </p:val>
                                            </p:tav>
                                            <p:tav tm="100000">
                                              <p:val>
                                                <p:strVal val="#ppt_x"/>
                                              </p:val>
                                            </p:tav>
                                          </p:tavLst>
                                        </p:anim>
                                        <p:anim calcmode="lin" valueType="num">
                                          <p:cBhvr additive="base">
                                            <p:cTn id="60" dur="500" fill="hold"/>
                                            <p:tgtEl>
                                              <p:spTgt spid="37"/>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200"/>
                                      </p:stCondLst>
                                      <p:childTnLst>
                                        <p:set>
                                          <p:cBhvr>
                                            <p:cTn id="62" dur="1" fill="hold">
                                              <p:stCondLst>
                                                <p:cond delay="0"/>
                                              </p:stCondLst>
                                            </p:cTn>
                                            <p:tgtEl>
                                              <p:spTgt spid="41"/>
                                            </p:tgtEl>
                                            <p:attrNameLst>
                                              <p:attrName>style.visibility</p:attrName>
                                            </p:attrNameLst>
                                          </p:cBhvr>
                                          <p:to>
                                            <p:strVal val="visible"/>
                                          </p:to>
                                        </p:set>
                                        <p:anim calcmode="lin" valueType="num">
                                          <p:cBhvr additive="base">
                                            <p:cTn id="63" dur="500" fill="hold"/>
                                            <p:tgtEl>
                                              <p:spTgt spid="41"/>
                                            </p:tgtEl>
                                            <p:attrNameLst>
                                              <p:attrName>ppt_x</p:attrName>
                                            </p:attrNameLst>
                                          </p:cBhvr>
                                          <p:tavLst>
                                            <p:tav tm="0">
                                              <p:val>
                                                <p:strVal val="#ppt_x"/>
                                              </p:val>
                                            </p:tav>
                                            <p:tav tm="100000">
                                              <p:val>
                                                <p:strVal val="#ppt_x"/>
                                              </p:val>
                                            </p:tav>
                                          </p:tavLst>
                                        </p:anim>
                                        <p:anim calcmode="lin" valueType="num">
                                          <p:cBhvr additive="base">
                                            <p:cTn id="64" dur="500" fill="hold"/>
                                            <p:tgtEl>
                                              <p:spTgt spid="41"/>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400"/>
                                      </p:stCondLst>
                                      <p:childTnLst>
                                        <p:set>
                                          <p:cBhvr>
                                            <p:cTn id="66" dur="1" fill="hold">
                                              <p:stCondLst>
                                                <p:cond delay="0"/>
                                              </p:stCondLst>
                                            </p:cTn>
                                            <p:tgtEl>
                                              <p:spTgt spid="42"/>
                                            </p:tgtEl>
                                            <p:attrNameLst>
                                              <p:attrName>style.visibility</p:attrName>
                                            </p:attrNameLst>
                                          </p:cBhvr>
                                          <p:to>
                                            <p:strVal val="visible"/>
                                          </p:to>
                                        </p:set>
                                        <p:anim calcmode="lin" valueType="num">
                                          <p:cBhvr additive="base">
                                            <p:cTn id="67" dur="500" fill="hold"/>
                                            <p:tgtEl>
                                              <p:spTgt spid="42"/>
                                            </p:tgtEl>
                                            <p:attrNameLst>
                                              <p:attrName>ppt_x</p:attrName>
                                            </p:attrNameLst>
                                          </p:cBhvr>
                                          <p:tavLst>
                                            <p:tav tm="0">
                                              <p:val>
                                                <p:strVal val="#ppt_x"/>
                                              </p:val>
                                            </p:tav>
                                            <p:tav tm="100000">
                                              <p:val>
                                                <p:strVal val="#ppt_x"/>
                                              </p:val>
                                            </p:tav>
                                          </p:tavLst>
                                        </p:anim>
                                        <p:anim calcmode="lin" valueType="num">
                                          <p:cBhvr additive="base">
                                            <p:cTn id="68" dur="500" fill="hold"/>
                                            <p:tgtEl>
                                              <p:spTgt spid="42"/>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600"/>
                                      </p:stCondLst>
                                      <p:childTnLst>
                                        <p:set>
                                          <p:cBhvr>
                                            <p:cTn id="70" dur="1" fill="hold">
                                              <p:stCondLst>
                                                <p:cond delay="0"/>
                                              </p:stCondLst>
                                            </p:cTn>
                                            <p:tgtEl>
                                              <p:spTgt spid="43"/>
                                            </p:tgtEl>
                                            <p:attrNameLst>
                                              <p:attrName>style.visibility</p:attrName>
                                            </p:attrNameLst>
                                          </p:cBhvr>
                                          <p:to>
                                            <p:strVal val="visible"/>
                                          </p:to>
                                        </p:set>
                                        <p:anim calcmode="lin" valueType="num">
                                          <p:cBhvr additive="base">
                                            <p:cTn id="71" dur="500" fill="hold"/>
                                            <p:tgtEl>
                                              <p:spTgt spid="43"/>
                                            </p:tgtEl>
                                            <p:attrNameLst>
                                              <p:attrName>ppt_x</p:attrName>
                                            </p:attrNameLst>
                                          </p:cBhvr>
                                          <p:tavLst>
                                            <p:tav tm="0">
                                              <p:val>
                                                <p:strVal val="#ppt_x"/>
                                              </p:val>
                                            </p:tav>
                                            <p:tav tm="100000">
                                              <p:val>
                                                <p:strVal val="#ppt_x"/>
                                              </p:val>
                                            </p:tav>
                                          </p:tavLst>
                                        </p:anim>
                                        <p:anim calcmode="lin" valueType="num">
                                          <p:cBhvr additive="base">
                                            <p:cTn id="72" dur="500" fill="hold"/>
                                            <p:tgtEl>
                                              <p:spTgt spid="43"/>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800"/>
                                      </p:stCondLst>
                                      <p:childTnLst>
                                        <p:set>
                                          <p:cBhvr>
                                            <p:cTn id="74" dur="1" fill="hold">
                                              <p:stCondLst>
                                                <p:cond delay="0"/>
                                              </p:stCondLst>
                                            </p:cTn>
                                            <p:tgtEl>
                                              <p:spTgt spid="44"/>
                                            </p:tgtEl>
                                            <p:attrNameLst>
                                              <p:attrName>style.visibility</p:attrName>
                                            </p:attrNameLst>
                                          </p:cBhvr>
                                          <p:to>
                                            <p:strVal val="visible"/>
                                          </p:to>
                                        </p:set>
                                        <p:anim calcmode="lin" valueType="num">
                                          <p:cBhvr additive="base">
                                            <p:cTn id="75" dur="500" fill="hold"/>
                                            <p:tgtEl>
                                              <p:spTgt spid="44"/>
                                            </p:tgtEl>
                                            <p:attrNameLst>
                                              <p:attrName>ppt_x</p:attrName>
                                            </p:attrNameLst>
                                          </p:cBhvr>
                                          <p:tavLst>
                                            <p:tav tm="0">
                                              <p:val>
                                                <p:strVal val="#ppt_x"/>
                                              </p:val>
                                            </p:tav>
                                            <p:tav tm="100000">
                                              <p:val>
                                                <p:strVal val="#ppt_x"/>
                                              </p:val>
                                            </p:tav>
                                          </p:tavLst>
                                        </p:anim>
                                        <p:anim calcmode="lin" valueType="num">
                                          <p:cBhvr additive="base">
                                            <p:cTn id="76" dur="500" fill="hold"/>
                                            <p:tgtEl>
                                              <p:spTgt spid="44"/>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1000"/>
                                      </p:stCondLst>
                                      <p:childTnLst>
                                        <p:set>
                                          <p:cBhvr>
                                            <p:cTn id="78" dur="1" fill="hold">
                                              <p:stCondLst>
                                                <p:cond delay="0"/>
                                              </p:stCondLst>
                                            </p:cTn>
                                            <p:tgtEl>
                                              <p:spTgt spid="45"/>
                                            </p:tgtEl>
                                            <p:attrNameLst>
                                              <p:attrName>style.visibility</p:attrName>
                                            </p:attrNameLst>
                                          </p:cBhvr>
                                          <p:to>
                                            <p:strVal val="visible"/>
                                          </p:to>
                                        </p:set>
                                        <p:anim calcmode="lin" valueType="num">
                                          <p:cBhvr additive="base">
                                            <p:cTn id="79" dur="500" fill="hold"/>
                                            <p:tgtEl>
                                              <p:spTgt spid="45"/>
                                            </p:tgtEl>
                                            <p:attrNameLst>
                                              <p:attrName>ppt_x</p:attrName>
                                            </p:attrNameLst>
                                          </p:cBhvr>
                                          <p:tavLst>
                                            <p:tav tm="0">
                                              <p:val>
                                                <p:strVal val="#ppt_x"/>
                                              </p:val>
                                            </p:tav>
                                            <p:tav tm="100000">
                                              <p:val>
                                                <p:strVal val="#ppt_x"/>
                                              </p:val>
                                            </p:tav>
                                          </p:tavLst>
                                        </p:anim>
                                        <p:anim calcmode="lin" valueType="num">
                                          <p:cBhvr additive="base">
                                            <p:cTn id="80" dur="500" fill="hold"/>
                                            <p:tgtEl>
                                              <p:spTgt spid="45"/>
                                            </p:tgtEl>
                                            <p:attrNameLst>
                                              <p:attrName>ppt_y</p:attrName>
                                            </p:attrNameLst>
                                          </p:cBhvr>
                                          <p:tavLst>
                                            <p:tav tm="0">
                                              <p:val>
                                                <p:strVal val="1+#ppt_h/2"/>
                                              </p:val>
                                            </p:tav>
                                            <p:tav tm="100000">
                                              <p:val>
                                                <p:strVal val="#ppt_y"/>
                                              </p:val>
                                            </p:tav>
                                          </p:tavLst>
                                        </p:anim>
                                      </p:childTnLst>
                                    </p:cTn>
                                  </p:par>
                                </p:childTnLst>
                              </p:cTn>
                            </p:par>
                            <p:par>
                              <p:cTn id="81" fill="hold">
                                <p:stCondLst>
                                  <p:cond delay="5000"/>
                                </p:stCondLst>
                                <p:childTnLst>
                                  <p:par>
                                    <p:cTn id="82" presetID="10" presetClass="entr" presetSubtype="0" fill="hold" grpId="0" nodeType="afterEffect">
                                      <p:stCondLst>
                                        <p:cond delay="0"/>
                                      </p:stCondLst>
                                      <p:childTnLst>
                                        <p:set>
                                          <p:cBhvr>
                                            <p:cTn id="83" dur="1" fill="hold">
                                              <p:stCondLst>
                                                <p:cond delay="0"/>
                                              </p:stCondLst>
                                            </p:cTn>
                                            <p:tgtEl>
                                              <p:spTgt spid="91"/>
                                            </p:tgtEl>
                                            <p:attrNameLst>
                                              <p:attrName>style.visibility</p:attrName>
                                            </p:attrNameLst>
                                          </p:cBhvr>
                                          <p:to>
                                            <p:strVal val="visible"/>
                                          </p:to>
                                        </p:set>
                                        <p:animEffect transition="in" filter="fade">
                                          <p:cBhvr>
                                            <p:cTn id="84"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7" grpId="0"/>
          <p:bldP spid="41" grpId="0"/>
          <p:bldP spid="42" grpId="0"/>
          <p:bldP spid="43" grpId="0"/>
          <p:bldP spid="44" grpId="0"/>
          <p:bldP spid="45" grpId="0"/>
          <p:bldP spid="49" grpId="0" animBg="1"/>
          <p:bldP spid="76" grpId="0"/>
          <p:bldP spid="9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p:tgtEl>
                                              <p:spTgt spid="34"/>
                                            </p:tgtEl>
                                            <p:attrNameLst>
                                              <p:attrName>ppt_x</p:attrName>
                                            </p:attrNameLst>
                                          </p:cBhvr>
                                          <p:tavLst>
                                            <p:tav tm="0">
                                              <p:val>
                                                <p:strVal val="#ppt_x-#ppt_w*1.125000"/>
                                              </p:val>
                                            </p:tav>
                                            <p:tav tm="100000">
                                              <p:val>
                                                <p:strVal val="#ppt_x"/>
                                              </p:val>
                                            </p:tav>
                                          </p:tavLst>
                                        </p:anim>
                                        <p:animEffect transition="in" filter="wipe(right)">
                                          <p:cBhvr>
                                            <p:cTn id="8" dur="500"/>
                                            <p:tgtEl>
                                              <p:spTgt spid="34"/>
                                            </p:tgtEl>
                                          </p:cBhvr>
                                        </p:animEffect>
                                      </p:childTnLst>
                                    </p:cTn>
                                  </p:par>
                                </p:childTnLst>
                              </p:cTn>
                            </p:par>
                            <p:par>
                              <p:cTn id="9" fill="hold">
                                <p:stCondLst>
                                  <p:cond delay="500"/>
                                </p:stCondLst>
                                <p:childTnLst>
                                  <p:par>
                                    <p:cTn id="10" presetID="2" presetClass="entr" presetSubtype="12" fill="hold" nodeType="afterEffect">
                                      <p:stCondLst>
                                        <p:cond delay="0"/>
                                      </p:stCondLst>
                                      <p:childTnLst>
                                        <p:set>
                                          <p:cBhvr>
                                            <p:cTn id="11" dur="1" fill="hold">
                                              <p:stCondLst>
                                                <p:cond delay="0"/>
                                              </p:stCondLst>
                                            </p:cTn>
                                            <p:tgtEl>
                                              <p:spTgt spid="46"/>
                                            </p:tgtEl>
                                            <p:attrNameLst>
                                              <p:attrName>style.visibility</p:attrName>
                                            </p:attrNameLst>
                                          </p:cBhvr>
                                          <p:to>
                                            <p:strVal val="visible"/>
                                          </p:to>
                                        </p:set>
                                        <p:anim calcmode="lin" valueType="num">
                                          <p:cBhvr additive="base">
                                            <p:cTn id="12" dur="500" fill="hold"/>
                                            <p:tgtEl>
                                              <p:spTgt spid="46"/>
                                            </p:tgtEl>
                                            <p:attrNameLst>
                                              <p:attrName>ppt_x</p:attrName>
                                            </p:attrNameLst>
                                          </p:cBhvr>
                                          <p:tavLst>
                                            <p:tav tm="0">
                                              <p:val>
                                                <p:strVal val="0-#ppt_w/2"/>
                                              </p:val>
                                            </p:tav>
                                            <p:tav tm="100000">
                                              <p:val>
                                                <p:strVal val="#ppt_x"/>
                                              </p:val>
                                            </p:tav>
                                          </p:tavLst>
                                        </p:anim>
                                        <p:anim calcmode="lin" valueType="num">
                                          <p:cBhvr additive="base">
                                            <p:cTn id="13" dur="500" fill="hold"/>
                                            <p:tgtEl>
                                              <p:spTgt spid="46"/>
                                            </p:tgtEl>
                                            <p:attrNameLst>
                                              <p:attrName>ppt_y</p:attrName>
                                            </p:attrNameLst>
                                          </p:cBhvr>
                                          <p:tavLst>
                                            <p:tav tm="0">
                                              <p:val>
                                                <p:strVal val="1+#ppt_h/2"/>
                                              </p:val>
                                            </p:tav>
                                            <p:tav tm="100000">
                                              <p:val>
                                                <p:strVal val="#ppt_y"/>
                                              </p:val>
                                            </p:tav>
                                          </p:tavLst>
                                        </p:anim>
                                      </p:childTnLst>
                                    </p:cTn>
                                  </p:par>
                                  <p:par>
                                    <p:cTn id="14" presetID="2" presetClass="entr" presetSubtype="12" accel="90000" fill="hold" nodeType="withEffect">
                                      <p:stCondLst>
                                        <p:cond delay="300"/>
                                      </p:stCondLst>
                                      <p:childTnLst>
                                        <p:set>
                                          <p:cBhvr>
                                            <p:cTn id="15" dur="1" fill="hold">
                                              <p:stCondLst>
                                                <p:cond delay="0"/>
                                              </p:stCondLst>
                                            </p:cTn>
                                            <p:tgtEl>
                                              <p:spTgt spid="73"/>
                                            </p:tgtEl>
                                            <p:attrNameLst>
                                              <p:attrName>style.visibility</p:attrName>
                                            </p:attrNameLst>
                                          </p:cBhvr>
                                          <p:to>
                                            <p:strVal val="visible"/>
                                          </p:to>
                                        </p:set>
                                        <p:anim calcmode="lin" valueType="num">
                                          <p:cBhvr additive="base">
                                            <p:cTn id="16" dur="500" fill="hold"/>
                                            <p:tgtEl>
                                              <p:spTgt spid="73"/>
                                            </p:tgtEl>
                                            <p:attrNameLst>
                                              <p:attrName>ppt_x</p:attrName>
                                            </p:attrNameLst>
                                          </p:cBhvr>
                                          <p:tavLst>
                                            <p:tav tm="0">
                                              <p:val>
                                                <p:strVal val="0-#ppt_w/2"/>
                                              </p:val>
                                            </p:tav>
                                            <p:tav tm="100000">
                                              <p:val>
                                                <p:strVal val="#ppt_x"/>
                                              </p:val>
                                            </p:tav>
                                          </p:tavLst>
                                        </p:anim>
                                        <p:anim calcmode="lin" valueType="num">
                                          <p:cBhvr additive="base">
                                            <p:cTn id="17" dur="500" fill="hold"/>
                                            <p:tgtEl>
                                              <p:spTgt spid="73"/>
                                            </p:tgtEl>
                                            <p:attrNameLst>
                                              <p:attrName>ppt_y</p:attrName>
                                            </p:attrNameLst>
                                          </p:cBhvr>
                                          <p:tavLst>
                                            <p:tav tm="0">
                                              <p:val>
                                                <p:strVal val="1+#ppt_h/2"/>
                                              </p:val>
                                            </p:tav>
                                            <p:tav tm="100000">
                                              <p:val>
                                                <p:strVal val="#ppt_y"/>
                                              </p:val>
                                            </p:tav>
                                          </p:tavLst>
                                        </p:anim>
                                      </p:childTnLst>
                                    </p:cTn>
                                  </p:par>
                                  <p:par>
                                    <p:cTn id="18" presetID="2" presetClass="entr" presetSubtype="12" accel="90000" fill="hold" nodeType="withEffect">
                                      <p:stCondLst>
                                        <p:cond delay="600"/>
                                      </p:stCondLst>
                                      <p:childTnLst>
                                        <p:set>
                                          <p:cBhvr>
                                            <p:cTn id="19" dur="1" fill="hold">
                                              <p:stCondLst>
                                                <p:cond delay="0"/>
                                              </p:stCondLst>
                                            </p:cTn>
                                            <p:tgtEl>
                                              <p:spTgt spid="67"/>
                                            </p:tgtEl>
                                            <p:attrNameLst>
                                              <p:attrName>style.visibility</p:attrName>
                                            </p:attrNameLst>
                                          </p:cBhvr>
                                          <p:to>
                                            <p:strVal val="visible"/>
                                          </p:to>
                                        </p:set>
                                        <p:anim calcmode="lin" valueType="num">
                                          <p:cBhvr additive="base">
                                            <p:cTn id="20" dur="500" fill="hold"/>
                                            <p:tgtEl>
                                              <p:spTgt spid="67"/>
                                            </p:tgtEl>
                                            <p:attrNameLst>
                                              <p:attrName>ppt_x</p:attrName>
                                            </p:attrNameLst>
                                          </p:cBhvr>
                                          <p:tavLst>
                                            <p:tav tm="0">
                                              <p:val>
                                                <p:strVal val="0-#ppt_w/2"/>
                                              </p:val>
                                            </p:tav>
                                            <p:tav tm="100000">
                                              <p:val>
                                                <p:strVal val="#ppt_x"/>
                                              </p:val>
                                            </p:tav>
                                          </p:tavLst>
                                        </p:anim>
                                        <p:anim calcmode="lin" valueType="num">
                                          <p:cBhvr additive="base">
                                            <p:cTn id="21" dur="500" fill="hold"/>
                                            <p:tgtEl>
                                              <p:spTgt spid="67"/>
                                            </p:tgtEl>
                                            <p:attrNameLst>
                                              <p:attrName>ppt_y</p:attrName>
                                            </p:attrNameLst>
                                          </p:cBhvr>
                                          <p:tavLst>
                                            <p:tav tm="0">
                                              <p:val>
                                                <p:strVal val="1+#ppt_h/2"/>
                                              </p:val>
                                            </p:tav>
                                            <p:tav tm="100000">
                                              <p:val>
                                                <p:strVal val="#ppt_y"/>
                                              </p:val>
                                            </p:tav>
                                          </p:tavLst>
                                        </p:anim>
                                      </p:childTnLst>
                                    </p:cTn>
                                  </p:par>
                                  <p:par>
                                    <p:cTn id="22" presetID="2" presetClass="entr" presetSubtype="12" accel="90000" fill="hold" nodeType="withEffect">
                                      <p:stCondLst>
                                        <p:cond delay="900"/>
                                      </p:stCondLst>
                                      <p:childTnLst>
                                        <p:set>
                                          <p:cBhvr>
                                            <p:cTn id="23" dur="1" fill="hold">
                                              <p:stCondLst>
                                                <p:cond delay="0"/>
                                              </p:stCondLst>
                                            </p:cTn>
                                            <p:tgtEl>
                                              <p:spTgt spid="70"/>
                                            </p:tgtEl>
                                            <p:attrNameLst>
                                              <p:attrName>style.visibility</p:attrName>
                                            </p:attrNameLst>
                                          </p:cBhvr>
                                          <p:to>
                                            <p:strVal val="visible"/>
                                          </p:to>
                                        </p:set>
                                        <p:anim calcmode="lin" valueType="num">
                                          <p:cBhvr additive="base">
                                            <p:cTn id="24" dur="500" fill="hold"/>
                                            <p:tgtEl>
                                              <p:spTgt spid="70"/>
                                            </p:tgtEl>
                                            <p:attrNameLst>
                                              <p:attrName>ppt_x</p:attrName>
                                            </p:attrNameLst>
                                          </p:cBhvr>
                                          <p:tavLst>
                                            <p:tav tm="0">
                                              <p:val>
                                                <p:strVal val="0-#ppt_w/2"/>
                                              </p:val>
                                            </p:tav>
                                            <p:tav tm="100000">
                                              <p:val>
                                                <p:strVal val="#ppt_x"/>
                                              </p:val>
                                            </p:tav>
                                          </p:tavLst>
                                        </p:anim>
                                        <p:anim calcmode="lin" valueType="num">
                                          <p:cBhvr additive="base">
                                            <p:cTn id="25" dur="500" fill="hold"/>
                                            <p:tgtEl>
                                              <p:spTgt spid="70"/>
                                            </p:tgtEl>
                                            <p:attrNameLst>
                                              <p:attrName>ppt_y</p:attrName>
                                            </p:attrNameLst>
                                          </p:cBhvr>
                                          <p:tavLst>
                                            <p:tav tm="0">
                                              <p:val>
                                                <p:strVal val="1+#ppt_h/2"/>
                                              </p:val>
                                            </p:tav>
                                            <p:tav tm="100000">
                                              <p:val>
                                                <p:strVal val="#ppt_y"/>
                                              </p:val>
                                            </p:tav>
                                          </p:tavLst>
                                        </p:anim>
                                      </p:childTnLst>
                                    </p:cTn>
                                  </p:par>
                                  <p:par>
                                    <p:cTn id="26" presetID="2" presetClass="entr" presetSubtype="3" accel="90000" fill="hold" nodeType="withEffect">
                                      <p:stCondLst>
                                        <p:cond delay="0"/>
                                      </p:stCondLst>
                                      <p:childTnLst>
                                        <p:set>
                                          <p:cBhvr>
                                            <p:cTn id="27" dur="1" fill="hold">
                                              <p:stCondLst>
                                                <p:cond delay="0"/>
                                              </p:stCondLst>
                                            </p:cTn>
                                            <p:tgtEl>
                                              <p:spTgt spid="85"/>
                                            </p:tgtEl>
                                            <p:attrNameLst>
                                              <p:attrName>style.visibility</p:attrName>
                                            </p:attrNameLst>
                                          </p:cBhvr>
                                          <p:to>
                                            <p:strVal val="visible"/>
                                          </p:to>
                                        </p:set>
                                        <p:anim calcmode="lin" valueType="num">
                                          <p:cBhvr additive="base">
                                            <p:cTn id="28" dur="500" fill="hold"/>
                                            <p:tgtEl>
                                              <p:spTgt spid="85"/>
                                            </p:tgtEl>
                                            <p:attrNameLst>
                                              <p:attrName>ppt_x</p:attrName>
                                            </p:attrNameLst>
                                          </p:cBhvr>
                                          <p:tavLst>
                                            <p:tav tm="0">
                                              <p:val>
                                                <p:strVal val="1+#ppt_w/2"/>
                                              </p:val>
                                            </p:tav>
                                            <p:tav tm="100000">
                                              <p:val>
                                                <p:strVal val="#ppt_x"/>
                                              </p:val>
                                            </p:tav>
                                          </p:tavLst>
                                        </p:anim>
                                        <p:anim calcmode="lin" valueType="num">
                                          <p:cBhvr additive="base">
                                            <p:cTn id="29" dur="500" fill="hold"/>
                                            <p:tgtEl>
                                              <p:spTgt spid="85"/>
                                            </p:tgtEl>
                                            <p:attrNameLst>
                                              <p:attrName>ppt_y</p:attrName>
                                            </p:attrNameLst>
                                          </p:cBhvr>
                                          <p:tavLst>
                                            <p:tav tm="0">
                                              <p:val>
                                                <p:strVal val="0-#ppt_h/2"/>
                                              </p:val>
                                            </p:tav>
                                            <p:tav tm="100000">
                                              <p:val>
                                                <p:strVal val="#ppt_y"/>
                                              </p:val>
                                            </p:tav>
                                          </p:tavLst>
                                        </p:anim>
                                      </p:childTnLst>
                                    </p:cTn>
                                  </p:par>
                                  <p:par>
                                    <p:cTn id="30" presetID="2" presetClass="entr" presetSubtype="3" accel="90000" fill="hold" nodeType="withEffect">
                                      <p:stCondLst>
                                        <p:cond delay="300"/>
                                      </p:stCondLst>
                                      <p:childTnLst>
                                        <p:set>
                                          <p:cBhvr>
                                            <p:cTn id="31" dur="1" fill="hold">
                                              <p:stCondLst>
                                                <p:cond delay="0"/>
                                              </p:stCondLst>
                                            </p:cTn>
                                            <p:tgtEl>
                                              <p:spTgt spid="77"/>
                                            </p:tgtEl>
                                            <p:attrNameLst>
                                              <p:attrName>style.visibility</p:attrName>
                                            </p:attrNameLst>
                                          </p:cBhvr>
                                          <p:to>
                                            <p:strVal val="visible"/>
                                          </p:to>
                                        </p:set>
                                        <p:anim calcmode="lin" valueType="num">
                                          <p:cBhvr additive="base">
                                            <p:cTn id="32" dur="500" fill="hold"/>
                                            <p:tgtEl>
                                              <p:spTgt spid="77"/>
                                            </p:tgtEl>
                                            <p:attrNameLst>
                                              <p:attrName>ppt_x</p:attrName>
                                            </p:attrNameLst>
                                          </p:cBhvr>
                                          <p:tavLst>
                                            <p:tav tm="0">
                                              <p:val>
                                                <p:strVal val="1+#ppt_w/2"/>
                                              </p:val>
                                            </p:tav>
                                            <p:tav tm="100000">
                                              <p:val>
                                                <p:strVal val="#ppt_x"/>
                                              </p:val>
                                            </p:tav>
                                          </p:tavLst>
                                        </p:anim>
                                        <p:anim calcmode="lin" valueType="num">
                                          <p:cBhvr additive="base">
                                            <p:cTn id="33" dur="500" fill="hold"/>
                                            <p:tgtEl>
                                              <p:spTgt spid="77"/>
                                            </p:tgtEl>
                                            <p:attrNameLst>
                                              <p:attrName>ppt_y</p:attrName>
                                            </p:attrNameLst>
                                          </p:cBhvr>
                                          <p:tavLst>
                                            <p:tav tm="0">
                                              <p:val>
                                                <p:strVal val="0-#ppt_h/2"/>
                                              </p:val>
                                            </p:tav>
                                            <p:tav tm="100000">
                                              <p:val>
                                                <p:strVal val="#ppt_y"/>
                                              </p:val>
                                            </p:tav>
                                          </p:tavLst>
                                        </p:anim>
                                      </p:childTnLst>
                                    </p:cTn>
                                  </p:par>
                                  <p:par>
                                    <p:cTn id="34" presetID="2" presetClass="entr" presetSubtype="3" accel="90000" fill="hold" nodeType="withEffect">
                                      <p:stCondLst>
                                        <p:cond delay="600"/>
                                      </p:stCondLst>
                                      <p:childTnLst>
                                        <p:set>
                                          <p:cBhvr>
                                            <p:cTn id="35" dur="1" fill="hold">
                                              <p:stCondLst>
                                                <p:cond delay="0"/>
                                              </p:stCondLst>
                                            </p:cTn>
                                            <p:tgtEl>
                                              <p:spTgt spid="80"/>
                                            </p:tgtEl>
                                            <p:attrNameLst>
                                              <p:attrName>style.visibility</p:attrName>
                                            </p:attrNameLst>
                                          </p:cBhvr>
                                          <p:to>
                                            <p:strVal val="visible"/>
                                          </p:to>
                                        </p:set>
                                        <p:anim calcmode="lin" valueType="num">
                                          <p:cBhvr additive="base">
                                            <p:cTn id="36" dur="500" fill="hold"/>
                                            <p:tgtEl>
                                              <p:spTgt spid="80"/>
                                            </p:tgtEl>
                                            <p:attrNameLst>
                                              <p:attrName>ppt_x</p:attrName>
                                            </p:attrNameLst>
                                          </p:cBhvr>
                                          <p:tavLst>
                                            <p:tav tm="0">
                                              <p:val>
                                                <p:strVal val="1+#ppt_w/2"/>
                                              </p:val>
                                            </p:tav>
                                            <p:tav tm="100000">
                                              <p:val>
                                                <p:strVal val="#ppt_x"/>
                                              </p:val>
                                            </p:tav>
                                          </p:tavLst>
                                        </p:anim>
                                        <p:anim calcmode="lin" valueType="num">
                                          <p:cBhvr additive="base">
                                            <p:cTn id="37" dur="500" fill="hold"/>
                                            <p:tgtEl>
                                              <p:spTgt spid="80"/>
                                            </p:tgtEl>
                                            <p:attrNameLst>
                                              <p:attrName>ppt_y</p:attrName>
                                            </p:attrNameLst>
                                          </p:cBhvr>
                                          <p:tavLst>
                                            <p:tav tm="0">
                                              <p:val>
                                                <p:strVal val="0-#ppt_h/2"/>
                                              </p:val>
                                            </p:tav>
                                            <p:tav tm="100000">
                                              <p:val>
                                                <p:strVal val="#ppt_y"/>
                                              </p:val>
                                            </p:tav>
                                          </p:tavLst>
                                        </p:anim>
                                      </p:childTnLst>
                                    </p:cTn>
                                  </p:par>
                                  <p:par>
                                    <p:cTn id="38" presetID="2" presetClass="entr" presetSubtype="3" accel="90000" fill="hold" nodeType="withEffect">
                                      <p:stCondLst>
                                        <p:cond delay="900"/>
                                      </p:stCondLst>
                                      <p:childTnLst>
                                        <p:set>
                                          <p:cBhvr>
                                            <p:cTn id="39" dur="1" fill="hold">
                                              <p:stCondLst>
                                                <p:cond delay="0"/>
                                              </p:stCondLst>
                                            </p:cTn>
                                            <p:tgtEl>
                                              <p:spTgt spid="88"/>
                                            </p:tgtEl>
                                            <p:attrNameLst>
                                              <p:attrName>style.visibility</p:attrName>
                                            </p:attrNameLst>
                                          </p:cBhvr>
                                          <p:to>
                                            <p:strVal val="visible"/>
                                          </p:to>
                                        </p:set>
                                        <p:anim calcmode="lin" valueType="num">
                                          <p:cBhvr additive="base">
                                            <p:cTn id="40" dur="500" fill="hold"/>
                                            <p:tgtEl>
                                              <p:spTgt spid="88"/>
                                            </p:tgtEl>
                                            <p:attrNameLst>
                                              <p:attrName>ppt_x</p:attrName>
                                            </p:attrNameLst>
                                          </p:cBhvr>
                                          <p:tavLst>
                                            <p:tav tm="0">
                                              <p:val>
                                                <p:strVal val="1+#ppt_w/2"/>
                                              </p:val>
                                            </p:tav>
                                            <p:tav tm="100000">
                                              <p:val>
                                                <p:strVal val="#ppt_x"/>
                                              </p:val>
                                            </p:tav>
                                          </p:tavLst>
                                        </p:anim>
                                        <p:anim calcmode="lin" valueType="num">
                                          <p:cBhvr additive="base">
                                            <p:cTn id="41" dur="500" fill="hold"/>
                                            <p:tgtEl>
                                              <p:spTgt spid="88"/>
                                            </p:tgtEl>
                                            <p:attrNameLst>
                                              <p:attrName>ppt_y</p:attrName>
                                            </p:attrNameLst>
                                          </p:cBhvr>
                                          <p:tavLst>
                                            <p:tav tm="0">
                                              <p:val>
                                                <p:strVal val="0-#ppt_h/2"/>
                                              </p:val>
                                            </p:tav>
                                            <p:tav tm="100000">
                                              <p:val>
                                                <p:strVal val="#ppt_y"/>
                                              </p:val>
                                            </p:tav>
                                          </p:tavLst>
                                        </p:anim>
                                      </p:childTnLst>
                                    </p:cTn>
                                  </p:par>
                                </p:childTnLst>
                              </p:cTn>
                            </p:par>
                            <p:par>
                              <p:cTn id="42" fill="hold">
                                <p:stCondLst>
                                  <p:cond delay="1900"/>
                                </p:stCondLst>
                                <p:childTnLst>
                                  <p:par>
                                    <p:cTn id="43" presetID="23" presetClass="entr" presetSubtype="16" fill="hold" nodeType="afterEffect">
                                      <p:stCondLst>
                                        <p:cond delay="0"/>
                                      </p:stCondLst>
                                      <p:childTnLst>
                                        <p:set>
                                          <p:cBhvr>
                                            <p:cTn id="44" dur="1" fill="hold">
                                              <p:stCondLst>
                                                <p:cond delay="0"/>
                                              </p:stCondLst>
                                            </p:cTn>
                                            <p:tgtEl>
                                              <p:spTgt spid="50"/>
                                            </p:tgtEl>
                                            <p:attrNameLst>
                                              <p:attrName>style.visibility</p:attrName>
                                            </p:attrNameLst>
                                          </p:cBhvr>
                                          <p:to>
                                            <p:strVal val="visible"/>
                                          </p:to>
                                        </p:set>
                                        <p:anim calcmode="lin" valueType="num">
                                          <p:cBhvr>
                                            <p:cTn id="45" dur="500" fill="hold"/>
                                            <p:tgtEl>
                                              <p:spTgt spid="50"/>
                                            </p:tgtEl>
                                            <p:attrNameLst>
                                              <p:attrName>ppt_w</p:attrName>
                                            </p:attrNameLst>
                                          </p:cBhvr>
                                          <p:tavLst>
                                            <p:tav tm="0">
                                              <p:val>
                                                <p:fltVal val="0"/>
                                              </p:val>
                                            </p:tav>
                                            <p:tav tm="100000">
                                              <p:val>
                                                <p:strVal val="#ppt_w"/>
                                              </p:val>
                                            </p:tav>
                                          </p:tavLst>
                                        </p:anim>
                                        <p:anim calcmode="lin" valueType="num">
                                          <p:cBhvr>
                                            <p:cTn id="46" dur="500" fill="hold"/>
                                            <p:tgtEl>
                                              <p:spTgt spid="50"/>
                                            </p:tgtEl>
                                            <p:attrNameLst>
                                              <p:attrName>ppt_h</p:attrName>
                                            </p:attrNameLst>
                                          </p:cBhvr>
                                          <p:tavLst>
                                            <p:tav tm="0">
                                              <p:val>
                                                <p:fltVal val="0"/>
                                              </p:val>
                                            </p:tav>
                                            <p:tav tm="100000">
                                              <p:val>
                                                <p:strVal val="#ppt_h"/>
                                              </p:val>
                                            </p:tav>
                                          </p:tavLst>
                                        </p:anim>
                                      </p:childTnLst>
                                    </p:cTn>
                                  </p:par>
                                  <p:par>
                                    <p:cTn id="47" presetID="10" presetClass="entr" presetSubtype="0" fill="hold" grpId="0" nodeType="withEffect">
                                      <p:stCondLst>
                                        <p:cond delay="200"/>
                                      </p:stCondLst>
                                      <p:childTnLst>
                                        <p:set>
                                          <p:cBhvr>
                                            <p:cTn id="48" dur="1" fill="hold">
                                              <p:stCondLst>
                                                <p:cond delay="0"/>
                                              </p:stCondLst>
                                            </p:cTn>
                                            <p:tgtEl>
                                              <p:spTgt spid="49"/>
                                            </p:tgtEl>
                                            <p:attrNameLst>
                                              <p:attrName>style.visibility</p:attrName>
                                            </p:attrNameLst>
                                          </p:cBhvr>
                                          <p:to>
                                            <p:strVal val="visible"/>
                                          </p:to>
                                        </p:set>
                                        <p:animEffect transition="in" filter="fade">
                                          <p:cBhvr>
                                            <p:cTn id="49" dur="900"/>
                                            <p:tgtEl>
                                              <p:spTgt spid="49"/>
                                            </p:tgtEl>
                                          </p:cBhvr>
                                        </p:animEffect>
                                      </p:childTnLst>
                                    </p:cTn>
                                  </p:par>
                                </p:childTnLst>
                              </p:cTn>
                            </p:par>
                            <p:par>
                              <p:cTn id="50" fill="hold">
                                <p:stCondLst>
                                  <p:cond delay="3000"/>
                                </p:stCondLst>
                                <p:childTnLst>
                                  <p:par>
                                    <p:cTn id="51" presetID="47" presetClass="entr" presetSubtype="0" fill="hold" grpId="0" nodeType="afterEffect">
                                      <p:stCondLst>
                                        <p:cond delay="0"/>
                                      </p:stCondLst>
                                      <p:childTnLst>
                                        <p:set>
                                          <p:cBhvr>
                                            <p:cTn id="52" dur="1" fill="hold">
                                              <p:stCondLst>
                                                <p:cond delay="0"/>
                                              </p:stCondLst>
                                            </p:cTn>
                                            <p:tgtEl>
                                              <p:spTgt spid="76"/>
                                            </p:tgtEl>
                                            <p:attrNameLst>
                                              <p:attrName>style.visibility</p:attrName>
                                            </p:attrNameLst>
                                          </p:cBhvr>
                                          <p:to>
                                            <p:strVal val="visible"/>
                                          </p:to>
                                        </p:set>
                                        <p:animEffect transition="in" filter="fade">
                                          <p:cBhvr>
                                            <p:cTn id="53" dur="500"/>
                                            <p:tgtEl>
                                              <p:spTgt spid="76"/>
                                            </p:tgtEl>
                                          </p:cBhvr>
                                        </p:animEffect>
                                        <p:anim calcmode="lin" valueType="num">
                                          <p:cBhvr>
                                            <p:cTn id="54" dur="500" fill="hold"/>
                                            <p:tgtEl>
                                              <p:spTgt spid="76"/>
                                            </p:tgtEl>
                                            <p:attrNameLst>
                                              <p:attrName>ppt_x</p:attrName>
                                            </p:attrNameLst>
                                          </p:cBhvr>
                                          <p:tavLst>
                                            <p:tav tm="0">
                                              <p:val>
                                                <p:strVal val="#ppt_x"/>
                                              </p:val>
                                            </p:tav>
                                            <p:tav tm="100000">
                                              <p:val>
                                                <p:strVal val="#ppt_x"/>
                                              </p:val>
                                            </p:tav>
                                          </p:tavLst>
                                        </p:anim>
                                        <p:anim calcmode="lin" valueType="num">
                                          <p:cBhvr>
                                            <p:cTn id="55" dur="500" fill="hold"/>
                                            <p:tgtEl>
                                              <p:spTgt spid="76"/>
                                            </p:tgtEl>
                                            <p:attrNameLst>
                                              <p:attrName>ppt_y</p:attrName>
                                            </p:attrNameLst>
                                          </p:cBhvr>
                                          <p:tavLst>
                                            <p:tav tm="0">
                                              <p:val>
                                                <p:strVal val="#ppt_y-.1"/>
                                              </p:val>
                                            </p:tav>
                                            <p:tav tm="100000">
                                              <p:val>
                                                <p:strVal val="#ppt_y"/>
                                              </p:val>
                                            </p:tav>
                                          </p:tavLst>
                                        </p:anim>
                                      </p:childTnLst>
                                    </p:cTn>
                                  </p:par>
                                </p:childTnLst>
                              </p:cTn>
                            </p:par>
                            <p:par>
                              <p:cTn id="56" fill="hold">
                                <p:stCondLst>
                                  <p:cond delay="3500"/>
                                </p:stCondLst>
                                <p:childTnLst>
                                  <p:par>
                                    <p:cTn id="57" presetID="2" presetClass="entr" presetSubtype="4" fill="hold" grpId="0" nodeType="afterEffect">
                                      <p:stCondLst>
                                        <p:cond delay="0"/>
                                      </p:stCondLst>
                                      <p:childTnLst>
                                        <p:set>
                                          <p:cBhvr>
                                            <p:cTn id="58" dur="1" fill="hold">
                                              <p:stCondLst>
                                                <p:cond delay="0"/>
                                              </p:stCondLst>
                                            </p:cTn>
                                            <p:tgtEl>
                                              <p:spTgt spid="37"/>
                                            </p:tgtEl>
                                            <p:attrNameLst>
                                              <p:attrName>style.visibility</p:attrName>
                                            </p:attrNameLst>
                                          </p:cBhvr>
                                          <p:to>
                                            <p:strVal val="visible"/>
                                          </p:to>
                                        </p:set>
                                        <p:anim calcmode="lin" valueType="num">
                                          <p:cBhvr additive="base">
                                            <p:cTn id="59" dur="500" fill="hold"/>
                                            <p:tgtEl>
                                              <p:spTgt spid="37"/>
                                            </p:tgtEl>
                                            <p:attrNameLst>
                                              <p:attrName>ppt_x</p:attrName>
                                            </p:attrNameLst>
                                          </p:cBhvr>
                                          <p:tavLst>
                                            <p:tav tm="0">
                                              <p:val>
                                                <p:strVal val="#ppt_x"/>
                                              </p:val>
                                            </p:tav>
                                            <p:tav tm="100000">
                                              <p:val>
                                                <p:strVal val="#ppt_x"/>
                                              </p:val>
                                            </p:tav>
                                          </p:tavLst>
                                        </p:anim>
                                        <p:anim calcmode="lin" valueType="num">
                                          <p:cBhvr additive="base">
                                            <p:cTn id="60" dur="500" fill="hold"/>
                                            <p:tgtEl>
                                              <p:spTgt spid="37"/>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200"/>
                                      </p:stCondLst>
                                      <p:childTnLst>
                                        <p:set>
                                          <p:cBhvr>
                                            <p:cTn id="62" dur="1" fill="hold">
                                              <p:stCondLst>
                                                <p:cond delay="0"/>
                                              </p:stCondLst>
                                            </p:cTn>
                                            <p:tgtEl>
                                              <p:spTgt spid="41"/>
                                            </p:tgtEl>
                                            <p:attrNameLst>
                                              <p:attrName>style.visibility</p:attrName>
                                            </p:attrNameLst>
                                          </p:cBhvr>
                                          <p:to>
                                            <p:strVal val="visible"/>
                                          </p:to>
                                        </p:set>
                                        <p:anim calcmode="lin" valueType="num">
                                          <p:cBhvr additive="base">
                                            <p:cTn id="63" dur="500" fill="hold"/>
                                            <p:tgtEl>
                                              <p:spTgt spid="41"/>
                                            </p:tgtEl>
                                            <p:attrNameLst>
                                              <p:attrName>ppt_x</p:attrName>
                                            </p:attrNameLst>
                                          </p:cBhvr>
                                          <p:tavLst>
                                            <p:tav tm="0">
                                              <p:val>
                                                <p:strVal val="#ppt_x"/>
                                              </p:val>
                                            </p:tav>
                                            <p:tav tm="100000">
                                              <p:val>
                                                <p:strVal val="#ppt_x"/>
                                              </p:val>
                                            </p:tav>
                                          </p:tavLst>
                                        </p:anim>
                                        <p:anim calcmode="lin" valueType="num">
                                          <p:cBhvr additive="base">
                                            <p:cTn id="64" dur="500" fill="hold"/>
                                            <p:tgtEl>
                                              <p:spTgt spid="41"/>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400"/>
                                      </p:stCondLst>
                                      <p:childTnLst>
                                        <p:set>
                                          <p:cBhvr>
                                            <p:cTn id="66" dur="1" fill="hold">
                                              <p:stCondLst>
                                                <p:cond delay="0"/>
                                              </p:stCondLst>
                                            </p:cTn>
                                            <p:tgtEl>
                                              <p:spTgt spid="42"/>
                                            </p:tgtEl>
                                            <p:attrNameLst>
                                              <p:attrName>style.visibility</p:attrName>
                                            </p:attrNameLst>
                                          </p:cBhvr>
                                          <p:to>
                                            <p:strVal val="visible"/>
                                          </p:to>
                                        </p:set>
                                        <p:anim calcmode="lin" valueType="num">
                                          <p:cBhvr additive="base">
                                            <p:cTn id="67" dur="500" fill="hold"/>
                                            <p:tgtEl>
                                              <p:spTgt spid="42"/>
                                            </p:tgtEl>
                                            <p:attrNameLst>
                                              <p:attrName>ppt_x</p:attrName>
                                            </p:attrNameLst>
                                          </p:cBhvr>
                                          <p:tavLst>
                                            <p:tav tm="0">
                                              <p:val>
                                                <p:strVal val="#ppt_x"/>
                                              </p:val>
                                            </p:tav>
                                            <p:tav tm="100000">
                                              <p:val>
                                                <p:strVal val="#ppt_x"/>
                                              </p:val>
                                            </p:tav>
                                          </p:tavLst>
                                        </p:anim>
                                        <p:anim calcmode="lin" valueType="num">
                                          <p:cBhvr additive="base">
                                            <p:cTn id="68" dur="500" fill="hold"/>
                                            <p:tgtEl>
                                              <p:spTgt spid="42"/>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600"/>
                                      </p:stCondLst>
                                      <p:childTnLst>
                                        <p:set>
                                          <p:cBhvr>
                                            <p:cTn id="70" dur="1" fill="hold">
                                              <p:stCondLst>
                                                <p:cond delay="0"/>
                                              </p:stCondLst>
                                            </p:cTn>
                                            <p:tgtEl>
                                              <p:spTgt spid="43"/>
                                            </p:tgtEl>
                                            <p:attrNameLst>
                                              <p:attrName>style.visibility</p:attrName>
                                            </p:attrNameLst>
                                          </p:cBhvr>
                                          <p:to>
                                            <p:strVal val="visible"/>
                                          </p:to>
                                        </p:set>
                                        <p:anim calcmode="lin" valueType="num">
                                          <p:cBhvr additive="base">
                                            <p:cTn id="71" dur="500" fill="hold"/>
                                            <p:tgtEl>
                                              <p:spTgt spid="43"/>
                                            </p:tgtEl>
                                            <p:attrNameLst>
                                              <p:attrName>ppt_x</p:attrName>
                                            </p:attrNameLst>
                                          </p:cBhvr>
                                          <p:tavLst>
                                            <p:tav tm="0">
                                              <p:val>
                                                <p:strVal val="#ppt_x"/>
                                              </p:val>
                                            </p:tav>
                                            <p:tav tm="100000">
                                              <p:val>
                                                <p:strVal val="#ppt_x"/>
                                              </p:val>
                                            </p:tav>
                                          </p:tavLst>
                                        </p:anim>
                                        <p:anim calcmode="lin" valueType="num">
                                          <p:cBhvr additive="base">
                                            <p:cTn id="72" dur="500" fill="hold"/>
                                            <p:tgtEl>
                                              <p:spTgt spid="43"/>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800"/>
                                      </p:stCondLst>
                                      <p:childTnLst>
                                        <p:set>
                                          <p:cBhvr>
                                            <p:cTn id="74" dur="1" fill="hold">
                                              <p:stCondLst>
                                                <p:cond delay="0"/>
                                              </p:stCondLst>
                                            </p:cTn>
                                            <p:tgtEl>
                                              <p:spTgt spid="44"/>
                                            </p:tgtEl>
                                            <p:attrNameLst>
                                              <p:attrName>style.visibility</p:attrName>
                                            </p:attrNameLst>
                                          </p:cBhvr>
                                          <p:to>
                                            <p:strVal val="visible"/>
                                          </p:to>
                                        </p:set>
                                        <p:anim calcmode="lin" valueType="num">
                                          <p:cBhvr additive="base">
                                            <p:cTn id="75" dur="500" fill="hold"/>
                                            <p:tgtEl>
                                              <p:spTgt spid="44"/>
                                            </p:tgtEl>
                                            <p:attrNameLst>
                                              <p:attrName>ppt_x</p:attrName>
                                            </p:attrNameLst>
                                          </p:cBhvr>
                                          <p:tavLst>
                                            <p:tav tm="0">
                                              <p:val>
                                                <p:strVal val="#ppt_x"/>
                                              </p:val>
                                            </p:tav>
                                            <p:tav tm="100000">
                                              <p:val>
                                                <p:strVal val="#ppt_x"/>
                                              </p:val>
                                            </p:tav>
                                          </p:tavLst>
                                        </p:anim>
                                        <p:anim calcmode="lin" valueType="num">
                                          <p:cBhvr additive="base">
                                            <p:cTn id="76" dur="500" fill="hold"/>
                                            <p:tgtEl>
                                              <p:spTgt spid="44"/>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1000"/>
                                      </p:stCondLst>
                                      <p:childTnLst>
                                        <p:set>
                                          <p:cBhvr>
                                            <p:cTn id="78" dur="1" fill="hold">
                                              <p:stCondLst>
                                                <p:cond delay="0"/>
                                              </p:stCondLst>
                                            </p:cTn>
                                            <p:tgtEl>
                                              <p:spTgt spid="45"/>
                                            </p:tgtEl>
                                            <p:attrNameLst>
                                              <p:attrName>style.visibility</p:attrName>
                                            </p:attrNameLst>
                                          </p:cBhvr>
                                          <p:to>
                                            <p:strVal val="visible"/>
                                          </p:to>
                                        </p:set>
                                        <p:anim calcmode="lin" valueType="num">
                                          <p:cBhvr additive="base">
                                            <p:cTn id="79" dur="500" fill="hold"/>
                                            <p:tgtEl>
                                              <p:spTgt spid="45"/>
                                            </p:tgtEl>
                                            <p:attrNameLst>
                                              <p:attrName>ppt_x</p:attrName>
                                            </p:attrNameLst>
                                          </p:cBhvr>
                                          <p:tavLst>
                                            <p:tav tm="0">
                                              <p:val>
                                                <p:strVal val="#ppt_x"/>
                                              </p:val>
                                            </p:tav>
                                            <p:tav tm="100000">
                                              <p:val>
                                                <p:strVal val="#ppt_x"/>
                                              </p:val>
                                            </p:tav>
                                          </p:tavLst>
                                        </p:anim>
                                        <p:anim calcmode="lin" valueType="num">
                                          <p:cBhvr additive="base">
                                            <p:cTn id="80" dur="500" fill="hold"/>
                                            <p:tgtEl>
                                              <p:spTgt spid="45"/>
                                            </p:tgtEl>
                                            <p:attrNameLst>
                                              <p:attrName>ppt_y</p:attrName>
                                            </p:attrNameLst>
                                          </p:cBhvr>
                                          <p:tavLst>
                                            <p:tav tm="0">
                                              <p:val>
                                                <p:strVal val="1+#ppt_h/2"/>
                                              </p:val>
                                            </p:tav>
                                            <p:tav tm="100000">
                                              <p:val>
                                                <p:strVal val="#ppt_y"/>
                                              </p:val>
                                            </p:tav>
                                          </p:tavLst>
                                        </p:anim>
                                      </p:childTnLst>
                                    </p:cTn>
                                  </p:par>
                                </p:childTnLst>
                              </p:cTn>
                            </p:par>
                            <p:par>
                              <p:cTn id="81" fill="hold">
                                <p:stCondLst>
                                  <p:cond delay="5000"/>
                                </p:stCondLst>
                                <p:childTnLst>
                                  <p:par>
                                    <p:cTn id="82" presetID="10" presetClass="entr" presetSubtype="0" fill="hold" grpId="0" nodeType="afterEffect">
                                      <p:stCondLst>
                                        <p:cond delay="0"/>
                                      </p:stCondLst>
                                      <p:childTnLst>
                                        <p:set>
                                          <p:cBhvr>
                                            <p:cTn id="83" dur="1" fill="hold">
                                              <p:stCondLst>
                                                <p:cond delay="0"/>
                                              </p:stCondLst>
                                            </p:cTn>
                                            <p:tgtEl>
                                              <p:spTgt spid="91"/>
                                            </p:tgtEl>
                                            <p:attrNameLst>
                                              <p:attrName>style.visibility</p:attrName>
                                            </p:attrNameLst>
                                          </p:cBhvr>
                                          <p:to>
                                            <p:strVal val="visible"/>
                                          </p:to>
                                        </p:set>
                                        <p:animEffect transition="in" filter="fade">
                                          <p:cBhvr>
                                            <p:cTn id="84"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7" grpId="0"/>
          <p:bldP spid="41" grpId="0"/>
          <p:bldP spid="42" grpId="0"/>
          <p:bldP spid="43" grpId="0"/>
          <p:bldP spid="44" grpId="0"/>
          <p:bldP spid="45" grpId="0"/>
          <p:bldP spid="49" grpId="0" animBg="1"/>
          <p:bldP spid="76" grpId="0"/>
          <p:bldP spid="91"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2"/>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1938434" y="2125120"/>
            <a:ext cx="2440156" cy="14532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 name="矩形 40"/>
          <p:cNvSpPr>
            <a:spLocks noChangeArrowheads="1"/>
          </p:cNvSpPr>
          <p:nvPr/>
        </p:nvSpPr>
        <p:spPr bwMode="auto">
          <a:xfrm>
            <a:off x="1933855" y="3578347"/>
            <a:ext cx="2444734" cy="481593"/>
          </a:xfrm>
          <a:prstGeom prst="rect">
            <a:avLst/>
          </a:prstGeom>
          <a:solidFill>
            <a:schemeClr val="accent1"/>
          </a:solidFill>
          <a:ln>
            <a:noFill/>
          </a:ln>
          <a:effectLst>
            <a:outerShdw blurRad="152400" dist="152400" dir="5400000" sx="94000" sy="94000" algn="t" rotWithShape="0">
              <a:prstClr val="black">
                <a:alpha val="22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59" dirty="0">
                <a:solidFill>
                  <a:srgbClr val="FFFFFF"/>
                </a:solidFill>
                <a:latin typeface="微软雅黑" pitchFamily="34" charset="-122"/>
                <a:ea typeface="微软雅黑" pitchFamily="34" charset="-122"/>
              </a:rPr>
              <a:t>项目一</a:t>
            </a:r>
          </a:p>
        </p:txBody>
      </p:sp>
      <p:sp>
        <p:nvSpPr>
          <p:cNvPr id="2" name="标题 1"/>
          <p:cNvSpPr>
            <a:spLocks noGrp="1"/>
          </p:cNvSpPr>
          <p:nvPr>
            <p:ph type="title"/>
          </p:nvPr>
        </p:nvSpPr>
        <p:spPr/>
        <p:txBody>
          <a:bodyPr/>
          <a:lstStyle/>
          <a:p>
            <a:pPr algn="l"/>
            <a:r>
              <a:rPr lang="zh-CN" altLang="en-US" dirty="0"/>
              <a:t>重点项目</a:t>
            </a:r>
          </a:p>
        </p:txBody>
      </p:sp>
      <p:pic>
        <p:nvPicPr>
          <p:cNvPr id="37" name="Picture 3"/>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7615344" y="2125120"/>
            <a:ext cx="2449313" cy="14532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8" name="Picture 4"/>
          <p:cNvPicPr>
            <a:picLocks noChangeAspect="1" noChangeArrowheads="1"/>
          </p:cNvPicPr>
          <p:nvPr/>
        </p:nvPicPr>
        <p:blipFill>
          <a:blip r:embed="rId5" cstate="screen">
            <a:extLst>
              <a:ext uri="{28A0092B-C50C-407E-A947-70E740481C1C}">
                <a14:useLocalDpi xmlns:a14="http://schemas.microsoft.com/office/drawing/2010/main"/>
              </a:ext>
            </a:extLst>
          </a:blip>
          <a:stretch>
            <a:fillRect/>
          </a:stretch>
        </p:blipFill>
        <p:spPr bwMode="auto">
          <a:xfrm>
            <a:off x="1938433" y="4768506"/>
            <a:ext cx="2440159" cy="14417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9" name="Picture 5"/>
          <p:cNvPicPr>
            <a:picLocks noChangeAspect="1" noChangeArrowheads="1"/>
          </p:cNvPicPr>
          <p:nvPr/>
        </p:nvPicPr>
        <p:blipFill>
          <a:blip r:embed="rId6" cstate="screen">
            <a:extLst>
              <a:ext uri="{28A0092B-C50C-407E-A947-70E740481C1C}">
                <a14:useLocalDpi xmlns:a14="http://schemas.microsoft.com/office/drawing/2010/main"/>
              </a:ext>
            </a:extLst>
          </a:blip>
          <a:stretch>
            <a:fillRect/>
          </a:stretch>
        </p:blipFill>
        <p:spPr bwMode="auto">
          <a:xfrm>
            <a:off x="7624500" y="4768506"/>
            <a:ext cx="2440156" cy="14417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 name="文本框 3"/>
          <p:cNvSpPr txBox="1">
            <a:spLocks noChangeArrowheads="1"/>
          </p:cNvSpPr>
          <p:nvPr/>
        </p:nvSpPr>
        <p:spPr bwMode="auto">
          <a:xfrm>
            <a:off x="4396899" y="2134276"/>
            <a:ext cx="2744495" cy="192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1835" tIns="65918" rIns="131835" bIns="65918"/>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9pPr>
          </a:lstStyle>
          <a:p>
            <a:pPr lvl="0">
              <a:lnSpc>
                <a:spcPct val="150000"/>
              </a:lnSpc>
              <a:defRPr/>
            </a:pPr>
            <a:r>
              <a:rPr lang="zh-CN" altLang="en-US" sz="1647" dirty="0">
                <a:solidFill>
                  <a:schemeClr val="bg2"/>
                </a:solidFill>
                <a:latin typeface="微软雅黑" pitchFamily="34" charset="-122"/>
              </a:rPr>
              <a:t>单击此处添加对图片的说明文字单击此处添加对图片的说明文字</a:t>
            </a:r>
            <a:r>
              <a:rPr lang="en-US" altLang="zh-CN" sz="1647" dirty="0">
                <a:solidFill>
                  <a:schemeClr val="bg2"/>
                </a:solidFill>
                <a:latin typeface="微软雅黑" pitchFamily="34" charset="-122"/>
              </a:rPr>
              <a:t>.</a:t>
            </a:r>
            <a:endParaRPr lang="zh-CN" altLang="en-US" sz="1647" dirty="0">
              <a:solidFill>
                <a:schemeClr val="bg2"/>
              </a:solidFill>
              <a:latin typeface="微软雅黑" pitchFamily="34" charset="-122"/>
            </a:endParaRPr>
          </a:p>
        </p:txBody>
      </p:sp>
      <p:sp>
        <p:nvSpPr>
          <p:cNvPr id="42" name="矩形 41"/>
          <p:cNvSpPr>
            <a:spLocks noChangeArrowheads="1"/>
          </p:cNvSpPr>
          <p:nvPr/>
        </p:nvSpPr>
        <p:spPr bwMode="auto">
          <a:xfrm>
            <a:off x="7619919" y="3578347"/>
            <a:ext cx="2444734" cy="481593"/>
          </a:xfrm>
          <a:prstGeom prst="rect">
            <a:avLst/>
          </a:prstGeom>
          <a:solidFill>
            <a:schemeClr val="accent2"/>
          </a:solidFill>
          <a:ln>
            <a:noFill/>
          </a:ln>
          <a:effectLst>
            <a:outerShdw blurRad="152400" dist="152400" dir="5400000" sx="94000" sy="94000" algn="t" rotWithShape="0">
              <a:prstClr val="black">
                <a:alpha val="22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59" dirty="0">
                <a:solidFill>
                  <a:srgbClr val="FFFFFF"/>
                </a:solidFill>
                <a:latin typeface="微软雅黑" pitchFamily="34" charset="-122"/>
                <a:ea typeface="微软雅黑" pitchFamily="34" charset="-122"/>
              </a:rPr>
              <a:t>项目二</a:t>
            </a:r>
          </a:p>
        </p:txBody>
      </p:sp>
      <p:sp>
        <p:nvSpPr>
          <p:cNvPr id="43" name="矩形 42"/>
          <p:cNvSpPr>
            <a:spLocks noChangeArrowheads="1"/>
          </p:cNvSpPr>
          <p:nvPr/>
        </p:nvSpPr>
        <p:spPr bwMode="auto">
          <a:xfrm>
            <a:off x="1933855" y="6210287"/>
            <a:ext cx="2444734" cy="481591"/>
          </a:xfrm>
          <a:prstGeom prst="rect">
            <a:avLst/>
          </a:prstGeom>
          <a:solidFill>
            <a:schemeClr val="accent3"/>
          </a:solidFill>
          <a:ln>
            <a:noFill/>
          </a:ln>
          <a:effectLst>
            <a:outerShdw blurRad="152400" dist="152400" dir="5400000" sx="94000" sy="94000" algn="t" rotWithShape="0">
              <a:prstClr val="black">
                <a:alpha val="22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59" dirty="0">
                <a:solidFill>
                  <a:srgbClr val="FFFFFF"/>
                </a:solidFill>
                <a:latin typeface="微软雅黑" pitchFamily="34" charset="-122"/>
                <a:ea typeface="微软雅黑" pitchFamily="34" charset="-122"/>
              </a:rPr>
              <a:t>项目三</a:t>
            </a:r>
          </a:p>
        </p:txBody>
      </p:sp>
      <p:sp>
        <p:nvSpPr>
          <p:cNvPr id="50" name="矩形 49"/>
          <p:cNvSpPr>
            <a:spLocks noChangeArrowheads="1"/>
          </p:cNvSpPr>
          <p:nvPr/>
        </p:nvSpPr>
        <p:spPr bwMode="auto">
          <a:xfrm>
            <a:off x="7619919" y="6210287"/>
            <a:ext cx="2444734" cy="481591"/>
          </a:xfrm>
          <a:prstGeom prst="rect">
            <a:avLst/>
          </a:prstGeom>
          <a:solidFill>
            <a:schemeClr val="accent4"/>
          </a:solidFill>
          <a:ln>
            <a:noFill/>
          </a:ln>
          <a:effectLst>
            <a:outerShdw blurRad="152400" dist="152400" dir="5400000" sx="94000" sy="94000" algn="t" rotWithShape="0">
              <a:prstClr val="black">
                <a:alpha val="22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59" dirty="0">
                <a:solidFill>
                  <a:srgbClr val="FFFFFF"/>
                </a:solidFill>
                <a:latin typeface="微软雅黑" pitchFamily="34" charset="-122"/>
                <a:ea typeface="微软雅黑" pitchFamily="34" charset="-122"/>
              </a:rPr>
              <a:t>项目四</a:t>
            </a:r>
          </a:p>
        </p:txBody>
      </p:sp>
      <p:sp>
        <p:nvSpPr>
          <p:cNvPr id="51" name="文本框 3"/>
          <p:cNvSpPr txBox="1">
            <a:spLocks noChangeArrowheads="1"/>
          </p:cNvSpPr>
          <p:nvPr/>
        </p:nvSpPr>
        <p:spPr bwMode="auto">
          <a:xfrm>
            <a:off x="10152495" y="2125118"/>
            <a:ext cx="2744495" cy="192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1835" tIns="65918" rIns="131835" bIns="65918"/>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9pPr>
          </a:lstStyle>
          <a:p>
            <a:pPr lvl="0">
              <a:lnSpc>
                <a:spcPct val="150000"/>
              </a:lnSpc>
              <a:defRPr/>
            </a:pPr>
            <a:r>
              <a:rPr lang="zh-CN" altLang="en-US" sz="1647" dirty="0">
                <a:solidFill>
                  <a:schemeClr val="bg2"/>
                </a:solidFill>
                <a:latin typeface="微软雅黑" pitchFamily="34" charset="-122"/>
              </a:rPr>
              <a:t>单击此处添加对图片的说明文字单击此处添加对图片的说明文字</a:t>
            </a:r>
            <a:r>
              <a:rPr lang="en-US" altLang="zh-CN" sz="1647" dirty="0">
                <a:solidFill>
                  <a:schemeClr val="bg2"/>
                </a:solidFill>
                <a:latin typeface="微软雅黑" pitchFamily="34" charset="-122"/>
              </a:rPr>
              <a:t>.</a:t>
            </a:r>
            <a:endParaRPr lang="zh-CN" altLang="en-US" sz="1647" dirty="0">
              <a:solidFill>
                <a:schemeClr val="bg2"/>
              </a:solidFill>
              <a:latin typeface="微软雅黑" pitchFamily="34" charset="-122"/>
            </a:endParaRPr>
          </a:p>
        </p:txBody>
      </p:sp>
      <p:sp>
        <p:nvSpPr>
          <p:cNvPr id="52" name="文本框 3"/>
          <p:cNvSpPr txBox="1">
            <a:spLocks noChangeArrowheads="1"/>
          </p:cNvSpPr>
          <p:nvPr/>
        </p:nvSpPr>
        <p:spPr bwMode="auto">
          <a:xfrm>
            <a:off x="4396899" y="4777662"/>
            <a:ext cx="2744495" cy="192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1835" tIns="65918" rIns="131835" bIns="65918"/>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9pPr>
          </a:lstStyle>
          <a:p>
            <a:pPr lvl="0">
              <a:lnSpc>
                <a:spcPct val="150000"/>
              </a:lnSpc>
              <a:defRPr/>
            </a:pPr>
            <a:r>
              <a:rPr lang="zh-CN" altLang="en-US" sz="1647" dirty="0">
                <a:solidFill>
                  <a:schemeClr val="bg2"/>
                </a:solidFill>
                <a:latin typeface="微软雅黑" pitchFamily="34" charset="-122"/>
              </a:rPr>
              <a:t>单击此处添加对图片的说明文字单击此处添加对图片的说明文字</a:t>
            </a:r>
            <a:r>
              <a:rPr lang="en-US" altLang="zh-CN" sz="1647" dirty="0">
                <a:solidFill>
                  <a:schemeClr val="bg2"/>
                </a:solidFill>
                <a:latin typeface="微软雅黑" pitchFamily="34" charset="-122"/>
              </a:rPr>
              <a:t>.</a:t>
            </a:r>
            <a:endParaRPr lang="zh-CN" altLang="en-US" sz="1647" dirty="0">
              <a:solidFill>
                <a:schemeClr val="bg2"/>
              </a:solidFill>
              <a:latin typeface="微软雅黑" pitchFamily="34" charset="-122"/>
            </a:endParaRPr>
          </a:p>
        </p:txBody>
      </p:sp>
      <p:sp>
        <p:nvSpPr>
          <p:cNvPr id="53" name="文本框 3"/>
          <p:cNvSpPr txBox="1">
            <a:spLocks noChangeArrowheads="1"/>
          </p:cNvSpPr>
          <p:nvPr/>
        </p:nvSpPr>
        <p:spPr bwMode="auto">
          <a:xfrm>
            <a:off x="10152495" y="4768503"/>
            <a:ext cx="2744495" cy="192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1835" tIns="65918" rIns="131835" bIns="65918"/>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9pPr>
          </a:lstStyle>
          <a:p>
            <a:pPr lvl="0">
              <a:lnSpc>
                <a:spcPct val="150000"/>
              </a:lnSpc>
              <a:defRPr/>
            </a:pPr>
            <a:r>
              <a:rPr lang="zh-CN" altLang="en-US" sz="1647" dirty="0">
                <a:solidFill>
                  <a:schemeClr val="bg2"/>
                </a:solidFill>
                <a:latin typeface="微软雅黑" pitchFamily="34" charset="-122"/>
              </a:rPr>
              <a:t>单击此处添加对图片的说明文字单击此处添加对图片的说明文字</a:t>
            </a:r>
            <a:r>
              <a:rPr lang="en-US" altLang="zh-CN" sz="1647" dirty="0">
                <a:solidFill>
                  <a:schemeClr val="bg2"/>
                </a:solidFill>
                <a:latin typeface="微软雅黑" pitchFamily="34" charset="-122"/>
              </a:rPr>
              <a:t>.</a:t>
            </a:r>
            <a:endParaRPr lang="zh-CN" altLang="en-US" sz="1647" dirty="0">
              <a:solidFill>
                <a:schemeClr val="bg2"/>
              </a:solidFill>
              <a:latin typeface="微软雅黑" pitchFamily="34" charset="-122"/>
            </a:endParaRPr>
          </a:p>
        </p:txBody>
      </p:sp>
      <p:sp>
        <p:nvSpPr>
          <p:cNvPr id="61" name="TextBox 60"/>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Tree>
    <p:extLst>
      <p:ext uri="{BB962C8B-B14F-4D97-AF65-F5344CB8AC3E}">
        <p14:creationId xmlns:p14="http://schemas.microsoft.com/office/powerpoint/2010/main" val="1285366308"/>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ppt_x"/>
                                          </p:val>
                                        </p:tav>
                                        <p:tav tm="100000">
                                          <p:val>
                                            <p:strVal val="#ppt_x"/>
                                          </p:val>
                                        </p:tav>
                                      </p:tavLst>
                                    </p:anim>
                                    <p:anim calcmode="lin" valueType="num">
                                      <p:cBhvr additive="base">
                                        <p:cTn id="8" dur="500" fill="hold"/>
                                        <p:tgtEl>
                                          <p:spTgt spid="41"/>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wipe(down)">
                                      <p:cBhvr>
                                        <p:cTn id="12" dur="500"/>
                                        <p:tgtEl>
                                          <p:spTgt spid="36"/>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wipe(left)">
                                      <p:cBhvr>
                                        <p:cTn id="16" dur="500"/>
                                        <p:tgtEl>
                                          <p:spTgt spid="40"/>
                                        </p:tgtEl>
                                      </p:cBhvr>
                                    </p:animEffect>
                                  </p:childTnLst>
                                </p:cTn>
                              </p:par>
                            </p:childTnLst>
                          </p:cTn>
                        </p:par>
                        <p:par>
                          <p:cTn id="17" fill="hold">
                            <p:stCondLst>
                              <p:cond delay="1500"/>
                            </p:stCondLst>
                            <p:childTnLst>
                              <p:par>
                                <p:cTn id="18" presetID="2" presetClass="entr" presetSubtype="1" fill="hold" grpId="0" nodeType="afterEffect">
                                  <p:stCondLst>
                                    <p:cond delay="0"/>
                                  </p:stCondLst>
                                  <p:childTnLst>
                                    <p:set>
                                      <p:cBhvr>
                                        <p:cTn id="19" dur="1" fill="hold">
                                          <p:stCondLst>
                                            <p:cond delay="0"/>
                                          </p:stCondLst>
                                        </p:cTn>
                                        <p:tgtEl>
                                          <p:spTgt spid="42"/>
                                        </p:tgtEl>
                                        <p:attrNameLst>
                                          <p:attrName>style.visibility</p:attrName>
                                        </p:attrNameLst>
                                      </p:cBhvr>
                                      <p:to>
                                        <p:strVal val="visible"/>
                                      </p:to>
                                    </p:set>
                                    <p:anim calcmode="lin" valueType="num">
                                      <p:cBhvr additive="base">
                                        <p:cTn id="20" dur="500" fill="hold"/>
                                        <p:tgtEl>
                                          <p:spTgt spid="42"/>
                                        </p:tgtEl>
                                        <p:attrNameLst>
                                          <p:attrName>ppt_x</p:attrName>
                                        </p:attrNameLst>
                                      </p:cBhvr>
                                      <p:tavLst>
                                        <p:tav tm="0">
                                          <p:val>
                                            <p:strVal val="#ppt_x"/>
                                          </p:val>
                                        </p:tav>
                                        <p:tav tm="100000">
                                          <p:val>
                                            <p:strVal val="#ppt_x"/>
                                          </p:val>
                                        </p:tav>
                                      </p:tavLst>
                                    </p:anim>
                                    <p:anim calcmode="lin" valueType="num">
                                      <p:cBhvr additive="base">
                                        <p:cTn id="21" dur="500" fill="hold"/>
                                        <p:tgtEl>
                                          <p:spTgt spid="42"/>
                                        </p:tgtEl>
                                        <p:attrNameLst>
                                          <p:attrName>ppt_y</p:attrName>
                                        </p:attrNameLst>
                                      </p:cBhvr>
                                      <p:tavLst>
                                        <p:tav tm="0">
                                          <p:val>
                                            <p:strVal val="0-#ppt_h/2"/>
                                          </p:val>
                                        </p:tav>
                                        <p:tav tm="100000">
                                          <p:val>
                                            <p:strVal val="#ppt_y"/>
                                          </p:val>
                                        </p:tav>
                                      </p:tavLst>
                                    </p:anim>
                                  </p:childTnLst>
                                </p:cTn>
                              </p:par>
                            </p:childTnLst>
                          </p:cTn>
                        </p:par>
                        <p:par>
                          <p:cTn id="22" fill="hold">
                            <p:stCondLst>
                              <p:cond delay="2000"/>
                            </p:stCondLst>
                            <p:childTnLst>
                              <p:par>
                                <p:cTn id="23" presetID="22" presetClass="entr" presetSubtype="4" fill="hold" nodeType="after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wipe(down)">
                                      <p:cBhvr>
                                        <p:cTn id="25" dur="500"/>
                                        <p:tgtEl>
                                          <p:spTgt spid="37"/>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51"/>
                                        </p:tgtEl>
                                        <p:attrNameLst>
                                          <p:attrName>style.visibility</p:attrName>
                                        </p:attrNameLst>
                                      </p:cBhvr>
                                      <p:to>
                                        <p:strVal val="visible"/>
                                      </p:to>
                                    </p:set>
                                    <p:animEffect transition="in" filter="wipe(left)">
                                      <p:cBhvr>
                                        <p:cTn id="29" dur="500"/>
                                        <p:tgtEl>
                                          <p:spTgt spid="51"/>
                                        </p:tgtEl>
                                      </p:cBhvr>
                                    </p:animEffect>
                                  </p:childTnLst>
                                </p:cTn>
                              </p:par>
                            </p:childTnLst>
                          </p:cTn>
                        </p:par>
                        <p:par>
                          <p:cTn id="30" fill="hold">
                            <p:stCondLst>
                              <p:cond delay="3000"/>
                            </p:stCondLst>
                            <p:childTnLst>
                              <p:par>
                                <p:cTn id="31" presetID="2" presetClass="entr" presetSubtype="4" fill="hold" grpId="0" nodeType="afterEffect">
                                  <p:stCondLst>
                                    <p:cond delay="0"/>
                                  </p:stCondLst>
                                  <p:childTnLst>
                                    <p:set>
                                      <p:cBhvr>
                                        <p:cTn id="32" dur="1" fill="hold">
                                          <p:stCondLst>
                                            <p:cond delay="0"/>
                                          </p:stCondLst>
                                        </p:cTn>
                                        <p:tgtEl>
                                          <p:spTgt spid="43"/>
                                        </p:tgtEl>
                                        <p:attrNameLst>
                                          <p:attrName>style.visibility</p:attrName>
                                        </p:attrNameLst>
                                      </p:cBhvr>
                                      <p:to>
                                        <p:strVal val="visible"/>
                                      </p:to>
                                    </p:set>
                                    <p:anim calcmode="lin" valueType="num">
                                      <p:cBhvr additive="base">
                                        <p:cTn id="33" dur="500" fill="hold"/>
                                        <p:tgtEl>
                                          <p:spTgt spid="43"/>
                                        </p:tgtEl>
                                        <p:attrNameLst>
                                          <p:attrName>ppt_x</p:attrName>
                                        </p:attrNameLst>
                                      </p:cBhvr>
                                      <p:tavLst>
                                        <p:tav tm="0">
                                          <p:val>
                                            <p:strVal val="#ppt_x"/>
                                          </p:val>
                                        </p:tav>
                                        <p:tav tm="100000">
                                          <p:val>
                                            <p:strVal val="#ppt_x"/>
                                          </p:val>
                                        </p:tav>
                                      </p:tavLst>
                                    </p:anim>
                                    <p:anim calcmode="lin" valueType="num">
                                      <p:cBhvr additive="base">
                                        <p:cTn id="34" dur="500" fill="hold"/>
                                        <p:tgtEl>
                                          <p:spTgt spid="43"/>
                                        </p:tgtEl>
                                        <p:attrNameLst>
                                          <p:attrName>ppt_y</p:attrName>
                                        </p:attrNameLst>
                                      </p:cBhvr>
                                      <p:tavLst>
                                        <p:tav tm="0">
                                          <p:val>
                                            <p:strVal val="1+#ppt_h/2"/>
                                          </p:val>
                                        </p:tav>
                                        <p:tav tm="100000">
                                          <p:val>
                                            <p:strVal val="#ppt_y"/>
                                          </p:val>
                                        </p:tav>
                                      </p:tavLst>
                                    </p:anim>
                                  </p:childTnLst>
                                </p:cTn>
                              </p:par>
                            </p:childTnLst>
                          </p:cTn>
                        </p:par>
                        <p:par>
                          <p:cTn id="35" fill="hold">
                            <p:stCondLst>
                              <p:cond delay="3500"/>
                            </p:stCondLst>
                            <p:childTnLst>
                              <p:par>
                                <p:cTn id="36" presetID="22" presetClass="entr" presetSubtype="4" fill="hold" nodeType="after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wipe(down)">
                                      <p:cBhvr>
                                        <p:cTn id="38" dur="500"/>
                                        <p:tgtEl>
                                          <p:spTgt spid="38"/>
                                        </p:tgtEl>
                                      </p:cBhvr>
                                    </p:animEffect>
                                  </p:childTnLst>
                                </p:cTn>
                              </p:par>
                            </p:childTnLst>
                          </p:cTn>
                        </p:par>
                        <p:par>
                          <p:cTn id="39" fill="hold">
                            <p:stCondLst>
                              <p:cond delay="4000"/>
                            </p:stCondLst>
                            <p:childTnLst>
                              <p:par>
                                <p:cTn id="40" presetID="22" presetClass="entr" presetSubtype="8" fill="hold" grpId="0" nodeType="afterEffect">
                                  <p:stCondLst>
                                    <p:cond delay="0"/>
                                  </p:stCondLst>
                                  <p:childTnLst>
                                    <p:set>
                                      <p:cBhvr>
                                        <p:cTn id="41" dur="1" fill="hold">
                                          <p:stCondLst>
                                            <p:cond delay="0"/>
                                          </p:stCondLst>
                                        </p:cTn>
                                        <p:tgtEl>
                                          <p:spTgt spid="52"/>
                                        </p:tgtEl>
                                        <p:attrNameLst>
                                          <p:attrName>style.visibility</p:attrName>
                                        </p:attrNameLst>
                                      </p:cBhvr>
                                      <p:to>
                                        <p:strVal val="visible"/>
                                      </p:to>
                                    </p:set>
                                    <p:animEffect transition="in" filter="wipe(left)">
                                      <p:cBhvr>
                                        <p:cTn id="42" dur="500"/>
                                        <p:tgtEl>
                                          <p:spTgt spid="52"/>
                                        </p:tgtEl>
                                      </p:cBhvr>
                                    </p:animEffect>
                                  </p:childTnLst>
                                </p:cTn>
                              </p:par>
                            </p:childTnLst>
                          </p:cTn>
                        </p:par>
                        <p:par>
                          <p:cTn id="43" fill="hold">
                            <p:stCondLst>
                              <p:cond delay="4500"/>
                            </p:stCondLst>
                            <p:childTnLst>
                              <p:par>
                                <p:cTn id="44" presetID="2" presetClass="entr" presetSubtype="4" fill="hold" grpId="0" nodeType="afterEffect">
                                  <p:stCondLst>
                                    <p:cond delay="0"/>
                                  </p:stCondLst>
                                  <p:childTnLst>
                                    <p:set>
                                      <p:cBhvr>
                                        <p:cTn id="45" dur="1" fill="hold">
                                          <p:stCondLst>
                                            <p:cond delay="0"/>
                                          </p:stCondLst>
                                        </p:cTn>
                                        <p:tgtEl>
                                          <p:spTgt spid="50"/>
                                        </p:tgtEl>
                                        <p:attrNameLst>
                                          <p:attrName>style.visibility</p:attrName>
                                        </p:attrNameLst>
                                      </p:cBhvr>
                                      <p:to>
                                        <p:strVal val="visible"/>
                                      </p:to>
                                    </p:set>
                                    <p:anim calcmode="lin" valueType="num">
                                      <p:cBhvr additive="base">
                                        <p:cTn id="46" dur="500" fill="hold"/>
                                        <p:tgtEl>
                                          <p:spTgt spid="50"/>
                                        </p:tgtEl>
                                        <p:attrNameLst>
                                          <p:attrName>ppt_x</p:attrName>
                                        </p:attrNameLst>
                                      </p:cBhvr>
                                      <p:tavLst>
                                        <p:tav tm="0">
                                          <p:val>
                                            <p:strVal val="#ppt_x"/>
                                          </p:val>
                                        </p:tav>
                                        <p:tav tm="100000">
                                          <p:val>
                                            <p:strVal val="#ppt_x"/>
                                          </p:val>
                                        </p:tav>
                                      </p:tavLst>
                                    </p:anim>
                                    <p:anim calcmode="lin" valueType="num">
                                      <p:cBhvr additive="base">
                                        <p:cTn id="47" dur="500" fill="hold"/>
                                        <p:tgtEl>
                                          <p:spTgt spid="50"/>
                                        </p:tgtEl>
                                        <p:attrNameLst>
                                          <p:attrName>ppt_y</p:attrName>
                                        </p:attrNameLst>
                                      </p:cBhvr>
                                      <p:tavLst>
                                        <p:tav tm="0">
                                          <p:val>
                                            <p:strVal val="1+#ppt_h/2"/>
                                          </p:val>
                                        </p:tav>
                                        <p:tav tm="100000">
                                          <p:val>
                                            <p:strVal val="#ppt_y"/>
                                          </p:val>
                                        </p:tav>
                                      </p:tavLst>
                                    </p:anim>
                                  </p:childTnLst>
                                </p:cTn>
                              </p:par>
                            </p:childTnLst>
                          </p:cTn>
                        </p:par>
                        <p:par>
                          <p:cTn id="48" fill="hold">
                            <p:stCondLst>
                              <p:cond delay="5000"/>
                            </p:stCondLst>
                            <p:childTnLst>
                              <p:par>
                                <p:cTn id="49" presetID="22" presetClass="entr" presetSubtype="4" fill="hold" nodeType="afterEffect">
                                  <p:stCondLst>
                                    <p:cond delay="0"/>
                                  </p:stCondLst>
                                  <p:childTnLst>
                                    <p:set>
                                      <p:cBhvr>
                                        <p:cTn id="50" dur="1" fill="hold">
                                          <p:stCondLst>
                                            <p:cond delay="0"/>
                                          </p:stCondLst>
                                        </p:cTn>
                                        <p:tgtEl>
                                          <p:spTgt spid="39"/>
                                        </p:tgtEl>
                                        <p:attrNameLst>
                                          <p:attrName>style.visibility</p:attrName>
                                        </p:attrNameLst>
                                      </p:cBhvr>
                                      <p:to>
                                        <p:strVal val="visible"/>
                                      </p:to>
                                    </p:set>
                                    <p:animEffect transition="in" filter="wipe(down)">
                                      <p:cBhvr>
                                        <p:cTn id="51" dur="500"/>
                                        <p:tgtEl>
                                          <p:spTgt spid="39"/>
                                        </p:tgtEl>
                                      </p:cBhvr>
                                    </p:animEffect>
                                  </p:childTnLst>
                                </p:cTn>
                              </p:par>
                            </p:childTnLst>
                          </p:cTn>
                        </p:par>
                        <p:par>
                          <p:cTn id="52" fill="hold">
                            <p:stCondLst>
                              <p:cond delay="5500"/>
                            </p:stCondLst>
                            <p:childTnLst>
                              <p:par>
                                <p:cTn id="53" presetID="22" presetClass="entr" presetSubtype="8" fill="hold" grpId="0" nodeType="afterEffect">
                                  <p:stCondLst>
                                    <p:cond delay="0"/>
                                  </p:stCondLst>
                                  <p:childTnLst>
                                    <p:set>
                                      <p:cBhvr>
                                        <p:cTn id="54" dur="1" fill="hold">
                                          <p:stCondLst>
                                            <p:cond delay="0"/>
                                          </p:stCondLst>
                                        </p:cTn>
                                        <p:tgtEl>
                                          <p:spTgt spid="53"/>
                                        </p:tgtEl>
                                        <p:attrNameLst>
                                          <p:attrName>style.visibility</p:attrName>
                                        </p:attrNameLst>
                                      </p:cBhvr>
                                      <p:to>
                                        <p:strVal val="visible"/>
                                      </p:to>
                                    </p:set>
                                    <p:animEffect transition="in" filter="wipe(left)">
                                      <p:cBhvr>
                                        <p:cTn id="55" dur="500"/>
                                        <p:tgtEl>
                                          <p:spTgt spid="53"/>
                                        </p:tgtEl>
                                      </p:cBhvr>
                                    </p:animEffect>
                                  </p:childTnLst>
                                </p:cTn>
                              </p:par>
                            </p:childTnLst>
                          </p:cTn>
                        </p:par>
                        <p:par>
                          <p:cTn id="56" fill="hold">
                            <p:stCondLst>
                              <p:cond delay="6000"/>
                            </p:stCondLst>
                            <p:childTnLst>
                              <p:par>
                                <p:cTn id="57" presetID="10" presetClass="entr" presetSubtype="0" fill="hold" grpId="0" nodeType="afterEffect">
                                  <p:stCondLst>
                                    <p:cond delay="0"/>
                                  </p:stCondLst>
                                  <p:childTnLst>
                                    <p:set>
                                      <p:cBhvr>
                                        <p:cTn id="58" dur="1" fill="hold">
                                          <p:stCondLst>
                                            <p:cond delay="0"/>
                                          </p:stCondLst>
                                        </p:cTn>
                                        <p:tgtEl>
                                          <p:spTgt spid="61"/>
                                        </p:tgtEl>
                                        <p:attrNameLst>
                                          <p:attrName>style.visibility</p:attrName>
                                        </p:attrNameLst>
                                      </p:cBhvr>
                                      <p:to>
                                        <p:strVal val="visible"/>
                                      </p:to>
                                    </p:set>
                                    <p:animEffect transition="in" filter="fade">
                                      <p:cBhvr>
                                        <p:cTn id="59"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0" grpId="0"/>
      <p:bldP spid="42" grpId="0" animBg="1"/>
      <p:bldP spid="43" grpId="0" animBg="1"/>
      <p:bldP spid="50" grpId="0" animBg="1"/>
      <p:bldP spid="51" grpId="0"/>
      <p:bldP spid="52" grpId="0"/>
      <p:bldP spid="53" grpId="0"/>
      <p:bldP spid="6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l"/>
            <a:r>
              <a:rPr lang="zh-CN" altLang="en-US" dirty="0"/>
              <a:t>重点项目</a:t>
            </a:r>
          </a:p>
        </p:txBody>
      </p:sp>
      <p:sp>
        <p:nvSpPr>
          <p:cNvPr id="61" name="TextBox 60"/>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
        <p:nvSpPr>
          <p:cNvPr id="16" name="AutoShape 5"/>
          <p:cNvSpPr>
            <a:spLocks noChangeAspect="1" noChangeArrowheads="1"/>
          </p:cNvSpPr>
          <p:nvPr/>
        </p:nvSpPr>
        <p:spPr bwMode="auto">
          <a:xfrm rot="10800000">
            <a:off x="2742284" y="4183490"/>
            <a:ext cx="5547798" cy="1556248"/>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chemeClr val="accent4"/>
          </a:solidFill>
          <a:ln>
            <a:noFill/>
          </a:ln>
          <a:extLst/>
        </p:spPr>
        <p:style>
          <a:lnRef idx="2">
            <a:schemeClr val="accent6">
              <a:shade val="50000"/>
            </a:schemeClr>
          </a:lnRef>
          <a:fillRef idx="1">
            <a:schemeClr val="accent6"/>
          </a:fillRef>
          <a:effectRef idx="0">
            <a:schemeClr val="accent6"/>
          </a:effectRef>
          <a:fontRef idx="minor">
            <a:schemeClr val="lt1"/>
          </a:fontRef>
        </p:style>
        <p:txBody>
          <a:bodyPr lIns="74295" tIns="37148" rIns="74295" bIns="37148" rtlCol="0" anchor="ctr"/>
          <a:lstStyle/>
          <a:p>
            <a:pPr algn="ctr"/>
            <a:endParaRPr lang="zh-CN" altLang="en-US" sz="2471" dirty="0"/>
          </a:p>
        </p:txBody>
      </p:sp>
      <p:sp>
        <p:nvSpPr>
          <p:cNvPr id="17" name="AutoShape 6"/>
          <p:cNvSpPr>
            <a:spLocks noChangeAspect="1" noChangeArrowheads="1"/>
          </p:cNvSpPr>
          <p:nvPr/>
        </p:nvSpPr>
        <p:spPr bwMode="auto">
          <a:xfrm>
            <a:off x="4224722" y="1283558"/>
            <a:ext cx="2594268" cy="1886083"/>
          </a:xfrm>
          <a:prstGeom prst="triangle">
            <a:avLst>
              <a:gd name="adj" fmla="val 50000"/>
            </a:avLst>
          </a:prstGeom>
          <a:solidFill>
            <a:schemeClr val="accent2"/>
          </a:solidFill>
          <a:ln>
            <a:noFill/>
          </a:ln>
          <a:extLst/>
        </p:spPr>
        <p:style>
          <a:lnRef idx="2">
            <a:schemeClr val="dk1">
              <a:shade val="50000"/>
            </a:schemeClr>
          </a:lnRef>
          <a:fillRef idx="1">
            <a:schemeClr val="dk1"/>
          </a:fillRef>
          <a:effectRef idx="0">
            <a:schemeClr val="dk1"/>
          </a:effectRef>
          <a:fontRef idx="minor">
            <a:schemeClr val="lt1"/>
          </a:fontRef>
        </p:style>
        <p:txBody>
          <a:bodyPr lIns="74295" tIns="37148" rIns="74295" bIns="37148" rtlCol="0" anchor="ctr"/>
          <a:lstStyle/>
          <a:p>
            <a:pPr algn="ctr"/>
            <a:endParaRPr lang="zh-CN" altLang="en-US" sz="2471" dirty="0"/>
          </a:p>
        </p:txBody>
      </p:sp>
      <p:sp>
        <p:nvSpPr>
          <p:cNvPr id="18" name="AutoShape 4"/>
          <p:cNvSpPr>
            <a:spLocks noChangeAspect="1" noChangeArrowheads="1"/>
          </p:cNvSpPr>
          <p:nvPr/>
        </p:nvSpPr>
        <p:spPr bwMode="auto">
          <a:xfrm rot="10800000">
            <a:off x="3631747" y="3177260"/>
            <a:ext cx="3780218" cy="1013848"/>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chemeClr val="accent3"/>
          </a:solidFill>
          <a:ln>
            <a:noFill/>
          </a:ln>
          <a:extLst/>
        </p:spPr>
        <p:style>
          <a:lnRef idx="2">
            <a:schemeClr val="dk1">
              <a:shade val="50000"/>
            </a:schemeClr>
          </a:lnRef>
          <a:fillRef idx="1">
            <a:schemeClr val="dk1"/>
          </a:fillRef>
          <a:effectRef idx="0">
            <a:schemeClr val="dk1"/>
          </a:effectRef>
          <a:fontRef idx="minor">
            <a:schemeClr val="lt1"/>
          </a:fontRef>
        </p:style>
        <p:txBody>
          <a:bodyPr lIns="74295" tIns="37148" rIns="74295" bIns="37148" rtlCol="0" anchor="ctr"/>
          <a:lstStyle/>
          <a:p>
            <a:pPr algn="ctr"/>
            <a:endParaRPr lang="zh-CN" altLang="en-US" sz="2471" dirty="0"/>
          </a:p>
        </p:txBody>
      </p:sp>
      <p:sp>
        <p:nvSpPr>
          <p:cNvPr id="19" name="AutoShape 5"/>
          <p:cNvSpPr>
            <a:spLocks noChangeAspect="1" noChangeArrowheads="1"/>
          </p:cNvSpPr>
          <p:nvPr/>
        </p:nvSpPr>
        <p:spPr bwMode="auto">
          <a:xfrm rot="10800000">
            <a:off x="1926942" y="5739739"/>
            <a:ext cx="7189829" cy="1459075"/>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 name="connsiteX0" fmla="*/ 0 w 20550"/>
              <a:gd name="connsiteY0" fmla="*/ 611 h 21600"/>
              <a:gd name="connsiteX1" fmla="*/ 2378 w 20550"/>
              <a:gd name="connsiteY1" fmla="*/ 21600 h 21600"/>
              <a:gd name="connsiteX2" fmla="*/ 17122 w 20550"/>
              <a:gd name="connsiteY2" fmla="*/ 21600 h 21600"/>
              <a:gd name="connsiteX3" fmla="*/ 20550 w 20550"/>
              <a:gd name="connsiteY3" fmla="*/ 0 h 21600"/>
              <a:gd name="connsiteX4" fmla="*/ 0 w 20550"/>
              <a:gd name="connsiteY4" fmla="*/ 611 h 21600"/>
              <a:gd name="connsiteX0" fmla="*/ 0 w 19214"/>
              <a:gd name="connsiteY0" fmla="*/ 306 h 21295"/>
              <a:gd name="connsiteX1" fmla="*/ 2378 w 19214"/>
              <a:gd name="connsiteY1" fmla="*/ 21295 h 21295"/>
              <a:gd name="connsiteX2" fmla="*/ 17122 w 19214"/>
              <a:gd name="connsiteY2" fmla="*/ 21295 h 21295"/>
              <a:gd name="connsiteX3" fmla="*/ 19214 w 19214"/>
              <a:gd name="connsiteY3" fmla="*/ 0 h 21295"/>
              <a:gd name="connsiteX4" fmla="*/ 0 w 19214"/>
              <a:gd name="connsiteY4" fmla="*/ 306 h 21295"/>
              <a:gd name="connsiteX0" fmla="*/ 0 w 19071"/>
              <a:gd name="connsiteY0" fmla="*/ 1 h 21295"/>
              <a:gd name="connsiteX1" fmla="*/ 2235 w 19071"/>
              <a:gd name="connsiteY1" fmla="*/ 21295 h 21295"/>
              <a:gd name="connsiteX2" fmla="*/ 16979 w 19071"/>
              <a:gd name="connsiteY2" fmla="*/ 21295 h 21295"/>
              <a:gd name="connsiteX3" fmla="*/ 19071 w 19071"/>
              <a:gd name="connsiteY3" fmla="*/ 0 h 21295"/>
              <a:gd name="connsiteX4" fmla="*/ 0 w 19071"/>
              <a:gd name="connsiteY4" fmla="*/ 1 h 21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71" h="21295">
                <a:moveTo>
                  <a:pt x="0" y="1"/>
                </a:moveTo>
                <a:lnTo>
                  <a:pt x="2235" y="21295"/>
                </a:lnTo>
                <a:lnTo>
                  <a:pt x="16979" y="21295"/>
                </a:lnTo>
                <a:lnTo>
                  <a:pt x="19071" y="0"/>
                </a:lnTo>
                <a:lnTo>
                  <a:pt x="0" y="1"/>
                </a:lnTo>
                <a:close/>
              </a:path>
            </a:pathLst>
          </a:custGeom>
          <a:solidFill>
            <a:schemeClr val="accent5"/>
          </a:solidFill>
          <a:ln>
            <a:noFill/>
          </a:ln>
          <a:extLst/>
        </p:spPr>
        <p:style>
          <a:lnRef idx="2">
            <a:schemeClr val="dk1">
              <a:shade val="50000"/>
            </a:schemeClr>
          </a:lnRef>
          <a:fillRef idx="1">
            <a:schemeClr val="dk1"/>
          </a:fillRef>
          <a:effectRef idx="0">
            <a:schemeClr val="dk1"/>
          </a:effectRef>
          <a:fontRef idx="minor">
            <a:schemeClr val="lt1"/>
          </a:fontRef>
        </p:style>
        <p:txBody>
          <a:bodyPr lIns="74295" tIns="37148" rIns="74295" bIns="37148" rtlCol="0" anchor="ctr"/>
          <a:lstStyle/>
          <a:p>
            <a:pPr algn="ctr"/>
            <a:endParaRPr lang="zh-CN" altLang="en-US" sz="2471" dirty="0"/>
          </a:p>
        </p:txBody>
      </p:sp>
      <p:cxnSp>
        <p:nvCxnSpPr>
          <p:cNvPr id="20" name="直接连接符 19"/>
          <p:cNvCxnSpPr>
            <a:cxnSpLocks noChangeAspect="1"/>
          </p:cNvCxnSpPr>
          <p:nvPr/>
        </p:nvCxnSpPr>
        <p:spPr>
          <a:xfrm>
            <a:off x="6319860" y="2404251"/>
            <a:ext cx="5954066" cy="0"/>
          </a:xfrm>
          <a:prstGeom prst="line">
            <a:avLst/>
          </a:prstGeom>
          <a:noFill/>
          <a:ln w="12700">
            <a:solidFill>
              <a:schemeClr val="tx1">
                <a:lumMod val="50000"/>
                <a:lumOff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1" name="直接连接符 20"/>
          <p:cNvCxnSpPr>
            <a:cxnSpLocks noChangeAspect="1"/>
          </p:cNvCxnSpPr>
          <p:nvPr/>
        </p:nvCxnSpPr>
        <p:spPr>
          <a:xfrm>
            <a:off x="7234588" y="3812568"/>
            <a:ext cx="5039337" cy="0"/>
          </a:xfrm>
          <a:prstGeom prst="line">
            <a:avLst/>
          </a:prstGeom>
          <a:noFill/>
          <a:ln w="12700">
            <a:solidFill>
              <a:schemeClr val="tx1">
                <a:lumMod val="50000"/>
                <a:lumOff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2" name="直接连接符 21"/>
          <p:cNvCxnSpPr>
            <a:cxnSpLocks noChangeAspect="1"/>
          </p:cNvCxnSpPr>
          <p:nvPr/>
        </p:nvCxnSpPr>
        <p:spPr>
          <a:xfrm>
            <a:off x="8018364" y="5295007"/>
            <a:ext cx="4285650" cy="0"/>
          </a:xfrm>
          <a:prstGeom prst="line">
            <a:avLst/>
          </a:prstGeom>
          <a:noFill/>
          <a:ln w="12700">
            <a:solidFill>
              <a:schemeClr val="tx1">
                <a:lumMod val="50000"/>
                <a:lumOff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3" name="直接连接符 22"/>
          <p:cNvCxnSpPr>
            <a:cxnSpLocks noChangeAspect="1"/>
          </p:cNvCxnSpPr>
          <p:nvPr/>
        </p:nvCxnSpPr>
        <p:spPr>
          <a:xfrm>
            <a:off x="8796583" y="6629202"/>
            <a:ext cx="3507432" cy="0"/>
          </a:xfrm>
          <a:prstGeom prst="line">
            <a:avLst/>
          </a:prstGeom>
          <a:noFill/>
          <a:ln w="12700">
            <a:solidFill>
              <a:schemeClr val="tx1">
                <a:lumMod val="50000"/>
                <a:lumOff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sp>
        <p:nvSpPr>
          <p:cNvPr id="24" name="Rectangle 10"/>
          <p:cNvSpPr>
            <a:spLocks noChangeAspect="1"/>
          </p:cNvSpPr>
          <p:nvPr/>
        </p:nvSpPr>
        <p:spPr>
          <a:xfrm>
            <a:off x="10937792" y="1606296"/>
            <a:ext cx="1496936" cy="486438"/>
          </a:xfrm>
          <a:prstGeom prst="rect">
            <a:avLst/>
          </a:prstGeom>
        </p:spPr>
        <p:txBody>
          <a:bodyPr wrap="none">
            <a:spAutoFit/>
          </a:bodyPr>
          <a:lstStyle/>
          <a:p>
            <a:r>
              <a:rPr lang="zh-CN" altLang="en-US" sz="2471" b="1" dirty="0">
                <a:solidFill>
                  <a:schemeClr val="accent2"/>
                </a:solidFill>
                <a:latin typeface="+mn-ea"/>
              </a:rPr>
              <a:t>填加标题</a:t>
            </a:r>
            <a:endParaRPr lang="en-US" sz="2471" b="1" dirty="0">
              <a:solidFill>
                <a:schemeClr val="accent2"/>
              </a:solidFill>
              <a:latin typeface="+mn-ea"/>
            </a:endParaRPr>
          </a:p>
        </p:txBody>
      </p:sp>
      <p:sp>
        <p:nvSpPr>
          <p:cNvPr id="25" name="TextBox 12"/>
          <p:cNvSpPr txBox="1">
            <a:spLocks noChangeAspect="1"/>
          </p:cNvSpPr>
          <p:nvPr/>
        </p:nvSpPr>
        <p:spPr>
          <a:xfrm>
            <a:off x="9116771" y="1959520"/>
            <a:ext cx="4098938" cy="461952"/>
          </a:xfrm>
          <a:prstGeom prst="rect">
            <a:avLst/>
          </a:prstGeom>
          <a:noFill/>
        </p:spPr>
        <p:txBody>
          <a:bodyPr wrap="square" rtlCol="0">
            <a:spAutoFit/>
          </a:bodyPr>
          <a:lstStyle/>
          <a:p>
            <a:pPr>
              <a:lnSpc>
                <a:spcPct val="150000"/>
              </a:lnSpc>
            </a:pPr>
            <a:r>
              <a:rPr lang="zh-CN" altLang="en-US" sz="1544" dirty="0">
                <a:solidFill>
                  <a:schemeClr val="tx1">
                    <a:lumMod val="50000"/>
                    <a:lumOff val="50000"/>
                  </a:schemeClr>
                </a:solidFill>
                <a:latin typeface="微软雅黑" pitchFamily="34" charset="-122"/>
              </a:rPr>
              <a:t>单击此处添加文本单击此处添加文本</a:t>
            </a:r>
            <a:endParaRPr lang="en-US" altLang="zh-CN" sz="1544" dirty="0">
              <a:solidFill>
                <a:schemeClr val="tx1">
                  <a:lumMod val="50000"/>
                  <a:lumOff val="50000"/>
                </a:schemeClr>
              </a:solidFill>
              <a:latin typeface="微软雅黑" pitchFamily="34" charset="-122"/>
            </a:endParaRPr>
          </a:p>
        </p:txBody>
      </p:sp>
      <p:sp>
        <p:nvSpPr>
          <p:cNvPr id="26" name="Rectangle 10"/>
          <p:cNvSpPr>
            <a:spLocks noChangeAspect="1"/>
          </p:cNvSpPr>
          <p:nvPr/>
        </p:nvSpPr>
        <p:spPr>
          <a:xfrm>
            <a:off x="10937792" y="2940561"/>
            <a:ext cx="1496936" cy="486438"/>
          </a:xfrm>
          <a:prstGeom prst="rect">
            <a:avLst/>
          </a:prstGeom>
        </p:spPr>
        <p:txBody>
          <a:bodyPr wrap="none">
            <a:spAutoFit/>
          </a:bodyPr>
          <a:lstStyle/>
          <a:p>
            <a:r>
              <a:rPr lang="zh-CN" altLang="en-US" sz="2471" b="1" dirty="0">
                <a:solidFill>
                  <a:schemeClr val="accent3"/>
                </a:solidFill>
                <a:latin typeface="+mn-ea"/>
              </a:rPr>
              <a:t>填加标题</a:t>
            </a:r>
            <a:endParaRPr lang="en-US" sz="2471" b="1" dirty="0">
              <a:solidFill>
                <a:schemeClr val="accent3"/>
              </a:solidFill>
              <a:latin typeface="+mn-ea"/>
            </a:endParaRPr>
          </a:p>
        </p:txBody>
      </p:sp>
      <p:sp>
        <p:nvSpPr>
          <p:cNvPr id="27" name="TextBox 14"/>
          <p:cNvSpPr txBox="1">
            <a:spLocks noChangeAspect="1"/>
          </p:cNvSpPr>
          <p:nvPr/>
        </p:nvSpPr>
        <p:spPr>
          <a:xfrm>
            <a:off x="9091819" y="3356842"/>
            <a:ext cx="4842879" cy="461952"/>
          </a:xfrm>
          <a:prstGeom prst="rect">
            <a:avLst/>
          </a:prstGeom>
          <a:noFill/>
        </p:spPr>
        <p:txBody>
          <a:bodyPr wrap="square" rtlCol="0">
            <a:spAutoFit/>
          </a:bodyPr>
          <a:lstStyle/>
          <a:p>
            <a:pPr>
              <a:lnSpc>
                <a:spcPct val="150000"/>
              </a:lnSpc>
            </a:pPr>
            <a:r>
              <a:rPr lang="zh-CN" altLang="en-US" sz="1544" dirty="0">
                <a:solidFill>
                  <a:schemeClr val="tx1">
                    <a:lumMod val="50000"/>
                    <a:lumOff val="50000"/>
                  </a:schemeClr>
                </a:solidFill>
                <a:latin typeface="微软雅黑" pitchFamily="34" charset="-122"/>
              </a:rPr>
              <a:t>单击此处添加文本单击此处添加文本</a:t>
            </a:r>
            <a:endParaRPr lang="en-US" altLang="zh-CN" sz="1544" dirty="0">
              <a:solidFill>
                <a:schemeClr val="tx1">
                  <a:lumMod val="50000"/>
                  <a:lumOff val="50000"/>
                </a:schemeClr>
              </a:solidFill>
              <a:latin typeface="微软雅黑" pitchFamily="34" charset="-122"/>
            </a:endParaRPr>
          </a:p>
        </p:txBody>
      </p:sp>
      <p:sp>
        <p:nvSpPr>
          <p:cNvPr id="28" name="Rectangle 10"/>
          <p:cNvSpPr>
            <a:spLocks noChangeAspect="1"/>
          </p:cNvSpPr>
          <p:nvPr/>
        </p:nvSpPr>
        <p:spPr>
          <a:xfrm>
            <a:off x="10937792" y="4473656"/>
            <a:ext cx="1496936" cy="486438"/>
          </a:xfrm>
          <a:prstGeom prst="rect">
            <a:avLst/>
          </a:prstGeom>
        </p:spPr>
        <p:txBody>
          <a:bodyPr wrap="none">
            <a:spAutoFit/>
          </a:bodyPr>
          <a:lstStyle/>
          <a:p>
            <a:r>
              <a:rPr lang="zh-CN" altLang="en-US" sz="2471" b="1" dirty="0">
                <a:solidFill>
                  <a:schemeClr val="accent4"/>
                </a:solidFill>
                <a:latin typeface="+mn-ea"/>
              </a:rPr>
              <a:t>填加标题</a:t>
            </a:r>
            <a:endParaRPr lang="en-US" sz="2471" b="1" dirty="0">
              <a:solidFill>
                <a:schemeClr val="accent4"/>
              </a:solidFill>
              <a:latin typeface="+mn-ea"/>
            </a:endParaRPr>
          </a:p>
        </p:txBody>
      </p:sp>
      <p:sp>
        <p:nvSpPr>
          <p:cNvPr id="29" name="TextBox 16"/>
          <p:cNvSpPr txBox="1">
            <a:spLocks noChangeAspect="1"/>
          </p:cNvSpPr>
          <p:nvPr/>
        </p:nvSpPr>
        <p:spPr>
          <a:xfrm>
            <a:off x="9105424" y="4830999"/>
            <a:ext cx="4842879" cy="461952"/>
          </a:xfrm>
          <a:prstGeom prst="rect">
            <a:avLst/>
          </a:prstGeom>
          <a:noFill/>
        </p:spPr>
        <p:txBody>
          <a:bodyPr wrap="square" rtlCol="0">
            <a:spAutoFit/>
          </a:bodyPr>
          <a:lstStyle/>
          <a:p>
            <a:pPr>
              <a:lnSpc>
                <a:spcPct val="150000"/>
              </a:lnSpc>
            </a:pPr>
            <a:r>
              <a:rPr lang="zh-CN" altLang="en-US" sz="1544" dirty="0">
                <a:solidFill>
                  <a:schemeClr val="tx1">
                    <a:lumMod val="50000"/>
                    <a:lumOff val="50000"/>
                  </a:schemeClr>
                </a:solidFill>
                <a:latin typeface="微软雅黑" pitchFamily="34" charset="-122"/>
              </a:rPr>
              <a:t>单击此处添加文本单击此处添加文本</a:t>
            </a:r>
            <a:endParaRPr lang="en-US" altLang="zh-CN" sz="1544" dirty="0">
              <a:solidFill>
                <a:schemeClr val="tx1">
                  <a:lumMod val="50000"/>
                  <a:lumOff val="50000"/>
                </a:schemeClr>
              </a:solidFill>
              <a:latin typeface="微软雅黑" pitchFamily="34" charset="-122"/>
            </a:endParaRPr>
          </a:p>
        </p:txBody>
      </p:sp>
      <p:sp>
        <p:nvSpPr>
          <p:cNvPr id="30" name="Rectangle 10"/>
          <p:cNvSpPr>
            <a:spLocks noChangeAspect="1"/>
          </p:cNvSpPr>
          <p:nvPr/>
        </p:nvSpPr>
        <p:spPr>
          <a:xfrm>
            <a:off x="10933710" y="5821982"/>
            <a:ext cx="1496936" cy="486438"/>
          </a:xfrm>
          <a:prstGeom prst="rect">
            <a:avLst/>
          </a:prstGeom>
        </p:spPr>
        <p:txBody>
          <a:bodyPr wrap="none">
            <a:spAutoFit/>
          </a:bodyPr>
          <a:lstStyle/>
          <a:p>
            <a:r>
              <a:rPr lang="zh-CN" altLang="en-US" sz="2471" b="1" dirty="0">
                <a:solidFill>
                  <a:schemeClr val="accent5"/>
                </a:solidFill>
                <a:latin typeface="+mn-ea"/>
              </a:rPr>
              <a:t>填加标题</a:t>
            </a:r>
            <a:endParaRPr lang="en-US" sz="2471" b="1" dirty="0">
              <a:solidFill>
                <a:schemeClr val="accent5"/>
              </a:solidFill>
              <a:latin typeface="+mn-ea"/>
            </a:endParaRPr>
          </a:p>
        </p:txBody>
      </p:sp>
      <p:sp>
        <p:nvSpPr>
          <p:cNvPr id="31" name="TextBox 18"/>
          <p:cNvSpPr txBox="1">
            <a:spLocks noChangeAspect="1"/>
          </p:cNvSpPr>
          <p:nvPr/>
        </p:nvSpPr>
        <p:spPr>
          <a:xfrm>
            <a:off x="9116771" y="6180797"/>
            <a:ext cx="4842879" cy="461952"/>
          </a:xfrm>
          <a:prstGeom prst="rect">
            <a:avLst/>
          </a:prstGeom>
          <a:noFill/>
        </p:spPr>
        <p:txBody>
          <a:bodyPr wrap="square" rtlCol="0">
            <a:spAutoFit/>
          </a:bodyPr>
          <a:lstStyle/>
          <a:p>
            <a:pPr>
              <a:lnSpc>
                <a:spcPct val="150000"/>
              </a:lnSpc>
            </a:pPr>
            <a:r>
              <a:rPr lang="zh-CN" altLang="en-US" sz="1544" dirty="0">
                <a:solidFill>
                  <a:schemeClr val="tx1">
                    <a:lumMod val="50000"/>
                    <a:lumOff val="50000"/>
                  </a:schemeClr>
                </a:solidFill>
                <a:latin typeface="微软雅黑" pitchFamily="34" charset="-122"/>
              </a:rPr>
              <a:t>单击此处添加文本单击此处添加文本</a:t>
            </a:r>
            <a:endParaRPr lang="en-US" altLang="zh-CN" sz="1544" dirty="0">
              <a:solidFill>
                <a:schemeClr val="tx1">
                  <a:lumMod val="50000"/>
                  <a:lumOff val="50000"/>
                </a:schemeClr>
              </a:solidFill>
              <a:latin typeface="微软雅黑" pitchFamily="34" charset="-122"/>
            </a:endParaRPr>
          </a:p>
        </p:txBody>
      </p:sp>
    </p:spTree>
    <p:extLst>
      <p:ext uri="{BB962C8B-B14F-4D97-AF65-F5344CB8AC3E}">
        <p14:creationId xmlns:p14="http://schemas.microsoft.com/office/powerpoint/2010/main" val="4080794306"/>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fade">
                                          <p:cBhvr>
                                            <p:cTn id="7" dur="500"/>
                                            <p:tgtEl>
                                              <p:spTgt spid="61"/>
                                            </p:tgtEl>
                                          </p:cBhvr>
                                        </p:animEffect>
                                      </p:childTnLst>
                                    </p:cTn>
                                  </p:par>
                                </p:childTnLst>
                              </p:cTn>
                            </p:par>
                            <p:par>
                              <p:cTn id="8" fill="hold">
                                <p:stCondLst>
                                  <p:cond delay="500"/>
                                </p:stCondLst>
                                <p:childTnLst>
                                  <p:par>
                                    <p:cTn id="9" presetID="2" presetClass="entr" presetSubtype="1" fill="hold" grpId="0" nodeType="afterEffect" p14:presetBounceEnd="64000">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14:bounceEnd="64000">
                                          <p:cBhvr additive="base">
                                            <p:cTn id="11" dur="1000" fill="hold"/>
                                            <p:tgtEl>
                                              <p:spTgt spid="19"/>
                                            </p:tgtEl>
                                            <p:attrNameLst>
                                              <p:attrName>ppt_x</p:attrName>
                                            </p:attrNameLst>
                                          </p:cBhvr>
                                          <p:tavLst>
                                            <p:tav tm="0">
                                              <p:val>
                                                <p:strVal val="#ppt_x"/>
                                              </p:val>
                                            </p:tav>
                                            <p:tav tm="100000">
                                              <p:val>
                                                <p:strVal val="#ppt_x"/>
                                              </p:val>
                                            </p:tav>
                                          </p:tavLst>
                                        </p:anim>
                                        <p:anim calcmode="lin" valueType="num" p14:bounceEnd="64000">
                                          <p:cBhvr additive="base">
                                            <p:cTn id="12" dur="1000" fill="hold"/>
                                            <p:tgtEl>
                                              <p:spTgt spid="19"/>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64000">
                                      <p:stCondLst>
                                        <p:cond delay="200"/>
                                      </p:stCondLst>
                                      <p:childTnLst>
                                        <p:set>
                                          <p:cBhvr>
                                            <p:cTn id="14" dur="1" fill="hold">
                                              <p:stCondLst>
                                                <p:cond delay="0"/>
                                              </p:stCondLst>
                                            </p:cTn>
                                            <p:tgtEl>
                                              <p:spTgt spid="16"/>
                                            </p:tgtEl>
                                            <p:attrNameLst>
                                              <p:attrName>style.visibility</p:attrName>
                                            </p:attrNameLst>
                                          </p:cBhvr>
                                          <p:to>
                                            <p:strVal val="visible"/>
                                          </p:to>
                                        </p:set>
                                        <p:anim calcmode="lin" valueType="num" p14:bounceEnd="64000">
                                          <p:cBhvr additive="base">
                                            <p:cTn id="15" dur="1000" fill="hold"/>
                                            <p:tgtEl>
                                              <p:spTgt spid="16"/>
                                            </p:tgtEl>
                                            <p:attrNameLst>
                                              <p:attrName>ppt_x</p:attrName>
                                            </p:attrNameLst>
                                          </p:cBhvr>
                                          <p:tavLst>
                                            <p:tav tm="0">
                                              <p:val>
                                                <p:strVal val="#ppt_x"/>
                                              </p:val>
                                            </p:tav>
                                            <p:tav tm="100000">
                                              <p:val>
                                                <p:strVal val="#ppt_x"/>
                                              </p:val>
                                            </p:tav>
                                          </p:tavLst>
                                        </p:anim>
                                        <p:anim calcmode="lin" valueType="num" p14:bounceEnd="64000">
                                          <p:cBhvr additive="base">
                                            <p:cTn id="16" dur="1000" fill="hold"/>
                                            <p:tgtEl>
                                              <p:spTgt spid="16"/>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64000">
                                      <p:stCondLst>
                                        <p:cond delay="400"/>
                                      </p:stCondLst>
                                      <p:childTnLst>
                                        <p:set>
                                          <p:cBhvr>
                                            <p:cTn id="18" dur="1" fill="hold">
                                              <p:stCondLst>
                                                <p:cond delay="0"/>
                                              </p:stCondLst>
                                            </p:cTn>
                                            <p:tgtEl>
                                              <p:spTgt spid="18"/>
                                            </p:tgtEl>
                                            <p:attrNameLst>
                                              <p:attrName>style.visibility</p:attrName>
                                            </p:attrNameLst>
                                          </p:cBhvr>
                                          <p:to>
                                            <p:strVal val="visible"/>
                                          </p:to>
                                        </p:set>
                                        <p:anim calcmode="lin" valueType="num" p14:bounceEnd="64000">
                                          <p:cBhvr additive="base">
                                            <p:cTn id="19" dur="1000" fill="hold"/>
                                            <p:tgtEl>
                                              <p:spTgt spid="18"/>
                                            </p:tgtEl>
                                            <p:attrNameLst>
                                              <p:attrName>ppt_x</p:attrName>
                                            </p:attrNameLst>
                                          </p:cBhvr>
                                          <p:tavLst>
                                            <p:tav tm="0">
                                              <p:val>
                                                <p:strVal val="#ppt_x"/>
                                              </p:val>
                                            </p:tav>
                                            <p:tav tm="100000">
                                              <p:val>
                                                <p:strVal val="#ppt_x"/>
                                              </p:val>
                                            </p:tav>
                                          </p:tavLst>
                                        </p:anim>
                                        <p:anim calcmode="lin" valueType="num" p14:bounceEnd="64000">
                                          <p:cBhvr additive="base">
                                            <p:cTn id="20" dur="1000" fill="hold"/>
                                            <p:tgtEl>
                                              <p:spTgt spid="18"/>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14:presetBounceEnd="64000">
                                      <p:stCondLst>
                                        <p:cond delay="750"/>
                                      </p:stCondLst>
                                      <p:childTnLst>
                                        <p:set>
                                          <p:cBhvr>
                                            <p:cTn id="22" dur="1" fill="hold">
                                              <p:stCondLst>
                                                <p:cond delay="0"/>
                                              </p:stCondLst>
                                            </p:cTn>
                                            <p:tgtEl>
                                              <p:spTgt spid="17"/>
                                            </p:tgtEl>
                                            <p:attrNameLst>
                                              <p:attrName>style.visibility</p:attrName>
                                            </p:attrNameLst>
                                          </p:cBhvr>
                                          <p:to>
                                            <p:strVal val="visible"/>
                                          </p:to>
                                        </p:set>
                                        <p:anim calcmode="lin" valueType="num" p14:bounceEnd="64000">
                                          <p:cBhvr additive="base">
                                            <p:cTn id="23" dur="1000" fill="hold"/>
                                            <p:tgtEl>
                                              <p:spTgt spid="17"/>
                                            </p:tgtEl>
                                            <p:attrNameLst>
                                              <p:attrName>ppt_x</p:attrName>
                                            </p:attrNameLst>
                                          </p:cBhvr>
                                          <p:tavLst>
                                            <p:tav tm="0">
                                              <p:val>
                                                <p:strVal val="#ppt_x"/>
                                              </p:val>
                                            </p:tav>
                                            <p:tav tm="100000">
                                              <p:val>
                                                <p:strVal val="#ppt_x"/>
                                              </p:val>
                                            </p:tav>
                                          </p:tavLst>
                                        </p:anim>
                                        <p:anim calcmode="lin" valueType="num" p14:bounceEnd="64000">
                                          <p:cBhvr additive="base">
                                            <p:cTn id="24" dur="1000" fill="hold"/>
                                            <p:tgtEl>
                                              <p:spTgt spid="17"/>
                                            </p:tgtEl>
                                            <p:attrNameLst>
                                              <p:attrName>ppt_y</p:attrName>
                                            </p:attrNameLst>
                                          </p:cBhvr>
                                          <p:tavLst>
                                            <p:tav tm="0">
                                              <p:val>
                                                <p:strVal val="0-#ppt_h/2"/>
                                              </p:val>
                                            </p:tav>
                                            <p:tav tm="100000">
                                              <p:val>
                                                <p:strVal val="#ppt_y"/>
                                              </p:val>
                                            </p:tav>
                                          </p:tavLst>
                                        </p:anim>
                                      </p:childTnLst>
                                    </p:cTn>
                                  </p:par>
                                </p:childTnLst>
                              </p:cTn>
                            </p:par>
                            <p:par>
                              <p:cTn id="25" fill="hold">
                                <p:stCondLst>
                                  <p:cond delay="2250"/>
                                </p:stCondLst>
                                <p:childTnLst>
                                  <p:par>
                                    <p:cTn id="26" presetID="22" presetClass="entr" presetSubtype="8" fill="hold" nodeType="after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wipe(left)">
                                          <p:cBhvr>
                                            <p:cTn id="28" dur="500"/>
                                            <p:tgtEl>
                                              <p:spTgt spid="20"/>
                                            </p:tgtEl>
                                          </p:cBhvr>
                                        </p:animEffect>
                                      </p:childTnLst>
                                    </p:cTn>
                                  </p:par>
                                  <p:par>
                                    <p:cTn id="29" presetID="22" presetClass="entr" presetSubtype="8" fill="hold" nodeType="with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left)">
                                          <p:cBhvr>
                                            <p:cTn id="31" dur="500"/>
                                            <p:tgtEl>
                                              <p:spTgt spid="21"/>
                                            </p:tgtEl>
                                          </p:cBhvr>
                                        </p:animEffect>
                                      </p:childTnLst>
                                    </p:cTn>
                                  </p:par>
                                  <p:par>
                                    <p:cTn id="32" presetID="22" presetClass="entr" presetSubtype="8" fill="hold" nodeType="with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wipe(left)">
                                          <p:cBhvr>
                                            <p:cTn id="34" dur="500"/>
                                            <p:tgtEl>
                                              <p:spTgt spid="22"/>
                                            </p:tgtEl>
                                          </p:cBhvr>
                                        </p:animEffect>
                                      </p:childTnLst>
                                    </p:cTn>
                                  </p:par>
                                  <p:par>
                                    <p:cTn id="35" presetID="22" presetClass="entr" presetSubtype="8" fill="hold" nodeType="with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wipe(left)">
                                          <p:cBhvr>
                                            <p:cTn id="37" dur="500"/>
                                            <p:tgtEl>
                                              <p:spTgt spid="23"/>
                                            </p:tgtEl>
                                          </p:cBhvr>
                                        </p:animEffect>
                                      </p:childTnLst>
                                    </p:cTn>
                                  </p:par>
                                </p:childTnLst>
                              </p:cTn>
                            </p:par>
                            <p:par>
                              <p:cTn id="38" fill="hold">
                                <p:stCondLst>
                                  <p:cond delay="2750"/>
                                </p:stCondLst>
                                <p:childTnLst>
                                  <p:par>
                                    <p:cTn id="39" presetID="10" presetClass="entr" presetSubtype="0" fill="hold" grpId="0" nodeType="after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fade">
                                          <p:cBhvr>
                                            <p:cTn id="41" dur="500"/>
                                            <p:tgtEl>
                                              <p:spTgt spid="24"/>
                                            </p:tgtEl>
                                          </p:cBhvr>
                                        </p:animEffect>
                                      </p:childTnLst>
                                    </p:cTn>
                                  </p:par>
                                </p:childTnLst>
                              </p:cTn>
                            </p:par>
                            <p:par>
                              <p:cTn id="42" fill="hold">
                                <p:stCondLst>
                                  <p:cond delay="3250"/>
                                </p:stCondLst>
                                <p:childTnLst>
                                  <p:par>
                                    <p:cTn id="43" presetID="10" presetClass="entr" presetSubtype="0" fill="hold" grpId="0" nodeType="after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fade">
                                          <p:cBhvr>
                                            <p:cTn id="45" dur="500"/>
                                            <p:tgtEl>
                                              <p:spTgt spid="25"/>
                                            </p:tgtEl>
                                          </p:cBhvr>
                                        </p:animEffect>
                                      </p:childTnLst>
                                    </p:cTn>
                                  </p:par>
                                </p:childTnLst>
                              </p:cTn>
                            </p:par>
                            <p:par>
                              <p:cTn id="46" fill="hold">
                                <p:stCondLst>
                                  <p:cond delay="3750"/>
                                </p:stCondLst>
                                <p:childTnLst>
                                  <p:par>
                                    <p:cTn id="47" presetID="10" presetClass="entr" presetSubtype="0" fill="hold" grpId="0" nodeType="after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fade">
                                          <p:cBhvr>
                                            <p:cTn id="49" dur="500"/>
                                            <p:tgtEl>
                                              <p:spTgt spid="26"/>
                                            </p:tgtEl>
                                          </p:cBhvr>
                                        </p:animEffect>
                                      </p:childTnLst>
                                    </p:cTn>
                                  </p:par>
                                </p:childTnLst>
                              </p:cTn>
                            </p:par>
                            <p:par>
                              <p:cTn id="50" fill="hold">
                                <p:stCondLst>
                                  <p:cond delay="4250"/>
                                </p:stCondLst>
                                <p:childTnLst>
                                  <p:par>
                                    <p:cTn id="51" presetID="10" presetClass="entr" presetSubtype="0" fill="hold" grpId="0" nodeType="after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fade">
                                          <p:cBhvr>
                                            <p:cTn id="53" dur="500"/>
                                            <p:tgtEl>
                                              <p:spTgt spid="27"/>
                                            </p:tgtEl>
                                          </p:cBhvr>
                                        </p:animEffect>
                                      </p:childTnLst>
                                    </p:cTn>
                                  </p:par>
                                </p:childTnLst>
                              </p:cTn>
                            </p:par>
                            <p:par>
                              <p:cTn id="54" fill="hold">
                                <p:stCondLst>
                                  <p:cond delay="4750"/>
                                </p:stCondLst>
                                <p:childTnLst>
                                  <p:par>
                                    <p:cTn id="55" presetID="10" presetClass="entr" presetSubtype="0" fill="hold" grpId="0" nodeType="after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fade">
                                          <p:cBhvr>
                                            <p:cTn id="57" dur="500"/>
                                            <p:tgtEl>
                                              <p:spTgt spid="28"/>
                                            </p:tgtEl>
                                          </p:cBhvr>
                                        </p:animEffect>
                                      </p:childTnLst>
                                    </p:cTn>
                                  </p:par>
                                </p:childTnLst>
                              </p:cTn>
                            </p:par>
                            <p:par>
                              <p:cTn id="58" fill="hold">
                                <p:stCondLst>
                                  <p:cond delay="5250"/>
                                </p:stCondLst>
                                <p:childTnLst>
                                  <p:par>
                                    <p:cTn id="59" presetID="10" presetClass="entr" presetSubtype="0" fill="hold" grpId="0" nodeType="afterEffect">
                                      <p:stCondLst>
                                        <p:cond delay="0"/>
                                      </p:stCondLst>
                                      <p:childTnLst>
                                        <p:set>
                                          <p:cBhvr>
                                            <p:cTn id="60" dur="1" fill="hold">
                                              <p:stCondLst>
                                                <p:cond delay="0"/>
                                              </p:stCondLst>
                                            </p:cTn>
                                            <p:tgtEl>
                                              <p:spTgt spid="29"/>
                                            </p:tgtEl>
                                            <p:attrNameLst>
                                              <p:attrName>style.visibility</p:attrName>
                                            </p:attrNameLst>
                                          </p:cBhvr>
                                          <p:to>
                                            <p:strVal val="visible"/>
                                          </p:to>
                                        </p:set>
                                        <p:animEffect transition="in" filter="fade">
                                          <p:cBhvr>
                                            <p:cTn id="61" dur="500"/>
                                            <p:tgtEl>
                                              <p:spTgt spid="29"/>
                                            </p:tgtEl>
                                          </p:cBhvr>
                                        </p:animEffect>
                                      </p:childTnLst>
                                    </p:cTn>
                                  </p:par>
                                </p:childTnLst>
                              </p:cTn>
                            </p:par>
                            <p:par>
                              <p:cTn id="62" fill="hold">
                                <p:stCondLst>
                                  <p:cond delay="5750"/>
                                </p:stCondLst>
                                <p:childTnLst>
                                  <p:par>
                                    <p:cTn id="63" presetID="10" presetClass="entr" presetSubtype="0" fill="hold" grpId="0" nodeType="afterEffect">
                                      <p:stCondLst>
                                        <p:cond delay="0"/>
                                      </p:stCondLst>
                                      <p:childTnLst>
                                        <p:set>
                                          <p:cBhvr>
                                            <p:cTn id="64" dur="1" fill="hold">
                                              <p:stCondLst>
                                                <p:cond delay="0"/>
                                              </p:stCondLst>
                                            </p:cTn>
                                            <p:tgtEl>
                                              <p:spTgt spid="30"/>
                                            </p:tgtEl>
                                            <p:attrNameLst>
                                              <p:attrName>style.visibility</p:attrName>
                                            </p:attrNameLst>
                                          </p:cBhvr>
                                          <p:to>
                                            <p:strVal val="visible"/>
                                          </p:to>
                                        </p:set>
                                        <p:animEffect transition="in" filter="fade">
                                          <p:cBhvr>
                                            <p:cTn id="65" dur="500"/>
                                            <p:tgtEl>
                                              <p:spTgt spid="30"/>
                                            </p:tgtEl>
                                          </p:cBhvr>
                                        </p:animEffect>
                                      </p:childTnLst>
                                    </p:cTn>
                                  </p:par>
                                </p:childTnLst>
                              </p:cTn>
                            </p:par>
                            <p:par>
                              <p:cTn id="66" fill="hold">
                                <p:stCondLst>
                                  <p:cond delay="6250"/>
                                </p:stCondLst>
                                <p:childTnLst>
                                  <p:par>
                                    <p:cTn id="67" presetID="10" presetClass="entr" presetSubtype="0" fill="hold" grpId="0" nodeType="afterEffect">
                                      <p:stCondLst>
                                        <p:cond delay="0"/>
                                      </p:stCondLst>
                                      <p:childTnLst>
                                        <p:set>
                                          <p:cBhvr>
                                            <p:cTn id="68" dur="1" fill="hold">
                                              <p:stCondLst>
                                                <p:cond delay="0"/>
                                              </p:stCondLst>
                                            </p:cTn>
                                            <p:tgtEl>
                                              <p:spTgt spid="31"/>
                                            </p:tgtEl>
                                            <p:attrNameLst>
                                              <p:attrName>style.visibility</p:attrName>
                                            </p:attrNameLst>
                                          </p:cBhvr>
                                          <p:to>
                                            <p:strVal val="visible"/>
                                          </p:to>
                                        </p:set>
                                        <p:animEffect transition="in" filter="fade">
                                          <p:cBhvr>
                                            <p:cTn id="6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16" grpId="0" animBg="1"/>
          <p:bldP spid="17" grpId="0" animBg="1"/>
          <p:bldP spid="18" grpId="0" animBg="1"/>
          <p:bldP spid="19" grpId="0" animBg="1"/>
          <p:bldP spid="24" grpId="0"/>
          <p:bldP spid="25" grpId="0"/>
          <p:bldP spid="26" grpId="0"/>
          <p:bldP spid="27" grpId="0"/>
          <p:bldP spid="28" grpId="0"/>
          <p:bldP spid="29" grpId="0"/>
          <p:bldP spid="30" grpId="0"/>
          <p:bldP spid="3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fade">
                                          <p:cBhvr>
                                            <p:cTn id="7" dur="500"/>
                                            <p:tgtEl>
                                              <p:spTgt spid="61"/>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1000" fill="hold"/>
                                            <p:tgtEl>
                                              <p:spTgt spid="19"/>
                                            </p:tgtEl>
                                            <p:attrNameLst>
                                              <p:attrName>ppt_x</p:attrName>
                                            </p:attrNameLst>
                                          </p:cBhvr>
                                          <p:tavLst>
                                            <p:tav tm="0">
                                              <p:val>
                                                <p:strVal val="#ppt_x"/>
                                              </p:val>
                                            </p:tav>
                                            <p:tav tm="100000">
                                              <p:val>
                                                <p:strVal val="#ppt_x"/>
                                              </p:val>
                                            </p:tav>
                                          </p:tavLst>
                                        </p:anim>
                                        <p:anim calcmode="lin" valueType="num">
                                          <p:cBhvr additive="base">
                                            <p:cTn id="12" dur="1000" fill="hold"/>
                                            <p:tgtEl>
                                              <p:spTgt spid="19"/>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20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1000" fill="hold"/>
                                            <p:tgtEl>
                                              <p:spTgt spid="16"/>
                                            </p:tgtEl>
                                            <p:attrNameLst>
                                              <p:attrName>ppt_x</p:attrName>
                                            </p:attrNameLst>
                                          </p:cBhvr>
                                          <p:tavLst>
                                            <p:tav tm="0">
                                              <p:val>
                                                <p:strVal val="#ppt_x"/>
                                              </p:val>
                                            </p:tav>
                                            <p:tav tm="100000">
                                              <p:val>
                                                <p:strVal val="#ppt_x"/>
                                              </p:val>
                                            </p:tav>
                                          </p:tavLst>
                                        </p:anim>
                                        <p:anim calcmode="lin" valueType="num">
                                          <p:cBhvr additive="base">
                                            <p:cTn id="16" dur="1000" fill="hold"/>
                                            <p:tgtEl>
                                              <p:spTgt spid="16"/>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40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1000" fill="hold"/>
                                            <p:tgtEl>
                                              <p:spTgt spid="18"/>
                                            </p:tgtEl>
                                            <p:attrNameLst>
                                              <p:attrName>ppt_x</p:attrName>
                                            </p:attrNameLst>
                                          </p:cBhvr>
                                          <p:tavLst>
                                            <p:tav tm="0">
                                              <p:val>
                                                <p:strVal val="#ppt_x"/>
                                              </p:val>
                                            </p:tav>
                                            <p:tav tm="100000">
                                              <p:val>
                                                <p:strVal val="#ppt_x"/>
                                              </p:val>
                                            </p:tav>
                                          </p:tavLst>
                                        </p:anim>
                                        <p:anim calcmode="lin" valueType="num">
                                          <p:cBhvr additive="base">
                                            <p:cTn id="20" dur="1000" fill="hold"/>
                                            <p:tgtEl>
                                              <p:spTgt spid="18"/>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75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1000" fill="hold"/>
                                            <p:tgtEl>
                                              <p:spTgt spid="17"/>
                                            </p:tgtEl>
                                            <p:attrNameLst>
                                              <p:attrName>ppt_x</p:attrName>
                                            </p:attrNameLst>
                                          </p:cBhvr>
                                          <p:tavLst>
                                            <p:tav tm="0">
                                              <p:val>
                                                <p:strVal val="#ppt_x"/>
                                              </p:val>
                                            </p:tav>
                                            <p:tav tm="100000">
                                              <p:val>
                                                <p:strVal val="#ppt_x"/>
                                              </p:val>
                                            </p:tav>
                                          </p:tavLst>
                                        </p:anim>
                                        <p:anim calcmode="lin" valueType="num">
                                          <p:cBhvr additive="base">
                                            <p:cTn id="24" dur="1000" fill="hold"/>
                                            <p:tgtEl>
                                              <p:spTgt spid="17"/>
                                            </p:tgtEl>
                                            <p:attrNameLst>
                                              <p:attrName>ppt_y</p:attrName>
                                            </p:attrNameLst>
                                          </p:cBhvr>
                                          <p:tavLst>
                                            <p:tav tm="0">
                                              <p:val>
                                                <p:strVal val="0-#ppt_h/2"/>
                                              </p:val>
                                            </p:tav>
                                            <p:tav tm="100000">
                                              <p:val>
                                                <p:strVal val="#ppt_y"/>
                                              </p:val>
                                            </p:tav>
                                          </p:tavLst>
                                        </p:anim>
                                      </p:childTnLst>
                                    </p:cTn>
                                  </p:par>
                                </p:childTnLst>
                              </p:cTn>
                            </p:par>
                            <p:par>
                              <p:cTn id="25" fill="hold">
                                <p:stCondLst>
                                  <p:cond delay="2250"/>
                                </p:stCondLst>
                                <p:childTnLst>
                                  <p:par>
                                    <p:cTn id="26" presetID="22" presetClass="entr" presetSubtype="8" fill="hold" nodeType="after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wipe(left)">
                                          <p:cBhvr>
                                            <p:cTn id="28" dur="500"/>
                                            <p:tgtEl>
                                              <p:spTgt spid="20"/>
                                            </p:tgtEl>
                                          </p:cBhvr>
                                        </p:animEffect>
                                      </p:childTnLst>
                                    </p:cTn>
                                  </p:par>
                                  <p:par>
                                    <p:cTn id="29" presetID="22" presetClass="entr" presetSubtype="8" fill="hold" nodeType="with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left)">
                                          <p:cBhvr>
                                            <p:cTn id="31" dur="500"/>
                                            <p:tgtEl>
                                              <p:spTgt spid="21"/>
                                            </p:tgtEl>
                                          </p:cBhvr>
                                        </p:animEffect>
                                      </p:childTnLst>
                                    </p:cTn>
                                  </p:par>
                                  <p:par>
                                    <p:cTn id="32" presetID="22" presetClass="entr" presetSubtype="8" fill="hold" nodeType="with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wipe(left)">
                                          <p:cBhvr>
                                            <p:cTn id="34" dur="500"/>
                                            <p:tgtEl>
                                              <p:spTgt spid="22"/>
                                            </p:tgtEl>
                                          </p:cBhvr>
                                        </p:animEffect>
                                      </p:childTnLst>
                                    </p:cTn>
                                  </p:par>
                                  <p:par>
                                    <p:cTn id="35" presetID="22" presetClass="entr" presetSubtype="8" fill="hold" nodeType="with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wipe(left)">
                                          <p:cBhvr>
                                            <p:cTn id="37" dur="500"/>
                                            <p:tgtEl>
                                              <p:spTgt spid="23"/>
                                            </p:tgtEl>
                                          </p:cBhvr>
                                        </p:animEffect>
                                      </p:childTnLst>
                                    </p:cTn>
                                  </p:par>
                                </p:childTnLst>
                              </p:cTn>
                            </p:par>
                            <p:par>
                              <p:cTn id="38" fill="hold">
                                <p:stCondLst>
                                  <p:cond delay="2750"/>
                                </p:stCondLst>
                                <p:childTnLst>
                                  <p:par>
                                    <p:cTn id="39" presetID="10" presetClass="entr" presetSubtype="0" fill="hold" grpId="0" nodeType="after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fade">
                                          <p:cBhvr>
                                            <p:cTn id="41" dur="500"/>
                                            <p:tgtEl>
                                              <p:spTgt spid="24"/>
                                            </p:tgtEl>
                                          </p:cBhvr>
                                        </p:animEffect>
                                      </p:childTnLst>
                                    </p:cTn>
                                  </p:par>
                                </p:childTnLst>
                              </p:cTn>
                            </p:par>
                            <p:par>
                              <p:cTn id="42" fill="hold">
                                <p:stCondLst>
                                  <p:cond delay="3250"/>
                                </p:stCondLst>
                                <p:childTnLst>
                                  <p:par>
                                    <p:cTn id="43" presetID="10" presetClass="entr" presetSubtype="0" fill="hold" grpId="0" nodeType="after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fade">
                                          <p:cBhvr>
                                            <p:cTn id="45" dur="500"/>
                                            <p:tgtEl>
                                              <p:spTgt spid="25"/>
                                            </p:tgtEl>
                                          </p:cBhvr>
                                        </p:animEffect>
                                      </p:childTnLst>
                                    </p:cTn>
                                  </p:par>
                                </p:childTnLst>
                              </p:cTn>
                            </p:par>
                            <p:par>
                              <p:cTn id="46" fill="hold">
                                <p:stCondLst>
                                  <p:cond delay="3750"/>
                                </p:stCondLst>
                                <p:childTnLst>
                                  <p:par>
                                    <p:cTn id="47" presetID="10" presetClass="entr" presetSubtype="0" fill="hold" grpId="0" nodeType="after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fade">
                                          <p:cBhvr>
                                            <p:cTn id="49" dur="500"/>
                                            <p:tgtEl>
                                              <p:spTgt spid="26"/>
                                            </p:tgtEl>
                                          </p:cBhvr>
                                        </p:animEffect>
                                      </p:childTnLst>
                                    </p:cTn>
                                  </p:par>
                                </p:childTnLst>
                              </p:cTn>
                            </p:par>
                            <p:par>
                              <p:cTn id="50" fill="hold">
                                <p:stCondLst>
                                  <p:cond delay="4250"/>
                                </p:stCondLst>
                                <p:childTnLst>
                                  <p:par>
                                    <p:cTn id="51" presetID="10" presetClass="entr" presetSubtype="0" fill="hold" grpId="0" nodeType="after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fade">
                                          <p:cBhvr>
                                            <p:cTn id="53" dur="500"/>
                                            <p:tgtEl>
                                              <p:spTgt spid="27"/>
                                            </p:tgtEl>
                                          </p:cBhvr>
                                        </p:animEffect>
                                      </p:childTnLst>
                                    </p:cTn>
                                  </p:par>
                                </p:childTnLst>
                              </p:cTn>
                            </p:par>
                            <p:par>
                              <p:cTn id="54" fill="hold">
                                <p:stCondLst>
                                  <p:cond delay="4750"/>
                                </p:stCondLst>
                                <p:childTnLst>
                                  <p:par>
                                    <p:cTn id="55" presetID="10" presetClass="entr" presetSubtype="0" fill="hold" grpId="0" nodeType="after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fade">
                                          <p:cBhvr>
                                            <p:cTn id="57" dur="500"/>
                                            <p:tgtEl>
                                              <p:spTgt spid="28"/>
                                            </p:tgtEl>
                                          </p:cBhvr>
                                        </p:animEffect>
                                      </p:childTnLst>
                                    </p:cTn>
                                  </p:par>
                                </p:childTnLst>
                              </p:cTn>
                            </p:par>
                            <p:par>
                              <p:cTn id="58" fill="hold">
                                <p:stCondLst>
                                  <p:cond delay="5250"/>
                                </p:stCondLst>
                                <p:childTnLst>
                                  <p:par>
                                    <p:cTn id="59" presetID="10" presetClass="entr" presetSubtype="0" fill="hold" grpId="0" nodeType="afterEffect">
                                      <p:stCondLst>
                                        <p:cond delay="0"/>
                                      </p:stCondLst>
                                      <p:childTnLst>
                                        <p:set>
                                          <p:cBhvr>
                                            <p:cTn id="60" dur="1" fill="hold">
                                              <p:stCondLst>
                                                <p:cond delay="0"/>
                                              </p:stCondLst>
                                            </p:cTn>
                                            <p:tgtEl>
                                              <p:spTgt spid="29"/>
                                            </p:tgtEl>
                                            <p:attrNameLst>
                                              <p:attrName>style.visibility</p:attrName>
                                            </p:attrNameLst>
                                          </p:cBhvr>
                                          <p:to>
                                            <p:strVal val="visible"/>
                                          </p:to>
                                        </p:set>
                                        <p:animEffect transition="in" filter="fade">
                                          <p:cBhvr>
                                            <p:cTn id="61" dur="500"/>
                                            <p:tgtEl>
                                              <p:spTgt spid="29"/>
                                            </p:tgtEl>
                                          </p:cBhvr>
                                        </p:animEffect>
                                      </p:childTnLst>
                                    </p:cTn>
                                  </p:par>
                                </p:childTnLst>
                              </p:cTn>
                            </p:par>
                            <p:par>
                              <p:cTn id="62" fill="hold">
                                <p:stCondLst>
                                  <p:cond delay="5750"/>
                                </p:stCondLst>
                                <p:childTnLst>
                                  <p:par>
                                    <p:cTn id="63" presetID="10" presetClass="entr" presetSubtype="0" fill="hold" grpId="0" nodeType="afterEffect">
                                      <p:stCondLst>
                                        <p:cond delay="0"/>
                                      </p:stCondLst>
                                      <p:childTnLst>
                                        <p:set>
                                          <p:cBhvr>
                                            <p:cTn id="64" dur="1" fill="hold">
                                              <p:stCondLst>
                                                <p:cond delay="0"/>
                                              </p:stCondLst>
                                            </p:cTn>
                                            <p:tgtEl>
                                              <p:spTgt spid="30"/>
                                            </p:tgtEl>
                                            <p:attrNameLst>
                                              <p:attrName>style.visibility</p:attrName>
                                            </p:attrNameLst>
                                          </p:cBhvr>
                                          <p:to>
                                            <p:strVal val="visible"/>
                                          </p:to>
                                        </p:set>
                                        <p:animEffect transition="in" filter="fade">
                                          <p:cBhvr>
                                            <p:cTn id="65" dur="500"/>
                                            <p:tgtEl>
                                              <p:spTgt spid="30"/>
                                            </p:tgtEl>
                                          </p:cBhvr>
                                        </p:animEffect>
                                      </p:childTnLst>
                                    </p:cTn>
                                  </p:par>
                                </p:childTnLst>
                              </p:cTn>
                            </p:par>
                            <p:par>
                              <p:cTn id="66" fill="hold">
                                <p:stCondLst>
                                  <p:cond delay="6250"/>
                                </p:stCondLst>
                                <p:childTnLst>
                                  <p:par>
                                    <p:cTn id="67" presetID="10" presetClass="entr" presetSubtype="0" fill="hold" grpId="0" nodeType="afterEffect">
                                      <p:stCondLst>
                                        <p:cond delay="0"/>
                                      </p:stCondLst>
                                      <p:childTnLst>
                                        <p:set>
                                          <p:cBhvr>
                                            <p:cTn id="68" dur="1" fill="hold">
                                              <p:stCondLst>
                                                <p:cond delay="0"/>
                                              </p:stCondLst>
                                            </p:cTn>
                                            <p:tgtEl>
                                              <p:spTgt spid="31"/>
                                            </p:tgtEl>
                                            <p:attrNameLst>
                                              <p:attrName>style.visibility</p:attrName>
                                            </p:attrNameLst>
                                          </p:cBhvr>
                                          <p:to>
                                            <p:strVal val="visible"/>
                                          </p:to>
                                        </p:set>
                                        <p:animEffect transition="in" filter="fade">
                                          <p:cBhvr>
                                            <p:cTn id="6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16" grpId="0" animBg="1"/>
          <p:bldP spid="17" grpId="0" animBg="1"/>
          <p:bldP spid="18" grpId="0" animBg="1"/>
          <p:bldP spid="19" grpId="0" animBg="1"/>
          <p:bldP spid="24" grpId="0"/>
          <p:bldP spid="25" grpId="0"/>
          <p:bldP spid="26" grpId="0"/>
          <p:bldP spid="27" grpId="0"/>
          <p:bldP spid="28" grpId="0"/>
          <p:bldP spid="29" grpId="0"/>
          <p:bldP spid="30" grpId="0"/>
          <p:bldP spid="31"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1876739" y="2883949"/>
            <a:ext cx="10719380" cy="2772174"/>
            <a:chOff x="1260022" y="2163164"/>
            <a:chExt cx="6960165" cy="1748634"/>
          </a:xfrm>
          <a:noFill/>
          <a:effectLst>
            <a:outerShdw blurRad="76200" dist="38100" dir="5400000" algn="t" rotWithShape="0">
              <a:prstClr val="black">
                <a:alpha val="28000"/>
              </a:prstClr>
            </a:outerShdw>
          </a:effectLst>
        </p:grpSpPr>
        <p:sp>
          <p:nvSpPr>
            <p:cNvPr id="20" name="Arc 54"/>
            <p:cNvSpPr/>
            <p:nvPr/>
          </p:nvSpPr>
          <p:spPr bwMode="auto">
            <a:xfrm>
              <a:off x="4740104"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sz="2471">
                <a:solidFill>
                  <a:srgbClr val="00B485"/>
                </a:solidFill>
                <a:latin typeface="Roboto" pitchFamily="2" charset="0"/>
                <a:ea typeface="Roboto" pitchFamily="2" charset="0"/>
              </a:endParaRPr>
            </a:p>
          </p:txBody>
        </p:sp>
        <p:sp>
          <p:nvSpPr>
            <p:cNvPr id="21" name="Arc 42"/>
            <p:cNvSpPr/>
            <p:nvPr/>
          </p:nvSpPr>
          <p:spPr bwMode="auto">
            <a:xfrm>
              <a:off x="1260022"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sz="2471">
                <a:solidFill>
                  <a:srgbClr val="00B485"/>
                </a:solidFill>
                <a:latin typeface="Roboto" pitchFamily="2" charset="0"/>
                <a:ea typeface="Roboto" pitchFamily="2" charset="0"/>
              </a:endParaRPr>
            </a:p>
          </p:txBody>
        </p:sp>
        <p:sp>
          <p:nvSpPr>
            <p:cNvPr id="22" name="Arc 40"/>
            <p:cNvSpPr/>
            <p:nvPr/>
          </p:nvSpPr>
          <p:spPr bwMode="auto">
            <a:xfrm rot="10800000">
              <a:off x="3000064"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sz="2471">
                <a:solidFill>
                  <a:srgbClr val="00B485"/>
                </a:solidFill>
                <a:latin typeface="Roboto" pitchFamily="2" charset="0"/>
                <a:ea typeface="Roboto" pitchFamily="2" charset="0"/>
              </a:endParaRPr>
            </a:p>
          </p:txBody>
        </p:sp>
        <p:sp>
          <p:nvSpPr>
            <p:cNvPr id="23" name="Arc 52"/>
            <p:cNvSpPr/>
            <p:nvPr/>
          </p:nvSpPr>
          <p:spPr bwMode="auto">
            <a:xfrm rot="10800000">
              <a:off x="6480146"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sz="2471">
                <a:solidFill>
                  <a:srgbClr val="00B485"/>
                </a:solidFill>
                <a:latin typeface="Roboto" pitchFamily="2" charset="0"/>
                <a:ea typeface="Roboto" pitchFamily="2" charset="0"/>
              </a:endParaRPr>
            </a:p>
          </p:txBody>
        </p:sp>
      </p:grpSp>
      <p:grpSp>
        <p:nvGrpSpPr>
          <p:cNvPr id="106" name="组合 105"/>
          <p:cNvGrpSpPr/>
          <p:nvPr/>
        </p:nvGrpSpPr>
        <p:grpSpPr>
          <a:xfrm>
            <a:off x="1950877" y="1959520"/>
            <a:ext cx="2571262" cy="1238608"/>
            <a:chOff x="6084168" y="1274556"/>
            <a:chExt cx="1669538" cy="781291"/>
          </a:xfrm>
        </p:grpSpPr>
        <p:sp>
          <p:nvSpPr>
            <p:cNvPr id="107" name="TextBox 106"/>
            <p:cNvSpPr txBox="1"/>
            <p:nvPr/>
          </p:nvSpPr>
          <p:spPr>
            <a:xfrm>
              <a:off x="6084168" y="1514664"/>
              <a:ext cx="1669538" cy="541183"/>
            </a:xfrm>
            <a:prstGeom prst="rect">
              <a:avLst/>
            </a:prstGeom>
            <a:noFill/>
          </p:spPr>
          <p:txBody>
            <a:bodyPr wrap="square" lIns="94115" tIns="47057" rIns="94115" bIns="47057" rtlCol="0">
              <a:spAutoFit/>
            </a:bodyPr>
            <a:lstStyle/>
            <a:p>
              <a:pPr>
                <a:lnSpc>
                  <a:spcPct val="130000"/>
                </a:lnSpc>
              </a:pPr>
              <a:r>
                <a:rPr lang="zh-CN" altLang="en-US" sz="1235" dirty="0">
                  <a:solidFill>
                    <a:schemeClr val="tx1">
                      <a:lumMod val="75000"/>
                      <a:lumOff val="25000"/>
                    </a:schemeClr>
                  </a:solidFill>
                  <a:latin typeface="微软雅黑" pitchFamily="34" charset="-122"/>
                  <a:ea typeface="微软雅黑" pitchFamily="34" charset="-122"/>
                </a:rPr>
                <a:t>您的内容打在这里，或者通过您的内容打在这里，或者您的内容打在这里，</a:t>
              </a:r>
            </a:p>
          </p:txBody>
        </p:sp>
        <p:sp>
          <p:nvSpPr>
            <p:cNvPr id="108" name="TextBox 107"/>
            <p:cNvSpPr txBox="1"/>
            <p:nvPr/>
          </p:nvSpPr>
          <p:spPr>
            <a:xfrm>
              <a:off x="6532344" y="1274556"/>
              <a:ext cx="1008112" cy="276999"/>
            </a:xfrm>
            <a:prstGeom prst="rect">
              <a:avLst/>
            </a:prstGeom>
            <a:noFill/>
          </p:spPr>
          <p:txBody>
            <a:bodyPr wrap="square" lIns="94115" tIns="0" rIns="94115" bIns="0" rtlCol="0" anchor="t">
              <a:spAutoFit/>
            </a:bodyPr>
            <a:lstStyle/>
            <a:p>
              <a:pPr>
                <a:lnSpc>
                  <a:spcPct val="150000"/>
                </a:lnSpc>
              </a:pPr>
              <a:r>
                <a:rPr lang="zh-CN" altLang="en-US" sz="1853" dirty="0">
                  <a:solidFill>
                    <a:schemeClr val="tx1">
                      <a:lumMod val="75000"/>
                      <a:lumOff val="25000"/>
                    </a:schemeClr>
                  </a:solidFill>
                  <a:latin typeface="微软雅黑" pitchFamily="34" charset="-122"/>
                  <a:ea typeface="微软雅黑" pitchFamily="34" charset="-122"/>
                  <a:cs typeface="华文黑体" pitchFamily="2" charset="-122"/>
                </a:rPr>
                <a:t>添加标题</a:t>
              </a:r>
            </a:p>
          </p:txBody>
        </p:sp>
      </p:grpSp>
      <p:grpSp>
        <p:nvGrpSpPr>
          <p:cNvPr id="109" name="组合 108"/>
          <p:cNvGrpSpPr/>
          <p:nvPr/>
        </p:nvGrpSpPr>
        <p:grpSpPr>
          <a:xfrm>
            <a:off x="4643101" y="5634543"/>
            <a:ext cx="2571262" cy="1238608"/>
            <a:chOff x="6084168" y="1274556"/>
            <a:chExt cx="1669538" cy="781291"/>
          </a:xfrm>
        </p:grpSpPr>
        <p:sp>
          <p:nvSpPr>
            <p:cNvPr id="110" name="TextBox 109"/>
            <p:cNvSpPr txBox="1"/>
            <p:nvPr/>
          </p:nvSpPr>
          <p:spPr>
            <a:xfrm>
              <a:off x="6084168" y="1514664"/>
              <a:ext cx="1669538" cy="541183"/>
            </a:xfrm>
            <a:prstGeom prst="rect">
              <a:avLst/>
            </a:prstGeom>
            <a:noFill/>
          </p:spPr>
          <p:txBody>
            <a:bodyPr wrap="square" lIns="94115" tIns="47057" rIns="94115" bIns="47057" rtlCol="0">
              <a:spAutoFit/>
            </a:bodyPr>
            <a:lstStyle/>
            <a:p>
              <a:pPr>
                <a:lnSpc>
                  <a:spcPct val="130000"/>
                </a:lnSpc>
              </a:pPr>
              <a:r>
                <a:rPr lang="zh-CN" altLang="en-US" sz="1235" dirty="0">
                  <a:solidFill>
                    <a:schemeClr val="tx1">
                      <a:lumMod val="75000"/>
                      <a:lumOff val="25000"/>
                    </a:schemeClr>
                  </a:solidFill>
                  <a:latin typeface="微软雅黑" pitchFamily="34" charset="-122"/>
                  <a:ea typeface="微软雅黑" pitchFamily="34" charset="-122"/>
                </a:rPr>
                <a:t>您的内容打在这里，或者通过您的内容打在这里，或者您的内容打在这里，</a:t>
              </a:r>
            </a:p>
          </p:txBody>
        </p:sp>
        <p:sp>
          <p:nvSpPr>
            <p:cNvPr id="111" name="TextBox 110"/>
            <p:cNvSpPr txBox="1"/>
            <p:nvPr/>
          </p:nvSpPr>
          <p:spPr>
            <a:xfrm>
              <a:off x="6532344" y="1274556"/>
              <a:ext cx="1008112" cy="276999"/>
            </a:xfrm>
            <a:prstGeom prst="rect">
              <a:avLst/>
            </a:prstGeom>
            <a:noFill/>
          </p:spPr>
          <p:txBody>
            <a:bodyPr wrap="square" lIns="94115" tIns="0" rIns="94115" bIns="0" rtlCol="0" anchor="t">
              <a:spAutoFit/>
            </a:bodyPr>
            <a:lstStyle/>
            <a:p>
              <a:pPr>
                <a:lnSpc>
                  <a:spcPct val="150000"/>
                </a:lnSpc>
              </a:pPr>
              <a:r>
                <a:rPr lang="zh-CN" altLang="en-US" sz="1853" dirty="0">
                  <a:solidFill>
                    <a:schemeClr val="tx1">
                      <a:lumMod val="75000"/>
                      <a:lumOff val="25000"/>
                    </a:schemeClr>
                  </a:solidFill>
                  <a:latin typeface="微软雅黑" pitchFamily="34" charset="-122"/>
                  <a:ea typeface="微软雅黑" pitchFamily="34" charset="-122"/>
                  <a:cs typeface="华文黑体" pitchFamily="2" charset="-122"/>
                </a:rPr>
                <a:t>添加标题</a:t>
              </a:r>
            </a:p>
          </p:txBody>
        </p:sp>
      </p:grpSp>
      <p:grpSp>
        <p:nvGrpSpPr>
          <p:cNvPr id="112" name="组合 111"/>
          <p:cNvGrpSpPr/>
          <p:nvPr/>
        </p:nvGrpSpPr>
        <p:grpSpPr>
          <a:xfrm>
            <a:off x="7236426" y="1959520"/>
            <a:ext cx="2571262" cy="1238608"/>
            <a:chOff x="6084168" y="1274556"/>
            <a:chExt cx="1669538" cy="781291"/>
          </a:xfrm>
        </p:grpSpPr>
        <p:sp>
          <p:nvSpPr>
            <p:cNvPr id="113" name="TextBox 112"/>
            <p:cNvSpPr txBox="1"/>
            <p:nvPr/>
          </p:nvSpPr>
          <p:spPr>
            <a:xfrm>
              <a:off x="6084168" y="1514664"/>
              <a:ext cx="1669538" cy="541183"/>
            </a:xfrm>
            <a:prstGeom prst="rect">
              <a:avLst/>
            </a:prstGeom>
            <a:noFill/>
          </p:spPr>
          <p:txBody>
            <a:bodyPr wrap="square" lIns="94115" tIns="47057" rIns="94115" bIns="47057" rtlCol="0">
              <a:spAutoFit/>
            </a:bodyPr>
            <a:lstStyle/>
            <a:p>
              <a:pPr>
                <a:lnSpc>
                  <a:spcPct val="130000"/>
                </a:lnSpc>
              </a:pPr>
              <a:r>
                <a:rPr lang="zh-CN" altLang="en-US" sz="1235" dirty="0">
                  <a:solidFill>
                    <a:schemeClr val="tx1">
                      <a:lumMod val="75000"/>
                      <a:lumOff val="25000"/>
                    </a:schemeClr>
                  </a:solidFill>
                  <a:latin typeface="微软雅黑" pitchFamily="34" charset="-122"/>
                  <a:ea typeface="微软雅黑" pitchFamily="34" charset="-122"/>
                </a:rPr>
                <a:t>您的内容打在这里，或者通过您的内容打在这里，或者您的内容打在这里，</a:t>
              </a:r>
            </a:p>
          </p:txBody>
        </p:sp>
        <p:sp>
          <p:nvSpPr>
            <p:cNvPr id="114" name="TextBox 113"/>
            <p:cNvSpPr txBox="1"/>
            <p:nvPr/>
          </p:nvSpPr>
          <p:spPr>
            <a:xfrm>
              <a:off x="6532344" y="1274556"/>
              <a:ext cx="1008112" cy="276999"/>
            </a:xfrm>
            <a:prstGeom prst="rect">
              <a:avLst/>
            </a:prstGeom>
            <a:noFill/>
          </p:spPr>
          <p:txBody>
            <a:bodyPr wrap="square" lIns="94115" tIns="0" rIns="94115" bIns="0" rtlCol="0" anchor="t">
              <a:spAutoFit/>
            </a:bodyPr>
            <a:lstStyle/>
            <a:p>
              <a:pPr>
                <a:lnSpc>
                  <a:spcPct val="150000"/>
                </a:lnSpc>
              </a:pPr>
              <a:r>
                <a:rPr lang="zh-CN" altLang="en-US" sz="1853" dirty="0">
                  <a:solidFill>
                    <a:schemeClr val="tx1">
                      <a:lumMod val="75000"/>
                      <a:lumOff val="25000"/>
                    </a:schemeClr>
                  </a:solidFill>
                  <a:latin typeface="微软雅黑" pitchFamily="34" charset="-122"/>
                  <a:ea typeface="微软雅黑" pitchFamily="34" charset="-122"/>
                  <a:cs typeface="华文黑体" pitchFamily="2" charset="-122"/>
                </a:rPr>
                <a:t>添加标题</a:t>
              </a:r>
            </a:p>
          </p:txBody>
        </p:sp>
      </p:grpSp>
      <p:grpSp>
        <p:nvGrpSpPr>
          <p:cNvPr id="115" name="组合 114"/>
          <p:cNvGrpSpPr/>
          <p:nvPr/>
        </p:nvGrpSpPr>
        <p:grpSpPr>
          <a:xfrm>
            <a:off x="10029240" y="5634544"/>
            <a:ext cx="2571262" cy="1238609"/>
            <a:chOff x="6084168" y="1274556"/>
            <a:chExt cx="1669538" cy="781291"/>
          </a:xfrm>
        </p:grpSpPr>
        <p:sp>
          <p:nvSpPr>
            <p:cNvPr id="116" name="TextBox 115"/>
            <p:cNvSpPr txBox="1"/>
            <p:nvPr/>
          </p:nvSpPr>
          <p:spPr>
            <a:xfrm>
              <a:off x="6084168" y="1514664"/>
              <a:ext cx="1669538" cy="541183"/>
            </a:xfrm>
            <a:prstGeom prst="rect">
              <a:avLst/>
            </a:prstGeom>
            <a:noFill/>
          </p:spPr>
          <p:txBody>
            <a:bodyPr wrap="square" lIns="94115" tIns="47057" rIns="94115" bIns="47057" rtlCol="0">
              <a:spAutoFit/>
            </a:bodyPr>
            <a:lstStyle/>
            <a:p>
              <a:pPr>
                <a:lnSpc>
                  <a:spcPct val="130000"/>
                </a:lnSpc>
              </a:pPr>
              <a:r>
                <a:rPr lang="zh-CN" altLang="en-US" sz="1235" dirty="0">
                  <a:solidFill>
                    <a:schemeClr val="tx1">
                      <a:lumMod val="75000"/>
                      <a:lumOff val="25000"/>
                    </a:schemeClr>
                  </a:solidFill>
                  <a:latin typeface="微软雅黑" pitchFamily="34" charset="-122"/>
                  <a:ea typeface="微软雅黑" pitchFamily="34" charset="-122"/>
                </a:rPr>
                <a:t>您的内容打在这里，或者通过您的内容打在这里，或者您的内容打在这里，</a:t>
              </a:r>
            </a:p>
          </p:txBody>
        </p:sp>
        <p:sp>
          <p:nvSpPr>
            <p:cNvPr id="117" name="TextBox 116"/>
            <p:cNvSpPr txBox="1"/>
            <p:nvPr/>
          </p:nvSpPr>
          <p:spPr>
            <a:xfrm>
              <a:off x="6532344" y="1274556"/>
              <a:ext cx="1008112" cy="276999"/>
            </a:xfrm>
            <a:prstGeom prst="rect">
              <a:avLst/>
            </a:prstGeom>
            <a:noFill/>
          </p:spPr>
          <p:txBody>
            <a:bodyPr wrap="square" lIns="94115" tIns="0" rIns="94115" bIns="0" rtlCol="0" anchor="t">
              <a:spAutoFit/>
            </a:bodyPr>
            <a:lstStyle/>
            <a:p>
              <a:pPr>
                <a:lnSpc>
                  <a:spcPct val="150000"/>
                </a:lnSpc>
              </a:pPr>
              <a:r>
                <a:rPr lang="zh-CN" altLang="en-US" sz="1853" dirty="0">
                  <a:solidFill>
                    <a:schemeClr val="tx1">
                      <a:lumMod val="75000"/>
                      <a:lumOff val="25000"/>
                    </a:schemeClr>
                  </a:solidFill>
                  <a:latin typeface="微软雅黑" pitchFamily="34" charset="-122"/>
                  <a:ea typeface="微软雅黑" pitchFamily="34" charset="-122"/>
                  <a:cs typeface="华文黑体" pitchFamily="2" charset="-122"/>
                </a:rPr>
                <a:t>添加标题</a:t>
              </a:r>
            </a:p>
          </p:txBody>
        </p:sp>
      </p:grpSp>
      <p:grpSp>
        <p:nvGrpSpPr>
          <p:cNvPr id="5" name="组合 4"/>
          <p:cNvGrpSpPr/>
          <p:nvPr/>
        </p:nvGrpSpPr>
        <p:grpSpPr>
          <a:xfrm>
            <a:off x="2335427" y="3347370"/>
            <a:ext cx="1858284" cy="1858955"/>
            <a:chOff x="2201071" y="3406041"/>
            <a:chExt cx="1805286" cy="1805938"/>
          </a:xfrm>
        </p:grpSpPr>
        <p:grpSp>
          <p:nvGrpSpPr>
            <p:cNvPr id="62" name="组合 61"/>
            <p:cNvGrpSpPr/>
            <p:nvPr/>
          </p:nvGrpSpPr>
          <p:grpSpPr>
            <a:xfrm>
              <a:off x="2201071" y="3406041"/>
              <a:ext cx="1805286" cy="1805938"/>
              <a:chOff x="4345444" y="2542859"/>
              <a:chExt cx="1810550" cy="1811205"/>
            </a:xfrm>
          </p:grpSpPr>
          <p:grpSp>
            <p:nvGrpSpPr>
              <p:cNvPr id="63" name="组合 62"/>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65" name="同心圆 64"/>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66" name="椭圆 65"/>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64" name="椭圆 63"/>
              <p:cNvSpPr/>
              <p:nvPr/>
            </p:nvSpPr>
            <p:spPr>
              <a:xfrm>
                <a:off x="4565570" y="2763062"/>
                <a:ext cx="1370298" cy="1370793"/>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70" name="TextBox 69"/>
            <p:cNvSpPr txBox="1"/>
            <p:nvPr/>
          </p:nvSpPr>
          <p:spPr>
            <a:xfrm>
              <a:off x="2694008" y="3876615"/>
              <a:ext cx="1023614" cy="853028"/>
            </a:xfrm>
            <a:prstGeom prst="rect">
              <a:avLst/>
            </a:prstGeom>
            <a:noFill/>
          </p:spPr>
          <p:txBody>
            <a:bodyPr wrap="square" rtlCol="0">
              <a:spAutoFit/>
            </a:bodyPr>
            <a:lstStyle/>
            <a:p>
              <a:r>
                <a:rPr lang="zh-CN" altLang="en-US" sz="2471" dirty="0">
                  <a:solidFill>
                    <a:schemeClr val="bg1"/>
                  </a:solidFill>
                  <a:latin typeface="微软雅黑" panose="020B0503020204020204" pitchFamily="34" charset="-122"/>
                  <a:ea typeface="微软雅黑" panose="020B0503020204020204" pitchFamily="34" charset="-122"/>
                </a:rPr>
                <a:t>添加</a:t>
              </a:r>
              <a:endParaRPr lang="en-US" altLang="zh-CN" sz="2471" dirty="0">
                <a:solidFill>
                  <a:schemeClr val="bg1"/>
                </a:solidFill>
                <a:latin typeface="微软雅黑" panose="020B0503020204020204" pitchFamily="34" charset="-122"/>
                <a:ea typeface="微软雅黑" panose="020B0503020204020204" pitchFamily="34" charset="-122"/>
              </a:endParaRPr>
            </a:p>
            <a:p>
              <a:r>
                <a:rPr lang="zh-CN" altLang="en-US" sz="2471" dirty="0">
                  <a:solidFill>
                    <a:schemeClr val="bg1"/>
                  </a:solidFill>
                  <a:latin typeface="微软雅黑" panose="020B0503020204020204" pitchFamily="34" charset="-122"/>
                  <a:ea typeface="微软雅黑" panose="020B0503020204020204" pitchFamily="34" charset="-122"/>
                </a:rPr>
                <a:t>内容</a:t>
              </a:r>
            </a:p>
          </p:txBody>
        </p:sp>
      </p:grpSp>
      <p:grpSp>
        <p:nvGrpSpPr>
          <p:cNvPr id="3" name="组合 2"/>
          <p:cNvGrpSpPr/>
          <p:nvPr/>
        </p:nvGrpSpPr>
        <p:grpSpPr>
          <a:xfrm>
            <a:off x="7668721" y="3347370"/>
            <a:ext cx="1858284" cy="1858955"/>
            <a:chOff x="7382260" y="3406041"/>
            <a:chExt cx="1805286" cy="1805938"/>
          </a:xfrm>
        </p:grpSpPr>
        <p:grpSp>
          <p:nvGrpSpPr>
            <p:cNvPr id="71" name="组合 70"/>
            <p:cNvGrpSpPr/>
            <p:nvPr/>
          </p:nvGrpSpPr>
          <p:grpSpPr>
            <a:xfrm>
              <a:off x="7382260" y="3406041"/>
              <a:ext cx="1805286" cy="1805938"/>
              <a:chOff x="4345444" y="2542859"/>
              <a:chExt cx="1810550" cy="1811205"/>
            </a:xfrm>
          </p:grpSpPr>
          <p:grpSp>
            <p:nvGrpSpPr>
              <p:cNvPr id="72" name="组合 71"/>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74" name="同心圆 73"/>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75" name="椭圆 74"/>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73" name="椭圆 72"/>
              <p:cNvSpPr/>
              <p:nvPr/>
            </p:nvSpPr>
            <p:spPr>
              <a:xfrm>
                <a:off x="4565570" y="2763062"/>
                <a:ext cx="1370298" cy="1370793"/>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79" name="TextBox 78"/>
            <p:cNvSpPr txBox="1"/>
            <p:nvPr/>
          </p:nvSpPr>
          <p:spPr>
            <a:xfrm>
              <a:off x="7875197" y="3876615"/>
              <a:ext cx="1023614" cy="853028"/>
            </a:xfrm>
            <a:prstGeom prst="rect">
              <a:avLst/>
            </a:prstGeom>
            <a:noFill/>
          </p:spPr>
          <p:txBody>
            <a:bodyPr wrap="square" rtlCol="0">
              <a:spAutoFit/>
            </a:bodyPr>
            <a:lstStyle/>
            <a:p>
              <a:r>
                <a:rPr lang="zh-CN" altLang="en-US" sz="2471" dirty="0">
                  <a:solidFill>
                    <a:schemeClr val="bg1"/>
                  </a:solidFill>
                  <a:latin typeface="微软雅黑" panose="020B0503020204020204" pitchFamily="34" charset="-122"/>
                  <a:ea typeface="微软雅黑" panose="020B0503020204020204" pitchFamily="34" charset="-122"/>
                </a:rPr>
                <a:t>添加</a:t>
              </a:r>
              <a:endParaRPr lang="en-US" altLang="zh-CN" sz="2471" dirty="0">
                <a:solidFill>
                  <a:schemeClr val="bg1"/>
                </a:solidFill>
                <a:latin typeface="微软雅黑" panose="020B0503020204020204" pitchFamily="34" charset="-122"/>
                <a:ea typeface="微软雅黑" panose="020B0503020204020204" pitchFamily="34" charset="-122"/>
              </a:endParaRPr>
            </a:p>
            <a:p>
              <a:r>
                <a:rPr lang="zh-CN" altLang="en-US" sz="2471" dirty="0">
                  <a:solidFill>
                    <a:schemeClr val="bg1"/>
                  </a:solidFill>
                  <a:latin typeface="微软雅黑" panose="020B0503020204020204" pitchFamily="34" charset="-122"/>
                  <a:ea typeface="微软雅黑" panose="020B0503020204020204" pitchFamily="34" charset="-122"/>
                </a:rPr>
                <a:t>内容</a:t>
              </a:r>
            </a:p>
          </p:txBody>
        </p:sp>
      </p:grpSp>
      <p:grpSp>
        <p:nvGrpSpPr>
          <p:cNvPr id="4" name="组合 3"/>
          <p:cNvGrpSpPr/>
          <p:nvPr/>
        </p:nvGrpSpPr>
        <p:grpSpPr>
          <a:xfrm>
            <a:off x="5022069" y="3347370"/>
            <a:ext cx="1858284" cy="1858955"/>
            <a:chOff x="4811090" y="3406041"/>
            <a:chExt cx="1805286" cy="1805938"/>
          </a:xfrm>
        </p:grpSpPr>
        <p:grpSp>
          <p:nvGrpSpPr>
            <p:cNvPr id="80" name="组合 79"/>
            <p:cNvGrpSpPr/>
            <p:nvPr/>
          </p:nvGrpSpPr>
          <p:grpSpPr>
            <a:xfrm>
              <a:off x="4811090" y="3406041"/>
              <a:ext cx="1805286" cy="1805938"/>
              <a:chOff x="4345444" y="2542859"/>
              <a:chExt cx="1810550" cy="1811205"/>
            </a:xfrm>
          </p:grpSpPr>
          <p:grpSp>
            <p:nvGrpSpPr>
              <p:cNvPr id="81" name="组合 80"/>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85" name="同心圆 84"/>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86" name="椭圆 85"/>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82" name="椭圆 81"/>
              <p:cNvSpPr/>
              <p:nvPr/>
            </p:nvSpPr>
            <p:spPr>
              <a:xfrm>
                <a:off x="4565570" y="2763062"/>
                <a:ext cx="1370298" cy="1370793"/>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118" name="TextBox 117"/>
            <p:cNvSpPr txBox="1"/>
            <p:nvPr/>
          </p:nvSpPr>
          <p:spPr>
            <a:xfrm>
              <a:off x="5304027" y="3876615"/>
              <a:ext cx="1023614" cy="853028"/>
            </a:xfrm>
            <a:prstGeom prst="rect">
              <a:avLst/>
            </a:prstGeom>
            <a:noFill/>
          </p:spPr>
          <p:txBody>
            <a:bodyPr wrap="square" rtlCol="0">
              <a:spAutoFit/>
            </a:bodyPr>
            <a:lstStyle/>
            <a:p>
              <a:r>
                <a:rPr lang="zh-CN" altLang="en-US" sz="2471" dirty="0">
                  <a:solidFill>
                    <a:schemeClr val="bg1"/>
                  </a:solidFill>
                  <a:latin typeface="微软雅黑" panose="020B0503020204020204" pitchFamily="34" charset="-122"/>
                  <a:ea typeface="微软雅黑" panose="020B0503020204020204" pitchFamily="34" charset="-122"/>
                </a:rPr>
                <a:t>添加</a:t>
              </a:r>
              <a:endParaRPr lang="en-US" altLang="zh-CN" sz="2471" dirty="0">
                <a:solidFill>
                  <a:schemeClr val="bg1"/>
                </a:solidFill>
                <a:latin typeface="微软雅黑" panose="020B0503020204020204" pitchFamily="34" charset="-122"/>
                <a:ea typeface="微软雅黑" panose="020B0503020204020204" pitchFamily="34" charset="-122"/>
              </a:endParaRPr>
            </a:p>
            <a:p>
              <a:r>
                <a:rPr lang="zh-CN" altLang="en-US" sz="2471" dirty="0">
                  <a:solidFill>
                    <a:schemeClr val="bg1"/>
                  </a:solidFill>
                  <a:latin typeface="微软雅黑" panose="020B0503020204020204" pitchFamily="34" charset="-122"/>
                  <a:ea typeface="微软雅黑" panose="020B0503020204020204" pitchFamily="34" charset="-122"/>
                </a:rPr>
                <a:t>内容</a:t>
              </a:r>
            </a:p>
          </p:txBody>
        </p:sp>
      </p:grpSp>
      <p:grpSp>
        <p:nvGrpSpPr>
          <p:cNvPr id="2" name="组合 1"/>
          <p:cNvGrpSpPr/>
          <p:nvPr/>
        </p:nvGrpSpPr>
        <p:grpSpPr>
          <a:xfrm>
            <a:off x="10327055" y="3347370"/>
            <a:ext cx="1858284" cy="1858955"/>
            <a:chOff x="9964778" y="3406041"/>
            <a:chExt cx="1805286" cy="1805938"/>
          </a:xfrm>
        </p:grpSpPr>
        <p:grpSp>
          <p:nvGrpSpPr>
            <p:cNvPr id="119" name="组合 118"/>
            <p:cNvGrpSpPr/>
            <p:nvPr/>
          </p:nvGrpSpPr>
          <p:grpSpPr>
            <a:xfrm>
              <a:off x="9964778" y="3406041"/>
              <a:ext cx="1805286" cy="1805938"/>
              <a:chOff x="4345444" y="2542859"/>
              <a:chExt cx="1810550" cy="1811205"/>
            </a:xfrm>
          </p:grpSpPr>
          <p:grpSp>
            <p:nvGrpSpPr>
              <p:cNvPr id="120" name="组合 119"/>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22" name="同心圆 121"/>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123" name="椭圆 122"/>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121" name="椭圆 120"/>
              <p:cNvSpPr/>
              <p:nvPr/>
            </p:nvSpPr>
            <p:spPr>
              <a:xfrm>
                <a:off x="4565570" y="2763062"/>
                <a:ext cx="1370298" cy="1370793"/>
              </a:xfrm>
              <a:prstGeom prst="ellipse">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124" name="TextBox 123"/>
            <p:cNvSpPr txBox="1"/>
            <p:nvPr/>
          </p:nvSpPr>
          <p:spPr>
            <a:xfrm>
              <a:off x="10457715" y="3876615"/>
              <a:ext cx="1023614" cy="853028"/>
            </a:xfrm>
            <a:prstGeom prst="rect">
              <a:avLst/>
            </a:prstGeom>
            <a:noFill/>
          </p:spPr>
          <p:txBody>
            <a:bodyPr wrap="square" rtlCol="0">
              <a:spAutoFit/>
            </a:bodyPr>
            <a:lstStyle/>
            <a:p>
              <a:r>
                <a:rPr lang="zh-CN" altLang="en-US" sz="2471" dirty="0">
                  <a:solidFill>
                    <a:schemeClr val="bg1"/>
                  </a:solidFill>
                  <a:latin typeface="微软雅黑" panose="020B0503020204020204" pitchFamily="34" charset="-122"/>
                  <a:ea typeface="微软雅黑" panose="020B0503020204020204" pitchFamily="34" charset="-122"/>
                </a:rPr>
                <a:t>添加</a:t>
              </a:r>
              <a:endParaRPr lang="en-US" altLang="zh-CN" sz="2471" dirty="0">
                <a:solidFill>
                  <a:schemeClr val="bg1"/>
                </a:solidFill>
                <a:latin typeface="微软雅黑" panose="020B0503020204020204" pitchFamily="34" charset="-122"/>
                <a:ea typeface="微软雅黑" panose="020B0503020204020204" pitchFamily="34" charset="-122"/>
              </a:endParaRPr>
            </a:p>
            <a:p>
              <a:r>
                <a:rPr lang="zh-CN" altLang="en-US" sz="2471" dirty="0">
                  <a:solidFill>
                    <a:schemeClr val="bg1"/>
                  </a:solidFill>
                  <a:latin typeface="微软雅黑" panose="020B0503020204020204" pitchFamily="34" charset="-122"/>
                  <a:ea typeface="微软雅黑" panose="020B0503020204020204" pitchFamily="34" charset="-122"/>
                </a:rPr>
                <a:t>内容</a:t>
              </a:r>
            </a:p>
          </p:txBody>
        </p:sp>
      </p:grpSp>
      <p:sp>
        <p:nvSpPr>
          <p:cNvPr id="6" name="标题 5"/>
          <p:cNvSpPr>
            <a:spLocks noGrp="1"/>
          </p:cNvSpPr>
          <p:nvPr>
            <p:ph type="title"/>
          </p:nvPr>
        </p:nvSpPr>
        <p:spPr/>
        <p:txBody>
          <a:bodyPr/>
          <a:lstStyle/>
          <a:p>
            <a:pPr algn="l"/>
            <a:r>
              <a:rPr lang="zh-CN" altLang="en-US" dirty="0"/>
              <a:t>执行过程</a:t>
            </a:r>
          </a:p>
        </p:txBody>
      </p:sp>
      <p:sp>
        <p:nvSpPr>
          <p:cNvPr id="50" name="TextBox 49"/>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Tree>
    <p:extLst>
      <p:ext uri="{BB962C8B-B14F-4D97-AF65-F5344CB8AC3E}">
        <p14:creationId xmlns:p14="http://schemas.microsoft.com/office/powerpoint/2010/main" val="4167570278"/>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1000"/>
                                        <p:tgtEl>
                                          <p:spTgt spid="11"/>
                                        </p:tgtEl>
                                      </p:cBhvr>
                                    </p:animEffect>
                                  </p:childTnLst>
                                </p:cTn>
                              </p:par>
                            </p:childTnLst>
                          </p:cTn>
                        </p:par>
                        <p:par>
                          <p:cTn id="8" fill="hold">
                            <p:stCondLst>
                              <p:cond delay="1000"/>
                            </p:stCondLst>
                            <p:childTnLst>
                              <p:par>
                                <p:cTn id="9" presetID="23" presetClass="entr" presetSubtype="16"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childTnLst>
                                </p:cTn>
                              </p:par>
                              <p:par>
                                <p:cTn id="13" presetID="23" presetClass="entr" presetSubtype="16"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childTnLst>
                                </p:cTn>
                              </p:par>
                              <p:par>
                                <p:cTn id="17" presetID="23" presetClass="entr" presetSubtype="16"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childTnLst>
                                </p:cTn>
                              </p:par>
                              <p:par>
                                <p:cTn id="21" presetID="23" presetClass="entr" presetSubtype="16" fill="hold" nodeType="with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p:cTn id="23" dur="500" fill="hold"/>
                                        <p:tgtEl>
                                          <p:spTgt spid="2"/>
                                        </p:tgtEl>
                                        <p:attrNameLst>
                                          <p:attrName>ppt_w</p:attrName>
                                        </p:attrNameLst>
                                      </p:cBhvr>
                                      <p:tavLst>
                                        <p:tav tm="0">
                                          <p:val>
                                            <p:fltVal val="0"/>
                                          </p:val>
                                        </p:tav>
                                        <p:tav tm="100000">
                                          <p:val>
                                            <p:strVal val="#ppt_w"/>
                                          </p:val>
                                        </p:tav>
                                      </p:tavLst>
                                    </p:anim>
                                    <p:anim calcmode="lin" valueType="num">
                                      <p:cBhvr>
                                        <p:cTn id="24" dur="500" fill="hold"/>
                                        <p:tgtEl>
                                          <p:spTgt spid="2"/>
                                        </p:tgtEl>
                                        <p:attrNameLst>
                                          <p:attrName>ppt_h</p:attrName>
                                        </p:attrNameLst>
                                      </p:cBhvr>
                                      <p:tavLst>
                                        <p:tav tm="0">
                                          <p:val>
                                            <p:fltVal val="0"/>
                                          </p:val>
                                        </p:tav>
                                        <p:tav tm="100000">
                                          <p:val>
                                            <p:strVal val="#ppt_h"/>
                                          </p:val>
                                        </p:tav>
                                      </p:tavLst>
                                    </p:anim>
                                  </p:childTnLst>
                                </p:cTn>
                              </p:par>
                            </p:childTnLst>
                          </p:cTn>
                        </p:par>
                        <p:par>
                          <p:cTn id="25" fill="hold">
                            <p:stCondLst>
                              <p:cond delay="1500"/>
                            </p:stCondLst>
                            <p:childTnLst>
                              <p:par>
                                <p:cTn id="26" presetID="42" presetClass="entr" presetSubtype="0" fill="hold" nodeType="afterEffect">
                                  <p:stCondLst>
                                    <p:cond delay="0"/>
                                  </p:stCondLst>
                                  <p:childTnLst>
                                    <p:set>
                                      <p:cBhvr>
                                        <p:cTn id="27" dur="1" fill="hold">
                                          <p:stCondLst>
                                            <p:cond delay="0"/>
                                          </p:stCondLst>
                                        </p:cTn>
                                        <p:tgtEl>
                                          <p:spTgt spid="106"/>
                                        </p:tgtEl>
                                        <p:attrNameLst>
                                          <p:attrName>style.visibility</p:attrName>
                                        </p:attrNameLst>
                                      </p:cBhvr>
                                      <p:to>
                                        <p:strVal val="visible"/>
                                      </p:to>
                                    </p:set>
                                    <p:animEffect transition="in" filter="fade">
                                      <p:cBhvr>
                                        <p:cTn id="28" dur="1000"/>
                                        <p:tgtEl>
                                          <p:spTgt spid="106"/>
                                        </p:tgtEl>
                                      </p:cBhvr>
                                    </p:animEffect>
                                    <p:anim calcmode="lin" valueType="num">
                                      <p:cBhvr>
                                        <p:cTn id="29" dur="1000" fill="hold"/>
                                        <p:tgtEl>
                                          <p:spTgt spid="106"/>
                                        </p:tgtEl>
                                        <p:attrNameLst>
                                          <p:attrName>ppt_x</p:attrName>
                                        </p:attrNameLst>
                                      </p:cBhvr>
                                      <p:tavLst>
                                        <p:tav tm="0">
                                          <p:val>
                                            <p:strVal val="#ppt_x"/>
                                          </p:val>
                                        </p:tav>
                                        <p:tav tm="100000">
                                          <p:val>
                                            <p:strVal val="#ppt_x"/>
                                          </p:val>
                                        </p:tav>
                                      </p:tavLst>
                                    </p:anim>
                                    <p:anim calcmode="lin" valueType="num">
                                      <p:cBhvr>
                                        <p:cTn id="30" dur="1000" fill="hold"/>
                                        <p:tgtEl>
                                          <p:spTgt spid="106"/>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112"/>
                                        </p:tgtEl>
                                        <p:attrNameLst>
                                          <p:attrName>style.visibility</p:attrName>
                                        </p:attrNameLst>
                                      </p:cBhvr>
                                      <p:to>
                                        <p:strVal val="visible"/>
                                      </p:to>
                                    </p:set>
                                    <p:animEffect transition="in" filter="fade">
                                      <p:cBhvr>
                                        <p:cTn id="33" dur="1000"/>
                                        <p:tgtEl>
                                          <p:spTgt spid="112"/>
                                        </p:tgtEl>
                                      </p:cBhvr>
                                    </p:animEffect>
                                    <p:anim calcmode="lin" valueType="num">
                                      <p:cBhvr>
                                        <p:cTn id="34" dur="1000" fill="hold"/>
                                        <p:tgtEl>
                                          <p:spTgt spid="112"/>
                                        </p:tgtEl>
                                        <p:attrNameLst>
                                          <p:attrName>ppt_x</p:attrName>
                                        </p:attrNameLst>
                                      </p:cBhvr>
                                      <p:tavLst>
                                        <p:tav tm="0">
                                          <p:val>
                                            <p:strVal val="#ppt_x"/>
                                          </p:val>
                                        </p:tav>
                                        <p:tav tm="100000">
                                          <p:val>
                                            <p:strVal val="#ppt_x"/>
                                          </p:val>
                                        </p:tav>
                                      </p:tavLst>
                                    </p:anim>
                                    <p:anim calcmode="lin" valueType="num">
                                      <p:cBhvr>
                                        <p:cTn id="35" dur="1000" fill="hold"/>
                                        <p:tgtEl>
                                          <p:spTgt spid="112"/>
                                        </p:tgtEl>
                                        <p:attrNameLst>
                                          <p:attrName>ppt_y</p:attrName>
                                        </p:attrNameLst>
                                      </p:cBhvr>
                                      <p:tavLst>
                                        <p:tav tm="0">
                                          <p:val>
                                            <p:strVal val="#ppt_y+.1"/>
                                          </p:val>
                                        </p:tav>
                                        <p:tav tm="100000">
                                          <p:val>
                                            <p:strVal val="#ppt_y"/>
                                          </p:val>
                                        </p:tav>
                                      </p:tavLst>
                                    </p:anim>
                                  </p:childTnLst>
                                </p:cTn>
                              </p:par>
                              <p:par>
                                <p:cTn id="36" presetID="47" presetClass="entr" presetSubtype="0" fill="hold" nodeType="withEffect">
                                  <p:stCondLst>
                                    <p:cond delay="0"/>
                                  </p:stCondLst>
                                  <p:childTnLst>
                                    <p:set>
                                      <p:cBhvr>
                                        <p:cTn id="37" dur="1" fill="hold">
                                          <p:stCondLst>
                                            <p:cond delay="0"/>
                                          </p:stCondLst>
                                        </p:cTn>
                                        <p:tgtEl>
                                          <p:spTgt spid="109"/>
                                        </p:tgtEl>
                                        <p:attrNameLst>
                                          <p:attrName>style.visibility</p:attrName>
                                        </p:attrNameLst>
                                      </p:cBhvr>
                                      <p:to>
                                        <p:strVal val="visible"/>
                                      </p:to>
                                    </p:set>
                                    <p:animEffect transition="in" filter="fade">
                                      <p:cBhvr>
                                        <p:cTn id="38" dur="1000"/>
                                        <p:tgtEl>
                                          <p:spTgt spid="109"/>
                                        </p:tgtEl>
                                      </p:cBhvr>
                                    </p:animEffect>
                                    <p:anim calcmode="lin" valueType="num">
                                      <p:cBhvr>
                                        <p:cTn id="39" dur="1000" fill="hold"/>
                                        <p:tgtEl>
                                          <p:spTgt spid="109"/>
                                        </p:tgtEl>
                                        <p:attrNameLst>
                                          <p:attrName>ppt_x</p:attrName>
                                        </p:attrNameLst>
                                      </p:cBhvr>
                                      <p:tavLst>
                                        <p:tav tm="0">
                                          <p:val>
                                            <p:strVal val="#ppt_x"/>
                                          </p:val>
                                        </p:tav>
                                        <p:tav tm="100000">
                                          <p:val>
                                            <p:strVal val="#ppt_x"/>
                                          </p:val>
                                        </p:tav>
                                      </p:tavLst>
                                    </p:anim>
                                    <p:anim calcmode="lin" valueType="num">
                                      <p:cBhvr>
                                        <p:cTn id="40" dur="1000" fill="hold"/>
                                        <p:tgtEl>
                                          <p:spTgt spid="109"/>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0"/>
                                  </p:stCondLst>
                                  <p:childTnLst>
                                    <p:set>
                                      <p:cBhvr>
                                        <p:cTn id="42" dur="1" fill="hold">
                                          <p:stCondLst>
                                            <p:cond delay="0"/>
                                          </p:stCondLst>
                                        </p:cTn>
                                        <p:tgtEl>
                                          <p:spTgt spid="115"/>
                                        </p:tgtEl>
                                        <p:attrNameLst>
                                          <p:attrName>style.visibility</p:attrName>
                                        </p:attrNameLst>
                                      </p:cBhvr>
                                      <p:to>
                                        <p:strVal val="visible"/>
                                      </p:to>
                                    </p:set>
                                    <p:animEffect transition="in" filter="fade">
                                      <p:cBhvr>
                                        <p:cTn id="43" dur="1000"/>
                                        <p:tgtEl>
                                          <p:spTgt spid="115"/>
                                        </p:tgtEl>
                                      </p:cBhvr>
                                    </p:animEffect>
                                    <p:anim calcmode="lin" valueType="num">
                                      <p:cBhvr>
                                        <p:cTn id="44" dur="1000" fill="hold"/>
                                        <p:tgtEl>
                                          <p:spTgt spid="115"/>
                                        </p:tgtEl>
                                        <p:attrNameLst>
                                          <p:attrName>ppt_x</p:attrName>
                                        </p:attrNameLst>
                                      </p:cBhvr>
                                      <p:tavLst>
                                        <p:tav tm="0">
                                          <p:val>
                                            <p:strVal val="#ppt_x"/>
                                          </p:val>
                                        </p:tav>
                                        <p:tav tm="100000">
                                          <p:val>
                                            <p:strVal val="#ppt_x"/>
                                          </p:val>
                                        </p:tav>
                                      </p:tavLst>
                                    </p:anim>
                                    <p:anim calcmode="lin" valueType="num">
                                      <p:cBhvr>
                                        <p:cTn id="45" dur="1000" fill="hold"/>
                                        <p:tgtEl>
                                          <p:spTgt spid="115"/>
                                        </p:tgtEl>
                                        <p:attrNameLst>
                                          <p:attrName>ppt_y</p:attrName>
                                        </p:attrNameLst>
                                      </p:cBhvr>
                                      <p:tavLst>
                                        <p:tav tm="0">
                                          <p:val>
                                            <p:strVal val="#ppt_y-.1"/>
                                          </p:val>
                                        </p:tav>
                                        <p:tav tm="100000">
                                          <p:val>
                                            <p:strVal val="#ppt_y"/>
                                          </p:val>
                                        </p:tav>
                                      </p:tavLst>
                                    </p:anim>
                                  </p:childTnLst>
                                </p:cTn>
                              </p:par>
                            </p:childTnLst>
                          </p:cTn>
                        </p:par>
                        <p:par>
                          <p:cTn id="46" fill="hold">
                            <p:stCondLst>
                              <p:cond delay="2500"/>
                            </p:stCondLst>
                            <p:childTnLst>
                              <p:par>
                                <p:cTn id="47" presetID="10" presetClass="entr" presetSubtype="0" fill="hold" grpId="0" nodeType="afterEffect">
                                  <p:stCondLst>
                                    <p:cond delay="0"/>
                                  </p:stCondLst>
                                  <p:childTnLst>
                                    <p:set>
                                      <p:cBhvr>
                                        <p:cTn id="48" dur="1" fill="hold">
                                          <p:stCondLst>
                                            <p:cond delay="0"/>
                                          </p:stCondLst>
                                        </p:cTn>
                                        <p:tgtEl>
                                          <p:spTgt spid="50"/>
                                        </p:tgtEl>
                                        <p:attrNameLst>
                                          <p:attrName>style.visibility</p:attrName>
                                        </p:attrNameLst>
                                      </p:cBhvr>
                                      <p:to>
                                        <p:strVal val="visible"/>
                                      </p:to>
                                    </p:set>
                                    <p:animEffect transition="in" filter="fade">
                                      <p:cBhvr>
                                        <p:cTn id="49"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7" name="组合 116"/>
          <p:cNvGrpSpPr/>
          <p:nvPr/>
        </p:nvGrpSpPr>
        <p:grpSpPr>
          <a:xfrm>
            <a:off x="1630454" y="3479101"/>
            <a:ext cx="5338584" cy="3336615"/>
            <a:chOff x="755576" y="1491630"/>
            <a:chExt cx="2880000" cy="1800000"/>
          </a:xfrm>
          <a:effectLst>
            <a:outerShdw blurRad="228600" dist="38100" dir="8400000" sx="105000" sy="105000" algn="tr" rotWithShape="0">
              <a:prstClr val="black">
                <a:alpha val="20000"/>
              </a:prstClr>
            </a:outerShdw>
          </a:effectLst>
        </p:grpSpPr>
        <p:sp>
          <p:nvSpPr>
            <p:cNvPr id="118" name="矩形 117"/>
            <p:cNvSpPr/>
            <p:nvPr/>
          </p:nvSpPr>
          <p:spPr>
            <a:xfrm>
              <a:off x="755576" y="1491630"/>
              <a:ext cx="2880000" cy="1800000"/>
            </a:xfrm>
            <a:prstGeom prst="rect">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119" name="矩形 118"/>
            <p:cNvSpPr/>
            <p:nvPr/>
          </p:nvSpPr>
          <p:spPr>
            <a:xfrm>
              <a:off x="813012" y="1524499"/>
              <a:ext cx="2772000" cy="17280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sp>
        <p:nvSpPr>
          <p:cNvPr id="4" name="对角圆角矩形 3"/>
          <p:cNvSpPr/>
          <p:nvPr/>
        </p:nvSpPr>
        <p:spPr>
          <a:xfrm>
            <a:off x="1659374" y="1701989"/>
            <a:ext cx="5336780" cy="1526943"/>
          </a:xfrm>
          <a:prstGeom prst="round2DiagRect">
            <a:avLst/>
          </a:prstGeom>
          <a:solidFill>
            <a:srgbClr val="F7F7F7"/>
          </a:solidFill>
          <a:ln>
            <a:noFill/>
          </a:ln>
          <a:effectLst>
            <a:outerShdw blurRad="1651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2" name="标题 1"/>
          <p:cNvSpPr>
            <a:spLocks noGrp="1"/>
          </p:cNvSpPr>
          <p:nvPr>
            <p:ph type="title"/>
          </p:nvPr>
        </p:nvSpPr>
        <p:spPr/>
        <p:txBody>
          <a:bodyPr/>
          <a:lstStyle/>
          <a:p>
            <a:pPr algn="l"/>
            <a:r>
              <a:rPr lang="zh-CN" altLang="en-US" dirty="0"/>
              <a:t>解决方法</a:t>
            </a:r>
          </a:p>
        </p:txBody>
      </p:sp>
      <p:sp>
        <p:nvSpPr>
          <p:cNvPr id="56" name="TextBox 55"/>
          <p:cNvSpPr txBox="1"/>
          <p:nvPr/>
        </p:nvSpPr>
        <p:spPr>
          <a:xfrm>
            <a:off x="1807617" y="1959519"/>
            <a:ext cx="5032387" cy="1448621"/>
          </a:xfrm>
          <a:prstGeom prst="rect">
            <a:avLst/>
          </a:prstGeom>
          <a:noFill/>
        </p:spPr>
        <p:txBody>
          <a:bodyPr wrap="square" lIns="78435" tIns="39217" rIns="78435" bIns="39217" rtlCol="0">
            <a:spAutoFit/>
          </a:bodyPr>
          <a:lstStyle/>
          <a:p>
            <a:pPr>
              <a:lnSpc>
                <a:spcPct val="150000"/>
              </a:lnSpc>
            </a:pPr>
            <a:r>
              <a:rPr lang="zh-CN" altLang="en-US" sz="1441" dirty="0">
                <a:solidFill>
                  <a:schemeClr val="bg2"/>
                </a:solidFill>
                <a:latin typeface="微软雅黑" pitchFamily="34" charset="-122"/>
              </a:rPr>
              <a:t>单击此处添加文本单击此处添加文本单击此处添加文本单击此处添加文本单击此处添加文本单击此处添加文本单击此处添加文本单击此处添加文本</a:t>
            </a:r>
            <a:endParaRPr lang="en-US" altLang="zh-CN" sz="1441" dirty="0">
              <a:solidFill>
                <a:schemeClr val="bg2"/>
              </a:solidFill>
              <a:latin typeface="微软雅黑" pitchFamily="34" charset="-122"/>
            </a:endParaRPr>
          </a:p>
          <a:p>
            <a:pPr>
              <a:lnSpc>
                <a:spcPct val="150000"/>
              </a:lnSpc>
            </a:pPr>
            <a:endParaRPr lang="en-US" sz="1441" dirty="0">
              <a:solidFill>
                <a:schemeClr val="bg2"/>
              </a:solidFill>
              <a:latin typeface="+mn-ea"/>
            </a:endParaRPr>
          </a:p>
        </p:txBody>
      </p:sp>
      <p:sp>
        <p:nvSpPr>
          <p:cNvPr id="81" name="椭圆 80"/>
          <p:cNvSpPr/>
          <p:nvPr/>
        </p:nvSpPr>
        <p:spPr>
          <a:xfrm>
            <a:off x="8341595" y="2614801"/>
            <a:ext cx="3781833" cy="3892905"/>
          </a:xfrm>
          <a:prstGeom prst="ellipse">
            <a:avLst/>
          </a:prstGeom>
          <a:noFill/>
          <a:ln w="9525">
            <a:solidFill>
              <a:schemeClr val="bg1">
                <a:lumMod val="6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lIns="142249" tIns="71124" rIns="142249" bIns="71124" rtlCol="0" anchor="ctr"/>
          <a:lstStyle/>
          <a:p>
            <a:pPr algn="ctr"/>
            <a:endParaRPr lang="zh-CN" altLang="en-US" sz="2471"/>
          </a:p>
        </p:txBody>
      </p:sp>
      <p:grpSp>
        <p:nvGrpSpPr>
          <p:cNvPr id="82" name="组合 81"/>
          <p:cNvGrpSpPr/>
          <p:nvPr/>
        </p:nvGrpSpPr>
        <p:grpSpPr>
          <a:xfrm>
            <a:off x="9088835" y="1776111"/>
            <a:ext cx="2042568" cy="2102552"/>
            <a:chOff x="1463339" y="1072758"/>
            <a:chExt cx="1546058" cy="1546058"/>
          </a:xfrm>
          <a:effectLst>
            <a:outerShdw blurRad="330200" dist="215900" dir="6900000" sx="91000" sy="91000" algn="t" rotWithShape="0">
              <a:prstClr val="black">
                <a:alpha val="49000"/>
              </a:prstClr>
            </a:outerShdw>
          </a:effectLst>
        </p:grpSpPr>
        <p:sp>
          <p:nvSpPr>
            <p:cNvPr id="83" name="同心圆 82"/>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96" name="椭圆 95"/>
            <p:cNvSpPr/>
            <p:nvPr/>
          </p:nvSpPr>
          <p:spPr>
            <a:xfrm>
              <a:off x="1484232" y="1093651"/>
              <a:ext cx="1504273"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grpSp>
        <p:nvGrpSpPr>
          <p:cNvPr id="97" name="组合 96"/>
          <p:cNvGrpSpPr/>
          <p:nvPr/>
        </p:nvGrpSpPr>
        <p:grpSpPr>
          <a:xfrm>
            <a:off x="9337165" y="2031734"/>
            <a:ext cx="1545898" cy="1591295"/>
            <a:chOff x="4207298" y="1512123"/>
            <a:chExt cx="1003762" cy="1003758"/>
          </a:xfrm>
        </p:grpSpPr>
        <p:sp>
          <p:nvSpPr>
            <p:cNvPr id="98" name="椭圆 97"/>
            <p:cNvSpPr/>
            <p:nvPr/>
          </p:nvSpPr>
          <p:spPr>
            <a:xfrm>
              <a:off x="4207298" y="1512123"/>
              <a:ext cx="1003762" cy="1003758"/>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99" name="TextBox 98"/>
            <p:cNvSpPr txBox="1"/>
            <p:nvPr/>
          </p:nvSpPr>
          <p:spPr>
            <a:xfrm>
              <a:off x="4421826" y="1744219"/>
              <a:ext cx="624833" cy="553721"/>
            </a:xfrm>
            <a:prstGeom prst="rect">
              <a:avLst/>
            </a:prstGeom>
            <a:noFill/>
          </p:spPr>
          <p:txBody>
            <a:bodyPr wrap="square" rtlCol="0">
              <a:spAutoFit/>
            </a:bodyPr>
            <a:lstStyle/>
            <a:p>
              <a:r>
                <a:rPr lang="zh-CN" altLang="en-US" sz="2471" dirty="0">
                  <a:solidFill>
                    <a:schemeClr val="bg1"/>
                  </a:solidFill>
                  <a:latin typeface="微软雅黑" panose="020B0503020204020204" pitchFamily="34" charset="-122"/>
                  <a:ea typeface="微软雅黑" panose="020B0503020204020204" pitchFamily="34" charset="-122"/>
                </a:rPr>
                <a:t>添加</a:t>
              </a:r>
              <a:endParaRPr lang="en-US" altLang="zh-CN" sz="2471" dirty="0">
                <a:solidFill>
                  <a:schemeClr val="bg1"/>
                </a:solidFill>
                <a:latin typeface="微软雅黑" panose="020B0503020204020204" pitchFamily="34" charset="-122"/>
                <a:ea typeface="微软雅黑" panose="020B0503020204020204" pitchFamily="34" charset="-122"/>
              </a:endParaRPr>
            </a:p>
            <a:p>
              <a:r>
                <a:rPr lang="zh-CN" altLang="en-US" sz="2471" dirty="0">
                  <a:solidFill>
                    <a:schemeClr val="bg1"/>
                  </a:solidFill>
                  <a:latin typeface="微软雅黑" panose="020B0503020204020204" pitchFamily="34" charset="-122"/>
                  <a:ea typeface="微软雅黑" panose="020B0503020204020204" pitchFamily="34" charset="-122"/>
                </a:rPr>
                <a:t>内容</a:t>
              </a:r>
            </a:p>
          </p:txBody>
        </p:sp>
      </p:grpSp>
      <p:grpSp>
        <p:nvGrpSpPr>
          <p:cNvPr id="102" name="组合 101"/>
          <p:cNvGrpSpPr/>
          <p:nvPr/>
        </p:nvGrpSpPr>
        <p:grpSpPr>
          <a:xfrm>
            <a:off x="7424602" y="4275482"/>
            <a:ext cx="2042569" cy="2102552"/>
            <a:chOff x="1463339" y="1072758"/>
            <a:chExt cx="1546058" cy="1546058"/>
          </a:xfrm>
          <a:effectLst>
            <a:outerShdw blurRad="330200" dist="215900" dir="6900000" sx="91000" sy="91000" algn="t" rotWithShape="0">
              <a:prstClr val="black">
                <a:alpha val="49000"/>
              </a:prstClr>
            </a:outerShdw>
          </a:effectLst>
        </p:grpSpPr>
        <p:sp>
          <p:nvSpPr>
            <p:cNvPr id="103" name="同心圆 102"/>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104" name="椭圆 103"/>
            <p:cNvSpPr/>
            <p:nvPr/>
          </p:nvSpPr>
          <p:spPr>
            <a:xfrm>
              <a:off x="1484232" y="1093651"/>
              <a:ext cx="1504273"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grpSp>
        <p:nvGrpSpPr>
          <p:cNvPr id="105" name="组合 104"/>
          <p:cNvGrpSpPr/>
          <p:nvPr/>
        </p:nvGrpSpPr>
        <p:grpSpPr>
          <a:xfrm>
            <a:off x="7672941" y="4531107"/>
            <a:ext cx="1545899" cy="1591295"/>
            <a:chOff x="3089228" y="3088680"/>
            <a:chExt cx="1003763" cy="1003758"/>
          </a:xfrm>
        </p:grpSpPr>
        <p:sp>
          <p:nvSpPr>
            <p:cNvPr id="106" name="椭圆 105"/>
            <p:cNvSpPr/>
            <p:nvPr/>
          </p:nvSpPr>
          <p:spPr>
            <a:xfrm>
              <a:off x="3089228" y="3088680"/>
              <a:ext cx="1003763" cy="1003758"/>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dirty="0"/>
            </a:p>
          </p:txBody>
        </p:sp>
        <p:sp>
          <p:nvSpPr>
            <p:cNvPr id="107" name="TextBox 106"/>
            <p:cNvSpPr txBox="1"/>
            <p:nvPr/>
          </p:nvSpPr>
          <p:spPr>
            <a:xfrm>
              <a:off x="3308043" y="3314659"/>
              <a:ext cx="700535" cy="553721"/>
            </a:xfrm>
            <a:prstGeom prst="rect">
              <a:avLst/>
            </a:prstGeom>
            <a:noFill/>
          </p:spPr>
          <p:txBody>
            <a:bodyPr wrap="square" rtlCol="0">
              <a:spAutoFit/>
            </a:bodyPr>
            <a:lstStyle/>
            <a:p>
              <a:r>
                <a:rPr lang="zh-CN" altLang="en-US" sz="2471" dirty="0">
                  <a:solidFill>
                    <a:schemeClr val="bg1"/>
                  </a:solidFill>
                  <a:latin typeface="微软雅黑" panose="020B0503020204020204" pitchFamily="34" charset="-122"/>
                  <a:ea typeface="微软雅黑" panose="020B0503020204020204" pitchFamily="34" charset="-122"/>
                </a:rPr>
                <a:t>添加</a:t>
              </a:r>
              <a:endParaRPr lang="en-US" altLang="zh-CN" sz="2471" dirty="0">
                <a:solidFill>
                  <a:schemeClr val="bg1"/>
                </a:solidFill>
                <a:latin typeface="微软雅黑" panose="020B0503020204020204" pitchFamily="34" charset="-122"/>
                <a:ea typeface="微软雅黑" panose="020B0503020204020204" pitchFamily="34" charset="-122"/>
              </a:endParaRPr>
            </a:p>
            <a:p>
              <a:r>
                <a:rPr lang="zh-CN" altLang="en-US" sz="2471" dirty="0">
                  <a:solidFill>
                    <a:schemeClr val="bg1"/>
                  </a:solidFill>
                  <a:latin typeface="微软雅黑" panose="020B0503020204020204" pitchFamily="34" charset="-122"/>
                  <a:ea typeface="微软雅黑" panose="020B0503020204020204" pitchFamily="34" charset="-122"/>
                </a:rPr>
                <a:t>内容</a:t>
              </a:r>
            </a:p>
          </p:txBody>
        </p:sp>
      </p:grpSp>
      <p:grpSp>
        <p:nvGrpSpPr>
          <p:cNvPr id="108" name="组合 107"/>
          <p:cNvGrpSpPr/>
          <p:nvPr/>
        </p:nvGrpSpPr>
        <p:grpSpPr>
          <a:xfrm>
            <a:off x="10780300" y="4275482"/>
            <a:ext cx="2042569" cy="2102552"/>
            <a:chOff x="1463339" y="1072758"/>
            <a:chExt cx="1546058" cy="1546058"/>
          </a:xfrm>
          <a:effectLst>
            <a:outerShdw blurRad="330200" dist="215900" dir="6900000" sx="91000" sy="91000" algn="t" rotWithShape="0">
              <a:prstClr val="black">
                <a:alpha val="49000"/>
              </a:prstClr>
            </a:outerShdw>
          </a:effectLst>
        </p:grpSpPr>
        <p:sp>
          <p:nvSpPr>
            <p:cNvPr id="109" name="同心圆 10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110" name="椭圆 109"/>
            <p:cNvSpPr/>
            <p:nvPr/>
          </p:nvSpPr>
          <p:spPr>
            <a:xfrm>
              <a:off x="1484232" y="1093651"/>
              <a:ext cx="1504273"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grpSp>
        <p:nvGrpSpPr>
          <p:cNvPr id="111" name="组合 110"/>
          <p:cNvGrpSpPr/>
          <p:nvPr/>
        </p:nvGrpSpPr>
        <p:grpSpPr>
          <a:xfrm>
            <a:off x="11028639" y="4531107"/>
            <a:ext cx="1545899" cy="1591295"/>
            <a:chOff x="5305581" y="3088680"/>
            <a:chExt cx="1003763" cy="1003758"/>
          </a:xfrm>
        </p:grpSpPr>
        <p:sp>
          <p:nvSpPr>
            <p:cNvPr id="112" name="椭圆 111"/>
            <p:cNvSpPr/>
            <p:nvPr/>
          </p:nvSpPr>
          <p:spPr>
            <a:xfrm>
              <a:off x="5305581" y="3088680"/>
              <a:ext cx="1003763" cy="1003758"/>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113" name="TextBox 112"/>
            <p:cNvSpPr txBox="1"/>
            <p:nvPr/>
          </p:nvSpPr>
          <p:spPr>
            <a:xfrm>
              <a:off x="5508104" y="3267393"/>
              <a:ext cx="761358" cy="553721"/>
            </a:xfrm>
            <a:prstGeom prst="rect">
              <a:avLst/>
            </a:prstGeom>
            <a:noFill/>
          </p:spPr>
          <p:txBody>
            <a:bodyPr wrap="square" rtlCol="0">
              <a:spAutoFit/>
            </a:bodyPr>
            <a:lstStyle/>
            <a:p>
              <a:r>
                <a:rPr lang="zh-CN" altLang="en-US" sz="2471" dirty="0">
                  <a:solidFill>
                    <a:schemeClr val="bg1"/>
                  </a:solidFill>
                  <a:latin typeface="微软雅黑" panose="020B0503020204020204" pitchFamily="34" charset="-122"/>
                  <a:ea typeface="微软雅黑" panose="020B0503020204020204" pitchFamily="34" charset="-122"/>
                </a:rPr>
                <a:t>添加</a:t>
              </a:r>
              <a:endParaRPr lang="en-US" altLang="zh-CN" sz="2471" dirty="0">
                <a:solidFill>
                  <a:schemeClr val="bg1"/>
                </a:solidFill>
                <a:latin typeface="微软雅黑" panose="020B0503020204020204" pitchFamily="34" charset="-122"/>
                <a:ea typeface="微软雅黑" panose="020B0503020204020204" pitchFamily="34" charset="-122"/>
              </a:endParaRPr>
            </a:p>
            <a:p>
              <a:r>
                <a:rPr lang="zh-CN" altLang="en-US" sz="2471" dirty="0">
                  <a:solidFill>
                    <a:schemeClr val="bg1"/>
                  </a:solidFill>
                  <a:latin typeface="微软雅黑" panose="020B0503020204020204" pitchFamily="34" charset="-122"/>
                  <a:ea typeface="微软雅黑" panose="020B0503020204020204" pitchFamily="34" charset="-122"/>
                </a:rPr>
                <a:t>内容</a:t>
              </a:r>
            </a:p>
          </p:txBody>
        </p:sp>
      </p:grpSp>
      <p:sp>
        <p:nvSpPr>
          <p:cNvPr id="114" name="Arc 3"/>
          <p:cNvSpPr/>
          <p:nvPr/>
        </p:nvSpPr>
        <p:spPr>
          <a:xfrm rot="1012582">
            <a:off x="10033425" y="2431602"/>
            <a:ext cx="2434902" cy="2506415"/>
          </a:xfrm>
          <a:prstGeom prst="arc">
            <a:avLst/>
          </a:prstGeom>
          <a:ln w="22225">
            <a:solidFill>
              <a:schemeClr val="bg1">
                <a:lumMod val="50000"/>
              </a:schemeClr>
            </a:solidFill>
            <a:headEnd type="none" w="med" len="med"/>
            <a:tailEnd type="triangle" w="med" len="med"/>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lIns="142249" tIns="71124" rIns="142249" bIns="71124" rtlCol="0" anchor="ctr"/>
          <a:lstStyle/>
          <a:p>
            <a:pPr algn="ctr"/>
            <a:endParaRPr lang="en-US" sz="2471">
              <a:solidFill>
                <a:schemeClr val="accent2"/>
              </a:solidFill>
            </a:endParaRPr>
          </a:p>
        </p:txBody>
      </p:sp>
      <p:sp>
        <p:nvSpPr>
          <p:cNvPr id="115" name="Arc 3"/>
          <p:cNvSpPr/>
          <p:nvPr/>
        </p:nvSpPr>
        <p:spPr>
          <a:xfrm rot="8151960">
            <a:off x="8892664" y="4518256"/>
            <a:ext cx="2434902" cy="2506415"/>
          </a:xfrm>
          <a:prstGeom prst="arc">
            <a:avLst/>
          </a:prstGeom>
          <a:ln w="22225">
            <a:solidFill>
              <a:schemeClr val="bg1">
                <a:lumMod val="50000"/>
              </a:schemeClr>
            </a:solidFill>
            <a:headEnd type="none" w="med" len="med"/>
            <a:tailEnd type="triangle" w="med" len="med"/>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lIns="142249" tIns="71124" rIns="142249" bIns="71124" rtlCol="0" anchor="ctr"/>
          <a:lstStyle/>
          <a:p>
            <a:pPr algn="ctr"/>
            <a:endParaRPr lang="en-US" sz="2471">
              <a:solidFill>
                <a:schemeClr val="accent2"/>
              </a:solidFill>
            </a:endParaRPr>
          </a:p>
        </p:txBody>
      </p:sp>
      <p:sp>
        <p:nvSpPr>
          <p:cNvPr id="116" name="Arc 3"/>
          <p:cNvSpPr/>
          <p:nvPr/>
        </p:nvSpPr>
        <p:spPr>
          <a:xfrm rot="15479340">
            <a:off x="7604767" y="2530458"/>
            <a:ext cx="2506415" cy="2434902"/>
          </a:xfrm>
          <a:prstGeom prst="arc">
            <a:avLst/>
          </a:prstGeom>
          <a:ln w="22225">
            <a:solidFill>
              <a:schemeClr val="bg1">
                <a:lumMod val="50000"/>
              </a:schemeClr>
            </a:solidFill>
            <a:headEnd type="none" w="med" len="med"/>
            <a:tailEnd type="triangle" w="med" len="med"/>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lIns="142249" tIns="71124" rIns="142249" bIns="71124" rtlCol="0" anchor="ctr"/>
          <a:lstStyle/>
          <a:p>
            <a:pPr algn="ctr"/>
            <a:endParaRPr lang="en-US" sz="2471">
              <a:solidFill>
                <a:schemeClr val="accent2"/>
              </a:solidFill>
            </a:endParaRPr>
          </a:p>
        </p:txBody>
      </p:sp>
      <p:sp>
        <p:nvSpPr>
          <p:cNvPr id="120" name="TextBox 119"/>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Tree>
    <p:extLst>
      <p:ext uri="{BB962C8B-B14F-4D97-AF65-F5344CB8AC3E}">
        <p14:creationId xmlns:p14="http://schemas.microsoft.com/office/powerpoint/2010/main" val="337044008"/>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1"/>
                                        </p:tgtEl>
                                        <p:attrNameLst>
                                          <p:attrName>style.visibility</p:attrName>
                                        </p:attrNameLst>
                                      </p:cBhvr>
                                      <p:to>
                                        <p:strVal val="visible"/>
                                      </p:to>
                                    </p:set>
                                    <p:anim calcmode="lin" valueType="num">
                                      <p:cBhvr>
                                        <p:cTn id="7" dur="500" fill="hold"/>
                                        <p:tgtEl>
                                          <p:spTgt spid="81"/>
                                        </p:tgtEl>
                                        <p:attrNameLst>
                                          <p:attrName>ppt_w</p:attrName>
                                        </p:attrNameLst>
                                      </p:cBhvr>
                                      <p:tavLst>
                                        <p:tav tm="0">
                                          <p:val>
                                            <p:fltVal val="0"/>
                                          </p:val>
                                        </p:tav>
                                        <p:tav tm="100000">
                                          <p:val>
                                            <p:strVal val="#ppt_w"/>
                                          </p:val>
                                        </p:tav>
                                      </p:tavLst>
                                    </p:anim>
                                    <p:anim calcmode="lin" valueType="num">
                                      <p:cBhvr>
                                        <p:cTn id="8" dur="500" fill="hold"/>
                                        <p:tgtEl>
                                          <p:spTgt spid="81"/>
                                        </p:tgtEl>
                                        <p:attrNameLst>
                                          <p:attrName>ppt_h</p:attrName>
                                        </p:attrNameLst>
                                      </p:cBhvr>
                                      <p:tavLst>
                                        <p:tav tm="0">
                                          <p:val>
                                            <p:fltVal val="0"/>
                                          </p:val>
                                        </p:tav>
                                        <p:tav tm="100000">
                                          <p:val>
                                            <p:strVal val="#ppt_h"/>
                                          </p:val>
                                        </p:tav>
                                      </p:tavLst>
                                    </p:anim>
                                    <p:animEffect transition="in" filter="fade">
                                      <p:cBhvr>
                                        <p:cTn id="9" dur="500"/>
                                        <p:tgtEl>
                                          <p:spTgt spid="81"/>
                                        </p:tgtEl>
                                      </p:cBhvr>
                                    </p:animEffect>
                                  </p:childTnLst>
                                </p:cTn>
                              </p:par>
                            </p:childTnLst>
                          </p:cTn>
                        </p:par>
                        <p:par>
                          <p:cTn id="10" fill="hold">
                            <p:stCondLst>
                              <p:cond delay="500"/>
                            </p:stCondLst>
                            <p:childTnLst>
                              <p:par>
                                <p:cTn id="11" presetID="8" presetClass="emph" presetSubtype="0" fill="hold" grpId="1" nodeType="afterEffect">
                                  <p:stCondLst>
                                    <p:cond delay="0"/>
                                  </p:stCondLst>
                                  <p:childTnLst>
                                    <p:animRot by="-21600000">
                                      <p:cBhvr>
                                        <p:cTn id="12" dur="2000" fill="hold"/>
                                        <p:tgtEl>
                                          <p:spTgt spid="81"/>
                                        </p:tgtEl>
                                        <p:attrNameLst>
                                          <p:attrName>r</p:attrName>
                                        </p:attrNameLst>
                                      </p:cBhvr>
                                    </p:animRot>
                                  </p:childTnLst>
                                </p:cTn>
                              </p:par>
                              <p:par>
                                <p:cTn id="13" presetID="23" presetClass="entr" presetSubtype="272" fill="hold" nodeType="withEffect">
                                  <p:stCondLst>
                                    <p:cond delay="0"/>
                                  </p:stCondLst>
                                  <p:childTnLst>
                                    <p:set>
                                      <p:cBhvr>
                                        <p:cTn id="14" dur="1" fill="hold">
                                          <p:stCondLst>
                                            <p:cond delay="0"/>
                                          </p:stCondLst>
                                        </p:cTn>
                                        <p:tgtEl>
                                          <p:spTgt spid="82"/>
                                        </p:tgtEl>
                                        <p:attrNameLst>
                                          <p:attrName>style.visibility</p:attrName>
                                        </p:attrNameLst>
                                      </p:cBhvr>
                                      <p:to>
                                        <p:strVal val="visible"/>
                                      </p:to>
                                    </p:set>
                                    <p:anim calcmode="lin" valueType="num">
                                      <p:cBhvr>
                                        <p:cTn id="15" dur="500" fill="hold"/>
                                        <p:tgtEl>
                                          <p:spTgt spid="82"/>
                                        </p:tgtEl>
                                        <p:attrNameLst>
                                          <p:attrName>ppt_w</p:attrName>
                                        </p:attrNameLst>
                                      </p:cBhvr>
                                      <p:tavLst>
                                        <p:tav tm="0">
                                          <p:val>
                                            <p:strVal val="2/3*#ppt_w"/>
                                          </p:val>
                                        </p:tav>
                                        <p:tav tm="100000">
                                          <p:val>
                                            <p:strVal val="#ppt_w"/>
                                          </p:val>
                                        </p:tav>
                                      </p:tavLst>
                                    </p:anim>
                                    <p:anim calcmode="lin" valueType="num">
                                      <p:cBhvr>
                                        <p:cTn id="16" dur="500" fill="hold"/>
                                        <p:tgtEl>
                                          <p:spTgt spid="82"/>
                                        </p:tgtEl>
                                        <p:attrNameLst>
                                          <p:attrName>ppt_h</p:attrName>
                                        </p:attrNameLst>
                                      </p:cBhvr>
                                      <p:tavLst>
                                        <p:tav tm="0">
                                          <p:val>
                                            <p:strVal val="2/3*#ppt_h"/>
                                          </p:val>
                                        </p:tav>
                                        <p:tav tm="100000">
                                          <p:val>
                                            <p:strVal val="#ppt_h"/>
                                          </p:val>
                                        </p:tav>
                                      </p:tavLst>
                                    </p:anim>
                                  </p:childTnLst>
                                </p:cTn>
                              </p:par>
                              <p:par>
                                <p:cTn id="17" presetID="23" presetClass="entr" presetSubtype="288" fill="hold" nodeType="withEffect">
                                  <p:stCondLst>
                                    <p:cond delay="0"/>
                                  </p:stCondLst>
                                  <p:childTnLst>
                                    <p:set>
                                      <p:cBhvr>
                                        <p:cTn id="18" dur="1" fill="hold">
                                          <p:stCondLst>
                                            <p:cond delay="0"/>
                                          </p:stCondLst>
                                        </p:cTn>
                                        <p:tgtEl>
                                          <p:spTgt spid="97"/>
                                        </p:tgtEl>
                                        <p:attrNameLst>
                                          <p:attrName>style.visibility</p:attrName>
                                        </p:attrNameLst>
                                      </p:cBhvr>
                                      <p:to>
                                        <p:strVal val="visible"/>
                                      </p:to>
                                    </p:set>
                                    <p:anim calcmode="lin" valueType="num">
                                      <p:cBhvr>
                                        <p:cTn id="19" dur="500" fill="hold"/>
                                        <p:tgtEl>
                                          <p:spTgt spid="97"/>
                                        </p:tgtEl>
                                        <p:attrNameLst>
                                          <p:attrName>ppt_w</p:attrName>
                                        </p:attrNameLst>
                                      </p:cBhvr>
                                      <p:tavLst>
                                        <p:tav tm="0">
                                          <p:val>
                                            <p:strVal val="4/3*#ppt_w"/>
                                          </p:val>
                                        </p:tav>
                                        <p:tav tm="100000">
                                          <p:val>
                                            <p:strVal val="#ppt_w"/>
                                          </p:val>
                                        </p:tav>
                                      </p:tavLst>
                                    </p:anim>
                                    <p:anim calcmode="lin" valueType="num">
                                      <p:cBhvr>
                                        <p:cTn id="20" dur="500" fill="hold"/>
                                        <p:tgtEl>
                                          <p:spTgt spid="97"/>
                                        </p:tgtEl>
                                        <p:attrNameLst>
                                          <p:attrName>ppt_h</p:attrName>
                                        </p:attrNameLst>
                                      </p:cBhvr>
                                      <p:tavLst>
                                        <p:tav tm="0">
                                          <p:val>
                                            <p:strVal val="4/3*#ppt_h"/>
                                          </p:val>
                                        </p:tav>
                                        <p:tav tm="100000">
                                          <p:val>
                                            <p:strVal val="#ppt_h"/>
                                          </p:val>
                                        </p:tav>
                                      </p:tavLst>
                                    </p:anim>
                                  </p:childTnLst>
                                </p:cTn>
                              </p:par>
                              <p:par>
                                <p:cTn id="21" presetID="22" presetClass="entr" presetSubtype="1" fill="hold" grpId="0" nodeType="withEffect">
                                  <p:stCondLst>
                                    <p:cond delay="500"/>
                                  </p:stCondLst>
                                  <p:childTnLst>
                                    <p:set>
                                      <p:cBhvr>
                                        <p:cTn id="22" dur="1" fill="hold">
                                          <p:stCondLst>
                                            <p:cond delay="0"/>
                                          </p:stCondLst>
                                        </p:cTn>
                                        <p:tgtEl>
                                          <p:spTgt spid="114"/>
                                        </p:tgtEl>
                                        <p:attrNameLst>
                                          <p:attrName>style.visibility</p:attrName>
                                        </p:attrNameLst>
                                      </p:cBhvr>
                                      <p:to>
                                        <p:strVal val="visible"/>
                                      </p:to>
                                    </p:set>
                                    <p:animEffect transition="in" filter="wipe(up)">
                                      <p:cBhvr>
                                        <p:cTn id="23" dur="500"/>
                                        <p:tgtEl>
                                          <p:spTgt spid="114"/>
                                        </p:tgtEl>
                                      </p:cBhvr>
                                    </p:animEffect>
                                  </p:childTnLst>
                                </p:cTn>
                              </p:par>
                              <p:par>
                                <p:cTn id="24" presetID="23" presetClass="entr" presetSubtype="272" fill="hold" nodeType="withEffect">
                                  <p:stCondLst>
                                    <p:cond delay="700"/>
                                  </p:stCondLst>
                                  <p:childTnLst>
                                    <p:set>
                                      <p:cBhvr>
                                        <p:cTn id="25" dur="1" fill="hold">
                                          <p:stCondLst>
                                            <p:cond delay="0"/>
                                          </p:stCondLst>
                                        </p:cTn>
                                        <p:tgtEl>
                                          <p:spTgt spid="108"/>
                                        </p:tgtEl>
                                        <p:attrNameLst>
                                          <p:attrName>style.visibility</p:attrName>
                                        </p:attrNameLst>
                                      </p:cBhvr>
                                      <p:to>
                                        <p:strVal val="visible"/>
                                      </p:to>
                                    </p:set>
                                    <p:anim calcmode="lin" valueType="num">
                                      <p:cBhvr>
                                        <p:cTn id="26" dur="500" fill="hold"/>
                                        <p:tgtEl>
                                          <p:spTgt spid="108"/>
                                        </p:tgtEl>
                                        <p:attrNameLst>
                                          <p:attrName>ppt_w</p:attrName>
                                        </p:attrNameLst>
                                      </p:cBhvr>
                                      <p:tavLst>
                                        <p:tav tm="0">
                                          <p:val>
                                            <p:strVal val="2/3*#ppt_w"/>
                                          </p:val>
                                        </p:tav>
                                        <p:tav tm="100000">
                                          <p:val>
                                            <p:strVal val="#ppt_w"/>
                                          </p:val>
                                        </p:tav>
                                      </p:tavLst>
                                    </p:anim>
                                    <p:anim calcmode="lin" valueType="num">
                                      <p:cBhvr>
                                        <p:cTn id="27" dur="500" fill="hold"/>
                                        <p:tgtEl>
                                          <p:spTgt spid="108"/>
                                        </p:tgtEl>
                                        <p:attrNameLst>
                                          <p:attrName>ppt_h</p:attrName>
                                        </p:attrNameLst>
                                      </p:cBhvr>
                                      <p:tavLst>
                                        <p:tav tm="0">
                                          <p:val>
                                            <p:strVal val="2/3*#ppt_h"/>
                                          </p:val>
                                        </p:tav>
                                        <p:tav tm="100000">
                                          <p:val>
                                            <p:strVal val="#ppt_h"/>
                                          </p:val>
                                        </p:tav>
                                      </p:tavLst>
                                    </p:anim>
                                  </p:childTnLst>
                                </p:cTn>
                              </p:par>
                              <p:par>
                                <p:cTn id="28" presetID="23" presetClass="entr" presetSubtype="288" fill="hold" nodeType="withEffect">
                                  <p:stCondLst>
                                    <p:cond delay="700"/>
                                  </p:stCondLst>
                                  <p:childTnLst>
                                    <p:set>
                                      <p:cBhvr>
                                        <p:cTn id="29" dur="1" fill="hold">
                                          <p:stCondLst>
                                            <p:cond delay="0"/>
                                          </p:stCondLst>
                                        </p:cTn>
                                        <p:tgtEl>
                                          <p:spTgt spid="111"/>
                                        </p:tgtEl>
                                        <p:attrNameLst>
                                          <p:attrName>style.visibility</p:attrName>
                                        </p:attrNameLst>
                                      </p:cBhvr>
                                      <p:to>
                                        <p:strVal val="visible"/>
                                      </p:to>
                                    </p:set>
                                    <p:anim calcmode="lin" valueType="num">
                                      <p:cBhvr>
                                        <p:cTn id="30" dur="500" fill="hold"/>
                                        <p:tgtEl>
                                          <p:spTgt spid="111"/>
                                        </p:tgtEl>
                                        <p:attrNameLst>
                                          <p:attrName>ppt_w</p:attrName>
                                        </p:attrNameLst>
                                      </p:cBhvr>
                                      <p:tavLst>
                                        <p:tav tm="0">
                                          <p:val>
                                            <p:strVal val="4/3*#ppt_w"/>
                                          </p:val>
                                        </p:tav>
                                        <p:tav tm="100000">
                                          <p:val>
                                            <p:strVal val="#ppt_w"/>
                                          </p:val>
                                        </p:tav>
                                      </p:tavLst>
                                    </p:anim>
                                    <p:anim calcmode="lin" valueType="num">
                                      <p:cBhvr>
                                        <p:cTn id="31" dur="500" fill="hold"/>
                                        <p:tgtEl>
                                          <p:spTgt spid="111"/>
                                        </p:tgtEl>
                                        <p:attrNameLst>
                                          <p:attrName>ppt_h</p:attrName>
                                        </p:attrNameLst>
                                      </p:cBhvr>
                                      <p:tavLst>
                                        <p:tav tm="0">
                                          <p:val>
                                            <p:strVal val="4/3*#ppt_h"/>
                                          </p:val>
                                        </p:tav>
                                        <p:tav tm="100000">
                                          <p:val>
                                            <p:strVal val="#ppt_h"/>
                                          </p:val>
                                        </p:tav>
                                      </p:tavLst>
                                    </p:anim>
                                  </p:childTnLst>
                                </p:cTn>
                              </p:par>
                              <p:par>
                                <p:cTn id="32" presetID="22" presetClass="entr" presetSubtype="2" fill="hold" grpId="0" nodeType="withEffect">
                                  <p:stCondLst>
                                    <p:cond delay="1200"/>
                                  </p:stCondLst>
                                  <p:childTnLst>
                                    <p:set>
                                      <p:cBhvr>
                                        <p:cTn id="33" dur="1" fill="hold">
                                          <p:stCondLst>
                                            <p:cond delay="0"/>
                                          </p:stCondLst>
                                        </p:cTn>
                                        <p:tgtEl>
                                          <p:spTgt spid="115"/>
                                        </p:tgtEl>
                                        <p:attrNameLst>
                                          <p:attrName>style.visibility</p:attrName>
                                        </p:attrNameLst>
                                      </p:cBhvr>
                                      <p:to>
                                        <p:strVal val="visible"/>
                                      </p:to>
                                    </p:set>
                                    <p:animEffect transition="in" filter="wipe(right)">
                                      <p:cBhvr>
                                        <p:cTn id="34" dur="500"/>
                                        <p:tgtEl>
                                          <p:spTgt spid="115"/>
                                        </p:tgtEl>
                                      </p:cBhvr>
                                    </p:animEffect>
                                  </p:childTnLst>
                                </p:cTn>
                              </p:par>
                              <p:par>
                                <p:cTn id="35" presetID="23" presetClass="entr" presetSubtype="272" fill="hold" nodeType="withEffect">
                                  <p:stCondLst>
                                    <p:cond delay="1400"/>
                                  </p:stCondLst>
                                  <p:childTnLst>
                                    <p:set>
                                      <p:cBhvr>
                                        <p:cTn id="36" dur="1" fill="hold">
                                          <p:stCondLst>
                                            <p:cond delay="0"/>
                                          </p:stCondLst>
                                        </p:cTn>
                                        <p:tgtEl>
                                          <p:spTgt spid="102"/>
                                        </p:tgtEl>
                                        <p:attrNameLst>
                                          <p:attrName>style.visibility</p:attrName>
                                        </p:attrNameLst>
                                      </p:cBhvr>
                                      <p:to>
                                        <p:strVal val="visible"/>
                                      </p:to>
                                    </p:set>
                                    <p:anim calcmode="lin" valueType="num">
                                      <p:cBhvr>
                                        <p:cTn id="37" dur="500" fill="hold"/>
                                        <p:tgtEl>
                                          <p:spTgt spid="102"/>
                                        </p:tgtEl>
                                        <p:attrNameLst>
                                          <p:attrName>ppt_w</p:attrName>
                                        </p:attrNameLst>
                                      </p:cBhvr>
                                      <p:tavLst>
                                        <p:tav tm="0">
                                          <p:val>
                                            <p:strVal val="2/3*#ppt_w"/>
                                          </p:val>
                                        </p:tav>
                                        <p:tav tm="100000">
                                          <p:val>
                                            <p:strVal val="#ppt_w"/>
                                          </p:val>
                                        </p:tav>
                                      </p:tavLst>
                                    </p:anim>
                                    <p:anim calcmode="lin" valueType="num">
                                      <p:cBhvr>
                                        <p:cTn id="38" dur="500" fill="hold"/>
                                        <p:tgtEl>
                                          <p:spTgt spid="102"/>
                                        </p:tgtEl>
                                        <p:attrNameLst>
                                          <p:attrName>ppt_h</p:attrName>
                                        </p:attrNameLst>
                                      </p:cBhvr>
                                      <p:tavLst>
                                        <p:tav tm="0">
                                          <p:val>
                                            <p:strVal val="2/3*#ppt_h"/>
                                          </p:val>
                                        </p:tav>
                                        <p:tav tm="100000">
                                          <p:val>
                                            <p:strVal val="#ppt_h"/>
                                          </p:val>
                                        </p:tav>
                                      </p:tavLst>
                                    </p:anim>
                                  </p:childTnLst>
                                </p:cTn>
                              </p:par>
                              <p:par>
                                <p:cTn id="39" presetID="23" presetClass="entr" presetSubtype="288" fill="hold" nodeType="withEffect">
                                  <p:stCondLst>
                                    <p:cond delay="1400"/>
                                  </p:stCondLst>
                                  <p:childTnLst>
                                    <p:set>
                                      <p:cBhvr>
                                        <p:cTn id="40" dur="1" fill="hold">
                                          <p:stCondLst>
                                            <p:cond delay="0"/>
                                          </p:stCondLst>
                                        </p:cTn>
                                        <p:tgtEl>
                                          <p:spTgt spid="105"/>
                                        </p:tgtEl>
                                        <p:attrNameLst>
                                          <p:attrName>style.visibility</p:attrName>
                                        </p:attrNameLst>
                                      </p:cBhvr>
                                      <p:to>
                                        <p:strVal val="visible"/>
                                      </p:to>
                                    </p:set>
                                    <p:anim calcmode="lin" valueType="num">
                                      <p:cBhvr>
                                        <p:cTn id="41" dur="500" fill="hold"/>
                                        <p:tgtEl>
                                          <p:spTgt spid="105"/>
                                        </p:tgtEl>
                                        <p:attrNameLst>
                                          <p:attrName>ppt_w</p:attrName>
                                        </p:attrNameLst>
                                      </p:cBhvr>
                                      <p:tavLst>
                                        <p:tav tm="0">
                                          <p:val>
                                            <p:strVal val="4/3*#ppt_w"/>
                                          </p:val>
                                        </p:tav>
                                        <p:tav tm="100000">
                                          <p:val>
                                            <p:strVal val="#ppt_w"/>
                                          </p:val>
                                        </p:tav>
                                      </p:tavLst>
                                    </p:anim>
                                    <p:anim calcmode="lin" valueType="num">
                                      <p:cBhvr>
                                        <p:cTn id="42" dur="500" fill="hold"/>
                                        <p:tgtEl>
                                          <p:spTgt spid="105"/>
                                        </p:tgtEl>
                                        <p:attrNameLst>
                                          <p:attrName>ppt_h</p:attrName>
                                        </p:attrNameLst>
                                      </p:cBhvr>
                                      <p:tavLst>
                                        <p:tav tm="0">
                                          <p:val>
                                            <p:strVal val="4/3*#ppt_h"/>
                                          </p:val>
                                        </p:tav>
                                        <p:tav tm="100000">
                                          <p:val>
                                            <p:strVal val="#ppt_h"/>
                                          </p:val>
                                        </p:tav>
                                      </p:tavLst>
                                    </p:anim>
                                  </p:childTnLst>
                                </p:cTn>
                              </p:par>
                              <p:par>
                                <p:cTn id="43" presetID="22" presetClass="entr" presetSubtype="4" fill="hold" grpId="0" nodeType="withEffect">
                                  <p:stCondLst>
                                    <p:cond delay="1800"/>
                                  </p:stCondLst>
                                  <p:childTnLst>
                                    <p:set>
                                      <p:cBhvr>
                                        <p:cTn id="44" dur="1" fill="hold">
                                          <p:stCondLst>
                                            <p:cond delay="0"/>
                                          </p:stCondLst>
                                        </p:cTn>
                                        <p:tgtEl>
                                          <p:spTgt spid="116"/>
                                        </p:tgtEl>
                                        <p:attrNameLst>
                                          <p:attrName>style.visibility</p:attrName>
                                        </p:attrNameLst>
                                      </p:cBhvr>
                                      <p:to>
                                        <p:strVal val="visible"/>
                                      </p:to>
                                    </p:set>
                                    <p:animEffect transition="in" filter="wipe(down)">
                                      <p:cBhvr>
                                        <p:cTn id="45" dur="500"/>
                                        <p:tgtEl>
                                          <p:spTgt spid="116"/>
                                        </p:tgtEl>
                                      </p:cBhvr>
                                    </p:animEffect>
                                  </p:childTnLst>
                                </p:cTn>
                              </p:par>
                              <p:par>
                                <p:cTn id="46" presetID="42" presetClass="entr" presetSubtype="0" fill="hold" grpId="0" nodeType="withEffect">
                                  <p:stCondLst>
                                    <p:cond delay="2200"/>
                                  </p:stCondLst>
                                  <p:childTnLst>
                                    <p:set>
                                      <p:cBhvr>
                                        <p:cTn id="47" dur="1" fill="hold">
                                          <p:stCondLst>
                                            <p:cond delay="0"/>
                                          </p:stCondLst>
                                        </p:cTn>
                                        <p:tgtEl>
                                          <p:spTgt spid="4"/>
                                        </p:tgtEl>
                                        <p:attrNameLst>
                                          <p:attrName>style.visibility</p:attrName>
                                        </p:attrNameLst>
                                      </p:cBhvr>
                                      <p:to>
                                        <p:strVal val="visible"/>
                                      </p:to>
                                    </p:set>
                                    <p:animEffect transition="in" filter="fade">
                                      <p:cBhvr>
                                        <p:cTn id="48" dur="1000"/>
                                        <p:tgtEl>
                                          <p:spTgt spid="4"/>
                                        </p:tgtEl>
                                      </p:cBhvr>
                                    </p:animEffect>
                                    <p:anim calcmode="lin" valueType="num">
                                      <p:cBhvr>
                                        <p:cTn id="49" dur="1000" fill="hold"/>
                                        <p:tgtEl>
                                          <p:spTgt spid="4"/>
                                        </p:tgtEl>
                                        <p:attrNameLst>
                                          <p:attrName>ppt_x</p:attrName>
                                        </p:attrNameLst>
                                      </p:cBhvr>
                                      <p:tavLst>
                                        <p:tav tm="0">
                                          <p:val>
                                            <p:strVal val="#ppt_x"/>
                                          </p:val>
                                        </p:tav>
                                        <p:tav tm="100000">
                                          <p:val>
                                            <p:strVal val="#ppt_x"/>
                                          </p:val>
                                        </p:tav>
                                      </p:tavLst>
                                    </p:anim>
                                    <p:anim calcmode="lin" valueType="num">
                                      <p:cBhvr>
                                        <p:cTn id="50" dur="1000" fill="hold"/>
                                        <p:tgtEl>
                                          <p:spTgt spid="4"/>
                                        </p:tgtEl>
                                        <p:attrNameLst>
                                          <p:attrName>ppt_y</p:attrName>
                                        </p:attrNameLst>
                                      </p:cBhvr>
                                      <p:tavLst>
                                        <p:tav tm="0">
                                          <p:val>
                                            <p:strVal val="#ppt_y+.1"/>
                                          </p:val>
                                        </p:tav>
                                        <p:tav tm="100000">
                                          <p:val>
                                            <p:strVal val="#ppt_y"/>
                                          </p:val>
                                        </p:tav>
                                      </p:tavLst>
                                    </p:anim>
                                  </p:childTnLst>
                                </p:cTn>
                              </p:par>
                            </p:childTnLst>
                          </p:cTn>
                        </p:par>
                        <p:par>
                          <p:cTn id="51" fill="hold">
                            <p:stCondLst>
                              <p:cond delay="3700"/>
                            </p:stCondLst>
                            <p:childTnLst>
                              <p:par>
                                <p:cTn id="52" presetID="10" presetClass="entr" presetSubtype="0" fill="hold" grpId="0" nodeType="afterEffect">
                                  <p:stCondLst>
                                    <p:cond delay="0"/>
                                  </p:stCondLst>
                                  <p:childTnLst>
                                    <p:set>
                                      <p:cBhvr>
                                        <p:cTn id="53" dur="1" fill="hold">
                                          <p:stCondLst>
                                            <p:cond delay="0"/>
                                          </p:stCondLst>
                                        </p:cTn>
                                        <p:tgtEl>
                                          <p:spTgt spid="56"/>
                                        </p:tgtEl>
                                        <p:attrNameLst>
                                          <p:attrName>style.visibility</p:attrName>
                                        </p:attrNameLst>
                                      </p:cBhvr>
                                      <p:to>
                                        <p:strVal val="visible"/>
                                      </p:to>
                                    </p:set>
                                    <p:animEffect transition="in" filter="fade">
                                      <p:cBhvr>
                                        <p:cTn id="54" dur="500"/>
                                        <p:tgtEl>
                                          <p:spTgt spid="56"/>
                                        </p:tgtEl>
                                      </p:cBhvr>
                                    </p:animEffect>
                                  </p:childTnLst>
                                </p:cTn>
                              </p:par>
                            </p:childTnLst>
                          </p:cTn>
                        </p:par>
                        <p:par>
                          <p:cTn id="55" fill="hold">
                            <p:stCondLst>
                              <p:cond delay="4200"/>
                            </p:stCondLst>
                            <p:childTnLst>
                              <p:par>
                                <p:cTn id="56" presetID="42" presetClass="entr" presetSubtype="0" fill="hold" nodeType="afterEffect">
                                  <p:stCondLst>
                                    <p:cond delay="0"/>
                                  </p:stCondLst>
                                  <p:childTnLst>
                                    <p:set>
                                      <p:cBhvr>
                                        <p:cTn id="57" dur="1" fill="hold">
                                          <p:stCondLst>
                                            <p:cond delay="0"/>
                                          </p:stCondLst>
                                        </p:cTn>
                                        <p:tgtEl>
                                          <p:spTgt spid="117"/>
                                        </p:tgtEl>
                                        <p:attrNameLst>
                                          <p:attrName>style.visibility</p:attrName>
                                        </p:attrNameLst>
                                      </p:cBhvr>
                                      <p:to>
                                        <p:strVal val="visible"/>
                                      </p:to>
                                    </p:set>
                                    <p:animEffect transition="in" filter="fade">
                                      <p:cBhvr>
                                        <p:cTn id="58" dur="500"/>
                                        <p:tgtEl>
                                          <p:spTgt spid="117"/>
                                        </p:tgtEl>
                                      </p:cBhvr>
                                    </p:animEffect>
                                    <p:anim calcmode="lin" valueType="num">
                                      <p:cBhvr>
                                        <p:cTn id="59" dur="500" fill="hold"/>
                                        <p:tgtEl>
                                          <p:spTgt spid="117"/>
                                        </p:tgtEl>
                                        <p:attrNameLst>
                                          <p:attrName>ppt_x</p:attrName>
                                        </p:attrNameLst>
                                      </p:cBhvr>
                                      <p:tavLst>
                                        <p:tav tm="0">
                                          <p:val>
                                            <p:strVal val="#ppt_x"/>
                                          </p:val>
                                        </p:tav>
                                        <p:tav tm="100000">
                                          <p:val>
                                            <p:strVal val="#ppt_x"/>
                                          </p:val>
                                        </p:tav>
                                      </p:tavLst>
                                    </p:anim>
                                    <p:anim calcmode="lin" valueType="num">
                                      <p:cBhvr>
                                        <p:cTn id="60" dur="500" fill="hold"/>
                                        <p:tgtEl>
                                          <p:spTgt spid="117"/>
                                        </p:tgtEl>
                                        <p:attrNameLst>
                                          <p:attrName>ppt_y</p:attrName>
                                        </p:attrNameLst>
                                      </p:cBhvr>
                                      <p:tavLst>
                                        <p:tav tm="0">
                                          <p:val>
                                            <p:strVal val="#ppt_y+.1"/>
                                          </p:val>
                                        </p:tav>
                                        <p:tav tm="100000">
                                          <p:val>
                                            <p:strVal val="#ppt_y"/>
                                          </p:val>
                                        </p:tav>
                                      </p:tavLst>
                                    </p:anim>
                                  </p:childTnLst>
                                </p:cTn>
                              </p:par>
                            </p:childTnLst>
                          </p:cTn>
                        </p:par>
                        <p:par>
                          <p:cTn id="61" fill="hold">
                            <p:stCondLst>
                              <p:cond delay="4700"/>
                            </p:stCondLst>
                            <p:childTnLst>
                              <p:par>
                                <p:cTn id="62" presetID="10" presetClass="entr" presetSubtype="0" fill="hold" grpId="0" nodeType="afterEffect">
                                  <p:stCondLst>
                                    <p:cond delay="0"/>
                                  </p:stCondLst>
                                  <p:childTnLst>
                                    <p:set>
                                      <p:cBhvr>
                                        <p:cTn id="63" dur="1" fill="hold">
                                          <p:stCondLst>
                                            <p:cond delay="0"/>
                                          </p:stCondLst>
                                        </p:cTn>
                                        <p:tgtEl>
                                          <p:spTgt spid="120"/>
                                        </p:tgtEl>
                                        <p:attrNameLst>
                                          <p:attrName>style.visibility</p:attrName>
                                        </p:attrNameLst>
                                      </p:cBhvr>
                                      <p:to>
                                        <p:strVal val="visible"/>
                                      </p:to>
                                    </p:set>
                                    <p:animEffect transition="in" filter="fade">
                                      <p:cBhvr>
                                        <p:cTn id="64" dur="500"/>
                                        <p:tgtEl>
                                          <p:spTgt spid="1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6" grpId="0"/>
      <p:bldP spid="81" grpId="0" animBg="1"/>
      <p:bldP spid="81" grpId="1" animBg="1"/>
      <p:bldP spid="114" grpId="0" animBg="1"/>
      <p:bldP spid="115" grpId="0" animBg="1"/>
      <p:bldP spid="116" grpId="0" animBg="1"/>
      <p:bldP spid="12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l"/>
            <a:r>
              <a:rPr lang="zh-CN" altLang="en-US" dirty="0"/>
              <a:t>成果展示</a:t>
            </a:r>
          </a:p>
        </p:txBody>
      </p:sp>
      <p:grpSp>
        <p:nvGrpSpPr>
          <p:cNvPr id="6" name="组合 5"/>
          <p:cNvGrpSpPr/>
          <p:nvPr/>
        </p:nvGrpSpPr>
        <p:grpSpPr>
          <a:xfrm>
            <a:off x="1843679" y="1943611"/>
            <a:ext cx="3089739" cy="2034706"/>
            <a:chOff x="1791097" y="2088140"/>
            <a:chExt cx="3001620" cy="1976676"/>
          </a:xfrm>
          <a:effectLst>
            <a:outerShdw blurRad="368300" dist="342900" dir="8100000" algn="tr" rotWithShape="0">
              <a:prstClr val="black">
                <a:alpha val="25000"/>
              </a:prstClr>
            </a:outerShdw>
          </a:effectLst>
        </p:grpSpPr>
        <p:sp>
          <p:nvSpPr>
            <p:cNvPr id="3" name="对角圆角矩形 2"/>
            <p:cNvSpPr/>
            <p:nvPr/>
          </p:nvSpPr>
          <p:spPr>
            <a:xfrm>
              <a:off x="1791097" y="2088140"/>
              <a:ext cx="3001620" cy="1976676"/>
            </a:xfrm>
            <a:prstGeom prst="round2DiagRect">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pic>
          <p:nvPicPr>
            <p:cNvPr id="19" name="图片 18" descr="1555-1103021421109.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71986" y="2134863"/>
              <a:ext cx="2824041" cy="1884172"/>
            </a:xfrm>
            <a:prstGeom prst="round2DiagRect">
              <a:avLst/>
            </a:prstGeom>
          </p:spPr>
        </p:pic>
      </p:grpSp>
      <p:grpSp>
        <p:nvGrpSpPr>
          <p:cNvPr id="5" name="组合 4"/>
          <p:cNvGrpSpPr/>
          <p:nvPr/>
        </p:nvGrpSpPr>
        <p:grpSpPr>
          <a:xfrm>
            <a:off x="5707161" y="1943611"/>
            <a:ext cx="3089739" cy="2034706"/>
            <a:chOff x="5544393" y="2058160"/>
            <a:chExt cx="3001620" cy="1976676"/>
          </a:xfrm>
          <a:effectLst>
            <a:outerShdw blurRad="368300" dist="342900" dir="8100000" algn="tr" rotWithShape="0">
              <a:prstClr val="black">
                <a:alpha val="25000"/>
              </a:prstClr>
            </a:outerShdw>
          </a:effectLst>
        </p:grpSpPr>
        <p:sp>
          <p:nvSpPr>
            <p:cNvPr id="33" name="对角圆角矩形 32"/>
            <p:cNvSpPr/>
            <p:nvPr/>
          </p:nvSpPr>
          <p:spPr>
            <a:xfrm>
              <a:off x="5544393" y="2058160"/>
              <a:ext cx="3001620" cy="1976676"/>
            </a:xfrm>
            <a:prstGeom prst="round2DiagRect">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pic>
          <p:nvPicPr>
            <p:cNvPr id="22" name="图片 21" descr="1555-1103021421109.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633183" y="2104413"/>
              <a:ext cx="2824041" cy="1884171"/>
            </a:xfrm>
            <a:prstGeom prst="round2DiagRect">
              <a:avLst/>
            </a:prstGeom>
          </p:spPr>
        </p:pic>
      </p:grpSp>
      <p:grpSp>
        <p:nvGrpSpPr>
          <p:cNvPr id="4" name="组合 3"/>
          <p:cNvGrpSpPr/>
          <p:nvPr/>
        </p:nvGrpSpPr>
        <p:grpSpPr>
          <a:xfrm>
            <a:off x="9491097" y="1943611"/>
            <a:ext cx="3089739" cy="2034706"/>
            <a:chOff x="9220412" y="2073798"/>
            <a:chExt cx="3001620" cy="1976676"/>
          </a:xfrm>
          <a:effectLst>
            <a:outerShdw blurRad="368300" dist="342900" dir="8100000" algn="tr" rotWithShape="0">
              <a:prstClr val="black">
                <a:alpha val="25000"/>
              </a:prstClr>
            </a:outerShdw>
          </a:effectLst>
        </p:grpSpPr>
        <p:sp>
          <p:nvSpPr>
            <p:cNvPr id="34" name="对角圆角矩形 33"/>
            <p:cNvSpPr/>
            <p:nvPr/>
          </p:nvSpPr>
          <p:spPr>
            <a:xfrm>
              <a:off x="9220412" y="2073798"/>
              <a:ext cx="3001620" cy="1976676"/>
            </a:xfrm>
            <a:prstGeom prst="round2DiagRect">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pic>
          <p:nvPicPr>
            <p:cNvPr id="23" name="图片 22" descr="1555-1103021421109.jpg"/>
            <p:cNvPicPr>
              <a:picLocks/>
            </p:cNvPicPr>
            <p:nvPr/>
          </p:nvPicPr>
          <p:blipFill>
            <a:blip r:embed="rId5" cstate="screen">
              <a:extLst>
                <a:ext uri="{28A0092B-C50C-407E-A947-70E740481C1C}">
                  <a14:useLocalDpi xmlns:a14="http://schemas.microsoft.com/office/drawing/2010/main"/>
                </a:ext>
              </a:extLst>
            </a:blip>
            <a:stretch>
              <a:fillRect/>
            </a:stretch>
          </p:blipFill>
          <p:spPr>
            <a:xfrm>
              <a:off x="9309202" y="2118839"/>
              <a:ext cx="2824041" cy="1886594"/>
            </a:xfrm>
            <a:prstGeom prst="round2DiagRect">
              <a:avLst/>
            </a:prstGeom>
          </p:spPr>
        </p:pic>
      </p:grpSp>
      <p:grpSp>
        <p:nvGrpSpPr>
          <p:cNvPr id="7" name="组合 6"/>
          <p:cNvGrpSpPr/>
          <p:nvPr/>
        </p:nvGrpSpPr>
        <p:grpSpPr>
          <a:xfrm>
            <a:off x="1778697" y="5164678"/>
            <a:ext cx="2941872" cy="1390402"/>
            <a:chOff x="1727969" y="4847737"/>
            <a:chExt cx="2857970" cy="1350748"/>
          </a:xfrm>
        </p:grpSpPr>
        <p:sp>
          <p:nvSpPr>
            <p:cNvPr id="46" name="对角圆角矩形 45"/>
            <p:cNvSpPr/>
            <p:nvPr/>
          </p:nvSpPr>
          <p:spPr>
            <a:xfrm>
              <a:off x="1727969" y="4847737"/>
              <a:ext cx="2857970" cy="1350748"/>
            </a:xfrm>
            <a:prstGeom prst="round2DiagRect">
              <a:avLst/>
            </a:prstGeom>
            <a:solidFill>
              <a:srgbClr val="F7F7F7"/>
            </a:solidFill>
            <a:ln>
              <a:noFill/>
            </a:ln>
            <a:effectLst>
              <a:outerShdw blurRad="1651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nvGrpSpPr>
            <p:cNvPr id="37" name="组合 36"/>
            <p:cNvGrpSpPr/>
            <p:nvPr/>
          </p:nvGrpSpPr>
          <p:grpSpPr>
            <a:xfrm>
              <a:off x="1871985" y="4866728"/>
              <a:ext cx="2497930" cy="1203283"/>
              <a:chOff x="6084168" y="1274556"/>
              <a:chExt cx="1669538" cy="781291"/>
            </a:xfrm>
          </p:grpSpPr>
          <p:sp>
            <p:nvSpPr>
              <p:cNvPr id="38" name="TextBox 37"/>
              <p:cNvSpPr txBox="1"/>
              <p:nvPr/>
            </p:nvSpPr>
            <p:spPr>
              <a:xfrm>
                <a:off x="6084168" y="1514664"/>
                <a:ext cx="1669538" cy="541183"/>
              </a:xfrm>
              <a:prstGeom prst="rect">
                <a:avLst/>
              </a:prstGeom>
              <a:noFill/>
            </p:spPr>
            <p:txBody>
              <a:bodyPr wrap="square" lIns="94115" tIns="47057" rIns="94115" bIns="47057" rtlCol="0">
                <a:spAutoFit/>
              </a:bodyPr>
              <a:lstStyle/>
              <a:p>
                <a:pPr>
                  <a:lnSpc>
                    <a:spcPct val="130000"/>
                  </a:lnSpc>
                </a:pPr>
                <a:r>
                  <a:rPr lang="zh-CN" altLang="en-US" sz="1235" dirty="0">
                    <a:solidFill>
                      <a:schemeClr val="tx1">
                        <a:lumMod val="75000"/>
                        <a:lumOff val="25000"/>
                      </a:schemeClr>
                    </a:solidFill>
                    <a:latin typeface="微软雅黑" pitchFamily="34" charset="-122"/>
                    <a:ea typeface="微软雅黑" pitchFamily="34" charset="-122"/>
                  </a:rPr>
                  <a:t>您的内容打在这里，或者通过您的内容打在这里，或者您的内容打在这里，</a:t>
                </a:r>
              </a:p>
            </p:txBody>
          </p:sp>
          <p:sp>
            <p:nvSpPr>
              <p:cNvPr id="39" name="TextBox 38"/>
              <p:cNvSpPr txBox="1"/>
              <p:nvPr/>
            </p:nvSpPr>
            <p:spPr>
              <a:xfrm>
                <a:off x="6532344" y="1274556"/>
                <a:ext cx="1008112" cy="276999"/>
              </a:xfrm>
              <a:prstGeom prst="rect">
                <a:avLst/>
              </a:prstGeom>
              <a:noFill/>
            </p:spPr>
            <p:txBody>
              <a:bodyPr wrap="square" lIns="94115" tIns="0" rIns="94115" bIns="0" rtlCol="0" anchor="t">
                <a:spAutoFit/>
              </a:bodyPr>
              <a:lstStyle/>
              <a:p>
                <a:pPr>
                  <a:lnSpc>
                    <a:spcPct val="150000"/>
                  </a:lnSpc>
                </a:pPr>
                <a:r>
                  <a:rPr lang="zh-CN" altLang="en-US" sz="1853" dirty="0">
                    <a:solidFill>
                      <a:schemeClr val="tx1">
                        <a:lumMod val="75000"/>
                        <a:lumOff val="25000"/>
                      </a:schemeClr>
                    </a:solidFill>
                    <a:latin typeface="微软雅黑" pitchFamily="34" charset="-122"/>
                    <a:ea typeface="微软雅黑" pitchFamily="34" charset="-122"/>
                    <a:cs typeface="华文黑体" pitchFamily="2" charset="-122"/>
                  </a:rPr>
                  <a:t>添加标题</a:t>
                </a:r>
              </a:p>
            </p:txBody>
          </p:sp>
        </p:grpSp>
      </p:grpSp>
      <p:grpSp>
        <p:nvGrpSpPr>
          <p:cNvPr id="8" name="组合 7"/>
          <p:cNvGrpSpPr/>
          <p:nvPr/>
        </p:nvGrpSpPr>
        <p:grpSpPr>
          <a:xfrm>
            <a:off x="5781094" y="5164678"/>
            <a:ext cx="2941872" cy="1390402"/>
            <a:chOff x="5616218" y="4847737"/>
            <a:chExt cx="2857970" cy="1350748"/>
          </a:xfrm>
        </p:grpSpPr>
        <p:sp>
          <p:nvSpPr>
            <p:cNvPr id="47" name="对角圆角矩形 46"/>
            <p:cNvSpPr/>
            <p:nvPr/>
          </p:nvSpPr>
          <p:spPr>
            <a:xfrm>
              <a:off x="5616218" y="4847737"/>
              <a:ext cx="2857970" cy="1350748"/>
            </a:xfrm>
            <a:prstGeom prst="round2DiagRect">
              <a:avLst/>
            </a:prstGeom>
            <a:solidFill>
              <a:srgbClr val="F7F7F7"/>
            </a:solidFill>
            <a:ln>
              <a:noFill/>
            </a:ln>
            <a:effectLst>
              <a:outerShdw blurRad="1651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nvGrpSpPr>
            <p:cNvPr id="40" name="组合 39"/>
            <p:cNvGrpSpPr/>
            <p:nvPr/>
          </p:nvGrpSpPr>
          <p:grpSpPr>
            <a:xfrm>
              <a:off x="5782767" y="4866728"/>
              <a:ext cx="2497930" cy="1203283"/>
              <a:chOff x="6084168" y="1274556"/>
              <a:chExt cx="1669538" cy="781291"/>
            </a:xfrm>
          </p:grpSpPr>
          <p:sp>
            <p:nvSpPr>
              <p:cNvPr id="41" name="TextBox 40"/>
              <p:cNvSpPr txBox="1"/>
              <p:nvPr/>
            </p:nvSpPr>
            <p:spPr>
              <a:xfrm>
                <a:off x="6084168" y="1514664"/>
                <a:ext cx="1669538" cy="541183"/>
              </a:xfrm>
              <a:prstGeom prst="rect">
                <a:avLst/>
              </a:prstGeom>
              <a:noFill/>
            </p:spPr>
            <p:txBody>
              <a:bodyPr wrap="square" lIns="94115" tIns="47057" rIns="94115" bIns="47057" rtlCol="0">
                <a:spAutoFit/>
              </a:bodyPr>
              <a:lstStyle/>
              <a:p>
                <a:pPr>
                  <a:lnSpc>
                    <a:spcPct val="130000"/>
                  </a:lnSpc>
                </a:pPr>
                <a:r>
                  <a:rPr lang="zh-CN" altLang="en-US" sz="1235" dirty="0">
                    <a:solidFill>
                      <a:schemeClr val="tx1">
                        <a:lumMod val="75000"/>
                        <a:lumOff val="25000"/>
                      </a:schemeClr>
                    </a:solidFill>
                    <a:latin typeface="微软雅黑" pitchFamily="34" charset="-122"/>
                    <a:ea typeface="微软雅黑" pitchFamily="34" charset="-122"/>
                  </a:rPr>
                  <a:t>您的内容打在这里，或者通过您的内容打在这里，或者您的内容打在这里，</a:t>
                </a:r>
              </a:p>
            </p:txBody>
          </p:sp>
          <p:sp>
            <p:nvSpPr>
              <p:cNvPr id="42" name="TextBox 41"/>
              <p:cNvSpPr txBox="1"/>
              <p:nvPr/>
            </p:nvSpPr>
            <p:spPr>
              <a:xfrm>
                <a:off x="6532344" y="1274556"/>
                <a:ext cx="1008112" cy="276999"/>
              </a:xfrm>
              <a:prstGeom prst="rect">
                <a:avLst/>
              </a:prstGeom>
              <a:noFill/>
            </p:spPr>
            <p:txBody>
              <a:bodyPr wrap="square" lIns="94115" tIns="0" rIns="94115" bIns="0" rtlCol="0" anchor="t">
                <a:spAutoFit/>
              </a:bodyPr>
              <a:lstStyle/>
              <a:p>
                <a:pPr>
                  <a:lnSpc>
                    <a:spcPct val="150000"/>
                  </a:lnSpc>
                </a:pPr>
                <a:r>
                  <a:rPr lang="zh-CN" altLang="en-US" sz="1853" dirty="0">
                    <a:solidFill>
                      <a:schemeClr val="tx1">
                        <a:lumMod val="75000"/>
                        <a:lumOff val="25000"/>
                      </a:schemeClr>
                    </a:solidFill>
                    <a:latin typeface="微软雅黑" pitchFamily="34" charset="-122"/>
                    <a:ea typeface="微软雅黑" pitchFamily="34" charset="-122"/>
                    <a:cs typeface="华文黑体" pitchFamily="2" charset="-122"/>
                  </a:rPr>
                  <a:t>添加标题</a:t>
                </a:r>
              </a:p>
            </p:txBody>
          </p:sp>
        </p:grpSp>
      </p:grpSp>
      <p:grpSp>
        <p:nvGrpSpPr>
          <p:cNvPr id="9" name="组合 8"/>
          <p:cNvGrpSpPr/>
          <p:nvPr/>
        </p:nvGrpSpPr>
        <p:grpSpPr>
          <a:xfrm>
            <a:off x="9584671" y="5164678"/>
            <a:ext cx="2941872" cy="1390402"/>
            <a:chOff x="9311317" y="4847737"/>
            <a:chExt cx="2857970" cy="1350748"/>
          </a:xfrm>
        </p:grpSpPr>
        <p:sp>
          <p:nvSpPr>
            <p:cNvPr id="48" name="对角圆角矩形 47"/>
            <p:cNvSpPr/>
            <p:nvPr/>
          </p:nvSpPr>
          <p:spPr>
            <a:xfrm>
              <a:off x="9311317" y="4847737"/>
              <a:ext cx="2857970" cy="1350748"/>
            </a:xfrm>
            <a:prstGeom prst="round2DiagRect">
              <a:avLst/>
            </a:prstGeom>
            <a:solidFill>
              <a:srgbClr val="F7F7F7"/>
            </a:solidFill>
            <a:ln>
              <a:noFill/>
            </a:ln>
            <a:effectLst>
              <a:outerShdw blurRad="1651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nvGrpSpPr>
            <p:cNvPr id="43" name="组合 42"/>
            <p:cNvGrpSpPr/>
            <p:nvPr/>
          </p:nvGrpSpPr>
          <p:grpSpPr>
            <a:xfrm>
              <a:off x="9504833" y="4866728"/>
              <a:ext cx="2497930" cy="1203283"/>
              <a:chOff x="6084168" y="1274556"/>
              <a:chExt cx="1669538" cy="781291"/>
            </a:xfrm>
          </p:grpSpPr>
          <p:sp>
            <p:nvSpPr>
              <p:cNvPr id="44" name="TextBox 43"/>
              <p:cNvSpPr txBox="1"/>
              <p:nvPr/>
            </p:nvSpPr>
            <p:spPr>
              <a:xfrm>
                <a:off x="6084168" y="1514664"/>
                <a:ext cx="1669538" cy="541183"/>
              </a:xfrm>
              <a:prstGeom prst="rect">
                <a:avLst/>
              </a:prstGeom>
              <a:noFill/>
            </p:spPr>
            <p:txBody>
              <a:bodyPr wrap="square" lIns="94115" tIns="47057" rIns="94115" bIns="47057" rtlCol="0">
                <a:spAutoFit/>
              </a:bodyPr>
              <a:lstStyle/>
              <a:p>
                <a:pPr>
                  <a:lnSpc>
                    <a:spcPct val="130000"/>
                  </a:lnSpc>
                </a:pPr>
                <a:r>
                  <a:rPr lang="zh-CN" altLang="en-US" sz="1235" dirty="0">
                    <a:solidFill>
                      <a:schemeClr val="tx1">
                        <a:lumMod val="75000"/>
                        <a:lumOff val="25000"/>
                      </a:schemeClr>
                    </a:solidFill>
                    <a:latin typeface="微软雅黑" pitchFamily="34" charset="-122"/>
                    <a:ea typeface="微软雅黑" pitchFamily="34" charset="-122"/>
                  </a:rPr>
                  <a:t>您的内容打在这里，或者通过您的内容打在这里，或者您的内容打在这里，</a:t>
                </a:r>
              </a:p>
            </p:txBody>
          </p:sp>
          <p:sp>
            <p:nvSpPr>
              <p:cNvPr id="45" name="TextBox 44"/>
              <p:cNvSpPr txBox="1"/>
              <p:nvPr/>
            </p:nvSpPr>
            <p:spPr>
              <a:xfrm>
                <a:off x="6532344" y="1274556"/>
                <a:ext cx="1008112" cy="276999"/>
              </a:xfrm>
              <a:prstGeom prst="rect">
                <a:avLst/>
              </a:prstGeom>
              <a:noFill/>
            </p:spPr>
            <p:txBody>
              <a:bodyPr wrap="square" lIns="94115" tIns="0" rIns="94115" bIns="0" rtlCol="0" anchor="t">
                <a:spAutoFit/>
              </a:bodyPr>
              <a:lstStyle/>
              <a:p>
                <a:pPr>
                  <a:lnSpc>
                    <a:spcPct val="150000"/>
                  </a:lnSpc>
                </a:pPr>
                <a:r>
                  <a:rPr lang="zh-CN" altLang="en-US" sz="1853" dirty="0">
                    <a:solidFill>
                      <a:schemeClr val="tx1">
                        <a:lumMod val="75000"/>
                        <a:lumOff val="25000"/>
                      </a:schemeClr>
                    </a:solidFill>
                    <a:latin typeface="微软雅黑" pitchFamily="34" charset="-122"/>
                    <a:ea typeface="微软雅黑" pitchFamily="34" charset="-122"/>
                    <a:cs typeface="华文黑体" pitchFamily="2" charset="-122"/>
                  </a:rPr>
                  <a:t>添加标题</a:t>
                </a:r>
              </a:p>
            </p:txBody>
          </p:sp>
        </p:grpSp>
      </p:grpSp>
      <p:sp>
        <p:nvSpPr>
          <p:cNvPr id="52" name="丁字箭头 51"/>
          <p:cNvSpPr/>
          <p:nvPr/>
        </p:nvSpPr>
        <p:spPr>
          <a:xfrm flipV="1">
            <a:off x="2894633" y="4534306"/>
            <a:ext cx="8681550" cy="315969"/>
          </a:xfrm>
          <a:prstGeom prst="leftRightUpArrow">
            <a:avLst/>
          </a:prstGeom>
          <a:solidFill>
            <a:schemeClr val="accent2"/>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47408" tIns="23705" rIns="47408" bIns="23705" rtlCol="0" anchor="ctr"/>
          <a:lstStyle/>
          <a:p>
            <a:pPr algn="ctr"/>
            <a:endParaRPr lang="zh-CN" altLang="en-US" sz="2471"/>
          </a:p>
        </p:txBody>
      </p:sp>
      <p:sp>
        <p:nvSpPr>
          <p:cNvPr id="53" name="TextBox 52"/>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Tree>
    <p:extLst>
      <p:ext uri="{BB962C8B-B14F-4D97-AF65-F5344CB8AC3E}">
        <p14:creationId xmlns:p14="http://schemas.microsoft.com/office/powerpoint/2010/main" val="2615533740"/>
      </p:ext>
    </p:extLst>
  </p:cSld>
  <p:clrMapOvr>
    <a:masterClrMapping/>
  </p:clrMapOvr>
  <mc:AlternateContent xmlns:mc="http://schemas.openxmlformats.org/markup-compatibility/2006" xmlns:p14="http://schemas.microsoft.com/office/powerpoint/2010/main">
    <mc:Choice Requires="p14">
      <p:transition spd="slow" p14:dur="1200" advTm="0">
        <p14:prism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3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60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1600"/>
                            </p:stCondLst>
                            <p:childTnLst>
                              <p:par>
                                <p:cTn id="21" presetID="22" presetClass="entr" presetSubtype="1" fill="hold" grpId="0" nodeType="afterEffect">
                                  <p:stCondLst>
                                    <p:cond delay="0"/>
                                  </p:stCondLst>
                                  <p:childTnLst>
                                    <p:set>
                                      <p:cBhvr>
                                        <p:cTn id="22" dur="1" fill="hold">
                                          <p:stCondLst>
                                            <p:cond delay="0"/>
                                          </p:stCondLst>
                                        </p:cTn>
                                        <p:tgtEl>
                                          <p:spTgt spid="52"/>
                                        </p:tgtEl>
                                        <p:attrNameLst>
                                          <p:attrName>style.visibility</p:attrName>
                                        </p:attrNameLst>
                                      </p:cBhvr>
                                      <p:to>
                                        <p:strVal val="visible"/>
                                      </p:to>
                                    </p:set>
                                    <p:animEffect transition="in" filter="wipe(up)">
                                      <p:cBhvr>
                                        <p:cTn id="23" dur="500"/>
                                        <p:tgtEl>
                                          <p:spTgt spid="52"/>
                                        </p:tgtEl>
                                      </p:cBhvr>
                                    </p:animEffect>
                                  </p:childTnLst>
                                </p:cTn>
                              </p:par>
                            </p:childTnLst>
                          </p:cTn>
                        </p:par>
                        <p:par>
                          <p:cTn id="24" fill="hold">
                            <p:stCondLst>
                              <p:cond delay="2100"/>
                            </p:stCondLst>
                            <p:childTnLst>
                              <p:par>
                                <p:cTn id="25" presetID="42" presetClass="entr" presetSubtype="0"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1000" fill="hold"/>
                                        <p:tgtEl>
                                          <p:spTgt spid="7"/>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30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1000"/>
                                        <p:tgtEl>
                                          <p:spTgt spid="8"/>
                                        </p:tgtEl>
                                      </p:cBhvr>
                                    </p:animEffect>
                                    <p:anim calcmode="lin" valueType="num">
                                      <p:cBhvr>
                                        <p:cTn id="33" dur="1000" fill="hold"/>
                                        <p:tgtEl>
                                          <p:spTgt spid="8"/>
                                        </p:tgtEl>
                                        <p:attrNameLst>
                                          <p:attrName>ppt_x</p:attrName>
                                        </p:attrNameLst>
                                      </p:cBhvr>
                                      <p:tavLst>
                                        <p:tav tm="0">
                                          <p:val>
                                            <p:strVal val="#ppt_x"/>
                                          </p:val>
                                        </p:tav>
                                        <p:tav tm="100000">
                                          <p:val>
                                            <p:strVal val="#ppt_x"/>
                                          </p:val>
                                        </p:tav>
                                      </p:tavLst>
                                    </p:anim>
                                    <p:anim calcmode="lin" valueType="num">
                                      <p:cBhvr>
                                        <p:cTn id="34" dur="1000" fill="hold"/>
                                        <p:tgtEl>
                                          <p:spTgt spid="8"/>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60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1000"/>
                                        <p:tgtEl>
                                          <p:spTgt spid="9"/>
                                        </p:tgtEl>
                                      </p:cBhvr>
                                    </p:animEffect>
                                    <p:anim calcmode="lin" valueType="num">
                                      <p:cBhvr>
                                        <p:cTn id="38" dur="1000" fill="hold"/>
                                        <p:tgtEl>
                                          <p:spTgt spid="9"/>
                                        </p:tgtEl>
                                        <p:attrNameLst>
                                          <p:attrName>ppt_x</p:attrName>
                                        </p:attrNameLst>
                                      </p:cBhvr>
                                      <p:tavLst>
                                        <p:tav tm="0">
                                          <p:val>
                                            <p:strVal val="#ppt_x"/>
                                          </p:val>
                                        </p:tav>
                                        <p:tav tm="100000">
                                          <p:val>
                                            <p:strVal val="#ppt_x"/>
                                          </p:val>
                                        </p:tav>
                                      </p:tavLst>
                                    </p:anim>
                                    <p:anim calcmode="lin" valueType="num">
                                      <p:cBhvr>
                                        <p:cTn id="39" dur="1000" fill="hold"/>
                                        <p:tgtEl>
                                          <p:spTgt spid="9"/>
                                        </p:tgtEl>
                                        <p:attrNameLst>
                                          <p:attrName>ppt_y</p:attrName>
                                        </p:attrNameLst>
                                      </p:cBhvr>
                                      <p:tavLst>
                                        <p:tav tm="0">
                                          <p:val>
                                            <p:strVal val="#ppt_y+.1"/>
                                          </p:val>
                                        </p:tav>
                                        <p:tav tm="100000">
                                          <p:val>
                                            <p:strVal val="#ppt_y"/>
                                          </p:val>
                                        </p:tav>
                                      </p:tavLst>
                                    </p:anim>
                                  </p:childTnLst>
                                </p:cTn>
                              </p:par>
                            </p:childTnLst>
                          </p:cTn>
                        </p:par>
                        <p:par>
                          <p:cTn id="40" fill="hold">
                            <p:stCondLst>
                              <p:cond delay="3700"/>
                            </p:stCondLst>
                            <p:childTnLst>
                              <p:par>
                                <p:cTn id="41" presetID="10" presetClass="entr" presetSubtype="0" fill="hold" grpId="0" nodeType="afterEffect">
                                  <p:stCondLst>
                                    <p:cond delay="0"/>
                                  </p:stCondLst>
                                  <p:childTnLst>
                                    <p:set>
                                      <p:cBhvr>
                                        <p:cTn id="42" dur="1" fill="hold">
                                          <p:stCondLst>
                                            <p:cond delay="0"/>
                                          </p:stCondLst>
                                        </p:cTn>
                                        <p:tgtEl>
                                          <p:spTgt spid="53"/>
                                        </p:tgtEl>
                                        <p:attrNameLst>
                                          <p:attrName>style.visibility</p:attrName>
                                        </p:attrNameLst>
                                      </p:cBhvr>
                                      <p:to>
                                        <p:strVal val="visible"/>
                                      </p:to>
                                    </p:set>
                                    <p:animEffect transition="in" filter="fade">
                                      <p:cBhvr>
                                        <p:cTn id="43"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1" y="2439624"/>
            <a:ext cx="14082713" cy="1492372"/>
          </a:xfrm>
          <a:prstGeom prst="rect">
            <a:avLst/>
          </a:prstGeom>
          <a:solidFill>
            <a:schemeClr val="bg1">
              <a:alpha val="84000"/>
            </a:schemeClr>
          </a:solidFill>
          <a:ln>
            <a:noFill/>
          </a:ln>
          <a:effectLst>
            <a:outerShdw blurRad="1397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34" name="TextBox 33"/>
          <p:cNvSpPr txBox="1"/>
          <p:nvPr/>
        </p:nvSpPr>
        <p:spPr>
          <a:xfrm>
            <a:off x="6789113" y="4191698"/>
            <a:ext cx="1583045"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a:t>
            </a:r>
            <a:r>
              <a:rPr lang="zh-CN" altLang="en-US" sz="1853" dirty="0">
                <a:solidFill>
                  <a:srgbClr val="D00000"/>
                </a:solidFill>
                <a:latin typeface="微软雅黑" panose="020B0503020204020204" pitchFamily="34" charset="-122"/>
                <a:ea typeface="微软雅黑" panose="020B0503020204020204" pitchFamily="34" charset="-122"/>
              </a:rPr>
              <a:t> </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努力方向</a:t>
            </a:r>
          </a:p>
        </p:txBody>
      </p:sp>
      <p:sp>
        <p:nvSpPr>
          <p:cNvPr id="36" name="TextBox 35"/>
          <p:cNvSpPr txBox="1"/>
          <p:nvPr/>
        </p:nvSpPr>
        <p:spPr>
          <a:xfrm>
            <a:off x="8449856" y="4191698"/>
            <a:ext cx="1517366"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a:t>
            </a:r>
            <a:r>
              <a:rPr lang="zh-CN" altLang="en-US" sz="1853" dirty="0">
                <a:solidFill>
                  <a:srgbClr val="D00000"/>
                </a:solidFill>
                <a:latin typeface="微软雅黑" panose="020B0503020204020204" pitchFamily="34" charset="-122"/>
                <a:ea typeface="微软雅黑" panose="020B0503020204020204" pitchFamily="34" charset="-122"/>
              </a:rPr>
              <a:t> </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工作效率</a:t>
            </a:r>
          </a:p>
        </p:txBody>
      </p:sp>
      <p:sp>
        <p:nvSpPr>
          <p:cNvPr id="37" name="TextBox 36"/>
          <p:cNvSpPr txBox="1"/>
          <p:nvPr/>
        </p:nvSpPr>
        <p:spPr>
          <a:xfrm>
            <a:off x="6789113" y="4828916"/>
            <a:ext cx="1583045"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a:t>
            </a:r>
            <a:r>
              <a:rPr lang="zh-CN" altLang="en-US" sz="1853" dirty="0">
                <a:solidFill>
                  <a:srgbClr val="D00000"/>
                </a:solidFill>
                <a:latin typeface="微软雅黑" panose="020B0503020204020204" pitchFamily="34" charset="-122"/>
                <a:ea typeface="微软雅黑" panose="020B0503020204020204" pitchFamily="34" charset="-122"/>
              </a:rPr>
              <a:t> </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团队提高</a:t>
            </a:r>
          </a:p>
        </p:txBody>
      </p:sp>
      <p:sp>
        <p:nvSpPr>
          <p:cNvPr id="41" name="TextBox 40"/>
          <p:cNvSpPr txBox="1"/>
          <p:nvPr/>
        </p:nvSpPr>
        <p:spPr>
          <a:xfrm>
            <a:off x="8449856" y="4828916"/>
            <a:ext cx="1517366"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 </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扩展销售</a:t>
            </a:r>
          </a:p>
        </p:txBody>
      </p:sp>
      <p:grpSp>
        <p:nvGrpSpPr>
          <p:cNvPr id="44" name="组合 43"/>
          <p:cNvGrpSpPr/>
          <p:nvPr/>
        </p:nvGrpSpPr>
        <p:grpSpPr>
          <a:xfrm>
            <a:off x="2696796" y="6227262"/>
            <a:ext cx="452009" cy="452172"/>
            <a:chOff x="1463339" y="1072758"/>
            <a:chExt cx="1546058" cy="1546058"/>
          </a:xfrm>
          <a:effectLst>
            <a:outerShdw blurRad="330200" dist="215900" dir="6900000" sx="71000" sy="71000" algn="t" rotWithShape="0">
              <a:prstClr val="black">
                <a:alpha val="54000"/>
              </a:prstClr>
            </a:outerShdw>
          </a:effectLst>
        </p:grpSpPr>
        <p:sp>
          <p:nvSpPr>
            <p:cNvPr id="45" name="同心圆 44"/>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46" name="椭圆 45"/>
            <p:cNvSpPr/>
            <p:nvPr/>
          </p:nvSpPr>
          <p:spPr>
            <a:xfrm>
              <a:off x="1484232" y="1093651"/>
              <a:ext cx="1504274"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47" name="矩形 46"/>
          <p:cNvSpPr/>
          <p:nvPr/>
        </p:nvSpPr>
        <p:spPr>
          <a:xfrm>
            <a:off x="-2499" y="7518665"/>
            <a:ext cx="14082713" cy="5192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nvGrpSpPr>
          <p:cNvPr id="48" name="组合 47"/>
          <p:cNvGrpSpPr/>
          <p:nvPr/>
        </p:nvGrpSpPr>
        <p:grpSpPr>
          <a:xfrm>
            <a:off x="4230609" y="1922705"/>
            <a:ext cx="2268993" cy="2268993"/>
            <a:chOff x="4508674" y="2118116"/>
            <a:chExt cx="2204282" cy="2204282"/>
          </a:xfrm>
        </p:grpSpPr>
        <p:grpSp>
          <p:nvGrpSpPr>
            <p:cNvPr id="49" name="组合 48"/>
            <p:cNvGrpSpPr/>
            <p:nvPr/>
          </p:nvGrpSpPr>
          <p:grpSpPr>
            <a:xfrm>
              <a:off x="4508674" y="2118116"/>
              <a:ext cx="2204282" cy="2204282"/>
              <a:chOff x="1517331" y="1125257"/>
              <a:chExt cx="2204282" cy="2204282"/>
            </a:xfrm>
          </p:grpSpPr>
          <p:sp>
            <p:nvSpPr>
              <p:cNvPr id="63" name="椭圆 62"/>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64" name="椭圆 63"/>
              <p:cNvSpPr/>
              <p:nvPr/>
            </p:nvSpPr>
            <p:spPr>
              <a:xfrm>
                <a:off x="1719372" y="1327298"/>
                <a:ext cx="1800200" cy="18002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sp>
          <p:nvSpPr>
            <p:cNvPr id="50" name="TextBox 49"/>
            <p:cNvSpPr txBox="1"/>
            <p:nvPr/>
          </p:nvSpPr>
          <p:spPr>
            <a:xfrm>
              <a:off x="5044082" y="2653915"/>
              <a:ext cx="1133465" cy="1137876"/>
            </a:xfrm>
            <a:prstGeom prst="rect">
              <a:avLst/>
            </a:prstGeom>
            <a:noFill/>
          </p:spPr>
          <p:txBody>
            <a:bodyPr wrap="square" rtlCol="0">
              <a:spAutoFit/>
            </a:bodyPr>
            <a:lstStyle/>
            <a:p>
              <a:r>
                <a:rPr lang="en-US" altLang="zh-CN" sz="6794" dirty="0">
                  <a:solidFill>
                    <a:schemeClr val="bg1"/>
                  </a:solidFill>
                  <a:latin typeface="DFGothic-EB" panose="02010609010101010101" pitchFamily="1" charset="-128"/>
                  <a:ea typeface="DFGothic-EB" panose="02010609010101010101" pitchFamily="1" charset="-128"/>
                </a:rPr>
                <a:t>04</a:t>
              </a:r>
              <a:endParaRPr lang="zh-CN" altLang="en-US" sz="6794" dirty="0">
                <a:solidFill>
                  <a:schemeClr val="bg1"/>
                </a:solidFill>
                <a:latin typeface="DFGothic-EB" panose="02010609010101010101" pitchFamily="1" charset="-128"/>
                <a:ea typeface="DFGothic-EB" panose="02010609010101010101" pitchFamily="1" charset="-128"/>
              </a:endParaRPr>
            </a:p>
          </p:txBody>
        </p:sp>
      </p:grpSp>
      <p:grpSp>
        <p:nvGrpSpPr>
          <p:cNvPr id="65" name="组合 64"/>
          <p:cNvGrpSpPr/>
          <p:nvPr/>
        </p:nvGrpSpPr>
        <p:grpSpPr>
          <a:xfrm>
            <a:off x="643361" y="5370105"/>
            <a:ext cx="655637" cy="655637"/>
            <a:chOff x="1517331" y="1125257"/>
            <a:chExt cx="2204282" cy="2204282"/>
          </a:xfrm>
        </p:grpSpPr>
        <p:sp>
          <p:nvSpPr>
            <p:cNvPr id="66" name="椭圆 65"/>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67" name="椭圆 66"/>
            <p:cNvSpPr/>
            <p:nvPr/>
          </p:nvSpPr>
          <p:spPr>
            <a:xfrm>
              <a:off x="1719372" y="1327298"/>
              <a:ext cx="1800200" cy="180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grpSp>
        <p:nvGrpSpPr>
          <p:cNvPr id="68" name="组合 67"/>
          <p:cNvGrpSpPr/>
          <p:nvPr/>
        </p:nvGrpSpPr>
        <p:grpSpPr>
          <a:xfrm>
            <a:off x="315542" y="6453348"/>
            <a:ext cx="655637" cy="655637"/>
            <a:chOff x="1517331" y="1125257"/>
            <a:chExt cx="2204282" cy="2204282"/>
          </a:xfrm>
        </p:grpSpPr>
        <p:sp>
          <p:nvSpPr>
            <p:cNvPr id="69" name="椭圆 68"/>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70" name="椭圆 69"/>
            <p:cNvSpPr/>
            <p:nvPr/>
          </p:nvSpPr>
          <p:spPr>
            <a:xfrm>
              <a:off x="1719372" y="1327298"/>
              <a:ext cx="1800200" cy="18002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grpSp>
        <p:nvGrpSpPr>
          <p:cNvPr id="71" name="组合 70"/>
          <p:cNvGrpSpPr/>
          <p:nvPr/>
        </p:nvGrpSpPr>
        <p:grpSpPr>
          <a:xfrm>
            <a:off x="1376527" y="6025742"/>
            <a:ext cx="535449" cy="535449"/>
            <a:chOff x="1517331" y="1125257"/>
            <a:chExt cx="2204282" cy="2204282"/>
          </a:xfrm>
        </p:grpSpPr>
        <p:sp>
          <p:nvSpPr>
            <p:cNvPr id="72" name="椭圆 71"/>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73" name="椭圆 72"/>
            <p:cNvSpPr/>
            <p:nvPr/>
          </p:nvSpPr>
          <p:spPr>
            <a:xfrm>
              <a:off x="1719372" y="1327298"/>
              <a:ext cx="1800200" cy="18002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sp>
        <p:nvSpPr>
          <p:cNvPr id="74" name="TextBox 73"/>
          <p:cNvSpPr txBox="1"/>
          <p:nvPr/>
        </p:nvSpPr>
        <p:spPr>
          <a:xfrm>
            <a:off x="6897896" y="2880302"/>
            <a:ext cx="3832314" cy="682070"/>
          </a:xfrm>
          <a:prstGeom prst="rect">
            <a:avLst/>
          </a:prstGeom>
          <a:noFill/>
        </p:spPr>
        <p:txBody>
          <a:bodyPr wrap="square" rtlCol="0">
            <a:spAutoFit/>
          </a:bodyPr>
          <a:lstStyle/>
          <a:p>
            <a:r>
              <a:rPr lang="zh-CN" altLang="en-US" sz="3706" b="1" spc="-154" dirty="0">
                <a:solidFill>
                  <a:schemeClr val="accent4"/>
                </a:solidFill>
                <a:latin typeface="思源黑体 CN Bold" pitchFamily="34" charset="-122"/>
                <a:ea typeface="思源黑体 CN Bold" pitchFamily="34" charset="-122"/>
              </a:rPr>
              <a:t>工作不足及提高</a:t>
            </a:r>
          </a:p>
        </p:txBody>
      </p:sp>
      <p:grpSp>
        <p:nvGrpSpPr>
          <p:cNvPr id="75" name="组合 74"/>
          <p:cNvGrpSpPr/>
          <p:nvPr/>
        </p:nvGrpSpPr>
        <p:grpSpPr>
          <a:xfrm>
            <a:off x="12028831" y="120416"/>
            <a:ext cx="655637" cy="655637"/>
            <a:chOff x="1517331" y="1125257"/>
            <a:chExt cx="2204282" cy="2204282"/>
          </a:xfrm>
        </p:grpSpPr>
        <p:sp>
          <p:nvSpPr>
            <p:cNvPr id="76" name="椭圆 75"/>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77" name="椭圆 76"/>
            <p:cNvSpPr/>
            <p:nvPr/>
          </p:nvSpPr>
          <p:spPr>
            <a:xfrm>
              <a:off x="1719372" y="1327298"/>
              <a:ext cx="1800200" cy="180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grpSp>
        <p:nvGrpSpPr>
          <p:cNvPr id="78" name="组合 77"/>
          <p:cNvGrpSpPr/>
          <p:nvPr/>
        </p:nvGrpSpPr>
        <p:grpSpPr>
          <a:xfrm>
            <a:off x="13187539" y="204731"/>
            <a:ext cx="655637" cy="655637"/>
            <a:chOff x="1517331" y="1125257"/>
            <a:chExt cx="2204282" cy="2204282"/>
          </a:xfrm>
        </p:grpSpPr>
        <p:sp>
          <p:nvSpPr>
            <p:cNvPr id="79" name="椭圆 78"/>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80" name="椭圆 79"/>
            <p:cNvSpPr/>
            <p:nvPr/>
          </p:nvSpPr>
          <p:spPr>
            <a:xfrm>
              <a:off x="1719372" y="1327298"/>
              <a:ext cx="1800200" cy="18002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grpSp>
        <p:nvGrpSpPr>
          <p:cNvPr id="83" name="组合 82"/>
          <p:cNvGrpSpPr/>
          <p:nvPr/>
        </p:nvGrpSpPr>
        <p:grpSpPr>
          <a:xfrm>
            <a:off x="12371064" y="769537"/>
            <a:ext cx="935391" cy="935391"/>
            <a:chOff x="1517331" y="1125257"/>
            <a:chExt cx="2204282" cy="2204282"/>
          </a:xfrm>
        </p:grpSpPr>
        <p:sp>
          <p:nvSpPr>
            <p:cNvPr id="84" name="椭圆 83"/>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85" name="椭圆 84"/>
            <p:cNvSpPr/>
            <p:nvPr/>
          </p:nvSpPr>
          <p:spPr>
            <a:xfrm>
              <a:off x="1719372" y="1327298"/>
              <a:ext cx="1800200" cy="18002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grpSp>
        <p:nvGrpSpPr>
          <p:cNvPr id="86" name="组合 85"/>
          <p:cNvGrpSpPr/>
          <p:nvPr/>
        </p:nvGrpSpPr>
        <p:grpSpPr>
          <a:xfrm>
            <a:off x="11636917" y="1284982"/>
            <a:ext cx="452009" cy="452172"/>
            <a:chOff x="1463339" y="1072758"/>
            <a:chExt cx="1546058" cy="1546058"/>
          </a:xfrm>
          <a:effectLst>
            <a:outerShdw blurRad="330200" dist="215900" dir="6900000" sx="71000" sy="71000" algn="t" rotWithShape="0">
              <a:prstClr val="black">
                <a:alpha val="54000"/>
              </a:prstClr>
            </a:outerShdw>
          </a:effectLst>
        </p:grpSpPr>
        <p:sp>
          <p:nvSpPr>
            <p:cNvPr id="87" name="同心圆 86"/>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88" name="椭圆 87"/>
            <p:cNvSpPr/>
            <p:nvPr/>
          </p:nvSpPr>
          <p:spPr>
            <a:xfrm>
              <a:off x="1484232" y="1093651"/>
              <a:ext cx="1504274"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89" name="TextBox 88"/>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Tree>
    <p:extLst>
      <p:ext uri="{BB962C8B-B14F-4D97-AF65-F5344CB8AC3E}">
        <p14:creationId xmlns:p14="http://schemas.microsoft.com/office/powerpoint/2010/main" val="2655649673"/>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p:tgtEl>
                                              <p:spTgt spid="31"/>
                                            </p:tgtEl>
                                            <p:attrNameLst>
                                              <p:attrName>ppt_x</p:attrName>
                                            </p:attrNameLst>
                                          </p:cBhvr>
                                          <p:tavLst>
                                            <p:tav tm="0">
                                              <p:val>
                                                <p:strVal val="#ppt_x-#ppt_w*1.125000"/>
                                              </p:val>
                                            </p:tav>
                                            <p:tav tm="100000">
                                              <p:val>
                                                <p:strVal val="#ppt_x"/>
                                              </p:val>
                                            </p:tav>
                                          </p:tavLst>
                                        </p:anim>
                                        <p:animEffect transition="in" filter="wipe(right)">
                                          <p:cBhvr>
                                            <p:cTn id="8" dur="500"/>
                                            <p:tgtEl>
                                              <p:spTgt spid="31"/>
                                            </p:tgtEl>
                                          </p:cBhvr>
                                        </p:animEffect>
                                      </p:childTnLst>
                                    </p:cTn>
                                  </p:par>
                                </p:childTnLst>
                              </p:cTn>
                            </p:par>
                            <p:par>
                              <p:cTn id="9" fill="hold">
                                <p:stCondLst>
                                  <p:cond delay="500"/>
                                </p:stCondLst>
                                <p:childTnLst>
                                  <p:par>
                                    <p:cTn id="10" presetID="2" presetClass="entr" presetSubtype="12" fill="hold" nodeType="afterEffect">
                                      <p:stCondLst>
                                        <p:cond delay="0"/>
                                      </p:stCondLst>
                                      <p:childTnLst>
                                        <p:set>
                                          <p:cBhvr>
                                            <p:cTn id="11" dur="1" fill="hold">
                                              <p:stCondLst>
                                                <p:cond delay="0"/>
                                              </p:stCondLst>
                                            </p:cTn>
                                            <p:tgtEl>
                                              <p:spTgt spid="44"/>
                                            </p:tgtEl>
                                            <p:attrNameLst>
                                              <p:attrName>style.visibility</p:attrName>
                                            </p:attrNameLst>
                                          </p:cBhvr>
                                          <p:to>
                                            <p:strVal val="visible"/>
                                          </p:to>
                                        </p:set>
                                        <p:anim calcmode="lin" valueType="num">
                                          <p:cBhvr additive="base">
                                            <p:cTn id="12" dur="500" fill="hold"/>
                                            <p:tgtEl>
                                              <p:spTgt spid="44"/>
                                            </p:tgtEl>
                                            <p:attrNameLst>
                                              <p:attrName>ppt_x</p:attrName>
                                            </p:attrNameLst>
                                          </p:cBhvr>
                                          <p:tavLst>
                                            <p:tav tm="0">
                                              <p:val>
                                                <p:strVal val="0-#ppt_w/2"/>
                                              </p:val>
                                            </p:tav>
                                            <p:tav tm="100000">
                                              <p:val>
                                                <p:strVal val="#ppt_x"/>
                                              </p:val>
                                            </p:tav>
                                          </p:tavLst>
                                        </p:anim>
                                        <p:anim calcmode="lin" valueType="num">
                                          <p:cBhvr additive="base">
                                            <p:cTn id="13" dur="500" fill="hold"/>
                                            <p:tgtEl>
                                              <p:spTgt spid="44"/>
                                            </p:tgtEl>
                                            <p:attrNameLst>
                                              <p:attrName>ppt_y</p:attrName>
                                            </p:attrNameLst>
                                          </p:cBhvr>
                                          <p:tavLst>
                                            <p:tav tm="0">
                                              <p:val>
                                                <p:strVal val="1+#ppt_h/2"/>
                                              </p:val>
                                            </p:tav>
                                            <p:tav tm="100000">
                                              <p:val>
                                                <p:strVal val="#ppt_y"/>
                                              </p:val>
                                            </p:tav>
                                          </p:tavLst>
                                        </p:anim>
                                      </p:childTnLst>
                                    </p:cTn>
                                  </p:par>
                                  <p:par>
                                    <p:cTn id="14" presetID="2" presetClass="entr" presetSubtype="12" accel="90000" fill="hold" nodeType="withEffect" p14:presetBounceEnd="52000">
                                      <p:stCondLst>
                                        <p:cond delay="300"/>
                                      </p:stCondLst>
                                      <p:childTnLst>
                                        <p:set>
                                          <p:cBhvr>
                                            <p:cTn id="15" dur="1" fill="hold">
                                              <p:stCondLst>
                                                <p:cond delay="0"/>
                                              </p:stCondLst>
                                            </p:cTn>
                                            <p:tgtEl>
                                              <p:spTgt spid="71"/>
                                            </p:tgtEl>
                                            <p:attrNameLst>
                                              <p:attrName>style.visibility</p:attrName>
                                            </p:attrNameLst>
                                          </p:cBhvr>
                                          <p:to>
                                            <p:strVal val="visible"/>
                                          </p:to>
                                        </p:set>
                                        <p:anim calcmode="lin" valueType="num" p14:bounceEnd="52000">
                                          <p:cBhvr additive="base">
                                            <p:cTn id="16" dur="500" fill="hold"/>
                                            <p:tgtEl>
                                              <p:spTgt spid="71"/>
                                            </p:tgtEl>
                                            <p:attrNameLst>
                                              <p:attrName>ppt_x</p:attrName>
                                            </p:attrNameLst>
                                          </p:cBhvr>
                                          <p:tavLst>
                                            <p:tav tm="0">
                                              <p:val>
                                                <p:strVal val="0-#ppt_w/2"/>
                                              </p:val>
                                            </p:tav>
                                            <p:tav tm="100000">
                                              <p:val>
                                                <p:strVal val="#ppt_x"/>
                                              </p:val>
                                            </p:tav>
                                          </p:tavLst>
                                        </p:anim>
                                        <p:anim calcmode="lin" valueType="num" p14:bounceEnd="52000">
                                          <p:cBhvr additive="base">
                                            <p:cTn id="17" dur="500" fill="hold"/>
                                            <p:tgtEl>
                                              <p:spTgt spid="71"/>
                                            </p:tgtEl>
                                            <p:attrNameLst>
                                              <p:attrName>ppt_y</p:attrName>
                                            </p:attrNameLst>
                                          </p:cBhvr>
                                          <p:tavLst>
                                            <p:tav tm="0">
                                              <p:val>
                                                <p:strVal val="1+#ppt_h/2"/>
                                              </p:val>
                                            </p:tav>
                                            <p:tav tm="100000">
                                              <p:val>
                                                <p:strVal val="#ppt_y"/>
                                              </p:val>
                                            </p:tav>
                                          </p:tavLst>
                                        </p:anim>
                                      </p:childTnLst>
                                    </p:cTn>
                                  </p:par>
                                  <p:par>
                                    <p:cTn id="18" presetID="2" presetClass="entr" presetSubtype="12" accel="90000" fill="hold" nodeType="withEffect" p14:presetBounceEnd="52000">
                                      <p:stCondLst>
                                        <p:cond delay="600"/>
                                      </p:stCondLst>
                                      <p:childTnLst>
                                        <p:set>
                                          <p:cBhvr>
                                            <p:cTn id="19" dur="1" fill="hold">
                                              <p:stCondLst>
                                                <p:cond delay="0"/>
                                              </p:stCondLst>
                                            </p:cTn>
                                            <p:tgtEl>
                                              <p:spTgt spid="65"/>
                                            </p:tgtEl>
                                            <p:attrNameLst>
                                              <p:attrName>style.visibility</p:attrName>
                                            </p:attrNameLst>
                                          </p:cBhvr>
                                          <p:to>
                                            <p:strVal val="visible"/>
                                          </p:to>
                                        </p:set>
                                        <p:anim calcmode="lin" valueType="num" p14:bounceEnd="52000">
                                          <p:cBhvr additive="base">
                                            <p:cTn id="20" dur="500" fill="hold"/>
                                            <p:tgtEl>
                                              <p:spTgt spid="65"/>
                                            </p:tgtEl>
                                            <p:attrNameLst>
                                              <p:attrName>ppt_x</p:attrName>
                                            </p:attrNameLst>
                                          </p:cBhvr>
                                          <p:tavLst>
                                            <p:tav tm="0">
                                              <p:val>
                                                <p:strVal val="0-#ppt_w/2"/>
                                              </p:val>
                                            </p:tav>
                                            <p:tav tm="100000">
                                              <p:val>
                                                <p:strVal val="#ppt_x"/>
                                              </p:val>
                                            </p:tav>
                                          </p:tavLst>
                                        </p:anim>
                                        <p:anim calcmode="lin" valueType="num" p14:bounceEnd="52000">
                                          <p:cBhvr additive="base">
                                            <p:cTn id="21" dur="500" fill="hold"/>
                                            <p:tgtEl>
                                              <p:spTgt spid="65"/>
                                            </p:tgtEl>
                                            <p:attrNameLst>
                                              <p:attrName>ppt_y</p:attrName>
                                            </p:attrNameLst>
                                          </p:cBhvr>
                                          <p:tavLst>
                                            <p:tav tm="0">
                                              <p:val>
                                                <p:strVal val="1+#ppt_h/2"/>
                                              </p:val>
                                            </p:tav>
                                            <p:tav tm="100000">
                                              <p:val>
                                                <p:strVal val="#ppt_y"/>
                                              </p:val>
                                            </p:tav>
                                          </p:tavLst>
                                        </p:anim>
                                      </p:childTnLst>
                                    </p:cTn>
                                  </p:par>
                                  <p:par>
                                    <p:cTn id="22" presetID="2" presetClass="entr" presetSubtype="12" accel="90000" fill="hold" nodeType="withEffect" p14:presetBounceEnd="52000">
                                      <p:stCondLst>
                                        <p:cond delay="900"/>
                                      </p:stCondLst>
                                      <p:childTnLst>
                                        <p:set>
                                          <p:cBhvr>
                                            <p:cTn id="23" dur="1" fill="hold">
                                              <p:stCondLst>
                                                <p:cond delay="0"/>
                                              </p:stCondLst>
                                            </p:cTn>
                                            <p:tgtEl>
                                              <p:spTgt spid="68"/>
                                            </p:tgtEl>
                                            <p:attrNameLst>
                                              <p:attrName>style.visibility</p:attrName>
                                            </p:attrNameLst>
                                          </p:cBhvr>
                                          <p:to>
                                            <p:strVal val="visible"/>
                                          </p:to>
                                        </p:set>
                                        <p:anim calcmode="lin" valueType="num" p14:bounceEnd="52000">
                                          <p:cBhvr additive="base">
                                            <p:cTn id="24" dur="500" fill="hold"/>
                                            <p:tgtEl>
                                              <p:spTgt spid="68"/>
                                            </p:tgtEl>
                                            <p:attrNameLst>
                                              <p:attrName>ppt_x</p:attrName>
                                            </p:attrNameLst>
                                          </p:cBhvr>
                                          <p:tavLst>
                                            <p:tav tm="0">
                                              <p:val>
                                                <p:strVal val="0-#ppt_w/2"/>
                                              </p:val>
                                            </p:tav>
                                            <p:tav tm="100000">
                                              <p:val>
                                                <p:strVal val="#ppt_x"/>
                                              </p:val>
                                            </p:tav>
                                          </p:tavLst>
                                        </p:anim>
                                        <p:anim calcmode="lin" valueType="num" p14:bounceEnd="52000">
                                          <p:cBhvr additive="base">
                                            <p:cTn id="25" dur="500" fill="hold"/>
                                            <p:tgtEl>
                                              <p:spTgt spid="68"/>
                                            </p:tgtEl>
                                            <p:attrNameLst>
                                              <p:attrName>ppt_y</p:attrName>
                                            </p:attrNameLst>
                                          </p:cBhvr>
                                          <p:tavLst>
                                            <p:tav tm="0">
                                              <p:val>
                                                <p:strVal val="1+#ppt_h/2"/>
                                              </p:val>
                                            </p:tav>
                                            <p:tav tm="100000">
                                              <p:val>
                                                <p:strVal val="#ppt_y"/>
                                              </p:val>
                                            </p:tav>
                                          </p:tavLst>
                                        </p:anim>
                                      </p:childTnLst>
                                    </p:cTn>
                                  </p:par>
                                  <p:par>
                                    <p:cTn id="26" presetID="2" presetClass="entr" presetSubtype="3" accel="90000" fill="hold" nodeType="withEffect" p14:presetBounceEnd="52000">
                                      <p:stCondLst>
                                        <p:cond delay="0"/>
                                      </p:stCondLst>
                                      <p:childTnLst>
                                        <p:set>
                                          <p:cBhvr>
                                            <p:cTn id="27" dur="1" fill="hold">
                                              <p:stCondLst>
                                                <p:cond delay="0"/>
                                              </p:stCondLst>
                                            </p:cTn>
                                            <p:tgtEl>
                                              <p:spTgt spid="83"/>
                                            </p:tgtEl>
                                            <p:attrNameLst>
                                              <p:attrName>style.visibility</p:attrName>
                                            </p:attrNameLst>
                                          </p:cBhvr>
                                          <p:to>
                                            <p:strVal val="visible"/>
                                          </p:to>
                                        </p:set>
                                        <p:anim calcmode="lin" valueType="num" p14:bounceEnd="52000">
                                          <p:cBhvr additive="base">
                                            <p:cTn id="28" dur="500" fill="hold"/>
                                            <p:tgtEl>
                                              <p:spTgt spid="83"/>
                                            </p:tgtEl>
                                            <p:attrNameLst>
                                              <p:attrName>ppt_x</p:attrName>
                                            </p:attrNameLst>
                                          </p:cBhvr>
                                          <p:tavLst>
                                            <p:tav tm="0">
                                              <p:val>
                                                <p:strVal val="1+#ppt_w/2"/>
                                              </p:val>
                                            </p:tav>
                                            <p:tav tm="100000">
                                              <p:val>
                                                <p:strVal val="#ppt_x"/>
                                              </p:val>
                                            </p:tav>
                                          </p:tavLst>
                                        </p:anim>
                                        <p:anim calcmode="lin" valueType="num" p14:bounceEnd="52000">
                                          <p:cBhvr additive="base">
                                            <p:cTn id="29" dur="500" fill="hold"/>
                                            <p:tgtEl>
                                              <p:spTgt spid="83"/>
                                            </p:tgtEl>
                                            <p:attrNameLst>
                                              <p:attrName>ppt_y</p:attrName>
                                            </p:attrNameLst>
                                          </p:cBhvr>
                                          <p:tavLst>
                                            <p:tav tm="0">
                                              <p:val>
                                                <p:strVal val="0-#ppt_h/2"/>
                                              </p:val>
                                            </p:tav>
                                            <p:tav tm="100000">
                                              <p:val>
                                                <p:strVal val="#ppt_y"/>
                                              </p:val>
                                            </p:tav>
                                          </p:tavLst>
                                        </p:anim>
                                      </p:childTnLst>
                                    </p:cTn>
                                  </p:par>
                                  <p:par>
                                    <p:cTn id="30" presetID="2" presetClass="entr" presetSubtype="3" accel="90000" fill="hold" nodeType="withEffect" p14:presetBounceEnd="52000">
                                      <p:stCondLst>
                                        <p:cond delay="300"/>
                                      </p:stCondLst>
                                      <p:childTnLst>
                                        <p:set>
                                          <p:cBhvr>
                                            <p:cTn id="31" dur="1" fill="hold">
                                              <p:stCondLst>
                                                <p:cond delay="0"/>
                                              </p:stCondLst>
                                            </p:cTn>
                                            <p:tgtEl>
                                              <p:spTgt spid="75"/>
                                            </p:tgtEl>
                                            <p:attrNameLst>
                                              <p:attrName>style.visibility</p:attrName>
                                            </p:attrNameLst>
                                          </p:cBhvr>
                                          <p:to>
                                            <p:strVal val="visible"/>
                                          </p:to>
                                        </p:set>
                                        <p:anim calcmode="lin" valueType="num" p14:bounceEnd="52000">
                                          <p:cBhvr additive="base">
                                            <p:cTn id="32" dur="500" fill="hold"/>
                                            <p:tgtEl>
                                              <p:spTgt spid="75"/>
                                            </p:tgtEl>
                                            <p:attrNameLst>
                                              <p:attrName>ppt_x</p:attrName>
                                            </p:attrNameLst>
                                          </p:cBhvr>
                                          <p:tavLst>
                                            <p:tav tm="0">
                                              <p:val>
                                                <p:strVal val="1+#ppt_w/2"/>
                                              </p:val>
                                            </p:tav>
                                            <p:tav tm="100000">
                                              <p:val>
                                                <p:strVal val="#ppt_x"/>
                                              </p:val>
                                            </p:tav>
                                          </p:tavLst>
                                        </p:anim>
                                        <p:anim calcmode="lin" valueType="num" p14:bounceEnd="52000">
                                          <p:cBhvr additive="base">
                                            <p:cTn id="33" dur="500" fill="hold"/>
                                            <p:tgtEl>
                                              <p:spTgt spid="75"/>
                                            </p:tgtEl>
                                            <p:attrNameLst>
                                              <p:attrName>ppt_y</p:attrName>
                                            </p:attrNameLst>
                                          </p:cBhvr>
                                          <p:tavLst>
                                            <p:tav tm="0">
                                              <p:val>
                                                <p:strVal val="0-#ppt_h/2"/>
                                              </p:val>
                                            </p:tav>
                                            <p:tav tm="100000">
                                              <p:val>
                                                <p:strVal val="#ppt_y"/>
                                              </p:val>
                                            </p:tav>
                                          </p:tavLst>
                                        </p:anim>
                                      </p:childTnLst>
                                    </p:cTn>
                                  </p:par>
                                  <p:par>
                                    <p:cTn id="34" presetID="2" presetClass="entr" presetSubtype="3" accel="90000" fill="hold" nodeType="withEffect" p14:presetBounceEnd="52000">
                                      <p:stCondLst>
                                        <p:cond delay="600"/>
                                      </p:stCondLst>
                                      <p:childTnLst>
                                        <p:set>
                                          <p:cBhvr>
                                            <p:cTn id="35" dur="1" fill="hold">
                                              <p:stCondLst>
                                                <p:cond delay="0"/>
                                              </p:stCondLst>
                                            </p:cTn>
                                            <p:tgtEl>
                                              <p:spTgt spid="78"/>
                                            </p:tgtEl>
                                            <p:attrNameLst>
                                              <p:attrName>style.visibility</p:attrName>
                                            </p:attrNameLst>
                                          </p:cBhvr>
                                          <p:to>
                                            <p:strVal val="visible"/>
                                          </p:to>
                                        </p:set>
                                        <p:anim calcmode="lin" valueType="num" p14:bounceEnd="52000">
                                          <p:cBhvr additive="base">
                                            <p:cTn id="36" dur="500" fill="hold"/>
                                            <p:tgtEl>
                                              <p:spTgt spid="78"/>
                                            </p:tgtEl>
                                            <p:attrNameLst>
                                              <p:attrName>ppt_x</p:attrName>
                                            </p:attrNameLst>
                                          </p:cBhvr>
                                          <p:tavLst>
                                            <p:tav tm="0">
                                              <p:val>
                                                <p:strVal val="1+#ppt_w/2"/>
                                              </p:val>
                                            </p:tav>
                                            <p:tav tm="100000">
                                              <p:val>
                                                <p:strVal val="#ppt_x"/>
                                              </p:val>
                                            </p:tav>
                                          </p:tavLst>
                                        </p:anim>
                                        <p:anim calcmode="lin" valueType="num" p14:bounceEnd="52000">
                                          <p:cBhvr additive="base">
                                            <p:cTn id="37" dur="500" fill="hold"/>
                                            <p:tgtEl>
                                              <p:spTgt spid="78"/>
                                            </p:tgtEl>
                                            <p:attrNameLst>
                                              <p:attrName>ppt_y</p:attrName>
                                            </p:attrNameLst>
                                          </p:cBhvr>
                                          <p:tavLst>
                                            <p:tav tm="0">
                                              <p:val>
                                                <p:strVal val="0-#ppt_h/2"/>
                                              </p:val>
                                            </p:tav>
                                            <p:tav tm="100000">
                                              <p:val>
                                                <p:strVal val="#ppt_y"/>
                                              </p:val>
                                            </p:tav>
                                          </p:tavLst>
                                        </p:anim>
                                      </p:childTnLst>
                                    </p:cTn>
                                  </p:par>
                                  <p:par>
                                    <p:cTn id="38" presetID="2" presetClass="entr" presetSubtype="3" accel="90000" fill="hold" nodeType="withEffect" p14:presetBounceEnd="52000">
                                      <p:stCondLst>
                                        <p:cond delay="900"/>
                                      </p:stCondLst>
                                      <p:childTnLst>
                                        <p:set>
                                          <p:cBhvr>
                                            <p:cTn id="39" dur="1" fill="hold">
                                              <p:stCondLst>
                                                <p:cond delay="0"/>
                                              </p:stCondLst>
                                            </p:cTn>
                                            <p:tgtEl>
                                              <p:spTgt spid="86"/>
                                            </p:tgtEl>
                                            <p:attrNameLst>
                                              <p:attrName>style.visibility</p:attrName>
                                            </p:attrNameLst>
                                          </p:cBhvr>
                                          <p:to>
                                            <p:strVal val="visible"/>
                                          </p:to>
                                        </p:set>
                                        <p:anim calcmode="lin" valueType="num" p14:bounceEnd="52000">
                                          <p:cBhvr additive="base">
                                            <p:cTn id="40" dur="500" fill="hold"/>
                                            <p:tgtEl>
                                              <p:spTgt spid="86"/>
                                            </p:tgtEl>
                                            <p:attrNameLst>
                                              <p:attrName>ppt_x</p:attrName>
                                            </p:attrNameLst>
                                          </p:cBhvr>
                                          <p:tavLst>
                                            <p:tav tm="0">
                                              <p:val>
                                                <p:strVal val="1+#ppt_w/2"/>
                                              </p:val>
                                            </p:tav>
                                            <p:tav tm="100000">
                                              <p:val>
                                                <p:strVal val="#ppt_x"/>
                                              </p:val>
                                            </p:tav>
                                          </p:tavLst>
                                        </p:anim>
                                        <p:anim calcmode="lin" valueType="num" p14:bounceEnd="52000">
                                          <p:cBhvr additive="base">
                                            <p:cTn id="41" dur="500" fill="hold"/>
                                            <p:tgtEl>
                                              <p:spTgt spid="86"/>
                                            </p:tgtEl>
                                            <p:attrNameLst>
                                              <p:attrName>ppt_y</p:attrName>
                                            </p:attrNameLst>
                                          </p:cBhvr>
                                          <p:tavLst>
                                            <p:tav tm="0">
                                              <p:val>
                                                <p:strVal val="0-#ppt_h/2"/>
                                              </p:val>
                                            </p:tav>
                                            <p:tav tm="100000">
                                              <p:val>
                                                <p:strVal val="#ppt_y"/>
                                              </p:val>
                                            </p:tav>
                                          </p:tavLst>
                                        </p:anim>
                                      </p:childTnLst>
                                    </p:cTn>
                                  </p:par>
                                </p:childTnLst>
                              </p:cTn>
                            </p:par>
                            <p:par>
                              <p:cTn id="42" fill="hold">
                                <p:stCondLst>
                                  <p:cond delay="1900"/>
                                </p:stCondLst>
                                <p:childTnLst>
                                  <p:par>
                                    <p:cTn id="43" presetID="23" presetClass="entr" presetSubtype="16" fill="hold" nodeType="afterEffect">
                                      <p:stCondLst>
                                        <p:cond delay="0"/>
                                      </p:stCondLst>
                                      <p:childTnLst>
                                        <p:set>
                                          <p:cBhvr>
                                            <p:cTn id="44" dur="1" fill="hold">
                                              <p:stCondLst>
                                                <p:cond delay="0"/>
                                              </p:stCondLst>
                                            </p:cTn>
                                            <p:tgtEl>
                                              <p:spTgt spid="48"/>
                                            </p:tgtEl>
                                            <p:attrNameLst>
                                              <p:attrName>style.visibility</p:attrName>
                                            </p:attrNameLst>
                                          </p:cBhvr>
                                          <p:to>
                                            <p:strVal val="visible"/>
                                          </p:to>
                                        </p:set>
                                        <p:anim calcmode="lin" valueType="num">
                                          <p:cBhvr>
                                            <p:cTn id="45" dur="500" fill="hold"/>
                                            <p:tgtEl>
                                              <p:spTgt spid="48"/>
                                            </p:tgtEl>
                                            <p:attrNameLst>
                                              <p:attrName>ppt_w</p:attrName>
                                            </p:attrNameLst>
                                          </p:cBhvr>
                                          <p:tavLst>
                                            <p:tav tm="0">
                                              <p:val>
                                                <p:fltVal val="0"/>
                                              </p:val>
                                            </p:tav>
                                            <p:tav tm="100000">
                                              <p:val>
                                                <p:strVal val="#ppt_w"/>
                                              </p:val>
                                            </p:tav>
                                          </p:tavLst>
                                        </p:anim>
                                        <p:anim calcmode="lin" valueType="num">
                                          <p:cBhvr>
                                            <p:cTn id="46" dur="500" fill="hold"/>
                                            <p:tgtEl>
                                              <p:spTgt spid="48"/>
                                            </p:tgtEl>
                                            <p:attrNameLst>
                                              <p:attrName>ppt_h</p:attrName>
                                            </p:attrNameLst>
                                          </p:cBhvr>
                                          <p:tavLst>
                                            <p:tav tm="0">
                                              <p:val>
                                                <p:fltVal val="0"/>
                                              </p:val>
                                            </p:tav>
                                            <p:tav tm="100000">
                                              <p:val>
                                                <p:strVal val="#ppt_h"/>
                                              </p:val>
                                            </p:tav>
                                          </p:tavLst>
                                        </p:anim>
                                      </p:childTnLst>
                                    </p:cTn>
                                  </p:par>
                                  <p:par>
                                    <p:cTn id="47" presetID="10" presetClass="entr" presetSubtype="0" fill="hold" grpId="0" nodeType="withEffect">
                                      <p:stCondLst>
                                        <p:cond delay="200"/>
                                      </p:stCondLst>
                                      <p:childTnLst>
                                        <p:set>
                                          <p:cBhvr>
                                            <p:cTn id="48" dur="1" fill="hold">
                                              <p:stCondLst>
                                                <p:cond delay="0"/>
                                              </p:stCondLst>
                                            </p:cTn>
                                            <p:tgtEl>
                                              <p:spTgt spid="47"/>
                                            </p:tgtEl>
                                            <p:attrNameLst>
                                              <p:attrName>style.visibility</p:attrName>
                                            </p:attrNameLst>
                                          </p:cBhvr>
                                          <p:to>
                                            <p:strVal val="visible"/>
                                          </p:to>
                                        </p:set>
                                        <p:animEffect transition="in" filter="fade">
                                          <p:cBhvr>
                                            <p:cTn id="49" dur="900"/>
                                            <p:tgtEl>
                                              <p:spTgt spid="47"/>
                                            </p:tgtEl>
                                          </p:cBhvr>
                                        </p:animEffect>
                                      </p:childTnLst>
                                    </p:cTn>
                                  </p:par>
                                </p:childTnLst>
                              </p:cTn>
                            </p:par>
                            <p:par>
                              <p:cTn id="50" fill="hold">
                                <p:stCondLst>
                                  <p:cond delay="3000"/>
                                </p:stCondLst>
                                <p:childTnLst>
                                  <p:par>
                                    <p:cTn id="51" presetID="47" presetClass="entr" presetSubtype="0" fill="hold" grpId="0" nodeType="afterEffect">
                                      <p:stCondLst>
                                        <p:cond delay="0"/>
                                      </p:stCondLst>
                                      <p:childTnLst>
                                        <p:set>
                                          <p:cBhvr>
                                            <p:cTn id="52" dur="1" fill="hold">
                                              <p:stCondLst>
                                                <p:cond delay="0"/>
                                              </p:stCondLst>
                                            </p:cTn>
                                            <p:tgtEl>
                                              <p:spTgt spid="74"/>
                                            </p:tgtEl>
                                            <p:attrNameLst>
                                              <p:attrName>style.visibility</p:attrName>
                                            </p:attrNameLst>
                                          </p:cBhvr>
                                          <p:to>
                                            <p:strVal val="visible"/>
                                          </p:to>
                                        </p:set>
                                        <p:animEffect transition="in" filter="fade">
                                          <p:cBhvr>
                                            <p:cTn id="53" dur="500"/>
                                            <p:tgtEl>
                                              <p:spTgt spid="74"/>
                                            </p:tgtEl>
                                          </p:cBhvr>
                                        </p:animEffect>
                                        <p:anim calcmode="lin" valueType="num">
                                          <p:cBhvr>
                                            <p:cTn id="54" dur="500" fill="hold"/>
                                            <p:tgtEl>
                                              <p:spTgt spid="74"/>
                                            </p:tgtEl>
                                            <p:attrNameLst>
                                              <p:attrName>ppt_x</p:attrName>
                                            </p:attrNameLst>
                                          </p:cBhvr>
                                          <p:tavLst>
                                            <p:tav tm="0">
                                              <p:val>
                                                <p:strVal val="#ppt_x"/>
                                              </p:val>
                                            </p:tav>
                                            <p:tav tm="100000">
                                              <p:val>
                                                <p:strVal val="#ppt_x"/>
                                              </p:val>
                                            </p:tav>
                                          </p:tavLst>
                                        </p:anim>
                                        <p:anim calcmode="lin" valueType="num">
                                          <p:cBhvr>
                                            <p:cTn id="55" dur="500" fill="hold"/>
                                            <p:tgtEl>
                                              <p:spTgt spid="74"/>
                                            </p:tgtEl>
                                            <p:attrNameLst>
                                              <p:attrName>ppt_y</p:attrName>
                                            </p:attrNameLst>
                                          </p:cBhvr>
                                          <p:tavLst>
                                            <p:tav tm="0">
                                              <p:val>
                                                <p:strVal val="#ppt_y-.1"/>
                                              </p:val>
                                            </p:tav>
                                            <p:tav tm="100000">
                                              <p:val>
                                                <p:strVal val="#ppt_y"/>
                                              </p:val>
                                            </p:tav>
                                          </p:tavLst>
                                        </p:anim>
                                      </p:childTnLst>
                                    </p:cTn>
                                  </p:par>
                                </p:childTnLst>
                              </p:cTn>
                            </p:par>
                            <p:par>
                              <p:cTn id="56" fill="hold">
                                <p:stCondLst>
                                  <p:cond delay="3500"/>
                                </p:stCondLst>
                                <p:childTnLst>
                                  <p:par>
                                    <p:cTn id="57" presetID="2" presetClass="entr" presetSubtype="4" fill="hold" grpId="0" nodeType="afterEffect">
                                      <p:stCondLst>
                                        <p:cond delay="0"/>
                                      </p:stCondLst>
                                      <p:childTnLst>
                                        <p:set>
                                          <p:cBhvr>
                                            <p:cTn id="58" dur="1" fill="hold">
                                              <p:stCondLst>
                                                <p:cond delay="0"/>
                                              </p:stCondLst>
                                            </p:cTn>
                                            <p:tgtEl>
                                              <p:spTgt spid="34"/>
                                            </p:tgtEl>
                                            <p:attrNameLst>
                                              <p:attrName>style.visibility</p:attrName>
                                            </p:attrNameLst>
                                          </p:cBhvr>
                                          <p:to>
                                            <p:strVal val="visible"/>
                                          </p:to>
                                        </p:set>
                                        <p:anim calcmode="lin" valueType="num">
                                          <p:cBhvr additive="base">
                                            <p:cTn id="59" dur="500" fill="hold"/>
                                            <p:tgtEl>
                                              <p:spTgt spid="34"/>
                                            </p:tgtEl>
                                            <p:attrNameLst>
                                              <p:attrName>ppt_x</p:attrName>
                                            </p:attrNameLst>
                                          </p:cBhvr>
                                          <p:tavLst>
                                            <p:tav tm="0">
                                              <p:val>
                                                <p:strVal val="#ppt_x"/>
                                              </p:val>
                                            </p:tav>
                                            <p:tav tm="100000">
                                              <p:val>
                                                <p:strVal val="#ppt_x"/>
                                              </p:val>
                                            </p:tav>
                                          </p:tavLst>
                                        </p:anim>
                                        <p:anim calcmode="lin" valueType="num">
                                          <p:cBhvr additive="base">
                                            <p:cTn id="60" dur="500" fill="hold"/>
                                            <p:tgtEl>
                                              <p:spTgt spid="34"/>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200"/>
                                      </p:stCondLst>
                                      <p:childTnLst>
                                        <p:set>
                                          <p:cBhvr>
                                            <p:cTn id="62" dur="1" fill="hold">
                                              <p:stCondLst>
                                                <p:cond delay="0"/>
                                              </p:stCondLst>
                                            </p:cTn>
                                            <p:tgtEl>
                                              <p:spTgt spid="36"/>
                                            </p:tgtEl>
                                            <p:attrNameLst>
                                              <p:attrName>style.visibility</p:attrName>
                                            </p:attrNameLst>
                                          </p:cBhvr>
                                          <p:to>
                                            <p:strVal val="visible"/>
                                          </p:to>
                                        </p:set>
                                        <p:anim calcmode="lin" valueType="num">
                                          <p:cBhvr additive="base">
                                            <p:cTn id="63" dur="500" fill="hold"/>
                                            <p:tgtEl>
                                              <p:spTgt spid="36"/>
                                            </p:tgtEl>
                                            <p:attrNameLst>
                                              <p:attrName>ppt_x</p:attrName>
                                            </p:attrNameLst>
                                          </p:cBhvr>
                                          <p:tavLst>
                                            <p:tav tm="0">
                                              <p:val>
                                                <p:strVal val="#ppt_x"/>
                                              </p:val>
                                            </p:tav>
                                            <p:tav tm="100000">
                                              <p:val>
                                                <p:strVal val="#ppt_x"/>
                                              </p:val>
                                            </p:tav>
                                          </p:tavLst>
                                        </p:anim>
                                        <p:anim calcmode="lin" valueType="num">
                                          <p:cBhvr additive="base">
                                            <p:cTn id="64" dur="500" fill="hold"/>
                                            <p:tgtEl>
                                              <p:spTgt spid="36"/>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400"/>
                                      </p:stCondLst>
                                      <p:childTnLst>
                                        <p:set>
                                          <p:cBhvr>
                                            <p:cTn id="66" dur="1" fill="hold">
                                              <p:stCondLst>
                                                <p:cond delay="0"/>
                                              </p:stCondLst>
                                            </p:cTn>
                                            <p:tgtEl>
                                              <p:spTgt spid="37"/>
                                            </p:tgtEl>
                                            <p:attrNameLst>
                                              <p:attrName>style.visibility</p:attrName>
                                            </p:attrNameLst>
                                          </p:cBhvr>
                                          <p:to>
                                            <p:strVal val="visible"/>
                                          </p:to>
                                        </p:set>
                                        <p:anim calcmode="lin" valueType="num">
                                          <p:cBhvr additive="base">
                                            <p:cTn id="67" dur="500" fill="hold"/>
                                            <p:tgtEl>
                                              <p:spTgt spid="37"/>
                                            </p:tgtEl>
                                            <p:attrNameLst>
                                              <p:attrName>ppt_x</p:attrName>
                                            </p:attrNameLst>
                                          </p:cBhvr>
                                          <p:tavLst>
                                            <p:tav tm="0">
                                              <p:val>
                                                <p:strVal val="#ppt_x"/>
                                              </p:val>
                                            </p:tav>
                                            <p:tav tm="100000">
                                              <p:val>
                                                <p:strVal val="#ppt_x"/>
                                              </p:val>
                                            </p:tav>
                                          </p:tavLst>
                                        </p:anim>
                                        <p:anim calcmode="lin" valueType="num">
                                          <p:cBhvr additive="base">
                                            <p:cTn id="68" dur="500" fill="hold"/>
                                            <p:tgtEl>
                                              <p:spTgt spid="37"/>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600"/>
                                      </p:stCondLst>
                                      <p:childTnLst>
                                        <p:set>
                                          <p:cBhvr>
                                            <p:cTn id="70" dur="1" fill="hold">
                                              <p:stCondLst>
                                                <p:cond delay="0"/>
                                              </p:stCondLst>
                                            </p:cTn>
                                            <p:tgtEl>
                                              <p:spTgt spid="41"/>
                                            </p:tgtEl>
                                            <p:attrNameLst>
                                              <p:attrName>style.visibility</p:attrName>
                                            </p:attrNameLst>
                                          </p:cBhvr>
                                          <p:to>
                                            <p:strVal val="visible"/>
                                          </p:to>
                                        </p:set>
                                        <p:anim calcmode="lin" valueType="num">
                                          <p:cBhvr additive="base">
                                            <p:cTn id="71" dur="500" fill="hold"/>
                                            <p:tgtEl>
                                              <p:spTgt spid="41"/>
                                            </p:tgtEl>
                                            <p:attrNameLst>
                                              <p:attrName>ppt_x</p:attrName>
                                            </p:attrNameLst>
                                          </p:cBhvr>
                                          <p:tavLst>
                                            <p:tav tm="0">
                                              <p:val>
                                                <p:strVal val="#ppt_x"/>
                                              </p:val>
                                            </p:tav>
                                            <p:tav tm="100000">
                                              <p:val>
                                                <p:strVal val="#ppt_x"/>
                                              </p:val>
                                            </p:tav>
                                          </p:tavLst>
                                        </p:anim>
                                        <p:anim calcmode="lin" valueType="num">
                                          <p:cBhvr additive="base">
                                            <p:cTn id="72" dur="500" fill="hold"/>
                                            <p:tgtEl>
                                              <p:spTgt spid="41"/>
                                            </p:tgtEl>
                                            <p:attrNameLst>
                                              <p:attrName>ppt_y</p:attrName>
                                            </p:attrNameLst>
                                          </p:cBhvr>
                                          <p:tavLst>
                                            <p:tav tm="0">
                                              <p:val>
                                                <p:strVal val="1+#ppt_h/2"/>
                                              </p:val>
                                            </p:tav>
                                            <p:tav tm="100000">
                                              <p:val>
                                                <p:strVal val="#ppt_y"/>
                                              </p:val>
                                            </p:tav>
                                          </p:tavLst>
                                        </p:anim>
                                      </p:childTnLst>
                                    </p:cTn>
                                  </p:par>
                                </p:childTnLst>
                              </p:cTn>
                            </p:par>
                            <p:par>
                              <p:cTn id="73" fill="hold">
                                <p:stCondLst>
                                  <p:cond delay="4600"/>
                                </p:stCondLst>
                                <p:childTnLst>
                                  <p:par>
                                    <p:cTn id="74" presetID="10" presetClass="entr" presetSubtype="0" fill="hold" grpId="0" nodeType="afterEffect">
                                      <p:stCondLst>
                                        <p:cond delay="0"/>
                                      </p:stCondLst>
                                      <p:childTnLst>
                                        <p:set>
                                          <p:cBhvr>
                                            <p:cTn id="75" dur="1" fill="hold">
                                              <p:stCondLst>
                                                <p:cond delay="0"/>
                                              </p:stCondLst>
                                            </p:cTn>
                                            <p:tgtEl>
                                              <p:spTgt spid="89"/>
                                            </p:tgtEl>
                                            <p:attrNameLst>
                                              <p:attrName>style.visibility</p:attrName>
                                            </p:attrNameLst>
                                          </p:cBhvr>
                                          <p:to>
                                            <p:strVal val="visible"/>
                                          </p:to>
                                        </p:set>
                                        <p:animEffect transition="in" filter="fade">
                                          <p:cBhvr>
                                            <p:cTn id="76"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4" grpId="0"/>
          <p:bldP spid="36" grpId="0"/>
          <p:bldP spid="37" grpId="0"/>
          <p:bldP spid="41" grpId="0"/>
          <p:bldP spid="47" grpId="0" animBg="1"/>
          <p:bldP spid="74" grpId="0"/>
          <p:bldP spid="8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p:tgtEl>
                                              <p:spTgt spid="31"/>
                                            </p:tgtEl>
                                            <p:attrNameLst>
                                              <p:attrName>ppt_x</p:attrName>
                                            </p:attrNameLst>
                                          </p:cBhvr>
                                          <p:tavLst>
                                            <p:tav tm="0">
                                              <p:val>
                                                <p:strVal val="#ppt_x-#ppt_w*1.125000"/>
                                              </p:val>
                                            </p:tav>
                                            <p:tav tm="100000">
                                              <p:val>
                                                <p:strVal val="#ppt_x"/>
                                              </p:val>
                                            </p:tav>
                                          </p:tavLst>
                                        </p:anim>
                                        <p:animEffect transition="in" filter="wipe(right)">
                                          <p:cBhvr>
                                            <p:cTn id="8" dur="500"/>
                                            <p:tgtEl>
                                              <p:spTgt spid="31"/>
                                            </p:tgtEl>
                                          </p:cBhvr>
                                        </p:animEffect>
                                      </p:childTnLst>
                                    </p:cTn>
                                  </p:par>
                                </p:childTnLst>
                              </p:cTn>
                            </p:par>
                            <p:par>
                              <p:cTn id="9" fill="hold">
                                <p:stCondLst>
                                  <p:cond delay="500"/>
                                </p:stCondLst>
                                <p:childTnLst>
                                  <p:par>
                                    <p:cTn id="10" presetID="2" presetClass="entr" presetSubtype="12" fill="hold" nodeType="afterEffect">
                                      <p:stCondLst>
                                        <p:cond delay="0"/>
                                      </p:stCondLst>
                                      <p:childTnLst>
                                        <p:set>
                                          <p:cBhvr>
                                            <p:cTn id="11" dur="1" fill="hold">
                                              <p:stCondLst>
                                                <p:cond delay="0"/>
                                              </p:stCondLst>
                                            </p:cTn>
                                            <p:tgtEl>
                                              <p:spTgt spid="44"/>
                                            </p:tgtEl>
                                            <p:attrNameLst>
                                              <p:attrName>style.visibility</p:attrName>
                                            </p:attrNameLst>
                                          </p:cBhvr>
                                          <p:to>
                                            <p:strVal val="visible"/>
                                          </p:to>
                                        </p:set>
                                        <p:anim calcmode="lin" valueType="num">
                                          <p:cBhvr additive="base">
                                            <p:cTn id="12" dur="500" fill="hold"/>
                                            <p:tgtEl>
                                              <p:spTgt spid="44"/>
                                            </p:tgtEl>
                                            <p:attrNameLst>
                                              <p:attrName>ppt_x</p:attrName>
                                            </p:attrNameLst>
                                          </p:cBhvr>
                                          <p:tavLst>
                                            <p:tav tm="0">
                                              <p:val>
                                                <p:strVal val="0-#ppt_w/2"/>
                                              </p:val>
                                            </p:tav>
                                            <p:tav tm="100000">
                                              <p:val>
                                                <p:strVal val="#ppt_x"/>
                                              </p:val>
                                            </p:tav>
                                          </p:tavLst>
                                        </p:anim>
                                        <p:anim calcmode="lin" valueType="num">
                                          <p:cBhvr additive="base">
                                            <p:cTn id="13" dur="500" fill="hold"/>
                                            <p:tgtEl>
                                              <p:spTgt spid="44"/>
                                            </p:tgtEl>
                                            <p:attrNameLst>
                                              <p:attrName>ppt_y</p:attrName>
                                            </p:attrNameLst>
                                          </p:cBhvr>
                                          <p:tavLst>
                                            <p:tav tm="0">
                                              <p:val>
                                                <p:strVal val="1+#ppt_h/2"/>
                                              </p:val>
                                            </p:tav>
                                            <p:tav tm="100000">
                                              <p:val>
                                                <p:strVal val="#ppt_y"/>
                                              </p:val>
                                            </p:tav>
                                          </p:tavLst>
                                        </p:anim>
                                      </p:childTnLst>
                                    </p:cTn>
                                  </p:par>
                                  <p:par>
                                    <p:cTn id="14" presetID="2" presetClass="entr" presetSubtype="12" accel="90000" fill="hold" nodeType="withEffect">
                                      <p:stCondLst>
                                        <p:cond delay="300"/>
                                      </p:stCondLst>
                                      <p:childTnLst>
                                        <p:set>
                                          <p:cBhvr>
                                            <p:cTn id="15" dur="1" fill="hold">
                                              <p:stCondLst>
                                                <p:cond delay="0"/>
                                              </p:stCondLst>
                                            </p:cTn>
                                            <p:tgtEl>
                                              <p:spTgt spid="71"/>
                                            </p:tgtEl>
                                            <p:attrNameLst>
                                              <p:attrName>style.visibility</p:attrName>
                                            </p:attrNameLst>
                                          </p:cBhvr>
                                          <p:to>
                                            <p:strVal val="visible"/>
                                          </p:to>
                                        </p:set>
                                        <p:anim calcmode="lin" valueType="num">
                                          <p:cBhvr additive="base">
                                            <p:cTn id="16" dur="500" fill="hold"/>
                                            <p:tgtEl>
                                              <p:spTgt spid="71"/>
                                            </p:tgtEl>
                                            <p:attrNameLst>
                                              <p:attrName>ppt_x</p:attrName>
                                            </p:attrNameLst>
                                          </p:cBhvr>
                                          <p:tavLst>
                                            <p:tav tm="0">
                                              <p:val>
                                                <p:strVal val="0-#ppt_w/2"/>
                                              </p:val>
                                            </p:tav>
                                            <p:tav tm="100000">
                                              <p:val>
                                                <p:strVal val="#ppt_x"/>
                                              </p:val>
                                            </p:tav>
                                          </p:tavLst>
                                        </p:anim>
                                        <p:anim calcmode="lin" valueType="num">
                                          <p:cBhvr additive="base">
                                            <p:cTn id="17" dur="500" fill="hold"/>
                                            <p:tgtEl>
                                              <p:spTgt spid="71"/>
                                            </p:tgtEl>
                                            <p:attrNameLst>
                                              <p:attrName>ppt_y</p:attrName>
                                            </p:attrNameLst>
                                          </p:cBhvr>
                                          <p:tavLst>
                                            <p:tav tm="0">
                                              <p:val>
                                                <p:strVal val="1+#ppt_h/2"/>
                                              </p:val>
                                            </p:tav>
                                            <p:tav tm="100000">
                                              <p:val>
                                                <p:strVal val="#ppt_y"/>
                                              </p:val>
                                            </p:tav>
                                          </p:tavLst>
                                        </p:anim>
                                      </p:childTnLst>
                                    </p:cTn>
                                  </p:par>
                                  <p:par>
                                    <p:cTn id="18" presetID="2" presetClass="entr" presetSubtype="12" accel="90000" fill="hold" nodeType="withEffect">
                                      <p:stCondLst>
                                        <p:cond delay="600"/>
                                      </p:stCondLst>
                                      <p:childTnLst>
                                        <p:set>
                                          <p:cBhvr>
                                            <p:cTn id="19" dur="1" fill="hold">
                                              <p:stCondLst>
                                                <p:cond delay="0"/>
                                              </p:stCondLst>
                                            </p:cTn>
                                            <p:tgtEl>
                                              <p:spTgt spid="65"/>
                                            </p:tgtEl>
                                            <p:attrNameLst>
                                              <p:attrName>style.visibility</p:attrName>
                                            </p:attrNameLst>
                                          </p:cBhvr>
                                          <p:to>
                                            <p:strVal val="visible"/>
                                          </p:to>
                                        </p:set>
                                        <p:anim calcmode="lin" valueType="num">
                                          <p:cBhvr additive="base">
                                            <p:cTn id="20" dur="500" fill="hold"/>
                                            <p:tgtEl>
                                              <p:spTgt spid="65"/>
                                            </p:tgtEl>
                                            <p:attrNameLst>
                                              <p:attrName>ppt_x</p:attrName>
                                            </p:attrNameLst>
                                          </p:cBhvr>
                                          <p:tavLst>
                                            <p:tav tm="0">
                                              <p:val>
                                                <p:strVal val="0-#ppt_w/2"/>
                                              </p:val>
                                            </p:tav>
                                            <p:tav tm="100000">
                                              <p:val>
                                                <p:strVal val="#ppt_x"/>
                                              </p:val>
                                            </p:tav>
                                          </p:tavLst>
                                        </p:anim>
                                        <p:anim calcmode="lin" valueType="num">
                                          <p:cBhvr additive="base">
                                            <p:cTn id="21" dur="500" fill="hold"/>
                                            <p:tgtEl>
                                              <p:spTgt spid="65"/>
                                            </p:tgtEl>
                                            <p:attrNameLst>
                                              <p:attrName>ppt_y</p:attrName>
                                            </p:attrNameLst>
                                          </p:cBhvr>
                                          <p:tavLst>
                                            <p:tav tm="0">
                                              <p:val>
                                                <p:strVal val="1+#ppt_h/2"/>
                                              </p:val>
                                            </p:tav>
                                            <p:tav tm="100000">
                                              <p:val>
                                                <p:strVal val="#ppt_y"/>
                                              </p:val>
                                            </p:tav>
                                          </p:tavLst>
                                        </p:anim>
                                      </p:childTnLst>
                                    </p:cTn>
                                  </p:par>
                                  <p:par>
                                    <p:cTn id="22" presetID="2" presetClass="entr" presetSubtype="12" accel="90000" fill="hold" nodeType="withEffect">
                                      <p:stCondLst>
                                        <p:cond delay="900"/>
                                      </p:stCondLst>
                                      <p:childTnLst>
                                        <p:set>
                                          <p:cBhvr>
                                            <p:cTn id="23" dur="1" fill="hold">
                                              <p:stCondLst>
                                                <p:cond delay="0"/>
                                              </p:stCondLst>
                                            </p:cTn>
                                            <p:tgtEl>
                                              <p:spTgt spid="68"/>
                                            </p:tgtEl>
                                            <p:attrNameLst>
                                              <p:attrName>style.visibility</p:attrName>
                                            </p:attrNameLst>
                                          </p:cBhvr>
                                          <p:to>
                                            <p:strVal val="visible"/>
                                          </p:to>
                                        </p:set>
                                        <p:anim calcmode="lin" valueType="num">
                                          <p:cBhvr additive="base">
                                            <p:cTn id="24" dur="500" fill="hold"/>
                                            <p:tgtEl>
                                              <p:spTgt spid="68"/>
                                            </p:tgtEl>
                                            <p:attrNameLst>
                                              <p:attrName>ppt_x</p:attrName>
                                            </p:attrNameLst>
                                          </p:cBhvr>
                                          <p:tavLst>
                                            <p:tav tm="0">
                                              <p:val>
                                                <p:strVal val="0-#ppt_w/2"/>
                                              </p:val>
                                            </p:tav>
                                            <p:tav tm="100000">
                                              <p:val>
                                                <p:strVal val="#ppt_x"/>
                                              </p:val>
                                            </p:tav>
                                          </p:tavLst>
                                        </p:anim>
                                        <p:anim calcmode="lin" valueType="num">
                                          <p:cBhvr additive="base">
                                            <p:cTn id="25" dur="500" fill="hold"/>
                                            <p:tgtEl>
                                              <p:spTgt spid="68"/>
                                            </p:tgtEl>
                                            <p:attrNameLst>
                                              <p:attrName>ppt_y</p:attrName>
                                            </p:attrNameLst>
                                          </p:cBhvr>
                                          <p:tavLst>
                                            <p:tav tm="0">
                                              <p:val>
                                                <p:strVal val="1+#ppt_h/2"/>
                                              </p:val>
                                            </p:tav>
                                            <p:tav tm="100000">
                                              <p:val>
                                                <p:strVal val="#ppt_y"/>
                                              </p:val>
                                            </p:tav>
                                          </p:tavLst>
                                        </p:anim>
                                      </p:childTnLst>
                                    </p:cTn>
                                  </p:par>
                                  <p:par>
                                    <p:cTn id="26" presetID="2" presetClass="entr" presetSubtype="3" accel="90000" fill="hold" nodeType="withEffect">
                                      <p:stCondLst>
                                        <p:cond delay="0"/>
                                      </p:stCondLst>
                                      <p:childTnLst>
                                        <p:set>
                                          <p:cBhvr>
                                            <p:cTn id="27" dur="1" fill="hold">
                                              <p:stCondLst>
                                                <p:cond delay="0"/>
                                              </p:stCondLst>
                                            </p:cTn>
                                            <p:tgtEl>
                                              <p:spTgt spid="83"/>
                                            </p:tgtEl>
                                            <p:attrNameLst>
                                              <p:attrName>style.visibility</p:attrName>
                                            </p:attrNameLst>
                                          </p:cBhvr>
                                          <p:to>
                                            <p:strVal val="visible"/>
                                          </p:to>
                                        </p:set>
                                        <p:anim calcmode="lin" valueType="num">
                                          <p:cBhvr additive="base">
                                            <p:cTn id="28" dur="500" fill="hold"/>
                                            <p:tgtEl>
                                              <p:spTgt spid="83"/>
                                            </p:tgtEl>
                                            <p:attrNameLst>
                                              <p:attrName>ppt_x</p:attrName>
                                            </p:attrNameLst>
                                          </p:cBhvr>
                                          <p:tavLst>
                                            <p:tav tm="0">
                                              <p:val>
                                                <p:strVal val="1+#ppt_w/2"/>
                                              </p:val>
                                            </p:tav>
                                            <p:tav tm="100000">
                                              <p:val>
                                                <p:strVal val="#ppt_x"/>
                                              </p:val>
                                            </p:tav>
                                          </p:tavLst>
                                        </p:anim>
                                        <p:anim calcmode="lin" valueType="num">
                                          <p:cBhvr additive="base">
                                            <p:cTn id="29" dur="500" fill="hold"/>
                                            <p:tgtEl>
                                              <p:spTgt spid="83"/>
                                            </p:tgtEl>
                                            <p:attrNameLst>
                                              <p:attrName>ppt_y</p:attrName>
                                            </p:attrNameLst>
                                          </p:cBhvr>
                                          <p:tavLst>
                                            <p:tav tm="0">
                                              <p:val>
                                                <p:strVal val="0-#ppt_h/2"/>
                                              </p:val>
                                            </p:tav>
                                            <p:tav tm="100000">
                                              <p:val>
                                                <p:strVal val="#ppt_y"/>
                                              </p:val>
                                            </p:tav>
                                          </p:tavLst>
                                        </p:anim>
                                      </p:childTnLst>
                                    </p:cTn>
                                  </p:par>
                                  <p:par>
                                    <p:cTn id="30" presetID="2" presetClass="entr" presetSubtype="3" accel="90000" fill="hold" nodeType="withEffect">
                                      <p:stCondLst>
                                        <p:cond delay="300"/>
                                      </p:stCondLst>
                                      <p:childTnLst>
                                        <p:set>
                                          <p:cBhvr>
                                            <p:cTn id="31" dur="1" fill="hold">
                                              <p:stCondLst>
                                                <p:cond delay="0"/>
                                              </p:stCondLst>
                                            </p:cTn>
                                            <p:tgtEl>
                                              <p:spTgt spid="75"/>
                                            </p:tgtEl>
                                            <p:attrNameLst>
                                              <p:attrName>style.visibility</p:attrName>
                                            </p:attrNameLst>
                                          </p:cBhvr>
                                          <p:to>
                                            <p:strVal val="visible"/>
                                          </p:to>
                                        </p:set>
                                        <p:anim calcmode="lin" valueType="num">
                                          <p:cBhvr additive="base">
                                            <p:cTn id="32" dur="500" fill="hold"/>
                                            <p:tgtEl>
                                              <p:spTgt spid="75"/>
                                            </p:tgtEl>
                                            <p:attrNameLst>
                                              <p:attrName>ppt_x</p:attrName>
                                            </p:attrNameLst>
                                          </p:cBhvr>
                                          <p:tavLst>
                                            <p:tav tm="0">
                                              <p:val>
                                                <p:strVal val="1+#ppt_w/2"/>
                                              </p:val>
                                            </p:tav>
                                            <p:tav tm="100000">
                                              <p:val>
                                                <p:strVal val="#ppt_x"/>
                                              </p:val>
                                            </p:tav>
                                          </p:tavLst>
                                        </p:anim>
                                        <p:anim calcmode="lin" valueType="num">
                                          <p:cBhvr additive="base">
                                            <p:cTn id="33" dur="500" fill="hold"/>
                                            <p:tgtEl>
                                              <p:spTgt spid="75"/>
                                            </p:tgtEl>
                                            <p:attrNameLst>
                                              <p:attrName>ppt_y</p:attrName>
                                            </p:attrNameLst>
                                          </p:cBhvr>
                                          <p:tavLst>
                                            <p:tav tm="0">
                                              <p:val>
                                                <p:strVal val="0-#ppt_h/2"/>
                                              </p:val>
                                            </p:tav>
                                            <p:tav tm="100000">
                                              <p:val>
                                                <p:strVal val="#ppt_y"/>
                                              </p:val>
                                            </p:tav>
                                          </p:tavLst>
                                        </p:anim>
                                      </p:childTnLst>
                                    </p:cTn>
                                  </p:par>
                                  <p:par>
                                    <p:cTn id="34" presetID="2" presetClass="entr" presetSubtype="3" accel="90000" fill="hold" nodeType="withEffect">
                                      <p:stCondLst>
                                        <p:cond delay="600"/>
                                      </p:stCondLst>
                                      <p:childTnLst>
                                        <p:set>
                                          <p:cBhvr>
                                            <p:cTn id="35" dur="1" fill="hold">
                                              <p:stCondLst>
                                                <p:cond delay="0"/>
                                              </p:stCondLst>
                                            </p:cTn>
                                            <p:tgtEl>
                                              <p:spTgt spid="78"/>
                                            </p:tgtEl>
                                            <p:attrNameLst>
                                              <p:attrName>style.visibility</p:attrName>
                                            </p:attrNameLst>
                                          </p:cBhvr>
                                          <p:to>
                                            <p:strVal val="visible"/>
                                          </p:to>
                                        </p:set>
                                        <p:anim calcmode="lin" valueType="num">
                                          <p:cBhvr additive="base">
                                            <p:cTn id="36" dur="500" fill="hold"/>
                                            <p:tgtEl>
                                              <p:spTgt spid="78"/>
                                            </p:tgtEl>
                                            <p:attrNameLst>
                                              <p:attrName>ppt_x</p:attrName>
                                            </p:attrNameLst>
                                          </p:cBhvr>
                                          <p:tavLst>
                                            <p:tav tm="0">
                                              <p:val>
                                                <p:strVal val="1+#ppt_w/2"/>
                                              </p:val>
                                            </p:tav>
                                            <p:tav tm="100000">
                                              <p:val>
                                                <p:strVal val="#ppt_x"/>
                                              </p:val>
                                            </p:tav>
                                          </p:tavLst>
                                        </p:anim>
                                        <p:anim calcmode="lin" valueType="num">
                                          <p:cBhvr additive="base">
                                            <p:cTn id="37" dur="500" fill="hold"/>
                                            <p:tgtEl>
                                              <p:spTgt spid="78"/>
                                            </p:tgtEl>
                                            <p:attrNameLst>
                                              <p:attrName>ppt_y</p:attrName>
                                            </p:attrNameLst>
                                          </p:cBhvr>
                                          <p:tavLst>
                                            <p:tav tm="0">
                                              <p:val>
                                                <p:strVal val="0-#ppt_h/2"/>
                                              </p:val>
                                            </p:tav>
                                            <p:tav tm="100000">
                                              <p:val>
                                                <p:strVal val="#ppt_y"/>
                                              </p:val>
                                            </p:tav>
                                          </p:tavLst>
                                        </p:anim>
                                      </p:childTnLst>
                                    </p:cTn>
                                  </p:par>
                                  <p:par>
                                    <p:cTn id="38" presetID="2" presetClass="entr" presetSubtype="3" accel="90000" fill="hold" nodeType="withEffect">
                                      <p:stCondLst>
                                        <p:cond delay="900"/>
                                      </p:stCondLst>
                                      <p:childTnLst>
                                        <p:set>
                                          <p:cBhvr>
                                            <p:cTn id="39" dur="1" fill="hold">
                                              <p:stCondLst>
                                                <p:cond delay="0"/>
                                              </p:stCondLst>
                                            </p:cTn>
                                            <p:tgtEl>
                                              <p:spTgt spid="86"/>
                                            </p:tgtEl>
                                            <p:attrNameLst>
                                              <p:attrName>style.visibility</p:attrName>
                                            </p:attrNameLst>
                                          </p:cBhvr>
                                          <p:to>
                                            <p:strVal val="visible"/>
                                          </p:to>
                                        </p:set>
                                        <p:anim calcmode="lin" valueType="num">
                                          <p:cBhvr additive="base">
                                            <p:cTn id="40" dur="500" fill="hold"/>
                                            <p:tgtEl>
                                              <p:spTgt spid="86"/>
                                            </p:tgtEl>
                                            <p:attrNameLst>
                                              <p:attrName>ppt_x</p:attrName>
                                            </p:attrNameLst>
                                          </p:cBhvr>
                                          <p:tavLst>
                                            <p:tav tm="0">
                                              <p:val>
                                                <p:strVal val="1+#ppt_w/2"/>
                                              </p:val>
                                            </p:tav>
                                            <p:tav tm="100000">
                                              <p:val>
                                                <p:strVal val="#ppt_x"/>
                                              </p:val>
                                            </p:tav>
                                          </p:tavLst>
                                        </p:anim>
                                        <p:anim calcmode="lin" valueType="num">
                                          <p:cBhvr additive="base">
                                            <p:cTn id="41" dur="500" fill="hold"/>
                                            <p:tgtEl>
                                              <p:spTgt spid="86"/>
                                            </p:tgtEl>
                                            <p:attrNameLst>
                                              <p:attrName>ppt_y</p:attrName>
                                            </p:attrNameLst>
                                          </p:cBhvr>
                                          <p:tavLst>
                                            <p:tav tm="0">
                                              <p:val>
                                                <p:strVal val="0-#ppt_h/2"/>
                                              </p:val>
                                            </p:tav>
                                            <p:tav tm="100000">
                                              <p:val>
                                                <p:strVal val="#ppt_y"/>
                                              </p:val>
                                            </p:tav>
                                          </p:tavLst>
                                        </p:anim>
                                      </p:childTnLst>
                                    </p:cTn>
                                  </p:par>
                                </p:childTnLst>
                              </p:cTn>
                            </p:par>
                            <p:par>
                              <p:cTn id="42" fill="hold">
                                <p:stCondLst>
                                  <p:cond delay="1900"/>
                                </p:stCondLst>
                                <p:childTnLst>
                                  <p:par>
                                    <p:cTn id="43" presetID="23" presetClass="entr" presetSubtype="16" fill="hold" nodeType="afterEffect">
                                      <p:stCondLst>
                                        <p:cond delay="0"/>
                                      </p:stCondLst>
                                      <p:childTnLst>
                                        <p:set>
                                          <p:cBhvr>
                                            <p:cTn id="44" dur="1" fill="hold">
                                              <p:stCondLst>
                                                <p:cond delay="0"/>
                                              </p:stCondLst>
                                            </p:cTn>
                                            <p:tgtEl>
                                              <p:spTgt spid="48"/>
                                            </p:tgtEl>
                                            <p:attrNameLst>
                                              <p:attrName>style.visibility</p:attrName>
                                            </p:attrNameLst>
                                          </p:cBhvr>
                                          <p:to>
                                            <p:strVal val="visible"/>
                                          </p:to>
                                        </p:set>
                                        <p:anim calcmode="lin" valueType="num">
                                          <p:cBhvr>
                                            <p:cTn id="45" dur="500" fill="hold"/>
                                            <p:tgtEl>
                                              <p:spTgt spid="48"/>
                                            </p:tgtEl>
                                            <p:attrNameLst>
                                              <p:attrName>ppt_w</p:attrName>
                                            </p:attrNameLst>
                                          </p:cBhvr>
                                          <p:tavLst>
                                            <p:tav tm="0">
                                              <p:val>
                                                <p:fltVal val="0"/>
                                              </p:val>
                                            </p:tav>
                                            <p:tav tm="100000">
                                              <p:val>
                                                <p:strVal val="#ppt_w"/>
                                              </p:val>
                                            </p:tav>
                                          </p:tavLst>
                                        </p:anim>
                                        <p:anim calcmode="lin" valueType="num">
                                          <p:cBhvr>
                                            <p:cTn id="46" dur="500" fill="hold"/>
                                            <p:tgtEl>
                                              <p:spTgt spid="48"/>
                                            </p:tgtEl>
                                            <p:attrNameLst>
                                              <p:attrName>ppt_h</p:attrName>
                                            </p:attrNameLst>
                                          </p:cBhvr>
                                          <p:tavLst>
                                            <p:tav tm="0">
                                              <p:val>
                                                <p:fltVal val="0"/>
                                              </p:val>
                                            </p:tav>
                                            <p:tav tm="100000">
                                              <p:val>
                                                <p:strVal val="#ppt_h"/>
                                              </p:val>
                                            </p:tav>
                                          </p:tavLst>
                                        </p:anim>
                                      </p:childTnLst>
                                    </p:cTn>
                                  </p:par>
                                  <p:par>
                                    <p:cTn id="47" presetID="10" presetClass="entr" presetSubtype="0" fill="hold" grpId="0" nodeType="withEffect">
                                      <p:stCondLst>
                                        <p:cond delay="200"/>
                                      </p:stCondLst>
                                      <p:childTnLst>
                                        <p:set>
                                          <p:cBhvr>
                                            <p:cTn id="48" dur="1" fill="hold">
                                              <p:stCondLst>
                                                <p:cond delay="0"/>
                                              </p:stCondLst>
                                            </p:cTn>
                                            <p:tgtEl>
                                              <p:spTgt spid="47"/>
                                            </p:tgtEl>
                                            <p:attrNameLst>
                                              <p:attrName>style.visibility</p:attrName>
                                            </p:attrNameLst>
                                          </p:cBhvr>
                                          <p:to>
                                            <p:strVal val="visible"/>
                                          </p:to>
                                        </p:set>
                                        <p:animEffect transition="in" filter="fade">
                                          <p:cBhvr>
                                            <p:cTn id="49" dur="900"/>
                                            <p:tgtEl>
                                              <p:spTgt spid="47"/>
                                            </p:tgtEl>
                                          </p:cBhvr>
                                        </p:animEffect>
                                      </p:childTnLst>
                                    </p:cTn>
                                  </p:par>
                                </p:childTnLst>
                              </p:cTn>
                            </p:par>
                            <p:par>
                              <p:cTn id="50" fill="hold">
                                <p:stCondLst>
                                  <p:cond delay="3000"/>
                                </p:stCondLst>
                                <p:childTnLst>
                                  <p:par>
                                    <p:cTn id="51" presetID="47" presetClass="entr" presetSubtype="0" fill="hold" grpId="0" nodeType="afterEffect">
                                      <p:stCondLst>
                                        <p:cond delay="0"/>
                                      </p:stCondLst>
                                      <p:childTnLst>
                                        <p:set>
                                          <p:cBhvr>
                                            <p:cTn id="52" dur="1" fill="hold">
                                              <p:stCondLst>
                                                <p:cond delay="0"/>
                                              </p:stCondLst>
                                            </p:cTn>
                                            <p:tgtEl>
                                              <p:spTgt spid="74"/>
                                            </p:tgtEl>
                                            <p:attrNameLst>
                                              <p:attrName>style.visibility</p:attrName>
                                            </p:attrNameLst>
                                          </p:cBhvr>
                                          <p:to>
                                            <p:strVal val="visible"/>
                                          </p:to>
                                        </p:set>
                                        <p:animEffect transition="in" filter="fade">
                                          <p:cBhvr>
                                            <p:cTn id="53" dur="500"/>
                                            <p:tgtEl>
                                              <p:spTgt spid="74"/>
                                            </p:tgtEl>
                                          </p:cBhvr>
                                        </p:animEffect>
                                        <p:anim calcmode="lin" valueType="num">
                                          <p:cBhvr>
                                            <p:cTn id="54" dur="500" fill="hold"/>
                                            <p:tgtEl>
                                              <p:spTgt spid="74"/>
                                            </p:tgtEl>
                                            <p:attrNameLst>
                                              <p:attrName>ppt_x</p:attrName>
                                            </p:attrNameLst>
                                          </p:cBhvr>
                                          <p:tavLst>
                                            <p:tav tm="0">
                                              <p:val>
                                                <p:strVal val="#ppt_x"/>
                                              </p:val>
                                            </p:tav>
                                            <p:tav tm="100000">
                                              <p:val>
                                                <p:strVal val="#ppt_x"/>
                                              </p:val>
                                            </p:tav>
                                          </p:tavLst>
                                        </p:anim>
                                        <p:anim calcmode="lin" valueType="num">
                                          <p:cBhvr>
                                            <p:cTn id="55" dur="500" fill="hold"/>
                                            <p:tgtEl>
                                              <p:spTgt spid="74"/>
                                            </p:tgtEl>
                                            <p:attrNameLst>
                                              <p:attrName>ppt_y</p:attrName>
                                            </p:attrNameLst>
                                          </p:cBhvr>
                                          <p:tavLst>
                                            <p:tav tm="0">
                                              <p:val>
                                                <p:strVal val="#ppt_y-.1"/>
                                              </p:val>
                                            </p:tav>
                                            <p:tav tm="100000">
                                              <p:val>
                                                <p:strVal val="#ppt_y"/>
                                              </p:val>
                                            </p:tav>
                                          </p:tavLst>
                                        </p:anim>
                                      </p:childTnLst>
                                    </p:cTn>
                                  </p:par>
                                </p:childTnLst>
                              </p:cTn>
                            </p:par>
                            <p:par>
                              <p:cTn id="56" fill="hold">
                                <p:stCondLst>
                                  <p:cond delay="3500"/>
                                </p:stCondLst>
                                <p:childTnLst>
                                  <p:par>
                                    <p:cTn id="57" presetID="2" presetClass="entr" presetSubtype="4" fill="hold" grpId="0" nodeType="afterEffect">
                                      <p:stCondLst>
                                        <p:cond delay="0"/>
                                      </p:stCondLst>
                                      <p:childTnLst>
                                        <p:set>
                                          <p:cBhvr>
                                            <p:cTn id="58" dur="1" fill="hold">
                                              <p:stCondLst>
                                                <p:cond delay="0"/>
                                              </p:stCondLst>
                                            </p:cTn>
                                            <p:tgtEl>
                                              <p:spTgt spid="34"/>
                                            </p:tgtEl>
                                            <p:attrNameLst>
                                              <p:attrName>style.visibility</p:attrName>
                                            </p:attrNameLst>
                                          </p:cBhvr>
                                          <p:to>
                                            <p:strVal val="visible"/>
                                          </p:to>
                                        </p:set>
                                        <p:anim calcmode="lin" valueType="num">
                                          <p:cBhvr additive="base">
                                            <p:cTn id="59" dur="500" fill="hold"/>
                                            <p:tgtEl>
                                              <p:spTgt spid="34"/>
                                            </p:tgtEl>
                                            <p:attrNameLst>
                                              <p:attrName>ppt_x</p:attrName>
                                            </p:attrNameLst>
                                          </p:cBhvr>
                                          <p:tavLst>
                                            <p:tav tm="0">
                                              <p:val>
                                                <p:strVal val="#ppt_x"/>
                                              </p:val>
                                            </p:tav>
                                            <p:tav tm="100000">
                                              <p:val>
                                                <p:strVal val="#ppt_x"/>
                                              </p:val>
                                            </p:tav>
                                          </p:tavLst>
                                        </p:anim>
                                        <p:anim calcmode="lin" valueType="num">
                                          <p:cBhvr additive="base">
                                            <p:cTn id="60" dur="500" fill="hold"/>
                                            <p:tgtEl>
                                              <p:spTgt spid="34"/>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200"/>
                                      </p:stCondLst>
                                      <p:childTnLst>
                                        <p:set>
                                          <p:cBhvr>
                                            <p:cTn id="62" dur="1" fill="hold">
                                              <p:stCondLst>
                                                <p:cond delay="0"/>
                                              </p:stCondLst>
                                            </p:cTn>
                                            <p:tgtEl>
                                              <p:spTgt spid="36"/>
                                            </p:tgtEl>
                                            <p:attrNameLst>
                                              <p:attrName>style.visibility</p:attrName>
                                            </p:attrNameLst>
                                          </p:cBhvr>
                                          <p:to>
                                            <p:strVal val="visible"/>
                                          </p:to>
                                        </p:set>
                                        <p:anim calcmode="lin" valueType="num">
                                          <p:cBhvr additive="base">
                                            <p:cTn id="63" dur="500" fill="hold"/>
                                            <p:tgtEl>
                                              <p:spTgt spid="36"/>
                                            </p:tgtEl>
                                            <p:attrNameLst>
                                              <p:attrName>ppt_x</p:attrName>
                                            </p:attrNameLst>
                                          </p:cBhvr>
                                          <p:tavLst>
                                            <p:tav tm="0">
                                              <p:val>
                                                <p:strVal val="#ppt_x"/>
                                              </p:val>
                                            </p:tav>
                                            <p:tav tm="100000">
                                              <p:val>
                                                <p:strVal val="#ppt_x"/>
                                              </p:val>
                                            </p:tav>
                                          </p:tavLst>
                                        </p:anim>
                                        <p:anim calcmode="lin" valueType="num">
                                          <p:cBhvr additive="base">
                                            <p:cTn id="64" dur="500" fill="hold"/>
                                            <p:tgtEl>
                                              <p:spTgt spid="36"/>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400"/>
                                      </p:stCondLst>
                                      <p:childTnLst>
                                        <p:set>
                                          <p:cBhvr>
                                            <p:cTn id="66" dur="1" fill="hold">
                                              <p:stCondLst>
                                                <p:cond delay="0"/>
                                              </p:stCondLst>
                                            </p:cTn>
                                            <p:tgtEl>
                                              <p:spTgt spid="37"/>
                                            </p:tgtEl>
                                            <p:attrNameLst>
                                              <p:attrName>style.visibility</p:attrName>
                                            </p:attrNameLst>
                                          </p:cBhvr>
                                          <p:to>
                                            <p:strVal val="visible"/>
                                          </p:to>
                                        </p:set>
                                        <p:anim calcmode="lin" valueType="num">
                                          <p:cBhvr additive="base">
                                            <p:cTn id="67" dur="500" fill="hold"/>
                                            <p:tgtEl>
                                              <p:spTgt spid="37"/>
                                            </p:tgtEl>
                                            <p:attrNameLst>
                                              <p:attrName>ppt_x</p:attrName>
                                            </p:attrNameLst>
                                          </p:cBhvr>
                                          <p:tavLst>
                                            <p:tav tm="0">
                                              <p:val>
                                                <p:strVal val="#ppt_x"/>
                                              </p:val>
                                            </p:tav>
                                            <p:tav tm="100000">
                                              <p:val>
                                                <p:strVal val="#ppt_x"/>
                                              </p:val>
                                            </p:tav>
                                          </p:tavLst>
                                        </p:anim>
                                        <p:anim calcmode="lin" valueType="num">
                                          <p:cBhvr additive="base">
                                            <p:cTn id="68" dur="500" fill="hold"/>
                                            <p:tgtEl>
                                              <p:spTgt spid="37"/>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600"/>
                                      </p:stCondLst>
                                      <p:childTnLst>
                                        <p:set>
                                          <p:cBhvr>
                                            <p:cTn id="70" dur="1" fill="hold">
                                              <p:stCondLst>
                                                <p:cond delay="0"/>
                                              </p:stCondLst>
                                            </p:cTn>
                                            <p:tgtEl>
                                              <p:spTgt spid="41"/>
                                            </p:tgtEl>
                                            <p:attrNameLst>
                                              <p:attrName>style.visibility</p:attrName>
                                            </p:attrNameLst>
                                          </p:cBhvr>
                                          <p:to>
                                            <p:strVal val="visible"/>
                                          </p:to>
                                        </p:set>
                                        <p:anim calcmode="lin" valueType="num">
                                          <p:cBhvr additive="base">
                                            <p:cTn id="71" dur="500" fill="hold"/>
                                            <p:tgtEl>
                                              <p:spTgt spid="41"/>
                                            </p:tgtEl>
                                            <p:attrNameLst>
                                              <p:attrName>ppt_x</p:attrName>
                                            </p:attrNameLst>
                                          </p:cBhvr>
                                          <p:tavLst>
                                            <p:tav tm="0">
                                              <p:val>
                                                <p:strVal val="#ppt_x"/>
                                              </p:val>
                                            </p:tav>
                                            <p:tav tm="100000">
                                              <p:val>
                                                <p:strVal val="#ppt_x"/>
                                              </p:val>
                                            </p:tav>
                                          </p:tavLst>
                                        </p:anim>
                                        <p:anim calcmode="lin" valueType="num">
                                          <p:cBhvr additive="base">
                                            <p:cTn id="72" dur="500" fill="hold"/>
                                            <p:tgtEl>
                                              <p:spTgt spid="41"/>
                                            </p:tgtEl>
                                            <p:attrNameLst>
                                              <p:attrName>ppt_y</p:attrName>
                                            </p:attrNameLst>
                                          </p:cBhvr>
                                          <p:tavLst>
                                            <p:tav tm="0">
                                              <p:val>
                                                <p:strVal val="1+#ppt_h/2"/>
                                              </p:val>
                                            </p:tav>
                                            <p:tav tm="100000">
                                              <p:val>
                                                <p:strVal val="#ppt_y"/>
                                              </p:val>
                                            </p:tav>
                                          </p:tavLst>
                                        </p:anim>
                                      </p:childTnLst>
                                    </p:cTn>
                                  </p:par>
                                </p:childTnLst>
                              </p:cTn>
                            </p:par>
                            <p:par>
                              <p:cTn id="73" fill="hold">
                                <p:stCondLst>
                                  <p:cond delay="4600"/>
                                </p:stCondLst>
                                <p:childTnLst>
                                  <p:par>
                                    <p:cTn id="74" presetID="10" presetClass="entr" presetSubtype="0" fill="hold" grpId="0" nodeType="afterEffect">
                                      <p:stCondLst>
                                        <p:cond delay="0"/>
                                      </p:stCondLst>
                                      <p:childTnLst>
                                        <p:set>
                                          <p:cBhvr>
                                            <p:cTn id="75" dur="1" fill="hold">
                                              <p:stCondLst>
                                                <p:cond delay="0"/>
                                              </p:stCondLst>
                                            </p:cTn>
                                            <p:tgtEl>
                                              <p:spTgt spid="89"/>
                                            </p:tgtEl>
                                            <p:attrNameLst>
                                              <p:attrName>style.visibility</p:attrName>
                                            </p:attrNameLst>
                                          </p:cBhvr>
                                          <p:to>
                                            <p:strVal val="visible"/>
                                          </p:to>
                                        </p:set>
                                        <p:animEffect transition="in" filter="fade">
                                          <p:cBhvr>
                                            <p:cTn id="76"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4" grpId="0"/>
          <p:bldP spid="36" grpId="0"/>
          <p:bldP spid="37" grpId="0"/>
          <p:bldP spid="41" grpId="0"/>
          <p:bldP spid="47" grpId="0" animBg="1"/>
          <p:bldP spid="74" grpId="0"/>
          <p:bldP spid="89"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l"/>
            <a:r>
              <a:rPr lang="zh-CN" altLang="en-US" dirty="0"/>
              <a:t>成果展示</a:t>
            </a:r>
          </a:p>
        </p:txBody>
      </p:sp>
      <p:pic>
        <p:nvPicPr>
          <p:cNvPr id="42" name="图片 4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786025" y="3109917"/>
            <a:ext cx="2439779" cy="1688723"/>
          </a:xfrm>
          <a:prstGeom prst="rect">
            <a:avLst/>
          </a:prstGeom>
        </p:spPr>
      </p:pic>
      <p:pic>
        <p:nvPicPr>
          <p:cNvPr id="43" name="Picture 2" descr="F:\360云盘\02-个人资料\！PPT图片及版面资源\06-PPT精选插图\02-商务\188141-12052214260792.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6361157" y="4895133"/>
            <a:ext cx="2377500" cy="1657686"/>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2"/>
          <p:cNvPicPr>
            <a:picLocks noChangeAspect="1" noChangeArrowheads="1"/>
          </p:cNvPicPr>
          <p:nvPr/>
        </p:nvPicPr>
        <p:blipFill>
          <a:blip r:embed="rId5" cstate="screen">
            <a:extLst>
              <a:ext uri="{28A0092B-C50C-407E-A947-70E740481C1C}">
                <a14:useLocalDpi xmlns:a14="http://schemas.microsoft.com/office/drawing/2010/main"/>
              </a:ext>
            </a:extLst>
          </a:blip>
          <a:stretch>
            <a:fillRect/>
          </a:stretch>
        </p:blipFill>
        <p:spPr bwMode="auto">
          <a:xfrm>
            <a:off x="1259112" y="4922468"/>
            <a:ext cx="2403656" cy="16030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4" name="组合 3"/>
          <p:cNvGrpSpPr/>
          <p:nvPr/>
        </p:nvGrpSpPr>
        <p:grpSpPr>
          <a:xfrm>
            <a:off x="1259113" y="3109917"/>
            <a:ext cx="2403656" cy="1677609"/>
            <a:chOff x="1223203" y="3134184"/>
            <a:chExt cx="2335104" cy="1629764"/>
          </a:xfrm>
          <a:effectLst>
            <a:outerShdw blurRad="266700" dist="152400" dir="8100000" algn="tr" rotWithShape="0">
              <a:prstClr val="black">
                <a:alpha val="24000"/>
              </a:prstClr>
            </a:outerShdw>
          </a:effectLst>
        </p:grpSpPr>
        <p:grpSp>
          <p:nvGrpSpPr>
            <p:cNvPr id="3" name="组合 2"/>
            <p:cNvGrpSpPr/>
            <p:nvPr/>
          </p:nvGrpSpPr>
          <p:grpSpPr>
            <a:xfrm>
              <a:off x="1223203" y="3134184"/>
              <a:ext cx="2335104" cy="1629764"/>
              <a:chOff x="1223203" y="3134184"/>
              <a:chExt cx="2335104" cy="1629764"/>
            </a:xfrm>
          </p:grpSpPr>
          <p:sp>
            <p:nvSpPr>
              <p:cNvPr id="49" name="矩形 48"/>
              <p:cNvSpPr/>
              <p:nvPr/>
            </p:nvSpPr>
            <p:spPr>
              <a:xfrm>
                <a:off x="1223203" y="3134184"/>
                <a:ext cx="2335104" cy="1629764"/>
              </a:xfrm>
              <a:prstGeom prst="rect">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sp>
            <p:nvSpPr>
              <p:cNvPr id="72" name="矩形 71"/>
              <p:cNvSpPr/>
              <p:nvPr/>
            </p:nvSpPr>
            <p:spPr>
              <a:xfrm>
                <a:off x="1341435" y="3216703"/>
                <a:ext cx="2098640" cy="14647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latin typeface="+mj-ea"/>
                  <a:ea typeface="+mj-ea"/>
                </a:endParaRPr>
              </a:p>
            </p:txBody>
          </p:sp>
        </p:grpSp>
        <p:sp>
          <p:nvSpPr>
            <p:cNvPr id="66" name="TextBox 18"/>
            <p:cNvSpPr txBox="1">
              <a:spLocks noChangeArrowheads="1"/>
            </p:cNvSpPr>
            <p:nvPr/>
          </p:nvSpPr>
          <p:spPr bwMode="auto">
            <a:xfrm flipH="1">
              <a:off x="1571825" y="3682942"/>
              <a:ext cx="1902259" cy="520014"/>
            </a:xfrm>
            <a:prstGeom prst="rect">
              <a:avLst/>
            </a:prstGeom>
            <a:noFill/>
            <a:ln>
              <a:noFill/>
            </a:ln>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zh-CN" altLang="en-US" sz="2779" b="1" kern="0" dirty="0">
                  <a:solidFill>
                    <a:sysClr val="window" lastClr="FFFFFF">
                      <a:lumMod val="95000"/>
                    </a:sysClr>
                  </a:solidFill>
                  <a:latin typeface="+mj-ea"/>
                </a:rPr>
                <a:t>填加文字</a:t>
              </a:r>
              <a:endParaRPr lang="en-US" altLang="zh-CN" sz="2779" b="1" kern="0" dirty="0">
                <a:solidFill>
                  <a:sysClr val="window" lastClr="FFFFFF">
                    <a:lumMod val="95000"/>
                  </a:sysClr>
                </a:solidFill>
                <a:latin typeface="+mj-ea"/>
              </a:endParaRPr>
            </a:p>
          </p:txBody>
        </p:sp>
      </p:grpSp>
      <p:sp>
        <p:nvSpPr>
          <p:cNvPr id="70" name="TextBox 69"/>
          <p:cNvSpPr txBox="1"/>
          <p:nvPr/>
        </p:nvSpPr>
        <p:spPr>
          <a:xfrm>
            <a:off x="1185722" y="2104476"/>
            <a:ext cx="7744662" cy="853514"/>
          </a:xfrm>
          <a:prstGeom prst="rect">
            <a:avLst/>
          </a:prstGeom>
          <a:noFill/>
        </p:spPr>
        <p:txBody>
          <a:bodyPr wrap="square" lIns="118539" tIns="59270" rIns="118539" bIns="59270" rtlCol="0">
            <a:spAutoFit/>
          </a:bodyPr>
          <a:lstStyle/>
          <a:p>
            <a:pPr>
              <a:lnSpc>
                <a:spcPct val="150000"/>
              </a:lnSpc>
            </a:pPr>
            <a:r>
              <a:rPr lang="zh-CN" altLang="en-US" sz="1544" dirty="0">
                <a:solidFill>
                  <a:schemeClr val="bg2"/>
                </a:solidFill>
                <a:latin typeface="+mn-ea"/>
              </a:rPr>
              <a:t>单击此处添加文本单击此处添加文本 单击此处添加文本单击此处添加文本单击此处添加文本单击此处添加文本单击此处添加文本单击此处添加文本</a:t>
            </a:r>
            <a:endParaRPr lang="en-US" altLang="zh-CN" sz="1544" dirty="0">
              <a:solidFill>
                <a:schemeClr val="bg2"/>
              </a:solidFill>
              <a:latin typeface="+mn-ea"/>
            </a:endParaRPr>
          </a:p>
        </p:txBody>
      </p:sp>
      <p:pic>
        <p:nvPicPr>
          <p:cNvPr id="71" name="图片 70" descr="Vista-desktop-12.png"/>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9138506" y="1407695"/>
            <a:ext cx="4976664" cy="6387680"/>
          </a:xfrm>
          <a:prstGeom prst="rect">
            <a:avLst/>
          </a:prstGeom>
        </p:spPr>
      </p:pic>
      <p:grpSp>
        <p:nvGrpSpPr>
          <p:cNvPr id="84" name="组合 83"/>
          <p:cNvGrpSpPr/>
          <p:nvPr/>
        </p:nvGrpSpPr>
        <p:grpSpPr>
          <a:xfrm>
            <a:off x="3779990" y="4877471"/>
            <a:ext cx="2403656" cy="1677609"/>
            <a:chOff x="1223203" y="3134184"/>
            <a:chExt cx="2335104" cy="1629764"/>
          </a:xfrm>
          <a:effectLst>
            <a:outerShdw blurRad="266700" dist="152400" dir="8100000" algn="tr" rotWithShape="0">
              <a:prstClr val="black">
                <a:alpha val="24000"/>
              </a:prstClr>
            </a:outerShdw>
          </a:effectLst>
        </p:grpSpPr>
        <p:grpSp>
          <p:nvGrpSpPr>
            <p:cNvPr id="85" name="组合 84"/>
            <p:cNvGrpSpPr/>
            <p:nvPr/>
          </p:nvGrpSpPr>
          <p:grpSpPr>
            <a:xfrm>
              <a:off x="1223203" y="3134184"/>
              <a:ext cx="2335104" cy="1629764"/>
              <a:chOff x="1223203" y="3134184"/>
              <a:chExt cx="2335104" cy="1629764"/>
            </a:xfrm>
          </p:grpSpPr>
          <p:sp>
            <p:nvSpPr>
              <p:cNvPr id="87" name="矩形 86"/>
              <p:cNvSpPr/>
              <p:nvPr/>
            </p:nvSpPr>
            <p:spPr>
              <a:xfrm>
                <a:off x="1223203" y="3134184"/>
                <a:ext cx="2335104" cy="1629764"/>
              </a:xfrm>
              <a:prstGeom prst="rect">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sp>
            <p:nvSpPr>
              <p:cNvPr id="88" name="矩形 87"/>
              <p:cNvSpPr/>
              <p:nvPr/>
            </p:nvSpPr>
            <p:spPr>
              <a:xfrm>
                <a:off x="1341435" y="3216703"/>
                <a:ext cx="2098640" cy="14647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latin typeface="+mj-ea"/>
                  <a:ea typeface="+mj-ea"/>
                </a:endParaRPr>
              </a:p>
            </p:txBody>
          </p:sp>
        </p:grpSp>
        <p:sp>
          <p:nvSpPr>
            <p:cNvPr id="86" name="TextBox 18"/>
            <p:cNvSpPr txBox="1">
              <a:spLocks noChangeArrowheads="1"/>
            </p:cNvSpPr>
            <p:nvPr/>
          </p:nvSpPr>
          <p:spPr bwMode="auto">
            <a:xfrm flipH="1">
              <a:off x="1571825" y="3682942"/>
              <a:ext cx="1902259" cy="520014"/>
            </a:xfrm>
            <a:prstGeom prst="rect">
              <a:avLst/>
            </a:prstGeom>
            <a:noFill/>
            <a:ln>
              <a:noFill/>
            </a:ln>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zh-CN" altLang="en-US" sz="2779" b="1" kern="0" dirty="0">
                  <a:solidFill>
                    <a:sysClr val="window" lastClr="FFFFFF">
                      <a:lumMod val="95000"/>
                    </a:sysClr>
                  </a:solidFill>
                  <a:latin typeface="+mj-ea"/>
                </a:rPr>
                <a:t>填加文字</a:t>
              </a:r>
              <a:endParaRPr lang="en-US" altLang="zh-CN" sz="2779" b="1" kern="0" dirty="0">
                <a:solidFill>
                  <a:sysClr val="window" lastClr="FFFFFF">
                    <a:lumMod val="95000"/>
                  </a:sysClr>
                </a:solidFill>
                <a:latin typeface="+mj-ea"/>
              </a:endParaRPr>
            </a:p>
          </p:txBody>
        </p:sp>
      </p:grpSp>
      <p:grpSp>
        <p:nvGrpSpPr>
          <p:cNvPr id="89" name="组合 88"/>
          <p:cNvGrpSpPr/>
          <p:nvPr/>
        </p:nvGrpSpPr>
        <p:grpSpPr>
          <a:xfrm>
            <a:off x="6342505" y="3109917"/>
            <a:ext cx="2403656" cy="1677609"/>
            <a:chOff x="1223203" y="3134184"/>
            <a:chExt cx="2335104" cy="1629764"/>
          </a:xfrm>
          <a:effectLst>
            <a:outerShdw blurRad="266700" dist="152400" dir="8100000" algn="tr" rotWithShape="0">
              <a:prstClr val="black">
                <a:alpha val="24000"/>
              </a:prstClr>
            </a:outerShdw>
          </a:effectLst>
        </p:grpSpPr>
        <p:grpSp>
          <p:nvGrpSpPr>
            <p:cNvPr id="90" name="组合 89"/>
            <p:cNvGrpSpPr/>
            <p:nvPr/>
          </p:nvGrpSpPr>
          <p:grpSpPr>
            <a:xfrm>
              <a:off x="1223203" y="3134184"/>
              <a:ext cx="2335104" cy="1629764"/>
              <a:chOff x="1223203" y="3134184"/>
              <a:chExt cx="2335104" cy="1629764"/>
            </a:xfrm>
          </p:grpSpPr>
          <p:sp>
            <p:nvSpPr>
              <p:cNvPr id="92" name="矩形 91"/>
              <p:cNvSpPr/>
              <p:nvPr/>
            </p:nvSpPr>
            <p:spPr>
              <a:xfrm>
                <a:off x="1223203" y="3134184"/>
                <a:ext cx="2335104" cy="1629764"/>
              </a:xfrm>
              <a:prstGeom prst="rect">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sp>
            <p:nvSpPr>
              <p:cNvPr id="93" name="矩形 92"/>
              <p:cNvSpPr/>
              <p:nvPr/>
            </p:nvSpPr>
            <p:spPr>
              <a:xfrm>
                <a:off x="1341435" y="3216703"/>
                <a:ext cx="2098640" cy="146472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latin typeface="+mj-ea"/>
                  <a:ea typeface="+mj-ea"/>
                </a:endParaRPr>
              </a:p>
            </p:txBody>
          </p:sp>
        </p:grpSp>
        <p:sp>
          <p:nvSpPr>
            <p:cNvPr id="91" name="TextBox 18"/>
            <p:cNvSpPr txBox="1">
              <a:spLocks noChangeArrowheads="1"/>
            </p:cNvSpPr>
            <p:nvPr/>
          </p:nvSpPr>
          <p:spPr bwMode="auto">
            <a:xfrm flipH="1">
              <a:off x="1571825" y="3682942"/>
              <a:ext cx="1902259" cy="520014"/>
            </a:xfrm>
            <a:prstGeom prst="rect">
              <a:avLst/>
            </a:prstGeom>
            <a:noFill/>
            <a:ln>
              <a:noFill/>
            </a:ln>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zh-CN" altLang="en-US" sz="2779" b="1" kern="0" dirty="0">
                  <a:solidFill>
                    <a:sysClr val="window" lastClr="FFFFFF">
                      <a:lumMod val="95000"/>
                    </a:sysClr>
                  </a:solidFill>
                  <a:latin typeface="+mj-ea"/>
                </a:rPr>
                <a:t>填加文字</a:t>
              </a:r>
              <a:endParaRPr lang="en-US" altLang="zh-CN" sz="2779" b="1" kern="0" dirty="0">
                <a:solidFill>
                  <a:sysClr val="window" lastClr="FFFFFF">
                    <a:lumMod val="95000"/>
                  </a:sysClr>
                </a:solidFill>
                <a:latin typeface="+mj-ea"/>
              </a:endParaRPr>
            </a:p>
          </p:txBody>
        </p:sp>
      </p:grpSp>
      <p:sp>
        <p:nvSpPr>
          <p:cNvPr id="94" name="TextBox 93"/>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Tree>
    <p:extLst>
      <p:ext uri="{BB962C8B-B14F-4D97-AF65-F5344CB8AC3E}">
        <p14:creationId xmlns:p14="http://schemas.microsoft.com/office/powerpoint/2010/main" val="2583316032"/>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wipe(left)">
                                      <p:cBhvr>
                                        <p:cTn id="7" dur="750"/>
                                        <p:tgtEl>
                                          <p:spTgt spid="70"/>
                                        </p:tgtEl>
                                      </p:cBhvr>
                                    </p:animEffect>
                                  </p:childTnLst>
                                </p:cTn>
                              </p:par>
                              <p:par>
                                <p:cTn id="8" presetID="23" presetClass="entr" presetSubtype="528" fill="hold" nodeType="withEffect">
                                  <p:stCondLst>
                                    <p:cond delay="250"/>
                                  </p:stCondLst>
                                  <p:childTnLst>
                                    <p:set>
                                      <p:cBhvr>
                                        <p:cTn id="9" dur="1" fill="hold">
                                          <p:stCondLst>
                                            <p:cond delay="0"/>
                                          </p:stCondLst>
                                        </p:cTn>
                                        <p:tgtEl>
                                          <p:spTgt spid="44"/>
                                        </p:tgtEl>
                                        <p:attrNameLst>
                                          <p:attrName>style.visibility</p:attrName>
                                        </p:attrNameLst>
                                      </p:cBhvr>
                                      <p:to>
                                        <p:strVal val="visible"/>
                                      </p:to>
                                    </p:set>
                                    <p:anim calcmode="lin" valueType="num">
                                      <p:cBhvr>
                                        <p:cTn id="10" dur="500" fill="hold"/>
                                        <p:tgtEl>
                                          <p:spTgt spid="44"/>
                                        </p:tgtEl>
                                        <p:attrNameLst>
                                          <p:attrName>ppt_w</p:attrName>
                                        </p:attrNameLst>
                                      </p:cBhvr>
                                      <p:tavLst>
                                        <p:tav tm="0">
                                          <p:val>
                                            <p:fltVal val="0"/>
                                          </p:val>
                                        </p:tav>
                                        <p:tav tm="100000">
                                          <p:val>
                                            <p:strVal val="#ppt_w"/>
                                          </p:val>
                                        </p:tav>
                                      </p:tavLst>
                                    </p:anim>
                                    <p:anim calcmode="lin" valueType="num">
                                      <p:cBhvr>
                                        <p:cTn id="11" dur="500" fill="hold"/>
                                        <p:tgtEl>
                                          <p:spTgt spid="44"/>
                                        </p:tgtEl>
                                        <p:attrNameLst>
                                          <p:attrName>ppt_h</p:attrName>
                                        </p:attrNameLst>
                                      </p:cBhvr>
                                      <p:tavLst>
                                        <p:tav tm="0">
                                          <p:val>
                                            <p:fltVal val="0"/>
                                          </p:val>
                                        </p:tav>
                                        <p:tav tm="100000">
                                          <p:val>
                                            <p:strVal val="#ppt_h"/>
                                          </p:val>
                                        </p:tav>
                                      </p:tavLst>
                                    </p:anim>
                                    <p:anim calcmode="lin" valueType="num">
                                      <p:cBhvr>
                                        <p:cTn id="12" dur="500" fill="hold"/>
                                        <p:tgtEl>
                                          <p:spTgt spid="44"/>
                                        </p:tgtEl>
                                        <p:attrNameLst>
                                          <p:attrName>ppt_x</p:attrName>
                                        </p:attrNameLst>
                                      </p:cBhvr>
                                      <p:tavLst>
                                        <p:tav tm="0">
                                          <p:val>
                                            <p:fltVal val="0.5"/>
                                          </p:val>
                                        </p:tav>
                                        <p:tav tm="100000">
                                          <p:val>
                                            <p:strVal val="#ppt_x"/>
                                          </p:val>
                                        </p:tav>
                                      </p:tavLst>
                                    </p:anim>
                                    <p:anim calcmode="lin" valueType="num">
                                      <p:cBhvr>
                                        <p:cTn id="13" dur="500" fill="hold"/>
                                        <p:tgtEl>
                                          <p:spTgt spid="44"/>
                                        </p:tgtEl>
                                        <p:attrNameLst>
                                          <p:attrName>ppt_y</p:attrName>
                                        </p:attrNameLst>
                                      </p:cBhvr>
                                      <p:tavLst>
                                        <p:tav tm="0">
                                          <p:val>
                                            <p:fltVal val="0.5"/>
                                          </p:val>
                                        </p:tav>
                                        <p:tav tm="100000">
                                          <p:val>
                                            <p:strVal val="#ppt_y"/>
                                          </p:val>
                                        </p:tav>
                                      </p:tavLst>
                                    </p:anim>
                                  </p:childTnLst>
                                </p:cTn>
                              </p:par>
                              <p:par>
                                <p:cTn id="14" presetID="23" presetClass="entr" presetSubtype="528" fill="hold" nodeType="withEffect">
                                  <p:stCondLst>
                                    <p:cond delay="500"/>
                                  </p:stCondLst>
                                  <p:childTnLst>
                                    <p:set>
                                      <p:cBhvr>
                                        <p:cTn id="15" dur="1" fill="hold">
                                          <p:stCondLst>
                                            <p:cond delay="0"/>
                                          </p:stCondLst>
                                        </p:cTn>
                                        <p:tgtEl>
                                          <p:spTgt spid="42"/>
                                        </p:tgtEl>
                                        <p:attrNameLst>
                                          <p:attrName>style.visibility</p:attrName>
                                        </p:attrNameLst>
                                      </p:cBhvr>
                                      <p:to>
                                        <p:strVal val="visible"/>
                                      </p:to>
                                    </p:set>
                                    <p:anim calcmode="lin" valueType="num">
                                      <p:cBhvr>
                                        <p:cTn id="16" dur="500" fill="hold"/>
                                        <p:tgtEl>
                                          <p:spTgt spid="42"/>
                                        </p:tgtEl>
                                        <p:attrNameLst>
                                          <p:attrName>ppt_w</p:attrName>
                                        </p:attrNameLst>
                                      </p:cBhvr>
                                      <p:tavLst>
                                        <p:tav tm="0">
                                          <p:val>
                                            <p:fltVal val="0"/>
                                          </p:val>
                                        </p:tav>
                                        <p:tav tm="100000">
                                          <p:val>
                                            <p:strVal val="#ppt_w"/>
                                          </p:val>
                                        </p:tav>
                                      </p:tavLst>
                                    </p:anim>
                                    <p:anim calcmode="lin" valueType="num">
                                      <p:cBhvr>
                                        <p:cTn id="17" dur="500" fill="hold"/>
                                        <p:tgtEl>
                                          <p:spTgt spid="42"/>
                                        </p:tgtEl>
                                        <p:attrNameLst>
                                          <p:attrName>ppt_h</p:attrName>
                                        </p:attrNameLst>
                                      </p:cBhvr>
                                      <p:tavLst>
                                        <p:tav tm="0">
                                          <p:val>
                                            <p:fltVal val="0"/>
                                          </p:val>
                                        </p:tav>
                                        <p:tav tm="100000">
                                          <p:val>
                                            <p:strVal val="#ppt_h"/>
                                          </p:val>
                                        </p:tav>
                                      </p:tavLst>
                                    </p:anim>
                                    <p:anim calcmode="lin" valueType="num">
                                      <p:cBhvr>
                                        <p:cTn id="18" dur="500" fill="hold"/>
                                        <p:tgtEl>
                                          <p:spTgt spid="42"/>
                                        </p:tgtEl>
                                        <p:attrNameLst>
                                          <p:attrName>ppt_x</p:attrName>
                                        </p:attrNameLst>
                                      </p:cBhvr>
                                      <p:tavLst>
                                        <p:tav tm="0">
                                          <p:val>
                                            <p:fltVal val="0.5"/>
                                          </p:val>
                                        </p:tav>
                                        <p:tav tm="100000">
                                          <p:val>
                                            <p:strVal val="#ppt_x"/>
                                          </p:val>
                                        </p:tav>
                                      </p:tavLst>
                                    </p:anim>
                                    <p:anim calcmode="lin" valueType="num">
                                      <p:cBhvr>
                                        <p:cTn id="19" dur="500" fill="hold"/>
                                        <p:tgtEl>
                                          <p:spTgt spid="42"/>
                                        </p:tgtEl>
                                        <p:attrNameLst>
                                          <p:attrName>ppt_y</p:attrName>
                                        </p:attrNameLst>
                                      </p:cBhvr>
                                      <p:tavLst>
                                        <p:tav tm="0">
                                          <p:val>
                                            <p:fltVal val="0.5"/>
                                          </p:val>
                                        </p:tav>
                                        <p:tav tm="100000">
                                          <p:val>
                                            <p:strVal val="#ppt_y"/>
                                          </p:val>
                                        </p:tav>
                                      </p:tavLst>
                                    </p:anim>
                                  </p:childTnLst>
                                </p:cTn>
                              </p:par>
                            </p:childTnLst>
                          </p:cTn>
                        </p:par>
                        <p:par>
                          <p:cTn id="20" fill="hold">
                            <p:stCondLst>
                              <p:cond delay="1000"/>
                            </p:stCondLst>
                            <p:childTnLst>
                              <p:par>
                                <p:cTn id="21" presetID="23" presetClass="entr" presetSubtype="528" fill="hold" nodeType="afterEffect">
                                  <p:stCondLst>
                                    <p:cond delay="0"/>
                                  </p:stCondLst>
                                  <p:childTnLst>
                                    <p:set>
                                      <p:cBhvr>
                                        <p:cTn id="22" dur="1" fill="hold">
                                          <p:stCondLst>
                                            <p:cond delay="0"/>
                                          </p:stCondLst>
                                        </p:cTn>
                                        <p:tgtEl>
                                          <p:spTgt spid="43"/>
                                        </p:tgtEl>
                                        <p:attrNameLst>
                                          <p:attrName>style.visibility</p:attrName>
                                        </p:attrNameLst>
                                      </p:cBhvr>
                                      <p:to>
                                        <p:strVal val="visible"/>
                                      </p:to>
                                    </p:set>
                                    <p:anim calcmode="lin" valueType="num">
                                      <p:cBhvr>
                                        <p:cTn id="23" dur="500" fill="hold"/>
                                        <p:tgtEl>
                                          <p:spTgt spid="43"/>
                                        </p:tgtEl>
                                        <p:attrNameLst>
                                          <p:attrName>ppt_w</p:attrName>
                                        </p:attrNameLst>
                                      </p:cBhvr>
                                      <p:tavLst>
                                        <p:tav tm="0">
                                          <p:val>
                                            <p:fltVal val="0"/>
                                          </p:val>
                                        </p:tav>
                                        <p:tav tm="100000">
                                          <p:val>
                                            <p:strVal val="#ppt_w"/>
                                          </p:val>
                                        </p:tav>
                                      </p:tavLst>
                                    </p:anim>
                                    <p:anim calcmode="lin" valueType="num">
                                      <p:cBhvr>
                                        <p:cTn id="24" dur="500" fill="hold"/>
                                        <p:tgtEl>
                                          <p:spTgt spid="43"/>
                                        </p:tgtEl>
                                        <p:attrNameLst>
                                          <p:attrName>ppt_h</p:attrName>
                                        </p:attrNameLst>
                                      </p:cBhvr>
                                      <p:tavLst>
                                        <p:tav tm="0">
                                          <p:val>
                                            <p:fltVal val="0"/>
                                          </p:val>
                                        </p:tav>
                                        <p:tav tm="100000">
                                          <p:val>
                                            <p:strVal val="#ppt_h"/>
                                          </p:val>
                                        </p:tav>
                                      </p:tavLst>
                                    </p:anim>
                                    <p:anim calcmode="lin" valueType="num">
                                      <p:cBhvr>
                                        <p:cTn id="25" dur="500" fill="hold"/>
                                        <p:tgtEl>
                                          <p:spTgt spid="43"/>
                                        </p:tgtEl>
                                        <p:attrNameLst>
                                          <p:attrName>ppt_x</p:attrName>
                                        </p:attrNameLst>
                                      </p:cBhvr>
                                      <p:tavLst>
                                        <p:tav tm="0">
                                          <p:val>
                                            <p:fltVal val="0.5"/>
                                          </p:val>
                                        </p:tav>
                                        <p:tav tm="100000">
                                          <p:val>
                                            <p:strVal val="#ppt_x"/>
                                          </p:val>
                                        </p:tav>
                                      </p:tavLst>
                                    </p:anim>
                                    <p:anim calcmode="lin" valueType="num">
                                      <p:cBhvr>
                                        <p:cTn id="26" dur="500" fill="hold"/>
                                        <p:tgtEl>
                                          <p:spTgt spid="43"/>
                                        </p:tgtEl>
                                        <p:attrNameLst>
                                          <p:attrName>ppt_y</p:attrName>
                                        </p:attrNameLst>
                                      </p:cBhvr>
                                      <p:tavLst>
                                        <p:tav tm="0">
                                          <p:val>
                                            <p:fltVal val="0.5"/>
                                          </p:val>
                                        </p:tav>
                                        <p:tav tm="100000">
                                          <p:val>
                                            <p:strVal val="#ppt_y"/>
                                          </p:val>
                                        </p:tav>
                                      </p:tavLst>
                                    </p:anim>
                                  </p:childTnLst>
                                </p:cTn>
                              </p:par>
                            </p:childTnLst>
                          </p:cTn>
                        </p:par>
                        <p:par>
                          <p:cTn id="27" fill="hold">
                            <p:stCondLst>
                              <p:cond delay="1500"/>
                            </p:stCondLst>
                            <p:childTnLst>
                              <p:par>
                                <p:cTn id="28" presetID="53" presetClass="entr" presetSubtype="16" fill="hold" nodeType="after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p:cTn id="30" dur="500" fill="hold"/>
                                        <p:tgtEl>
                                          <p:spTgt spid="4"/>
                                        </p:tgtEl>
                                        <p:attrNameLst>
                                          <p:attrName>ppt_w</p:attrName>
                                        </p:attrNameLst>
                                      </p:cBhvr>
                                      <p:tavLst>
                                        <p:tav tm="0">
                                          <p:val>
                                            <p:fltVal val="0"/>
                                          </p:val>
                                        </p:tav>
                                        <p:tav tm="100000">
                                          <p:val>
                                            <p:strVal val="#ppt_w"/>
                                          </p:val>
                                        </p:tav>
                                      </p:tavLst>
                                    </p:anim>
                                    <p:anim calcmode="lin" valueType="num">
                                      <p:cBhvr>
                                        <p:cTn id="31" dur="500" fill="hold"/>
                                        <p:tgtEl>
                                          <p:spTgt spid="4"/>
                                        </p:tgtEl>
                                        <p:attrNameLst>
                                          <p:attrName>ppt_h</p:attrName>
                                        </p:attrNameLst>
                                      </p:cBhvr>
                                      <p:tavLst>
                                        <p:tav tm="0">
                                          <p:val>
                                            <p:fltVal val="0"/>
                                          </p:val>
                                        </p:tav>
                                        <p:tav tm="100000">
                                          <p:val>
                                            <p:strVal val="#ppt_h"/>
                                          </p:val>
                                        </p:tav>
                                      </p:tavLst>
                                    </p:anim>
                                    <p:animEffect transition="in" filter="fade">
                                      <p:cBhvr>
                                        <p:cTn id="32" dur="500"/>
                                        <p:tgtEl>
                                          <p:spTgt spid="4"/>
                                        </p:tgtEl>
                                      </p:cBhvr>
                                    </p:animEffect>
                                  </p:childTnLst>
                                </p:cTn>
                              </p:par>
                            </p:childTnLst>
                          </p:cTn>
                        </p:par>
                        <p:par>
                          <p:cTn id="33" fill="hold">
                            <p:stCondLst>
                              <p:cond delay="2000"/>
                            </p:stCondLst>
                            <p:childTnLst>
                              <p:par>
                                <p:cTn id="34" presetID="53" presetClass="entr" presetSubtype="16" fill="hold" nodeType="afterEffect">
                                  <p:stCondLst>
                                    <p:cond delay="0"/>
                                  </p:stCondLst>
                                  <p:childTnLst>
                                    <p:set>
                                      <p:cBhvr>
                                        <p:cTn id="35" dur="1" fill="hold">
                                          <p:stCondLst>
                                            <p:cond delay="0"/>
                                          </p:stCondLst>
                                        </p:cTn>
                                        <p:tgtEl>
                                          <p:spTgt spid="84"/>
                                        </p:tgtEl>
                                        <p:attrNameLst>
                                          <p:attrName>style.visibility</p:attrName>
                                        </p:attrNameLst>
                                      </p:cBhvr>
                                      <p:to>
                                        <p:strVal val="visible"/>
                                      </p:to>
                                    </p:set>
                                    <p:anim calcmode="lin" valueType="num">
                                      <p:cBhvr>
                                        <p:cTn id="36" dur="500" fill="hold"/>
                                        <p:tgtEl>
                                          <p:spTgt spid="84"/>
                                        </p:tgtEl>
                                        <p:attrNameLst>
                                          <p:attrName>ppt_w</p:attrName>
                                        </p:attrNameLst>
                                      </p:cBhvr>
                                      <p:tavLst>
                                        <p:tav tm="0">
                                          <p:val>
                                            <p:fltVal val="0"/>
                                          </p:val>
                                        </p:tav>
                                        <p:tav tm="100000">
                                          <p:val>
                                            <p:strVal val="#ppt_w"/>
                                          </p:val>
                                        </p:tav>
                                      </p:tavLst>
                                    </p:anim>
                                    <p:anim calcmode="lin" valueType="num">
                                      <p:cBhvr>
                                        <p:cTn id="37" dur="500" fill="hold"/>
                                        <p:tgtEl>
                                          <p:spTgt spid="84"/>
                                        </p:tgtEl>
                                        <p:attrNameLst>
                                          <p:attrName>ppt_h</p:attrName>
                                        </p:attrNameLst>
                                      </p:cBhvr>
                                      <p:tavLst>
                                        <p:tav tm="0">
                                          <p:val>
                                            <p:fltVal val="0"/>
                                          </p:val>
                                        </p:tav>
                                        <p:tav tm="100000">
                                          <p:val>
                                            <p:strVal val="#ppt_h"/>
                                          </p:val>
                                        </p:tav>
                                      </p:tavLst>
                                    </p:anim>
                                    <p:animEffect transition="in" filter="fade">
                                      <p:cBhvr>
                                        <p:cTn id="38" dur="500"/>
                                        <p:tgtEl>
                                          <p:spTgt spid="84"/>
                                        </p:tgtEl>
                                      </p:cBhvr>
                                    </p:animEffect>
                                  </p:childTnLst>
                                </p:cTn>
                              </p:par>
                            </p:childTnLst>
                          </p:cTn>
                        </p:par>
                        <p:par>
                          <p:cTn id="39" fill="hold">
                            <p:stCondLst>
                              <p:cond delay="2500"/>
                            </p:stCondLst>
                            <p:childTnLst>
                              <p:par>
                                <p:cTn id="40" presetID="53" presetClass="entr" presetSubtype="16" fill="hold" nodeType="afterEffect">
                                  <p:stCondLst>
                                    <p:cond delay="0"/>
                                  </p:stCondLst>
                                  <p:childTnLst>
                                    <p:set>
                                      <p:cBhvr>
                                        <p:cTn id="41" dur="1" fill="hold">
                                          <p:stCondLst>
                                            <p:cond delay="0"/>
                                          </p:stCondLst>
                                        </p:cTn>
                                        <p:tgtEl>
                                          <p:spTgt spid="89"/>
                                        </p:tgtEl>
                                        <p:attrNameLst>
                                          <p:attrName>style.visibility</p:attrName>
                                        </p:attrNameLst>
                                      </p:cBhvr>
                                      <p:to>
                                        <p:strVal val="visible"/>
                                      </p:to>
                                    </p:set>
                                    <p:anim calcmode="lin" valueType="num">
                                      <p:cBhvr>
                                        <p:cTn id="42" dur="500" fill="hold"/>
                                        <p:tgtEl>
                                          <p:spTgt spid="89"/>
                                        </p:tgtEl>
                                        <p:attrNameLst>
                                          <p:attrName>ppt_w</p:attrName>
                                        </p:attrNameLst>
                                      </p:cBhvr>
                                      <p:tavLst>
                                        <p:tav tm="0">
                                          <p:val>
                                            <p:fltVal val="0"/>
                                          </p:val>
                                        </p:tav>
                                        <p:tav tm="100000">
                                          <p:val>
                                            <p:strVal val="#ppt_w"/>
                                          </p:val>
                                        </p:tav>
                                      </p:tavLst>
                                    </p:anim>
                                    <p:anim calcmode="lin" valueType="num">
                                      <p:cBhvr>
                                        <p:cTn id="43" dur="500" fill="hold"/>
                                        <p:tgtEl>
                                          <p:spTgt spid="89"/>
                                        </p:tgtEl>
                                        <p:attrNameLst>
                                          <p:attrName>ppt_h</p:attrName>
                                        </p:attrNameLst>
                                      </p:cBhvr>
                                      <p:tavLst>
                                        <p:tav tm="0">
                                          <p:val>
                                            <p:fltVal val="0"/>
                                          </p:val>
                                        </p:tav>
                                        <p:tav tm="100000">
                                          <p:val>
                                            <p:strVal val="#ppt_h"/>
                                          </p:val>
                                        </p:tav>
                                      </p:tavLst>
                                    </p:anim>
                                    <p:animEffect transition="in" filter="fade">
                                      <p:cBhvr>
                                        <p:cTn id="44" dur="500"/>
                                        <p:tgtEl>
                                          <p:spTgt spid="89"/>
                                        </p:tgtEl>
                                      </p:cBhvr>
                                    </p:animEffect>
                                  </p:childTnLst>
                                </p:cTn>
                              </p:par>
                            </p:childTnLst>
                          </p:cTn>
                        </p:par>
                        <p:par>
                          <p:cTn id="45" fill="hold">
                            <p:stCondLst>
                              <p:cond delay="3000"/>
                            </p:stCondLst>
                            <p:childTnLst>
                              <p:par>
                                <p:cTn id="46" presetID="42" presetClass="entr" presetSubtype="0" fill="hold" nodeType="afterEffect">
                                  <p:stCondLst>
                                    <p:cond delay="0"/>
                                  </p:stCondLst>
                                  <p:childTnLst>
                                    <p:set>
                                      <p:cBhvr>
                                        <p:cTn id="47" dur="1" fill="hold">
                                          <p:stCondLst>
                                            <p:cond delay="0"/>
                                          </p:stCondLst>
                                        </p:cTn>
                                        <p:tgtEl>
                                          <p:spTgt spid="71"/>
                                        </p:tgtEl>
                                        <p:attrNameLst>
                                          <p:attrName>style.visibility</p:attrName>
                                        </p:attrNameLst>
                                      </p:cBhvr>
                                      <p:to>
                                        <p:strVal val="visible"/>
                                      </p:to>
                                    </p:set>
                                    <p:animEffect transition="in" filter="fade">
                                      <p:cBhvr>
                                        <p:cTn id="48" dur="1000"/>
                                        <p:tgtEl>
                                          <p:spTgt spid="71"/>
                                        </p:tgtEl>
                                      </p:cBhvr>
                                    </p:animEffect>
                                    <p:anim calcmode="lin" valueType="num">
                                      <p:cBhvr>
                                        <p:cTn id="49" dur="1000" fill="hold"/>
                                        <p:tgtEl>
                                          <p:spTgt spid="71"/>
                                        </p:tgtEl>
                                        <p:attrNameLst>
                                          <p:attrName>ppt_x</p:attrName>
                                        </p:attrNameLst>
                                      </p:cBhvr>
                                      <p:tavLst>
                                        <p:tav tm="0">
                                          <p:val>
                                            <p:strVal val="#ppt_x"/>
                                          </p:val>
                                        </p:tav>
                                        <p:tav tm="100000">
                                          <p:val>
                                            <p:strVal val="#ppt_x"/>
                                          </p:val>
                                        </p:tav>
                                      </p:tavLst>
                                    </p:anim>
                                    <p:anim calcmode="lin" valueType="num">
                                      <p:cBhvr>
                                        <p:cTn id="50" dur="1000" fill="hold"/>
                                        <p:tgtEl>
                                          <p:spTgt spid="71"/>
                                        </p:tgtEl>
                                        <p:attrNameLst>
                                          <p:attrName>ppt_y</p:attrName>
                                        </p:attrNameLst>
                                      </p:cBhvr>
                                      <p:tavLst>
                                        <p:tav tm="0">
                                          <p:val>
                                            <p:strVal val="#ppt_y+.1"/>
                                          </p:val>
                                        </p:tav>
                                        <p:tav tm="100000">
                                          <p:val>
                                            <p:strVal val="#ppt_y"/>
                                          </p:val>
                                        </p:tav>
                                      </p:tavLst>
                                    </p:anim>
                                  </p:childTnLst>
                                </p:cTn>
                              </p:par>
                            </p:childTnLst>
                          </p:cTn>
                        </p:par>
                        <p:par>
                          <p:cTn id="51" fill="hold">
                            <p:stCondLst>
                              <p:cond delay="4000"/>
                            </p:stCondLst>
                            <p:childTnLst>
                              <p:par>
                                <p:cTn id="52" presetID="10" presetClass="entr" presetSubtype="0" fill="hold" grpId="0" nodeType="afterEffect">
                                  <p:stCondLst>
                                    <p:cond delay="0"/>
                                  </p:stCondLst>
                                  <p:childTnLst>
                                    <p:set>
                                      <p:cBhvr>
                                        <p:cTn id="53" dur="1" fill="hold">
                                          <p:stCondLst>
                                            <p:cond delay="0"/>
                                          </p:stCondLst>
                                        </p:cTn>
                                        <p:tgtEl>
                                          <p:spTgt spid="94"/>
                                        </p:tgtEl>
                                        <p:attrNameLst>
                                          <p:attrName>style.visibility</p:attrName>
                                        </p:attrNameLst>
                                      </p:cBhvr>
                                      <p:to>
                                        <p:strVal val="visible"/>
                                      </p:to>
                                    </p:set>
                                    <p:animEffect transition="in" filter="fade">
                                      <p:cBhvr>
                                        <p:cTn id="54"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9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l"/>
            <a:r>
              <a:rPr lang="zh-CN" altLang="en-US" dirty="0"/>
              <a:t>成果展示</a:t>
            </a:r>
          </a:p>
        </p:txBody>
      </p:sp>
      <p:sp>
        <p:nvSpPr>
          <p:cNvPr id="94" name="TextBox 93"/>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pic>
        <p:nvPicPr>
          <p:cNvPr id="24" name="Picture 1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166292" y="2880692"/>
            <a:ext cx="7075864" cy="5167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Rectangle 4"/>
          <p:cNvSpPr>
            <a:spLocks noChangeAspect="1"/>
          </p:cNvSpPr>
          <p:nvPr/>
        </p:nvSpPr>
        <p:spPr bwMode="auto">
          <a:xfrm>
            <a:off x="1333849" y="2023650"/>
            <a:ext cx="2960292" cy="1418309"/>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6675" tIns="33338" rIns="33338" bIns="66675" numCol="1" spcCol="0" rtlCol="0" fromWordArt="0" anchor="b" anchorCtr="0" forceAA="0" compatLnSpc="1">
            <a:prstTxWarp prst="textNoShape">
              <a:avLst/>
            </a:prstTxWarp>
            <a:noAutofit/>
          </a:bodyPr>
          <a:lstStyle/>
          <a:p>
            <a:pPr defTabSz="666570" fontAlgn="base">
              <a:spcBef>
                <a:spcPct val="0"/>
              </a:spcBef>
              <a:spcAft>
                <a:spcPct val="0"/>
              </a:spcAft>
            </a:pPr>
            <a:endParaRPr lang="en-US" altLang="zh-CN" sz="1750" spc="-37" dirty="0">
              <a:solidFill>
                <a:schemeClr val="bg1"/>
              </a:solidFill>
              <a:latin typeface="微软雅黑" pitchFamily="34" charset="-122"/>
              <a:ea typeface="微软雅黑" pitchFamily="34" charset="-122"/>
              <a:cs typeface="Segoe UI" pitchFamily="34" charset="0"/>
            </a:endParaRPr>
          </a:p>
          <a:p>
            <a:pPr defTabSz="666570" fontAlgn="base">
              <a:spcBef>
                <a:spcPct val="0"/>
              </a:spcBef>
              <a:spcAft>
                <a:spcPct val="0"/>
              </a:spcAft>
            </a:pPr>
            <a:endParaRPr lang="en-US" altLang="zh-CN" sz="1750" spc="-37" dirty="0">
              <a:solidFill>
                <a:schemeClr val="bg1"/>
              </a:solidFill>
              <a:latin typeface="微软雅黑" pitchFamily="34" charset="-122"/>
              <a:ea typeface="微软雅黑" pitchFamily="34" charset="-122"/>
              <a:cs typeface="Segoe UI" pitchFamily="34" charset="0"/>
            </a:endParaRPr>
          </a:p>
          <a:p>
            <a:pPr defTabSz="666570" fontAlgn="base">
              <a:spcBef>
                <a:spcPct val="0"/>
              </a:spcBef>
              <a:spcAft>
                <a:spcPct val="0"/>
              </a:spcAft>
            </a:pPr>
            <a:endParaRPr lang="en-US" altLang="zh-CN" sz="1750" spc="-37" dirty="0">
              <a:solidFill>
                <a:schemeClr val="bg1"/>
              </a:solidFill>
              <a:latin typeface="微软雅黑" pitchFamily="34" charset="-122"/>
              <a:ea typeface="微软雅黑" pitchFamily="34" charset="-122"/>
              <a:cs typeface="Segoe UI" pitchFamily="34" charset="0"/>
            </a:endParaRPr>
          </a:p>
          <a:p>
            <a:pPr defTabSz="666570" fontAlgn="base">
              <a:spcBef>
                <a:spcPct val="0"/>
              </a:spcBef>
              <a:spcAft>
                <a:spcPct val="0"/>
              </a:spcAft>
            </a:pPr>
            <a:endParaRPr lang="en-US" altLang="zh-CN" sz="1750" spc="-37" dirty="0">
              <a:solidFill>
                <a:schemeClr val="bg1"/>
              </a:solidFill>
              <a:latin typeface="微软雅黑" pitchFamily="34" charset="-122"/>
              <a:ea typeface="微软雅黑" pitchFamily="34" charset="-122"/>
              <a:cs typeface="Segoe UI" pitchFamily="34" charset="0"/>
            </a:endParaRPr>
          </a:p>
          <a:p>
            <a:pPr defTabSz="666570" fontAlgn="base">
              <a:spcBef>
                <a:spcPct val="0"/>
              </a:spcBef>
              <a:spcAft>
                <a:spcPct val="0"/>
              </a:spcAft>
            </a:pPr>
            <a:r>
              <a:rPr lang="zh-CN" altLang="en-US" sz="1750" spc="-37" dirty="0">
                <a:solidFill>
                  <a:schemeClr val="bg1"/>
                </a:solidFill>
                <a:latin typeface="微软雅黑" pitchFamily="34" charset="-122"/>
                <a:ea typeface="微软雅黑" pitchFamily="34" charset="-122"/>
                <a:cs typeface="Segoe UI" pitchFamily="34" charset="0"/>
              </a:rPr>
              <a:t>单击填加标题</a:t>
            </a:r>
            <a:endParaRPr lang="en-US" altLang="zh-CN" sz="1750" spc="-37" dirty="0">
              <a:solidFill>
                <a:schemeClr val="bg1"/>
              </a:solidFill>
              <a:latin typeface="微软雅黑" pitchFamily="34" charset="-122"/>
              <a:ea typeface="微软雅黑" pitchFamily="34" charset="-122"/>
              <a:cs typeface="Segoe UI" pitchFamily="34" charset="0"/>
            </a:endParaRPr>
          </a:p>
          <a:p>
            <a:pPr defTabSz="666570" fontAlgn="base">
              <a:spcBef>
                <a:spcPct val="0"/>
              </a:spcBef>
              <a:spcAft>
                <a:spcPct val="0"/>
              </a:spcAft>
            </a:pPr>
            <a:r>
              <a:rPr lang="zh-CN" altLang="en-US" sz="1029" spc="-37" dirty="0">
                <a:solidFill>
                  <a:schemeClr val="bg1"/>
                </a:solidFill>
                <a:latin typeface="微软雅黑" pitchFamily="34" charset="-122"/>
                <a:ea typeface="微软雅黑" pitchFamily="34" charset="-122"/>
                <a:cs typeface="Segoe UI" pitchFamily="34" charset="0"/>
              </a:rPr>
              <a:t>单击填加文字内容</a:t>
            </a:r>
            <a:endParaRPr lang="en-US" altLang="zh-CN" sz="1029" spc="-37" dirty="0">
              <a:solidFill>
                <a:schemeClr val="bg1"/>
              </a:solidFill>
              <a:latin typeface="微软雅黑" pitchFamily="34" charset="-122"/>
              <a:ea typeface="微软雅黑" pitchFamily="34" charset="-122"/>
              <a:cs typeface="Segoe UI" pitchFamily="34" charset="0"/>
            </a:endParaRPr>
          </a:p>
          <a:p>
            <a:pPr defTabSz="666570" fontAlgn="base">
              <a:spcBef>
                <a:spcPct val="0"/>
              </a:spcBef>
              <a:spcAft>
                <a:spcPct val="0"/>
              </a:spcAft>
            </a:pPr>
            <a:endParaRPr lang="en-US" altLang="zh-CN" sz="1029" spc="-37" dirty="0">
              <a:solidFill>
                <a:schemeClr val="bg1"/>
              </a:solidFill>
              <a:latin typeface="微软雅黑" pitchFamily="34" charset="-122"/>
              <a:ea typeface="微软雅黑" pitchFamily="34" charset="-122"/>
              <a:cs typeface="Segoe UI" pitchFamily="34" charset="0"/>
            </a:endParaRPr>
          </a:p>
          <a:p>
            <a:pPr defTabSz="666570" fontAlgn="base">
              <a:spcBef>
                <a:spcPct val="0"/>
              </a:spcBef>
              <a:spcAft>
                <a:spcPct val="0"/>
              </a:spcAft>
            </a:pPr>
            <a:endParaRPr lang="en-US" sz="1029" spc="-37" dirty="0">
              <a:solidFill>
                <a:schemeClr val="bg1"/>
              </a:solidFill>
              <a:latin typeface="微软雅黑" pitchFamily="34" charset="-122"/>
              <a:ea typeface="微软雅黑" pitchFamily="34" charset="-122"/>
              <a:cs typeface="Segoe UI" pitchFamily="34" charset="0"/>
            </a:endParaRPr>
          </a:p>
        </p:txBody>
      </p:sp>
      <p:sp>
        <p:nvSpPr>
          <p:cNvPr id="26" name="Rectangle 4"/>
          <p:cNvSpPr>
            <a:spLocks noChangeAspect="1"/>
          </p:cNvSpPr>
          <p:nvPr/>
        </p:nvSpPr>
        <p:spPr bwMode="auto">
          <a:xfrm>
            <a:off x="4427791" y="3589626"/>
            <a:ext cx="2960292" cy="1418309"/>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6675" tIns="33338" rIns="33338" bIns="66675" numCol="1" spcCol="0" rtlCol="0" fromWordArt="0" anchor="b" anchorCtr="0" forceAA="0" compatLnSpc="1">
            <a:prstTxWarp prst="textNoShape">
              <a:avLst/>
            </a:prstTxWarp>
            <a:noAutofit/>
          </a:bodyPr>
          <a:lstStyle/>
          <a:p>
            <a:pPr defTabSz="666570" fontAlgn="base">
              <a:spcBef>
                <a:spcPct val="0"/>
              </a:spcBef>
              <a:spcAft>
                <a:spcPct val="0"/>
              </a:spcAft>
            </a:pPr>
            <a:endParaRPr lang="en-US" altLang="zh-CN" sz="1750" spc="-37" dirty="0">
              <a:solidFill>
                <a:schemeClr val="bg1"/>
              </a:solidFill>
              <a:latin typeface="微软雅黑" pitchFamily="34" charset="-122"/>
              <a:ea typeface="微软雅黑" pitchFamily="34" charset="-122"/>
              <a:cs typeface="Segoe UI" pitchFamily="34" charset="0"/>
            </a:endParaRPr>
          </a:p>
          <a:p>
            <a:pPr defTabSz="666570" fontAlgn="base">
              <a:spcBef>
                <a:spcPct val="0"/>
              </a:spcBef>
              <a:spcAft>
                <a:spcPct val="0"/>
              </a:spcAft>
            </a:pPr>
            <a:endParaRPr lang="en-US" altLang="zh-CN" sz="1750" spc="-37" dirty="0">
              <a:solidFill>
                <a:schemeClr val="bg1"/>
              </a:solidFill>
              <a:latin typeface="微软雅黑" pitchFamily="34" charset="-122"/>
              <a:ea typeface="微软雅黑" pitchFamily="34" charset="-122"/>
              <a:cs typeface="Segoe UI" pitchFamily="34" charset="0"/>
            </a:endParaRPr>
          </a:p>
          <a:p>
            <a:pPr defTabSz="666570" fontAlgn="base">
              <a:spcBef>
                <a:spcPct val="0"/>
              </a:spcBef>
              <a:spcAft>
                <a:spcPct val="0"/>
              </a:spcAft>
            </a:pPr>
            <a:endParaRPr lang="en-US" altLang="zh-CN" sz="1750" spc="-37" dirty="0">
              <a:solidFill>
                <a:schemeClr val="bg1"/>
              </a:solidFill>
              <a:latin typeface="微软雅黑" pitchFamily="34" charset="-122"/>
              <a:ea typeface="微软雅黑" pitchFamily="34" charset="-122"/>
              <a:cs typeface="Segoe UI" pitchFamily="34" charset="0"/>
            </a:endParaRPr>
          </a:p>
          <a:p>
            <a:pPr defTabSz="666570" fontAlgn="base">
              <a:spcBef>
                <a:spcPct val="0"/>
              </a:spcBef>
              <a:spcAft>
                <a:spcPct val="0"/>
              </a:spcAft>
            </a:pPr>
            <a:endParaRPr lang="en-US" altLang="zh-CN" sz="1750" spc="-37" dirty="0">
              <a:solidFill>
                <a:schemeClr val="bg1"/>
              </a:solidFill>
              <a:latin typeface="微软雅黑" pitchFamily="34" charset="-122"/>
              <a:ea typeface="微软雅黑" pitchFamily="34" charset="-122"/>
              <a:cs typeface="Segoe UI" pitchFamily="34" charset="0"/>
            </a:endParaRPr>
          </a:p>
          <a:p>
            <a:pPr defTabSz="666570" fontAlgn="base">
              <a:spcBef>
                <a:spcPct val="0"/>
              </a:spcBef>
              <a:spcAft>
                <a:spcPct val="0"/>
              </a:spcAft>
            </a:pPr>
            <a:r>
              <a:rPr lang="zh-CN" altLang="en-US" sz="1750" spc="-37" dirty="0">
                <a:solidFill>
                  <a:schemeClr val="bg1"/>
                </a:solidFill>
                <a:latin typeface="微软雅黑" pitchFamily="34" charset="-122"/>
                <a:ea typeface="微软雅黑" pitchFamily="34" charset="-122"/>
                <a:cs typeface="Segoe UI" pitchFamily="34" charset="0"/>
              </a:rPr>
              <a:t>单击填加标题</a:t>
            </a:r>
            <a:endParaRPr lang="en-US" altLang="zh-CN" sz="1750" spc="-37" dirty="0">
              <a:solidFill>
                <a:schemeClr val="bg1"/>
              </a:solidFill>
              <a:latin typeface="微软雅黑" pitchFamily="34" charset="-122"/>
              <a:ea typeface="微软雅黑" pitchFamily="34" charset="-122"/>
              <a:cs typeface="Segoe UI" pitchFamily="34" charset="0"/>
            </a:endParaRPr>
          </a:p>
          <a:p>
            <a:pPr defTabSz="666570" fontAlgn="base">
              <a:spcBef>
                <a:spcPct val="0"/>
              </a:spcBef>
              <a:spcAft>
                <a:spcPct val="0"/>
              </a:spcAft>
            </a:pPr>
            <a:r>
              <a:rPr lang="zh-CN" altLang="en-US" sz="1029" spc="-37" dirty="0">
                <a:solidFill>
                  <a:schemeClr val="bg1"/>
                </a:solidFill>
                <a:latin typeface="微软雅黑" pitchFamily="34" charset="-122"/>
                <a:ea typeface="微软雅黑" pitchFamily="34" charset="-122"/>
                <a:cs typeface="Segoe UI" pitchFamily="34" charset="0"/>
              </a:rPr>
              <a:t>单击填加文字内容</a:t>
            </a:r>
            <a:endParaRPr lang="en-US" altLang="zh-CN" sz="1029" spc="-37" dirty="0">
              <a:solidFill>
                <a:schemeClr val="bg1"/>
              </a:solidFill>
              <a:latin typeface="微软雅黑" pitchFamily="34" charset="-122"/>
              <a:ea typeface="微软雅黑" pitchFamily="34" charset="-122"/>
              <a:cs typeface="Segoe UI" pitchFamily="34" charset="0"/>
            </a:endParaRPr>
          </a:p>
          <a:p>
            <a:pPr defTabSz="666570" fontAlgn="base">
              <a:spcBef>
                <a:spcPct val="0"/>
              </a:spcBef>
              <a:spcAft>
                <a:spcPct val="0"/>
              </a:spcAft>
            </a:pPr>
            <a:endParaRPr lang="en-US" altLang="zh-CN" sz="1029" spc="-37" dirty="0">
              <a:solidFill>
                <a:schemeClr val="bg1"/>
              </a:solidFill>
              <a:latin typeface="微软雅黑" pitchFamily="34" charset="-122"/>
              <a:ea typeface="微软雅黑" pitchFamily="34" charset="-122"/>
              <a:cs typeface="Segoe UI" pitchFamily="34" charset="0"/>
            </a:endParaRPr>
          </a:p>
          <a:p>
            <a:pPr defTabSz="666570" fontAlgn="base">
              <a:spcBef>
                <a:spcPct val="0"/>
              </a:spcBef>
              <a:spcAft>
                <a:spcPct val="0"/>
              </a:spcAft>
            </a:pPr>
            <a:endParaRPr lang="en-US" sz="1029" spc="-37" dirty="0">
              <a:solidFill>
                <a:schemeClr val="bg1"/>
              </a:solidFill>
              <a:latin typeface="微软雅黑" pitchFamily="34" charset="-122"/>
              <a:ea typeface="微软雅黑" pitchFamily="34" charset="-122"/>
              <a:cs typeface="Segoe UI" pitchFamily="34" charset="0"/>
            </a:endParaRPr>
          </a:p>
        </p:txBody>
      </p:sp>
      <p:sp>
        <p:nvSpPr>
          <p:cNvPr id="27" name="Rectangle 4"/>
          <p:cNvSpPr>
            <a:spLocks noChangeAspect="1"/>
          </p:cNvSpPr>
          <p:nvPr/>
        </p:nvSpPr>
        <p:spPr bwMode="auto">
          <a:xfrm>
            <a:off x="7552140" y="3606716"/>
            <a:ext cx="2015376" cy="1418309"/>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6675" tIns="33338" rIns="33338" bIns="66675" numCol="1" spcCol="0" rtlCol="0" fromWordArt="0" anchor="b" anchorCtr="0" forceAA="0" compatLnSpc="1">
            <a:prstTxWarp prst="textNoShape">
              <a:avLst/>
            </a:prstTxWarp>
            <a:noAutofit/>
          </a:bodyPr>
          <a:lstStyle/>
          <a:p>
            <a:pPr defTabSz="666570" fontAlgn="base">
              <a:spcBef>
                <a:spcPct val="0"/>
              </a:spcBef>
              <a:spcAft>
                <a:spcPct val="0"/>
              </a:spcAft>
            </a:pPr>
            <a:endParaRPr lang="en-US" altLang="zh-CN" sz="1750" spc="-37" dirty="0">
              <a:solidFill>
                <a:schemeClr val="tx1"/>
              </a:solidFill>
              <a:latin typeface="微软雅黑" pitchFamily="34" charset="-122"/>
              <a:ea typeface="微软雅黑" pitchFamily="34" charset="-122"/>
              <a:cs typeface="Segoe UI" pitchFamily="34" charset="0"/>
            </a:endParaRPr>
          </a:p>
          <a:p>
            <a:pPr defTabSz="666570" fontAlgn="base">
              <a:spcBef>
                <a:spcPct val="0"/>
              </a:spcBef>
              <a:spcAft>
                <a:spcPct val="0"/>
              </a:spcAft>
            </a:pPr>
            <a:endParaRPr lang="en-US" altLang="zh-CN" sz="1750" spc="-37" dirty="0">
              <a:solidFill>
                <a:schemeClr val="tx1"/>
              </a:solidFill>
              <a:latin typeface="微软雅黑" pitchFamily="34" charset="-122"/>
              <a:ea typeface="微软雅黑" pitchFamily="34" charset="-122"/>
              <a:cs typeface="Segoe UI" pitchFamily="34" charset="0"/>
            </a:endParaRPr>
          </a:p>
          <a:p>
            <a:pPr defTabSz="666570" fontAlgn="base">
              <a:spcBef>
                <a:spcPct val="0"/>
              </a:spcBef>
              <a:spcAft>
                <a:spcPct val="0"/>
              </a:spcAft>
            </a:pPr>
            <a:endParaRPr lang="en-US" altLang="zh-CN" sz="1750" spc="-37" dirty="0">
              <a:solidFill>
                <a:schemeClr val="tx1"/>
              </a:solidFill>
              <a:latin typeface="微软雅黑" pitchFamily="34" charset="-122"/>
              <a:ea typeface="微软雅黑" pitchFamily="34" charset="-122"/>
              <a:cs typeface="Segoe UI" pitchFamily="34" charset="0"/>
            </a:endParaRPr>
          </a:p>
          <a:p>
            <a:pPr defTabSz="666570" fontAlgn="base">
              <a:spcBef>
                <a:spcPct val="0"/>
              </a:spcBef>
              <a:spcAft>
                <a:spcPct val="0"/>
              </a:spcAft>
            </a:pPr>
            <a:endParaRPr lang="en-US" altLang="zh-CN" sz="1750" spc="-37" dirty="0">
              <a:solidFill>
                <a:schemeClr val="tx1"/>
              </a:solidFill>
              <a:latin typeface="微软雅黑" pitchFamily="34" charset="-122"/>
              <a:ea typeface="微软雅黑" pitchFamily="34" charset="-122"/>
              <a:cs typeface="Segoe UI" pitchFamily="34" charset="0"/>
            </a:endParaRPr>
          </a:p>
        </p:txBody>
      </p:sp>
      <p:grpSp>
        <p:nvGrpSpPr>
          <p:cNvPr id="28" name="组合 27"/>
          <p:cNvGrpSpPr>
            <a:grpSpLocks noChangeAspect="1"/>
          </p:cNvGrpSpPr>
          <p:nvPr/>
        </p:nvGrpSpPr>
        <p:grpSpPr>
          <a:xfrm>
            <a:off x="4437945" y="2023650"/>
            <a:ext cx="1400947" cy="1418309"/>
            <a:chOff x="5002274" y="955627"/>
            <a:chExt cx="1022400" cy="1022351"/>
          </a:xfrm>
        </p:grpSpPr>
        <p:sp>
          <p:nvSpPr>
            <p:cNvPr id="29" name="Rectangle 4"/>
            <p:cNvSpPr/>
            <p:nvPr/>
          </p:nvSpPr>
          <p:spPr bwMode="auto">
            <a:xfrm>
              <a:off x="5002274" y="955627"/>
              <a:ext cx="1022400" cy="1022351"/>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70578" tIns="35289" rIns="35289" bIns="70578" numCol="1" spcCol="0" rtlCol="0" fromWordArt="0" anchor="b" anchorCtr="0" forceAA="0" compatLnSpc="1">
              <a:prstTxWarp prst="textNoShape">
                <a:avLst/>
              </a:prstTxWarp>
              <a:noAutofit/>
            </a:bodyPr>
            <a:lstStyle/>
            <a:p>
              <a:pPr defTabSz="666570" fontAlgn="base">
                <a:spcBef>
                  <a:spcPct val="0"/>
                </a:spcBef>
                <a:spcAft>
                  <a:spcPct val="0"/>
                </a:spcAft>
              </a:pPr>
              <a:endParaRPr lang="en-US" altLang="zh-CN" sz="1750" spc="-37" dirty="0">
                <a:solidFill>
                  <a:schemeClr val="tx1"/>
                </a:solidFill>
                <a:latin typeface="微软雅黑" pitchFamily="34" charset="-122"/>
                <a:ea typeface="微软雅黑" pitchFamily="34" charset="-122"/>
                <a:cs typeface="Segoe UI" pitchFamily="34" charset="0"/>
              </a:endParaRPr>
            </a:p>
            <a:p>
              <a:pPr defTabSz="666570" fontAlgn="base">
                <a:spcBef>
                  <a:spcPct val="0"/>
                </a:spcBef>
                <a:spcAft>
                  <a:spcPct val="0"/>
                </a:spcAft>
              </a:pPr>
              <a:endParaRPr lang="en-US" altLang="zh-CN" sz="1750" spc="-37" dirty="0">
                <a:solidFill>
                  <a:schemeClr val="tx1"/>
                </a:solidFill>
                <a:latin typeface="微软雅黑" pitchFamily="34" charset="-122"/>
                <a:ea typeface="微软雅黑" pitchFamily="34" charset="-122"/>
                <a:cs typeface="Segoe UI" pitchFamily="34" charset="0"/>
              </a:endParaRPr>
            </a:p>
            <a:p>
              <a:pPr defTabSz="666570" fontAlgn="base">
                <a:spcBef>
                  <a:spcPct val="0"/>
                </a:spcBef>
                <a:spcAft>
                  <a:spcPct val="0"/>
                </a:spcAft>
              </a:pPr>
              <a:endParaRPr lang="en-US" altLang="zh-CN" sz="1750" spc="-37" dirty="0">
                <a:solidFill>
                  <a:schemeClr val="tx1"/>
                </a:solidFill>
                <a:latin typeface="微软雅黑" pitchFamily="34" charset="-122"/>
                <a:ea typeface="微软雅黑" pitchFamily="34" charset="-122"/>
                <a:cs typeface="Segoe UI" pitchFamily="34" charset="0"/>
              </a:endParaRPr>
            </a:p>
            <a:p>
              <a:pPr defTabSz="666570" fontAlgn="base">
                <a:spcBef>
                  <a:spcPct val="0"/>
                </a:spcBef>
                <a:spcAft>
                  <a:spcPct val="0"/>
                </a:spcAft>
              </a:pPr>
              <a:endParaRPr lang="en-US" altLang="zh-CN" sz="1750" spc="-37" dirty="0">
                <a:solidFill>
                  <a:schemeClr val="tx1"/>
                </a:solidFill>
                <a:latin typeface="微软雅黑" pitchFamily="34" charset="-122"/>
                <a:ea typeface="微软雅黑" pitchFamily="34" charset="-122"/>
                <a:cs typeface="Segoe UI" pitchFamily="34" charset="0"/>
              </a:endParaRPr>
            </a:p>
            <a:p>
              <a:pPr defTabSz="666570" fontAlgn="base">
                <a:spcBef>
                  <a:spcPct val="0"/>
                </a:spcBef>
                <a:spcAft>
                  <a:spcPct val="0"/>
                </a:spcAft>
              </a:pPr>
              <a:endParaRPr lang="en-US" altLang="zh-CN" sz="1029" spc="-37" dirty="0">
                <a:solidFill>
                  <a:schemeClr val="tx1"/>
                </a:solidFill>
                <a:latin typeface="微软雅黑" pitchFamily="34" charset="-122"/>
                <a:ea typeface="微软雅黑" pitchFamily="34" charset="-122"/>
                <a:cs typeface="Segoe UI" pitchFamily="34" charset="0"/>
              </a:endParaRPr>
            </a:p>
            <a:p>
              <a:pPr defTabSz="666570" fontAlgn="base">
                <a:spcBef>
                  <a:spcPct val="0"/>
                </a:spcBef>
                <a:spcAft>
                  <a:spcPct val="0"/>
                </a:spcAft>
              </a:pPr>
              <a:endParaRPr lang="en-US" sz="1029" spc="-37" dirty="0">
                <a:solidFill>
                  <a:schemeClr val="tx1"/>
                </a:solidFill>
                <a:latin typeface="微软雅黑" pitchFamily="34" charset="-122"/>
                <a:ea typeface="微软雅黑" pitchFamily="34" charset="-122"/>
                <a:cs typeface="Segoe UI" pitchFamily="34" charset="0"/>
              </a:endParaRPr>
            </a:p>
          </p:txBody>
        </p:sp>
        <p:pic>
          <p:nvPicPr>
            <p:cNvPr id="30" name="Picture 6" descr="C:\Users\Jonahs\Dropbox\Projects SCOTT\MEET Windows Azure\source\Background\tile-icon-database.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194083" y="1147494"/>
              <a:ext cx="638782" cy="6386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1" name="组合 30"/>
          <p:cNvGrpSpPr>
            <a:grpSpLocks noChangeAspect="1"/>
          </p:cNvGrpSpPr>
          <p:nvPr/>
        </p:nvGrpSpPr>
        <p:grpSpPr>
          <a:xfrm>
            <a:off x="5987136" y="2023650"/>
            <a:ext cx="1400947" cy="1418309"/>
            <a:chOff x="6140400" y="955627"/>
            <a:chExt cx="1022400" cy="1022351"/>
          </a:xfrm>
        </p:grpSpPr>
        <p:sp>
          <p:nvSpPr>
            <p:cNvPr id="32" name="Rectangle 4"/>
            <p:cNvSpPr/>
            <p:nvPr/>
          </p:nvSpPr>
          <p:spPr bwMode="auto">
            <a:xfrm>
              <a:off x="6140400" y="955627"/>
              <a:ext cx="1022400" cy="1022351"/>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70578" tIns="35289" rIns="35289" bIns="70578" numCol="1" spcCol="0" rtlCol="0" fromWordArt="0" anchor="b" anchorCtr="0" forceAA="0" compatLnSpc="1">
              <a:prstTxWarp prst="textNoShape">
                <a:avLst/>
              </a:prstTxWarp>
              <a:noAutofit/>
            </a:bodyPr>
            <a:lstStyle/>
            <a:p>
              <a:pPr defTabSz="666570" fontAlgn="base">
                <a:spcBef>
                  <a:spcPct val="0"/>
                </a:spcBef>
                <a:spcAft>
                  <a:spcPct val="0"/>
                </a:spcAft>
              </a:pPr>
              <a:endParaRPr lang="en-US" altLang="zh-CN" sz="1750" spc="-37" dirty="0">
                <a:solidFill>
                  <a:schemeClr val="tx1"/>
                </a:solidFill>
                <a:latin typeface="微软雅黑" pitchFamily="34" charset="-122"/>
                <a:ea typeface="微软雅黑" pitchFamily="34" charset="-122"/>
                <a:cs typeface="Segoe UI" pitchFamily="34" charset="0"/>
              </a:endParaRPr>
            </a:p>
            <a:p>
              <a:pPr defTabSz="666570" fontAlgn="base">
                <a:spcBef>
                  <a:spcPct val="0"/>
                </a:spcBef>
                <a:spcAft>
                  <a:spcPct val="0"/>
                </a:spcAft>
              </a:pPr>
              <a:endParaRPr lang="en-US" altLang="zh-CN" sz="1750" spc="-37" dirty="0">
                <a:solidFill>
                  <a:schemeClr val="tx1"/>
                </a:solidFill>
                <a:latin typeface="微软雅黑" pitchFamily="34" charset="-122"/>
                <a:ea typeface="微软雅黑" pitchFamily="34" charset="-122"/>
                <a:cs typeface="Segoe UI" pitchFamily="34" charset="0"/>
              </a:endParaRPr>
            </a:p>
            <a:p>
              <a:pPr defTabSz="666570" fontAlgn="base">
                <a:spcBef>
                  <a:spcPct val="0"/>
                </a:spcBef>
                <a:spcAft>
                  <a:spcPct val="0"/>
                </a:spcAft>
              </a:pPr>
              <a:endParaRPr lang="en-US" altLang="zh-CN" sz="1750" spc="-37" dirty="0">
                <a:solidFill>
                  <a:schemeClr val="tx1"/>
                </a:solidFill>
                <a:latin typeface="微软雅黑" pitchFamily="34" charset="-122"/>
                <a:ea typeface="微软雅黑" pitchFamily="34" charset="-122"/>
                <a:cs typeface="Segoe UI" pitchFamily="34" charset="0"/>
              </a:endParaRPr>
            </a:p>
            <a:p>
              <a:pPr defTabSz="666570" fontAlgn="base">
                <a:spcBef>
                  <a:spcPct val="0"/>
                </a:spcBef>
                <a:spcAft>
                  <a:spcPct val="0"/>
                </a:spcAft>
              </a:pPr>
              <a:endParaRPr lang="en-US" altLang="zh-CN" sz="1750" spc="-37" dirty="0">
                <a:solidFill>
                  <a:schemeClr val="tx1"/>
                </a:solidFill>
                <a:latin typeface="微软雅黑" pitchFamily="34" charset="-122"/>
                <a:ea typeface="微软雅黑" pitchFamily="34" charset="-122"/>
                <a:cs typeface="Segoe UI" pitchFamily="34" charset="0"/>
              </a:endParaRPr>
            </a:p>
            <a:p>
              <a:pPr defTabSz="666570" fontAlgn="base">
                <a:spcBef>
                  <a:spcPct val="0"/>
                </a:spcBef>
                <a:spcAft>
                  <a:spcPct val="0"/>
                </a:spcAft>
              </a:pPr>
              <a:endParaRPr lang="en-US" altLang="zh-CN" sz="1029" spc="-37" dirty="0">
                <a:solidFill>
                  <a:schemeClr val="tx1"/>
                </a:solidFill>
                <a:latin typeface="微软雅黑" pitchFamily="34" charset="-122"/>
                <a:ea typeface="微软雅黑" pitchFamily="34" charset="-122"/>
                <a:cs typeface="Segoe UI" pitchFamily="34" charset="0"/>
              </a:endParaRPr>
            </a:p>
            <a:p>
              <a:pPr defTabSz="666570" fontAlgn="base">
                <a:spcBef>
                  <a:spcPct val="0"/>
                </a:spcBef>
                <a:spcAft>
                  <a:spcPct val="0"/>
                </a:spcAft>
              </a:pPr>
              <a:endParaRPr lang="en-US" sz="1029" spc="-37" dirty="0">
                <a:solidFill>
                  <a:schemeClr val="tx1"/>
                </a:solidFill>
                <a:latin typeface="微软雅黑" pitchFamily="34" charset="-122"/>
                <a:ea typeface="微软雅黑" pitchFamily="34" charset="-122"/>
                <a:cs typeface="Segoe UI" pitchFamily="34" charset="0"/>
              </a:endParaRPr>
            </a:p>
          </p:txBody>
        </p:sp>
        <p:pic>
          <p:nvPicPr>
            <p:cNvPr id="33" name="Picture 5" descr="\\MAGNUM\Projects\Microsoft\Cloud Power FY12\Design\Icons\PNGs\Self_Service.png"/>
            <p:cNvPicPr>
              <a:picLocks noChangeAspect="1" noChangeArrowheads="1"/>
            </p:cNvPicPr>
            <p:nvPr/>
          </p:nvPicPr>
          <p:blipFill>
            <a:blip r:embed="rId5" cstate="screen">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a:ext>
              </a:extLst>
            </a:blip>
            <a:srcRect/>
            <a:stretch>
              <a:fillRect/>
            </a:stretch>
          </p:blipFill>
          <p:spPr bwMode="auto">
            <a:xfrm>
              <a:off x="6219082" y="1031063"/>
              <a:ext cx="865036" cy="871477"/>
            </a:xfrm>
            <a:prstGeom prst="rect">
              <a:avLst/>
            </a:prstGeom>
            <a:noFill/>
          </p:spPr>
        </p:pic>
      </p:grpSp>
      <p:pic>
        <p:nvPicPr>
          <p:cNvPr id="34" name="图片 33"/>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7552140" y="2005688"/>
            <a:ext cx="2015376" cy="1418309"/>
          </a:xfrm>
          <a:prstGeom prst="rect">
            <a:avLst/>
          </a:prstGeom>
        </p:spPr>
      </p:pic>
      <p:pic>
        <p:nvPicPr>
          <p:cNvPr id="35" name="Picture 6"/>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a:stretch/>
        </p:blipFill>
        <p:spPr bwMode="auto">
          <a:xfrm>
            <a:off x="1333849" y="3606716"/>
            <a:ext cx="2960292" cy="1418309"/>
          </a:xfrm>
          <a:prstGeom prst="rect">
            <a:avLst/>
          </a:prstGeom>
          <a:solidFill>
            <a:schemeClr val="bg2"/>
          </a:solidFill>
          <a:ln>
            <a:noFill/>
          </a:ln>
          <a:extLst/>
        </p:spPr>
      </p:pic>
      <p:sp>
        <p:nvSpPr>
          <p:cNvPr id="36" name="TextBox 84"/>
          <p:cNvSpPr txBox="1">
            <a:spLocks noChangeAspect="1"/>
          </p:cNvSpPr>
          <p:nvPr/>
        </p:nvSpPr>
        <p:spPr>
          <a:xfrm>
            <a:off x="1334595" y="5220885"/>
            <a:ext cx="3587459" cy="1410697"/>
          </a:xfrm>
          <a:prstGeom prst="rect">
            <a:avLst/>
          </a:prstGeom>
          <a:noFill/>
        </p:spPr>
        <p:txBody>
          <a:bodyPr wrap="square" lIns="88919" tIns="44460" rIns="88919" bIns="44460" rtlCol="0">
            <a:spAutoFit/>
          </a:bodyPr>
          <a:lstStyle/>
          <a:p>
            <a:pPr>
              <a:lnSpc>
                <a:spcPct val="150000"/>
              </a:lnSpc>
            </a:pPr>
            <a:r>
              <a:rPr lang="zh-CN" altLang="en-US" sz="2471" b="1" dirty="0">
                <a:solidFill>
                  <a:schemeClr val="accent2"/>
                </a:solidFill>
                <a:latin typeface="+mn-ea"/>
              </a:rPr>
              <a:t>单击填加标题</a:t>
            </a:r>
            <a:endParaRPr lang="en-US" altLang="zh-CN" sz="2471" b="1" dirty="0">
              <a:solidFill>
                <a:schemeClr val="accent2"/>
              </a:solidFill>
              <a:latin typeface="+mn-ea"/>
            </a:endParaRPr>
          </a:p>
          <a:p>
            <a:pPr>
              <a:lnSpc>
                <a:spcPct val="150000"/>
              </a:lnSpc>
            </a:pPr>
            <a:r>
              <a:rPr lang="zh-CN" altLang="en-US" sz="1544" dirty="0">
                <a:solidFill>
                  <a:schemeClr val="tx1">
                    <a:lumMod val="65000"/>
                    <a:lumOff val="35000"/>
                  </a:schemeClr>
                </a:solidFill>
                <a:latin typeface="+mn-ea"/>
              </a:rPr>
              <a:t>单击此处添加文本单击此处添加文本 </a:t>
            </a:r>
            <a:endParaRPr lang="en-US" altLang="zh-CN" sz="1544" dirty="0">
              <a:solidFill>
                <a:schemeClr val="tx1">
                  <a:lumMod val="65000"/>
                  <a:lumOff val="35000"/>
                </a:schemeClr>
              </a:solidFill>
              <a:latin typeface="+mn-ea"/>
            </a:endParaRPr>
          </a:p>
          <a:p>
            <a:pPr>
              <a:lnSpc>
                <a:spcPct val="150000"/>
              </a:lnSpc>
            </a:pPr>
            <a:r>
              <a:rPr lang="zh-CN" altLang="en-US" sz="1544" dirty="0">
                <a:solidFill>
                  <a:schemeClr val="tx1">
                    <a:lumMod val="65000"/>
                    <a:lumOff val="35000"/>
                  </a:schemeClr>
                </a:solidFill>
                <a:latin typeface="+mn-ea"/>
              </a:rPr>
              <a:t>单击此处添加文本单击此处添加文本</a:t>
            </a:r>
            <a:endParaRPr lang="en-US" altLang="zh-CN" sz="1544" dirty="0">
              <a:solidFill>
                <a:schemeClr val="tx1">
                  <a:lumMod val="65000"/>
                  <a:lumOff val="35000"/>
                </a:schemeClr>
              </a:solidFill>
              <a:latin typeface="+mn-ea"/>
            </a:endParaRPr>
          </a:p>
        </p:txBody>
      </p:sp>
    </p:spTree>
    <p:extLst>
      <p:ext uri="{BB962C8B-B14F-4D97-AF65-F5344CB8AC3E}">
        <p14:creationId xmlns:p14="http://schemas.microsoft.com/office/powerpoint/2010/main" val="1951974074"/>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4"/>
                                            </p:tgtEl>
                                            <p:attrNameLst>
                                              <p:attrName>style.visibility</p:attrName>
                                            </p:attrNameLst>
                                          </p:cBhvr>
                                          <p:to>
                                            <p:strVal val="visible"/>
                                          </p:to>
                                        </p:set>
                                        <p:animEffect transition="in" filter="fade">
                                          <p:cBhvr>
                                            <p:cTn id="7" dur="500"/>
                                            <p:tgtEl>
                                              <p:spTgt spid="94"/>
                                            </p:tgtEl>
                                          </p:cBhvr>
                                        </p:animEffect>
                                      </p:childTnLst>
                                    </p:cTn>
                                  </p:par>
                                </p:childTnLst>
                              </p:cTn>
                            </p:par>
                            <p:par>
                              <p:cTn id="8" fill="hold">
                                <p:stCondLst>
                                  <p:cond delay="500"/>
                                </p:stCondLst>
                                <p:childTnLst>
                                  <p:par>
                                    <p:cTn id="9" presetID="2" presetClass="entr" presetSubtype="4" fill="hold" nodeType="afterEffect" p14:presetBounceEnd="48000">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14:bounceEnd="48000">
                                          <p:cBhvr additive="base">
                                            <p:cTn id="11" dur="500" fill="hold"/>
                                            <p:tgtEl>
                                              <p:spTgt spid="24"/>
                                            </p:tgtEl>
                                            <p:attrNameLst>
                                              <p:attrName>ppt_x</p:attrName>
                                            </p:attrNameLst>
                                          </p:cBhvr>
                                          <p:tavLst>
                                            <p:tav tm="0">
                                              <p:val>
                                                <p:strVal val="#ppt_x"/>
                                              </p:val>
                                            </p:tav>
                                            <p:tav tm="100000">
                                              <p:val>
                                                <p:strVal val="#ppt_x"/>
                                              </p:val>
                                            </p:tav>
                                          </p:tavLst>
                                        </p:anim>
                                        <p:anim calcmode="lin" valueType="num" p14:bounceEnd="48000">
                                          <p:cBhvr additive="base">
                                            <p:cTn id="12" dur="500" fill="hold"/>
                                            <p:tgtEl>
                                              <p:spTgt spid="24"/>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250"/>
                                            <p:tgtEl>
                                              <p:spTgt spid="25"/>
                                            </p:tgtEl>
                                          </p:cBhvr>
                                        </p:animEffect>
                                      </p:childTnLst>
                                    </p:cTn>
                                  </p:par>
                                </p:childTnLst>
                              </p:cTn>
                            </p:par>
                            <p:par>
                              <p:cTn id="17" fill="hold">
                                <p:stCondLst>
                                  <p:cond delay="1250"/>
                                </p:stCondLst>
                                <p:childTnLst>
                                  <p:par>
                                    <p:cTn id="18" presetID="10" presetClass="entr" presetSubtype="0" fill="hold" grpId="0" nodeType="after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fade">
                                          <p:cBhvr>
                                            <p:cTn id="20" dur="250"/>
                                            <p:tgtEl>
                                              <p:spTgt spid="26"/>
                                            </p:tgtEl>
                                          </p:cBhvr>
                                        </p:animEffect>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250"/>
                                            <p:tgtEl>
                                              <p:spTgt spid="28"/>
                                            </p:tgtEl>
                                          </p:cBhvr>
                                        </p:animEffect>
                                      </p:childTnLst>
                                    </p:cTn>
                                  </p:par>
                                </p:childTnLst>
                              </p:cTn>
                            </p:par>
                            <p:par>
                              <p:cTn id="25" fill="hold">
                                <p:stCondLst>
                                  <p:cond delay="1750"/>
                                </p:stCondLst>
                                <p:childTnLst>
                                  <p:par>
                                    <p:cTn id="26" presetID="10" presetClass="entr" presetSubtype="0" fill="hold" nodeType="after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fade">
                                          <p:cBhvr>
                                            <p:cTn id="28" dur="250"/>
                                            <p:tgtEl>
                                              <p:spTgt spid="35"/>
                                            </p:tgtEl>
                                          </p:cBhvr>
                                        </p:animEffect>
                                      </p:childTnLst>
                                    </p:cTn>
                                  </p:par>
                                </p:childTnLst>
                              </p:cTn>
                            </p:par>
                            <p:par>
                              <p:cTn id="29" fill="hold">
                                <p:stCondLst>
                                  <p:cond delay="2000"/>
                                </p:stCondLst>
                                <p:childTnLst>
                                  <p:par>
                                    <p:cTn id="30" presetID="10" presetClass="entr" presetSubtype="0" fill="hold"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fade">
                                          <p:cBhvr>
                                            <p:cTn id="32" dur="250"/>
                                            <p:tgtEl>
                                              <p:spTgt spid="31"/>
                                            </p:tgtEl>
                                          </p:cBhvr>
                                        </p:animEffect>
                                      </p:childTnLst>
                                    </p:cTn>
                                  </p:par>
                                </p:childTnLst>
                              </p:cTn>
                            </p:par>
                            <p:par>
                              <p:cTn id="33" fill="hold">
                                <p:stCondLst>
                                  <p:cond delay="2250"/>
                                </p:stCondLst>
                                <p:childTnLst>
                                  <p:par>
                                    <p:cTn id="34" presetID="10" presetClass="entr" presetSubtype="0" fill="hold" nodeType="afterEffect">
                                      <p:stCondLst>
                                        <p:cond delay="0"/>
                                      </p:stCondLst>
                                      <p:childTnLst>
                                        <p:set>
                                          <p:cBhvr>
                                            <p:cTn id="35" dur="1" fill="hold">
                                              <p:stCondLst>
                                                <p:cond delay="0"/>
                                              </p:stCondLst>
                                            </p:cTn>
                                            <p:tgtEl>
                                              <p:spTgt spid="34"/>
                                            </p:tgtEl>
                                            <p:attrNameLst>
                                              <p:attrName>style.visibility</p:attrName>
                                            </p:attrNameLst>
                                          </p:cBhvr>
                                          <p:to>
                                            <p:strVal val="visible"/>
                                          </p:to>
                                        </p:set>
                                        <p:animEffect transition="in" filter="fade">
                                          <p:cBhvr>
                                            <p:cTn id="36" dur="250"/>
                                            <p:tgtEl>
                                              <p:spTgt spid="34"/>
                                            </p:tgtEl>
                                          </p:cBhvr>
                                        </p:animEffect>
                                      </p:childTnLst>
                                    </p:cTn>
                                  </p:par>
                                </p:childTnLst>
                              </p:cTn>
                            </p:par>
                            <p:par>
                              <p:cTn id="37" fill="hold">
                                <p:stCondLst>
                                  <p:cond delay="2500"/>
                                </p:stCondLst>
                                <p:childTnLst>
                                  <p:par>
                                    <p:cTn id="38" presetID="10" presetClass="entr" presetSubtype="0" fill="hold" grpId="0" nodeType="after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fade">
                                          <p:cBhvr>
                                            <p:cTn id="40" dur="250"/>
                                            <p:tgtEl>
                                              <p:spTgt spid="27"/>
                                            </p:tgtEl>
                                          </p:cBhvr>
                                        </p:animEffect>
                                      </p:childTnLst>
                                    </p:cTn>
                                  </p:par>
                                </p:childTnLst>
                              </p:cTn>
                            </p:par>
                            <p:par>
                              <p:cTn id="41" fill="hold">
                                <p:stCondLst>
                                  <p:cond delay="2750"/>
                                </p:stCondLst>
                                <p:childTnLst>
                                  <p:par>
                                    <p:cTn id="42" presetID="22" presetClass="entr" presetSubtype="8" fill="hold" grpId="0" nodeType="afterEffect">
                                      <p:stCondLst>
                                        <p:cond delay="0"/>
                                      </p:stCondLst>
                                      <p:childTnLst>
                                        <p:set>
                                          <p:cBhvr>
                                            <p:cTn id="43" dur="1" fill="hold">
                                              <p:stCondLst>
                                                <p:cond delay="0"/>
                                              </p:stCondLst>
                                            </p:cTn>
                                            <p:tgtEl>
                                              <p:spTgt spid="36"/>
                                            </p:tgtEl>
                                            <p:attrNameLst>
                                              <p:attrName>style.visibility</p:attrName>
                                            </p:attrNameLst>
                                          </p:cBhvr>
                                          <p:to>
                                            <p:strVal val="visible"/>
                                          </p:to>
                                        </p:set>
                                        <p:animEffect transition="in" filter="wipe(left)">
                                          <p:cBhvr>
                                            <p:cTn id="44" dur="75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p:bldP spid="25" grpId="0" animBg="1"/>
          <p:bldP spid="26" grpId="0" animBg="1"/>
          <p:bldP spid="27" grpId="0" animBg="1"/>
          <p:bldP spid="3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4"/>
                                            </p:tgtEl>
                                            <p:attrNameLst>
                                              <p:attrName>style.visibility</p:attrName>
                                            </p:attrNameLst>
                                          </p:cBhvr>
                                          <p:to>
                                            <p:strVal val="visible"/>
                                          </p:to>
                                        </p:set>
                                        <p:animEffect transition="in" filter="fade">
                                          <p:cBhvr>
                                            <p:cTn id="7" dur="500"/>
                                            <p:tgtEl>
                                              <p:spTgt spid="94"/>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ppt_x"/>
                                              </p:val>
                                            </p:tav>
                                            <p:tav tm="100000">
                                              <p:val>
                                                <p:strVal val="#ppt_x"/>
                                              </p:val>
                                            </p:tav>
                                          </p:tavLst>
                                        </p:anim>
                                        <p:anim calcmode="lin" valueType="num">
                                          <p:cBhvr additive="base">
                                            <p:cTn id="12" dur="500" fill="hold"/>
                                            <p:tgtEl>
                                              <p:spTgt spid="24"/>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250"/>
                                            <p:tgtEl>
                                              <p:spTgt spid="25"/>
                                            </p:tgtEl>
                                          </p:cBhvr>
                                        </p:animEffect>
                                      </p:childTnLst>
                                    </p:cTn>
                                  </p:par>
                                </p:childTnLst>
                              </p:cTn>
                            </p:par>
                            <p:par>
                              <p:cTn id="17" fill="hold">
                                <p:stCondLst>
                                  <p:cond delay="1250"/>
                                </p:stCondLst>
                                <p:childTnLst>
                                  <p:par>
                                    <p:cTn id="18" presetID="10" presetClass="entr" presetSubtype="0" fill="hold" grpId="0" nodeType="after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fade">
                                          <p:cBhvr>
                                            <p:cTn id="20" dur="250"/>
                                            <p:tgtEl>
                                              <p:spTgt spid="26"/>
                                            </p:tgtEl>
                                          </p:cBhvr>
                                        </p:animEffect>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250"/>
                                            <p:tgtEl>
                                              <p:spTgt spid="28"/>
                                            </p:tgtEl>
                                          </p:cBhvr>
                                        </p:animEffect>
                                      </p:childTnLst>
                                    </p:cTn>
                                  </p:par>
                                </p:childTnLst>
                              </p:cTn>
                            </p:par>
                            <p:par>
                              <p:cTn id="25" fill="hold">
                                <p:stCondLst>
                                  <p:cond delay="1750"/>
                                </p:stCondLst>
                                <p:childTnLst>
                                  <p:par>
                                    <p:cTn id="26" presetID="10" presetClass="entr" presetSubtype="0" fill="hold" nodeType="after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fade">
                                          <p:cBhvr>
                                            <p:cTn id="28" dur="250"/>
                                            <p:tgtEl>
                                              <p:spTgt spid="35"/>
                                            </p:tgtEl>
                                          </p:cBhvr>
                                        </p:animEffect>
                                      </p:childTnLst>
                                    </p:cTn>
                                  </p:par>
                                </p:childTnLst>
                              </p:cTn>
                            </p:par>
                            <p:par>
                              <p:cTn id="29" fill="hold">
                                <p:stCondLst>
                                  <p:cond delay="2000"/>
                                </p:stCondLst>
                                <p:childTnLst>
                                  <p:par>
                                    <p:cTn id="30" presetID="10" presetClass="entr" presetSubtype="0" fill="hold"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fade">
                                          <p:cBhvr>
                                            <p:cTn id="32" dur="250"/>
                                            <p:tgtEl>
                                              <p:spTgt spid="31"/>
                                            </p:tgtEl>
                                          </p:cBhvr>
                                        </p:animEffect>
                                      </p:childTnLst>
                                    </p:cTn>
                                  </p:par>
                                </p:childTnLst>
                              </p:cTn>
                            </p:par>
                            <p:par>
                              <p:cTn id="33" fill="hold">
                                <p:stCondLst>
                                  <p:cond delay="2250"/>
                                </p:stCondLst>
                                <p:childTnLst>
                                  <p:par>
                                    <p:cTn id="34" presetID="10" presetClass="entr" presetSubtype="0" fill="hold" nodeType="afterEffect">
                                      <p:stCondLst>
                                        <p:cond delay="0"/>
                                      </p:stCondLst>
                                      <p:childTnLst>
                                        <p:set>
                                          <p:cBhvr>
                                            <p:cTn id="35" dur="1" fill="hold">
                                              <p:stCondLst>
                                                <p:cond delay="0"/>
                                              </p:stCondLst>
                                            </p:cTn>
                                            <p:tgtEl>
                                              <p:spTgt spid="34"/>
                                            </p:tgtEl>
                                            <p:attrNameLst>
                                              <p:attrName>style.visibility</p:attrName>
                                            </p:attrNameLst>
                                          </p:cBhvr>
                                          <p:to>
                                            <p:strVal val="visible"/>
                                          </p:to>
                                        </p:set>
                                        <p:animEffect transition="in" filter="fade">
                                          <p:cBhvr>
                                            <p:cTn id="36" dur="250"/>
                                            <p:tgtEl>
                                              <p:spTgt spid="34"/>
                                            </p:tgtEl>
                                          </p:cBhvr>
                                        </p:animEffect>
                                      </p:childTnLst>
                                    </p:cTn>
                                  </p:par>
                                </p:childTnLst>
                              </p:cTn>
                            </p:par>
                            <p:par>
                              <p:cTn id="37" fill="hold">
                                <p:stCondLst>
                                  <p:cond delay="2500"/>
                                </p:stCondLst>
                                <p:childTnLst>
                                  <p:par>
                                    <p:cTn id="38" presetID="10" presetClass="entr" presetSubtype="0" fill="hold" grpId="0" nodeType="after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fade">
                                          <p:cBhvr>
                                            <p:cTn id="40" dur="250"/>
                                            <p:tgtEl>
                                              <p:spTgt spid="27"/>
                                            </p:tgtEl>
                                          </p:cBhvr>
                                        </p:animEffect>
                                      </p:childTnLst>
                                    </p:cTn>
                                  </p:par>
                                </p:childTnLst>
                              </p:cTn>
                            </p:par>
                            <p:par>
                              <p:cTn id="41" fill="hold">
                                <p:stCondLst>
                                  <p:cond delay="2750"/>
                                </p:stCondLst>
                                <p:childTnLst>
                                  <p:par>
                                    <p:cTn id="42" presetID="22" presetClass="entr" presetSubtype="8" fill="hold" grpId="0" nodeType="afterEffect">
                                      <p:stCondLst>
                                        <p:cond delay="0"/>
                                      </p:stCondLst>
                                      <p:childTnLst>
                                        <p:set>
                                          <p:cBhvr>
                                            <p:cTn id="43" dur="1" fill="hold">
                                              <p:stCondLst>
                                                <p:cond delay="0"/>
                                              </p:stCondLst>
                                            </p:cTn>
                                            <p:tgtEl>
                                              <p:spTgt spid="36"/>
                                            </p:tgtEl>
                                            <p:attrNameLst>
                                              <p:attrName>style.visibility</p:attrName>
                                            </p:attrNameLst>
                                          </p:cBhvr>
                                          <p:to>
                                            <p:strVal val="visible"/>
                                          </p:to>
                                        </p:set>
                                        <p:animEffect transition="in" filter="wipe(left)">
                                          <p:cBhvr>
                                            <p:cTn id="44" dur="75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p:bldP spid="25" grpId="0" animBg="1"/>
          <p:bldP spid="26" grpId="0" animBg="1"/>
          <p:bldP spid="27" grpId="0" animBg="1"/>
          <p:bldP spid="36"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l"/>
            <a:r>
              <a:rPr lang="zh-CN" altLang="en-US" dirty="0"/>
              <a:t>成果展示</a:t>
            </a:r>
          </a:p>
        </p:txBody>
      </p:sp>
      <p:sp>
        <p:nvSpPr>
          <p:cNvPr id="94" name="TextBox 93"/>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
        <p:nvSpPr>
          <p:cNvPr id="17" name="Shape 6891"/>
          <p:cNvSpPr>
            <a:spLocks noChangeAspect="1"/>
          </p:cNvSpPr>
          <p:nvPr/>
        </p:nvSpPr>
        <p:spPr>
          <a:xfrm flipH="1">
            <a:off x="9413259" y="5225956"/>
            <a:ext cx="2128926" cy="2128603"/>
          </a:xfrm>
          <a:custGeom>
            <a:avLst/>
            <a:gdLst/>
            <a:ahLst/>
            <a:cxnLst>
              <a:cxn ang="0">
                <a:pos x="wd2" y="hd2"/>
              </a:cxn>
              <a:cxn ang="5400000">
                <a:pos x="wd2" y="hd2"/>
              </a:cxn>
              <a:cxn ang="10800000">
                <a:pos x="wd2" y="hd2"/>
              </a:cxn>
              <a:cxn ang="16200000">
                <a:pos x="wd2" y="hd2"/>
              </a:cxn>
            </a:cxnLst>
            <a:rect l="0" t="0" r="r" b="b"/>
            <a:pathLst>
              <a:path w="21600" h="21600" extrusionOk="0">
                <a:moveTo>
                  <a:pt x="13507" y="0"/>
                </a:moveTo>
                <a:cubicBezTo>
                  <a:pt x="0" y="0"/>
                  <a:pt x="0" y="0"/>
                  <a:pt x="0" y="0"/>
                </a:cubicBezTo>
                <a:cubicBezTo>
                  <a:pt x="0" y="13507"/>
                  <a:pt x="0" y="13507"/>
                  <a:pt x="0" y="13507"/>
                </a:cubicBezTo>
                <a:cubicBezTo>
                  <a:pt x="0" y="17978"/>
                  <a:pt x="3622" y="21600"/>
                  <a:pt x="8112" y="21600"/>
                </a:cubicBezTo>
                <a:cubicBezTo>
                  <a:pt x="21600" y="21600"/>
                  <a:pt x="21600" y="21600"/>
                  <a:pt x="21600" y="21600"/>
                </a:cubicBezTo>
                <a:cubicBezTo>
                  <a:pt x="21600" y="8112"/>
                  <a:pt x="21600" y="8112"/>
                  <a:pt x="21600" y="8112"/>
                </a:cubicBezTo>
                <a:cubicBezTo>
                  <a:pt x="21600" y="3622"/>
                  <a:pt x="17978" y="0"/>
                  <a:pt x="13507" y="0"/>
                </a:cubicBezTo>
                <a:close/>
              </a:path>
            </a:pathLst>
          </a:custGeom>
          <a:solidFill>
            <a:srgbClr val="E0E0E0">
              <a:alpha val="15000"/>
            </a:srgbClr>
          </a:solidFill>
          <a:ln>
            <a:round/>
          </a:ln>
        </p:spPr>
        <p:txBody>
          <a:bodyPr lIns="0" tIns="0" rIns="0" bIns="0"/>
          <a:lstStyle/>
          <a:p>
            <a:pPr lvl="0">
              <a:buClrTx/>
            </a:pPr>
            <a:endParaRPr sz="2471">
              <a:latin typeface="+mn-ea"/>
            </a:endParaRPr>
          </a:p>
        </p:txBody>
      </p:sp>
      <p:sp>
        <p:nvSpPr>
          <p:cNvPr id="18" name="Shape 6892"/>
          <p:cNvSpPr>
            <a:spLocks noChangeAspect="1"/>
          </p:cNvSpPr>
          <p:nvPr/>
        </p:nvSpPr>
        <p:spPr>
          <a:xfrm flipH="1">
            <a:off x="9064881" y="2181885"/>
            <a:ext cx="779064" cy="778943"/>
          </a:xfrm>
          <a:custGeom>
            <a:avLst/>
            <a:gdLst/>
            <a:ahLst/>
            <a:cxnLst>
              <a:cxn ang="0">
                <a:pos x="wd2" y="hd2"/>
              </a:cxn>
              <a:cxn ang="5400000">
                <a:pos x="wd2" y="hd2"/>
              </a:cxn>
              <a:cxn ang="10800000">
                <a:pos x="wd2" y="hd2"/>
              </a:cxn>
              <a:cxn ang="16200000">
                <a:pos x="wd2" y="hd2"/>
              </a:cxn>
            </a:cxnLst>
            <a:rect l="0" t="0" r="r" b="b"/>
            <a:pathLst>
              <a:path w="21600" h="21600" extrusionOk="0">
                <a:moveTo>
                  <a:pt x="13507" y="0"/>
                </a:moveTo>
                <a:cubicBezTo>
                  <a:pt x="0" y="0"/>
                  <a:pt x="0" y="0"/>
                  <a:pt x="0" y="0"/>
                </a:cubicBezTo>
                <a:cubicBezTo>
                  <a:pt x="0" y="13507"/>
                  <a:pt x="0" y="13507"/>
                  <a:pt x="0" y="13507"/>
                </a:cubicBezTo>
                <a:cubicBezTo>
                  <a:pt x="0" y="17978"/>
                  <a:pt x="3622" y="21600"/>
                  <a:pt x="8112" y="21600"/>
                </a:cubicBezTo>
                <a:cubicBezTo>
                  <a:pt x="21600" y="21600"/>
                  <a:pt x="21600" y="21600"/>
                  <a:pt x="21600" y="21600"/>
                </a:cubicBezTo>
                <a:cubicBezTo>
                  <a:pt x="21600" y="8112"/>
                  <a:pt x="21600" y="8112"/>
                  <a:pt x="21600" y="8112"/>
                </a:cubicBezTo>
                <a:cubicBezTo>
                  <a:pt x="21600" y="3622"/>
                  <a:pt x="17978" y="0"/>
                  <a:pt x="13507" y="0"/>
                </a:cubicBezTo>
                <a:close/>
              </a:path>
            </a:pathLst>
          </a:custGeom>
          <a:solidFill>
            <a:srgbClr val="E0E0E0">
              <a:alpha val="15000"/>
            </a:srgbClr>
          </a:solidFill>
          <a:ln>
            <a:round/>
          </a:ln>
        </p:spPr>
        <p:txBody>
          <a:bodyPr lIns="0" tIns="0" rIns="0" bIns="0"/>
          <a:lstStyle/>
          <a:p>
            <a:pPr lvl="0">
              <a:buClrTx/>
            </a:pPr>
            <a:endParaRPr sz="2471">
              <a:latin typeface="+mn-ea"/>
            </a:endParaRPr>
          </a:p>
        </p:txBody>
      </p:sp>
      <p:sp>
        <p:nvSpPr>
          <p:cNvPr id="19" name="Shape 6914"/>
          <p:cNvSpPr>
            <a:spLocks noChangeAspect="1"/>
          </p:cNvSpPr>
          <p:nvPr/>
        </p:nvSpPr>
        <p:spPr>
          <a:xfrm>
            <a:off x="4766394" y="2011997"/>
            <a:ext cx="2805233" cy="2549453"/>
          </a:xfrm>
          <a:custGeom>
            <a:avLst/>
            <a:gdLst/>
            <a:ahLst/>
            <a:cxnLst>
              <a:cxn ang="0">
                <a:pos x="wd2" y="hd2"/>
              </a:cxn>
              <a:cxn ang="5400000">
                <a:pos x="wd2" y="hd2"/>
              </a:cxn>
              <a:cxn ang="10800000">
                <a:pos x="wd2" y="hd2"/>
              </a:cxn>
              <a:cxn ang="16200000">
                <a:pos x="wd2" y="hd2"/>
              </a:cxn>
            </a:cxnLst>
            <a:rect l="0" t="0" r="r" b="b"/>
            <a:pathLst>
              <a:path w="21600" h="21600" extrusionOk="0">
                <a:moveTo>
                  <a:pt x="3095" y="18391"/>
                </a:moveTo>
                <a:cubicBezTo>
                  <a:pt x="2131" y="18465"/>
                  <a:pt x="1144" y="18588"/>
                  <a:pt x="224" y="18761"/>
                </a:cubicBezTo>
                <a:cubicBezTo>
                  <a:pt x="90" y="19699"/>
                  <a:pt x="22" y="20637"/>
                  <a:pt x="0" y="21600"/>
                </a:cubicBezTo>
                <a:cubicBezTo>
                  <a:pt x="3701" y="21600"/>
                  <a:pt x="3701" y="21600"/>
                  <a:pt x="3701" y="21600"/>
                </a:cubicBezTo>
                <a:cubicBezTo>
                  <a:pt x="4060" y="20168"/>
                  <a:pt x="5249" y="19156"/>
                  <a:pt x="6639" y="19156"/>
                </a:cubicBezTo>
                <a:cubicBezTo>
                  <a:pt x="8030" y="19156"/>
                  <a:pt x="9219" y="20168"/>
                  <a:pt x="9600" y="21600"/>
                </a:cubicBezTo>
                <a:cubicBezTo>
                  <a:pt x="10273" y="21600"/>
                  <a:pt x="10273" y="21600"/>
                  <a:pt x="10273" y="21600"/>
                </a:cubicBezTo>
                <a:cubicBezTo>
                  <a:pt x="10295" y="20711"/>
                  <a:pt x="10430" y="19847"/>
                  <a:pt x="10654" y="18983"/>
                </a:cubicBezTo>
                <a:cubicBezTo>
                  <a:pt x="11125" y="17206"/>
                  <a:pt x="12045" y="15552"/>
                  <a:pt x="13279" y="14268"/>
                </a:cubicBezTo>
                <a:cubicBezTo>
                  <a:pt x="14467" y="12960"/>
                  <a:pt x="16015" y="12096"/>
                  <a:pt x="17675" y="11602"/>
                </a:cubicBezTo>
                <a:cubicBezTo>
                  <a:pt x="18258" y="11454"/>
                  <a:pt x="18841" y="11380"/>
                  <a:pt x="19447" y="11331"/>
                </a:cubicBezTo>
                <a:cubicBezTo>
                  <a:pt x="19447" y="9183"/>
                  <a:pt x="19447" y="9183"/>
                  <a:pt x="19447" y="9183"/>
                </a:cubicBezTo>
                <a:cubicBezTo>
                  <a:pt x="19828" y="9109"/>
                  <a:pt x="19828" y="9109"/>
                  <a:pt x="19828" y="9109"/>
                </a:cubicBezTo>
                <a:cubicBezTo>
                  <a:pt x="20860" y="8912"/>
                  <a:pt x="21600" y="7949"/>
                  <a:pt x="21600" y="6764"/>
                </a:cubicBezTo>
                <a:cubicBezTo>
                  <a:pt x="21600" y="5579"/>
                  <a:pt x="20860" y="4592"/>
                  <a:pt x="19828" y="4394"/>
                </a:cubicBezTo>
                <a:cubicBezTo>
                  <a:pt x="19447" y="4320"/>
                  <a:pt x="19447" y="4320"/>
                  <a:pt x="19447" y="4320"/>
                </a:cubicBezTo>
                <a:cubicBezTo>
                  <a:pt x="19447" y="0"/>
                  <a:pt x="19447" y="0"/>
                  <a:pt x="19447" y="0"/>
                </a:cubicBezTo>
                <a:cubicBezTo>
                  <a:pt x="18931" y="25"/>
                  <a:pt x="18437" y="49"/>
                  <a:pt x="17921" y="123"/>
                </a:cubicBezTo>
                <a:cubicBezTo>
                  <a:pt x="17720" y="1185"/>
                  <a:pt x="17563" y="2197"/>
                  <a:pt x="17450" y="3259"/>
                </a:cubicBezTo>
                <a:cubicBezTo>
                  <a:pt x="15880" y="3579"/>
                  <a:pt x="15880" y="3579"/>
                  <a:pt x="15880" y="3579"/>
                </a:cubicBezTo>
                <a:cubicBezTo>
                  <a:pt x="14355" y="4098"/>
                  <a:pt x="14355" y="4098"/>
                  <a:pt x="14355" y="4098"/>
                </a:cubicBezTo>
                <a:cubicBezTo>
                  <a:pt x="13817" y="3209"/>
                  <a:pt x="13234" y="2370"/>
                  <a:pt x="12628" y="1555"/>
                </a:cubicBezTo>
                <a:cubicBezTo>
                  <a:pt x="11080" y="2197"/>
                  <a:pt x="9622" y="3110"/>
                  <a:pt x="8277" y="4172"/>
                </a:cubicBezTo>
                <a:cubicBezTo>
                  <a:pt x="8568" y="5159"/>
                  <a:pt x="8905" y="6171"/>
                  <a:pt x="9286" y="7134"/>
                </a:cubicBezTo>
                <a:cubicBezTo>
                  <a:pt x="8882" y="7529"/>
                  <a:pt x="8456" y="7875"/>
                  <a:pt x="8075" y="8294"/>
                </a:cubicBezTo>
                <a:cubicBezTo>
                  <a:pt x="7716" y="8714"/>
                  <a:pt x="7312" y="9109"/>
                  <a:pt x="6976" y="9578"/>
                </a:cubicBezTo>
                <a:cubicBezTo>
                  <a:pt x="6123" y="9134"/>
                  <a:pt x="5226" y="8714"/>
                  <a:pt x="4329" y="8319"/>
                </a:cubicBezTo>
                <a:cubicBezTo>
                  <a:pt x="3297" y="9751"/>
                  <a:pt x="2422" y="11331"/>
                  <a:pt x="1750" y="12985"/>
                </a:cubicBezTo>
                <a:cubicBezTo>
                  <a:pt x="2490" y="13701"/>
                  <a:pt x="3230" y="14367"/>
                  <a:pt x="3993" y="15009"/>
                </a:cubicBezTo>
                <a:cubicBezTo>
                  <a:pt x="3746" y="15552"/>
                  <a:pt x="3634" y="16120"/>
                  <a:pt x="3454" y="16663"/>
                </a:cubicBezTo>
                <a:cubicBezTo>
                  <a:pt x="3275" y="17231"/>
                  <a:pt x="3207" y="17798"/>
                  <a:pt x="3095" y="18391"/>
                </a:cubicBezTo>
                <a:close/>
              </a:path>
            </a:pathLst>
          </a:custGeom>
          <a:solidFill>
            <a:schemeClr val="accent1"/>
          </a:solidFill>
          <a:ln>
            <a:round/>
          </a:ln>
        </p:spPr>
        <p:txBody>
          <a:bodyPr lIns="0" tIns="0" rIns="0" bIns="0"/>
          <a:lstStyle/>
          <a:p>
            <a:pPr defTabSz="444756">
              <a:defRPr sz="1200">
                <a:uFillTx/>
                <a:latin typeface="Helvetica"/>
                <a:ea typeface="Helvetica"/>
                <a:cs typeface="Helvetica"/>
                <a:sym typeface="Helvetica"/>
              </a:defRPr>
            </a:pPr>
            <a:endParaRPr sz="1235">
              <a:latin typeface="+mn-ea"/>
            </a:endParaRPr>
          </a:p>
        </p:txBody>
      </p:sp>
      <p:sp>
        <p:nvSpPr>
          <p:cNvPr id="20" name="Shape 6915"/>
          <p:cNvSpPr>
            <a:spLocks noChangeAspect="1"/>
          </p:cNvSpPr>
          <p:nvPr/>
        </p:nvSpPr>
        <p:spPr>
          <a:xfrm>
            <a:off x="7461626" y="2011996"/>
            <a:ext cx="2543764" cy="2829124"/>
          </a:xfrm>
          <a:custGeom>
            <a:avLst/>
            <a:gdLst/>
            <a:ahLst/>
            <a:cxnLst>
              <a:cxn ang="0">
                <a:pos x="wd2" y="hd2"/>
              </a:cxn>
              <a:cxn ang="5400000">
                <a:pos x="wd2" y="hd2"/>
              </a:cxn>
              <a:cxn ang="10800000">
                <a:pos x="wd2" y="hd2"/>
              </a:cxn>
              <a:cxn ang="16200000">
                <a:pos x="wd2" y="hd2"/>
              </a:cxn>
            </a:cxnLst>
            <a:rect l="0" t="0" r="r" b="b"/>
            <a:pathLst>
              <a:path w="21600" h="21600" extrusionOk="0">
                <a:moveTo>
                  <a:pt x="0" y="3181"/>
                </a:moveTo>
                <a:cubicBezTo>
                  <a:pt x="1410" y="3559"/>
                  <a:pt x="2375" y="4738"/>
                  <a:pt x="2375" y="6095"/>
                </a:cubicBezTo>
                <a:cubicBezTo>
                  <a:pt x="2375" y="7452"/>
                  <a:pt x="1410" y="8609"/>
                  <a:pt x="0" y="9009"/>
                </a:cubicBezTo>
                <a:cubicBezTo>
                  <a:pt x="0" y="10188"/>
                  <a:pt x="0" y="10188"/>
                  <a:pt x="0" y="10188"/>
                </a:cubicBezTo>
                <a:cubicBezTo>
                  <a:pt x="866" y="10233"/>
                  <a:pt x="1732" y="10344"/>
                  <a:pt x="2573" y="10566"/>
                </a:cubicBezTo>
                <a:cubicBezTo>
                  <a:pt x="4379" y="11034"/>
                  <a:pt x="6037" y="11946"/>
                  <a:pt x="7324" y="13169"/>
                </a:cubicBezTo>
                <a:cubicBezTo>
                  <a:pt x="8635" y="14370"/>
                  <a:pt x="9501" y="15883"/>
                  <a:pt x="9971" y="17529"/>
                </a:cubicBezTo>
                <a:cubicBezTo>
                  <a:pt x="10120" y="18130"/>
                  <a:pt x="10219" y="18753"/>
                  <a:pt x="10268" y="19375"/>
                </a:cubicBezTo>
                <a:cubicBezTo>
                  <a:pt x="12767" y="19375"/>
                  <a:pt x="12767" y="19375"/>
                  <a:pt x="12767" y="19375"/>
                </a:cubicBezTo>
                <a:cubicBezTo>
                  <a:pt x="12841" y="19754"/>
                  <a:pt x="12841" y="19754"/>
                  <a:pt x="12841" y="19754"/>
                </a:cubicBezTo>
                <a:cubicBezTo>
                  <a:pt x="13014" y="20821"/>
                  <a:pt x="14029" y="21600"/>
                  <a:pt x="15216" y="21600"/>
                </a:cubicBezTo>
                <a:cubicBezTo>
                  <a:pt x="16404" y="21600"/>
                  <a:pt x="17394" y="20821"/>
                  <a:pt x="17592" y="19776"/>
                </a:cubicBezTo>
                <a:cubicBezTo>
                  <a:pt x="17641" y="19375"/>
                  <a:pt x="17641" y="19375"/>
                  <a:pt x="17641" y="19375"/>
                </a:cubicBezTo>
                <a:cubicBezTo>
                  <a:pt x="21600" y="19375"/>
                  <a:pt x="21600" y="19375"/>
                  <a:pt x="21600" y="19375"/>
                </a:cubicBezTo>
                <a:cubicBezTo>
                  <a:pt x="21600" y="18842"/>
                  <a:pt x="21551" y="18308"/>
                  <a:pt x="21476" y="17774"/>
                </a:cubicBezTo>
                <a:cubicBezTo>
                  <a:pt x="20437" y="17596"/>
                  <a:pt x="19423" y="17418"/>
                  <a:pt x="18359" y="17307"/>
                </a:cubicBezTo>
                <a:cubicBezTo>
                  <a:pt x="18012" y="15750"/>
                  <a:pt x="18012" y="15750"/>
                  <a:pt x="18012" y="15750"/>
                </a:cubicBezTo>
                <a:cubicBezTo>
                  <a:pt x="17518" y="14237"/>
                  <a:pt x="17518" y="14237"/>
                  <a:pt x="17518" y="14237"/>
                </a:cubicBezTo>
                <a:cubicBezTo>
                  <a:pt x="18408" y="13703"/>
                  <a:pt x="19225" y="13125"/>
                  <a:pt x="20066" y="12524"/>
                </a:cubicBezTo>
                <a:cubicBezTo>
                  <a:pt x="19423" y="10989"/>
                  <a:pt x="18482" y="9543"/>
                  <a:pt x="17443" y="8208"/>
                </a:cubicBezTo>
                <a:cubicBezTo>
                  <a:pt x="16429" y="8498"/>
                  <a:pt x="15414" y="8854"/>
                  <a:pt x="14449" y="9209"/>
                </a:cubicBezTo>
                <a:cubicBezTo>
                  <a:pt x="14078" y="8809"/>
                  <a:pt x="13732" y="8386"/>
                  <a:pt x="13287" y="8008"/>
                </a:cubicBezTo>
                <a:cubicBezTo>
                  <a:pt x="12866" y="7652"/>
                  <a:pt x="12470" y="7252"/>
                  <a:pt x="12000" y="6918"/>
                </a:cubicBezTo>
                <a:cubicBezTo>
                  <a:pt x="12470" y="6073"/>
                  <a:pt x="12891" y="5183"/>
                  <a:pt x="13262" y="4293"/>
                </a:cubicBezTo>
                <a:cubicBezTo>
                  <a:pt x="11827" y="3270"/>
                  <a:pt x="10268" y="2402"/>
                  <a:pt x="8586" y="1735"/>
                </a:cubicBezTo>
                <a:cubicBezTo>
                  <a:pt x="7868" y="2469"/>
                  <a:pt x="7200" y="3203"/>
                  <a:pt x="6581" y="3960"/>
                </a:cubicBezTo>
                <a:cubicBezTo>
                  <a:pt x="6037" y="3737"/>
                  <a:pt x="5468" y="3604"/>
                  <a:pt x="4899" y="3426"/>
                </a:cubicBezTo>
                <a:cubicBezTo>
                  <a:pt x="4355" y="3270"/>
                  <a:pt x="3761" y="3181"/>
                  <a:pt x="3192" y="3070"/>
                </a:cubicBezTo>
                <a:cubicBezTo>
                  <a:pt x="3093" y="2113"/>
                  <a:pt x="2994" y="1135"/>
                  <a:pt x="2796" y="200"/>
                </a:cubicBezTo>
                <a:cubicBezTo>
                  <a:pt x="1880" y="111"/>
                  <a:pt x="940" y="22"/>
                  <a:pt x="0" y="0"/>
                </a:cubicBezTo>
                <a:lnTo>
                  <a:pt x="0" y="3181"/>
                </a:lnTo>
                <a:close/>
              </a:path>
            </a:pathLst>
          </a:custGeom>
          <a:solidFill>
            <a:schemeClr val="accent3"/>
          </a:solidFill>
          <a:ln>
            <a:round/>
          </a:ln>
        </p:spPr>
        <p:txBody>
          <a:bodyPr lIns="0" tIns="0" rIns="0" bIns="0"/>
          <a:lstStyle/>
          <a:p>
            <a:pPr defTabSz="444756">
              <a:defRPr sz="1200">
                <a:uFillTx/>
                <a:latin typeface="Helvetica"/>
                <a:ea typeface="Helvetica"/>
                <a:cs typeface="Helvetica"/>
                <a:sym typeface="Helvetica"/>
              </a:defRPr>
            </a:pPr>
            <a:endParaRPr sz="1235">
              <a:latin typeface="+mn-ea"/>
            </a:endParaRPr>
          </a:p>
        </p:txBody>
      </p:sp>
      <p:sp>
        <p:nvSpPr>
          <p:cNvPr id="21" name="Shape 6916"/>
          <p:cNvSpPr>
            <a:spLocks noChangeAspect="1"/>
          </p:cNvSpPr>
          <p:nvPr/>
        </p:nvSpPr>
        <p:spPr>
          <a:xfrm>
            <a:off x="4753377" y="4415345"/>
            <a:ext cx="2525520" cy="2806833"/>
          </a:xfrm>
          <a:custGeom>
            <a:avLst/>
            <a:gdLst/>
            <a:ahLst/>
            <a:cxnLst>
              <a:cxn ang="0">
                <a:pos x="wd2" y="hd2"/>
              </a:cxn>
              <a:cxn ang="5400000">
                <a:pos x="wd2" y="hd2"/>
              </a:cxn>
              <a:cxn ang="10800000">
                <a:pos x="wd2" y="hd2"/>
              </a:cxn>
              <a:cxn ang="16200000">
                <a:pos x="wd2" y="hd2"/>
              </a:cxn>
            </a:cxnLst>
            <a:rect l="0" t="0" r="r" b="b"/>
            <a:pathLst>
              <a:path w="21600" h="21600" extrusionOk="0">
                <a:moveTo>
                  <a:pt x="21600" y="18530"/>
                </a:moveTo>
                <a:cubicBezTo>
                  <a:pt x="20205" y="18127"/>
                  <a:pt x="19233" y="16984"/>
                  <a:pt x="19233" y="15595"/>
                </a:cubicBezTo>
                <a:cubicBezTo>
                  <a:pt x="19233" y="14228"/>
                  <a:pt x="20205" y="13063"/>
                  <a:pt x="21600" y="12682"/>
                </a:cubicBezTo>
                <a:cubicBezTo>
                  <a:pt x="21600" y="11338"/>
                  <a:pt x="21600" y="11338"/>
                  <a:pt x="21600" y="11338"/>
                </a:cubicBezTo>
                <a:cubicBezTo>
                  <a:pt x="20778" y="11293"/>
                  <a:pt x="19956" y="11181"/>
                  <a:pt x="19158" y="10957"/>
                </a:cubicBezTo>
                <a:cubicBezTo>
                  <a:pt x="17365" y="10486"/>
                  <a:pt x="15696" y="9590"/>
                  <a:pt x="14400" y="8358"/>
                </a:cubicBezTo>
                <a:cubicBezTo>
                  <a:pt x="13080" y="7148"/>
                  <a:pt x="12208" y="5602"/>
                  <a:pt x="11709" y="3966"/>
                </a:cubicBezTo>
                <a:cubicBezTo>
                  <a:pt x="11560" y="3383"/>
                  <a:pt x="11485" y="2801"/>
                  <a:pt x="11435" y="2218"/>
                </a:cubicBezTo>
                <a:cubicBezTo>
                  <a:pt x="9841" y="2218"/>
                  <a:pt x="9841" y="2218"/>
                  <a:pt x="9841" y="2218"/>
                </a:cubicBezTo>
                <a:cubicBezTo>
                  <a:pt x="9766" y="1837"/>
                  <a:pt x="9766" y="1837"/>
                  <a:pt x="9766" y="1837"/>
                </a:cubicBezTo>
                <a:cubicBezTo>
                  <a:pt x="9592" y="784"/>
                  <a:pt x="8570" y="0"/>
                  <a:pt x="7374" y="0"/>
                </a:cubicBezTo>
                <a:cubicBezTo>
                  <a:pt x="6179" y="0"/>
                  <a:pt x="5182" y="784"/>
                  <a:pt x="4983" y="1837"/>
                </a:cubicBezTo>
                <a:cubicBezTo>
                  <a:pt x="4933" y="2218"/>
                  <a:pt x="4933" y="2218"/>
                  <a:pt x="4933" y="2218"/>
                </a:cubicBezTo>
                <a:cubicBezTo>
                  <a:pt x="0" y="2218"/>
                  <a:pt x="0" y="2218"/>
                  <a:pt x="0" y="2218"/>
                </a:cubicBezTo>
                <a:cubicBezTo>
                  <a:pt x="25" y="2711"/>
                  <a:pt x="75" y="3204"/>
                  <a:pt x="125" y="3697"/>
                </a:cubicBezTo>
                <a:cubicBezTo>
                  <a:pt x="1196" y="3899"/>
                  <a:pt x="2217" y="4056"/>
                  <a:pt x="3289" y="4168"/>
                </a:cubicBezTo>
                <a:cubicBezTo>
                  <a:pt x="3612" y="5736"/>
                  <a:pt x="3612" y="5736"/>
                  <a:pt x="3612" y="5736"/>
                </a:cubicBezTo>
                <a:cubicBezTo>
                  <a:pt x="4111" y="7260"/>
                  <a:pt x="4111" y="7260"/>
                  <a:pt x="4111" y="7260"/>
                </a:cubicBezTo>
                <a:cubicBezTo>
                  <a:pt x="3239" y="7820"/>
                  <a:pt x="2392" y="8380"/>
                  <a:pt x="1570" y="8985"/>
                </a:cubicBezTo>
                <a:cubicBezTo>
                  <a:pt x="2217" y="10554"/>
                  <a:pt x="3139" y="11988"/>
                  <a:pt x="4210" y="13354"/>
                </a:cubicBezTo>
                <a:cubicBezTo>
                  <a:pt x="5207" y="13063"/>
                  <a:pt x="6228" y="12705"/>
                  <a:pt x="7200" y="12324"/>
                </a:cubicBezTo>
                <a:cubicBezTo>
                  <a:pt x="7599" y="12727"/>
                  <a:pt x="7947" y="13175"/>
                  <a:pt x="8371" y="13534"/>
                </a:cubicBezTo>
                <a:cubicBezTo>
                  <a:pt x="8794" y="13915"/>
                  <a:pt x="9193" y="14318"/>
                  <a:pt x="9666" y="14632"/>
                </a:cubicBezTo>
                <a:cubicBezTo>
                  <a:pt x="9218" y="15505"/>
                  <a:pt x="8794" y="16379"/>
                  <a:pt x="8421" y="17298"/>
                </a:cubicBezTo>
                <a:cubicBezTo>
                  <a:pt x="9841" y="18329"/>
                  <a:pt x="11435" y="19180"/>
                  <a:pt x="13104" y="19852"/>
                </a:cubicBezTo>
                <a:cubicBezTo>
                  <a:pt x="13827" y="19135"/>
                  <a:pt x="14500" y="18396"/>
                  <a:pt x="15147" y="17634"/>
                </a:cubicBezTo>
                <a:cubicBezTo>
                  <a:pt x="15671" y="17858"/>
                  <a:pt x="16269" y="17970"/>
                  <a:pt x="16817" y="18149"/>
                </a:cubicBezTo>
                <a:cubicBezTo>
                  <a:pt x="17390" y="18329"/>
                  <a:pt x="17963" y="18418"/>
                  <a:pt x="18561" y="18530"/>
                </a:cubicBezTo>
                <a:cubicBezTo>
                  <a:pt x="18635" y="19494"/>
                  <a:pt x="18760" y="20457"/>
                  <a:pt x="18934" y="21398"/>
                </a:cubicBezTo>
                <a:cubicBezTo>
                  <a:pt x="19806" y="21510"/>
                  <a:pt x="20703" y="21578"/>
                  <a:pt x="21600" y="21600"/>
                </a:cubicBezTo>
                <a:lnTo>
                  <a:pt x="21600" y="18530"/>
                </a:lnTo>
                <a:close/>
              </a:path>
            </a:pathLst>
          </a:custGeom>
          <a:solidFill>
            <a:schemeClr val="accent4"/>
          </a:solidFill>
          <a:ln>
            <a:round/>
          </a:ln>
        </p:spPr>
        <p:txBody>
          <a:bodyPr lIns="0" tIns="0" rIns="0" bIns="0"/>
          <a:lstStyle/>
          <a:p>
            <a:pPr defTabSz="444756">
              <a:defRPr sz="1200">
                <a:uFillTx/>
                <a:latin typeface="Helvetica"/>
                <a:ea typeface="Helvetica"/>
                <a:cs typeface="Helvetica"/>
                <a:sym typeface="Helvetica"/>
              </a:defRPr>
            </a:pPr>
            <a:endParaRPr sz="1235">
              <a:latin typeface="+mn-ea"/>
            </a:endParaRPr>
          </a:p>
        </p:txBody>
      </p:sp>
      <p:sp>
        <p:nvSpPr>
          <p:cNvPr id="22" name="Shape 6917"/>
          <p:cNvSpPr>
            <a:spLocks noChangeAspect="1"/>
          </p:cNvSpPr>
          <p:nvPr/>
        </p:nvSpPr>
        <p:spPr>
          <a:xfrm>
            <a:off x="7182759" y="4690962"/>
            <a:ext cx="2823475" cy="2531216"/>
          </a:xfrm>
          <a:custGeom>
            <a:avLst/>
            <a:gdLst/>
            <a:ahLst/>
            <a:cxnLst>
              <a:cxn ang="0">
                <a:pos x="wd2" y="hd2"/>
              </a:cxn>
              <a:cxn ang="5400000">
                <a:pos x="wd2" y="hd2"/>
              </a:cxn>
              <a:cxn ang="10800000">
                <a:pos x="wd2" y="hd2"/>
              </a:cxn>
              <a:cxn ang="16200000">
                <a:pos x="wd2" y="hd2"/>
              </a:cxn>
            </a:cxnLst>
            <a:rect l="0" t="0" r="r" b="b"/>
            <a:pathLst>
              <a:path w="21600" h="21600" extrusionOk="0">
                <a:moveTo>
                  <a:pt x="18546" y="3107"/>
                </a:moveTo>
                <a:cubicBezTo>
                  <a:pt x="19482" y="3008"/>
                  <a:pt x="20463" y="2908"/>
                  <a:pt x="21399" y="2734"/>
                </a:cubicBezTo>
                <a:cubicBezTo>
                  <a:pt x="21511" y="1814"/>
                  <a:pt x="21578" y="920"/>
                  <a:pt x="21600" y="0"/>
                </a:cubicBezTo>
                <a:cubicBezTo>
                  <a:pt x="18769" y="0"/>
                  <a:pt x="18769" y="0"/>
                  <a:pt x="18769" y="0"/>
                </a:cubicBezTo>
                <a:cubicBezTo>
                  <a:pt x="18412" y="1491"/>
                  <a:pt x="17231" y="2461"/>
                  <a:pt x="15849" y="2461"/>
                </a:cubicBezTo>
                <a:cubicBezTo>
                  <a:pt x="14467" y="2461"/>
                  <a:pt x="13285" y="1491"/>
                  <a:pt x="12907" y="0"/>
                </a:cubicBezTo>
                <a:cubicBezTo>
                  <a:pt x="11391" y="0"/>
                  <a:pt x="11391" y="0"/>
                  <a:pt x="11391" y="0"/>
                </a:cubicBezTo>
                <a:cubicBezTo>
                  <a:pt x="11346" y="845"/>
                  <a:pt x="11235" y="1665"/>
                  <a:pt x="11012" y="2486"/>
                </a:cubicBezTo>
                <a:cubicBezTo>
                  <a:pt x="10544" y="4300"/>
                  <a:pt x="9630" y="5941"/>
                  <a:pt x="8426" y="7258"/>
                </a:cubicBezTo>
                <a:cubicBezTo>
                  <a:pt x="7222" y="8575"/>
                  <a:pt x="5684" y="9445"/>
                  <a:pt x="4057" y="9942"/>
                </a:cubicBezTo>
                <a:cubicBezTo>
                  <a:pt x="3433" y="10092"/>
                  <a:pt x="2786" y="10191"/>
                  <a:pt x="2140" y="10216"/>
                </a:cubicBezTo>
                <a:cubicBezTo>
                  <a:pt x="2140" y="12503"/>
                  <a:pt x="2140" y="12503"/>
                  <a:pt x="2140" y="12503"/>
                </a:cubicBezTo>
                <a:cubicBezTo>
                  <a:pt x="1761" y="12577"/>
                  <a:pt x="1761" y="12577"/>
                  <a:pt x="1761" y="12577"/>
                </a:cubicBezTo>
                <a:cubicBezTo>
                  <a:pt x="736" y="12801"/>
                  <a:pt x="0" y="13770"/>
                  <a:pt x="0" y="14939"/>
                </a:cubicBezTo>
                <a:cubicBezTo>
                  <a:pt x="0" y="16132"/>
                  <a:pt x="736" y="17101"/>
                  <a:pt x="1761" y="17325"/>
                </a:cubicBezTo>
                <a:cubicBezTo>
                  <a:pt x="2140" y="17399"/>
                  <a:pt x="2140" y="17399"/>
                  <a:pt x="2140" y="17399"/>
                </a:cubicBezTo>
                <a:cubicBezTo>
                  <a:pt x="2140" y="21600"/>
                  <a:pt x="2140" y="21600"/>
                  <a:pt x="2140" y="21600"/>
                </a:cubicBezTo>
                <a:cubicBezTo>
                  <a:pt x="2697" y="21600"/>
                  <a:pt x="3254" y="21550"/>
                  <a:pt x="3789" y="21476"/>
                </a:cubicBezTo>
                <a:cubicBezTo>
                  <a:pt x="3990" y="20432"/>
                  <a:pt x="4146" y="19413"/>
                  <a:pt x="4258" y="18344"/>
                </a:cubicBezTo>
                <a:cubicBezTo>
                  <a:pt x="5818" y="18021"/>
                  <a:pt x="5818" y="18021"/>
                  <a:pt x="5818" y="18021"/>
                </a:cubicBezTo>
                <a:cubicBezTo>
                  <a:pt x="7356" y="17499"/>
                  <a:pt x="7356" y="17499"/>
                  <a:pt x="7356" y="17499"/>
                </a:cubicBezTo>
                <a:cubicBezTo>
                  <a:pt x="7891" y="18394"/>
                  <a:pt x="8448" y="19214"/>
                  <a:pt x="9050" y="20059"/>
                </a:cubicBezTo>
                <a:cubicBezTo>
                  <a:pt x="10611" y="19413"/>
                  <a:pt x="12037" y="18468"/>
                  <a:pt x="13397" y="17424"/>
                </a:cubicBezTo>
                <a:cubicBezTo>
                  <a:pt x="13107" y="16405"/>
                  <a:pt x="12750" y="15386"/>
                  <a:pt x="12372" y="14417"/>
                </a:cubicBezTo>
                <a:cubicBezTo>
                  <a:pt x="12773" y="14044"/>
                  <a:pt x="13219" y="13696"/>
                  <a:pt x="13575" y="13248"/>
                </a:cubicBezTo>
                <a:cubicBezTo>
                  <a:pt x="13954" y="12826"/>
                  <a:pt x="14355" y="12453"/>
                  <a:pt x="14667" y="11981"/>
                </a:cubicBezTo>
                <a:cubicBezTo>
                  <a:pt x="15515" y="12428"/>
                  <a:pt x="16406" y="12826"/>
                  <a:pt x="17320" y="13223"/>
                </a:cubicBezTo>
                <a:cubicBezTo>
                  <a:pt x="18346" y="11782"/>
                  <a:pt x="19193" y="10216"/>
                  <a:pt x="19861" y="8526"/>
                </a:cubicBezTo>
                <a:cubicBezTo>
                  <a:pt x="19148" y="7805"/>
                  <a:pt x="18412" y="7134"/>
                  <a:pt x="17654" y="6512"/>
                </a:cubicBezTo>
                <a:cubicBezTo>
                  <a:pt x="17877" y="5965"/>
                  <a:pt x="17989" y="5394"/>
                  <a:pt x="18167" y="4822"/>
                </a:cubicBezTo>
                <a:cubicBezTo>
                  <a:pt x="18346" y="4275"/>
                  <a:pt x="18412" y="3679"/>
                  <a:pt x="18546" y="3107"/>
                </a:cubicBezTo>
                <a:close/>
              </a:path>
            </a:pathLst>
          </a:custGeom>
          <a:solidFill>
            <a:schemeClr val="accent2"/>
          </a:solidFill>
          <a:ln>
            <a:round/>
          </a:ln>
        </p:spPr>
        <p:txBody>
          <a:bodyPr lIns="0" tIns="0" rIns="0" bIns="0"/>
          <a:lstStyle/>
          <a:p>
            <a:pPr defTabSz="444756">
              <a:defRPr sz="1200">
                <a:uFillTx/>
                <a:latin typeface="Helvetica"/>
                <a:ea typeface="Helvetica"/>
                <a:cs typeface="Helvetica"/>
                <a:sym typeface="Helvetica"/>
              </a:defRPr>
            </a:pPr>
            <a:endParaRPr sz="1235">
              <a:latin typeface="+mn-ea"/>
            </a:endParaRPr>
          </a:p>
        </p:txBody>
      </p:sp>
      <p:sp>
        <p:nvSpPr>
          <p:cNvPr id="23" name="Shape 6926"/>
          <p:cNvSpPr>
            <a:spLocks noChangeAspect="1"/>
          </p:cNvSpPr>
          <p:nvPr/>
        </p:nvSpPr>
        <p:spPr>
          <a:xfrm>
            <a:off x="3747116" y="2485795"/>
            <a:ext cx="2016161" cy="0"/>
          </a:xfrm>
          <a:prstGeom prst="line">
            <a:avLst/>
          </a:prstGeom>
          <a:ln w="6350">
            <a:solidFill>
              <a:schemeClr val="bg1">
                <a:lumMod val="65000"/>
              </a:schemeClr>
            </a:solidFill>
            <a:prstDash val="dash"/>
            <a:miter lim="400000"/>
            <a:headEnd type="triangle"/>
          </a:ln>
        </p:spPr>
        <p:txBody>
          <a:bodyPr lIns="0" tIns="0" rIns="0" bIns="0"/>
          <a:lstStyle/>
          <a:p>
            <a:pPr defTabSz="444756">
              <a:defRPr sz="1200">
                <a:uFillTx/>
                <a:latin typeface="Helvetica"/>
                <a:ea typeface="Helvetica"/>
                <a:cs typeface="Helvetica"/>
                <a:sym typeface="Helvetica"/>
              </a:defRPr>
            </a:pPr>
            <a:endParaRPr sz="1235">
              <a:latin typeface="+mn-ea"/>
            </a:endParaRPr>
          </a:p>
        </p:txBody>
      </p:sp>
      <p:sp>
        <p:nvSpPr>
          <p:cNvPr id="37" name="Shape 6927"/>
          <p:cNvSpPr>
            <a:spLocks noChangeAspect="1"/>
          </p:cNvSpPr>
          <p:nvPr/>
        </p:nvSpPr>
        <p:spPr>
          <a:xfrm>
            <a:off x="3568886" y="5206491"/>
            <a:ext cx="1572347" cy="0"/>
          </a:xfrm>
          <a:prstGeom prst="line">
            <a:avLst/>
          </a:prstGeom>
          <a:ln w="6350">
            <a:solidFill>
              <a:schemeClr val="bg1">
                <a:lumMod val="65000"/>
              </a:schemeClr>
            </a:solidFill>
            <a:prstDash val="dash"/>
            <a:miter lim="400000"/>
            <a:headEnd type="triangle"/>
          </a:ln>
        </p:spPr>
        <p:txBody>
          <a:bodyPr lIns="0" tIns="0" rIns="0" bIns="0"/>
          <a:lstStyle/>
          <a:p>
            <a:pPr defTabSz="444756">
              <a:defRPr sz="1200">
                <a:uFillTx/>
                <a:latin typeface="Helvetica"/>
                <a:ea typeface="Helvetica"/>
                <a:cs typeface="Helvetica"/>
                <a:sym typeface="Helvetica"/>
              </a:defRPr>
            </a:pPr>
            <a:endParaRPr sz="1235">
              <a:latin typeface="+mn-ea"/>
            </a:endParaRPr>
          </a:p>
        </p:txBody>
      </p:sp>
      <p:sp>
        <p:nvSpPr>
          <p:cNvPr id="38" name="Shape 6928"/>
          <p:cNvSpPr>
            <a:spLocks noChangeAspect="1"/>
          </p:cNvSpPr>
          <p:nvPr/>
        </p:nvSpPr>
        <p:spPr>
          <a:xfrm flipH="1">
            <a:off x="9042648" y="2535782"/>
            <a:ext cx="2005178" cy="0"/>
          </a:xfrm>
          <a:prstGeom prst="line">
            <a:avLst/>
          </a:prstGeom>
          <a:ln w="6350">
            <a:solidFill>
              <a:schemeClr val="bg1">
                <a:lumMod val="65000"/>
              </a:schemeClr>
            </a:solidFill>
            <a:prstDash val="dash"/>
            <a:miter lim="400000"/>
            <a:headEnd type="triangle"/>
          </a:ln>
        </p:spPr>
        <p:txBody>
          <a:bodyPr lIns="0" tIns="0" rIns="0" bIns="0"/>
          <a:lstStyle/>
          <a:p>
            <a:pPr defTabSz="444756">
              <a:defRPr sz="1200">
                <a:uFillTx/>
                <a:latin typeface="Helvetica"/>
                <a:ea typeface="Helvetica"/>
                <a:cs typeface="Helvetica"/>
                <a:sym typeface="Helvetica"/>
              </a:defRPr>
            </a:pPr>
            <a:endParaRPr sz="1235">
              <a:latin typeface="+mn-ea"/>
            </a:endParaRPr>
          </a:p>
        </p:txBody>
      </p:sp>
      <p:sp>
        <p:nvSpPr>
          <p:cNvPr id="39" name="Shape 6929"/>
          <p:cNvSpPr>
            <a:spLocks noChangeAspect="1"/>
          </p:cNvSpPr>
          <p:nvPr/>
        </p:nvSpPr>
        <p:spPr>
          <a:xfrm flipH="1">
            <a:off x="9535057" y="5258663"/>
            <a:ext cx="1512770" cy="2"/>
          </a:xfrm>
          <a:prstGeom prst="line">
            <a:avLst/>
          </a:prstGeom>
          <a:ln w="6350">
            <a:solidFill>
              <a:schemeClr val="bg1">
                <a:lumMod val="65000"/>
              </a:schemeClr>
            </a:solidFill>
            <a:prstDash val="dash"/>
            <a:miter lim="400000"/>
            <a:headEnd type="triangle"/>
          </a:ln>
        </p:spPr>
        <p:txBody>
          <a:bodyPr lIns="0" tIns="0" rIns="0" bIns="0"/>
          <a:lstStyle/>
          <a:p>
            <a:pPr defTabSz="444756">
              <a:defRPr sz="1200">
                <a:uFillTx/>
                <a:latin typeface="Helvetica"/>
                <a:ea typeface="Helvetica"/>
                <a:cs typeface="Helvetica"/>
                <a:sym typeface="Helvetica"/>
              </a:defRPr>
            </a:pPr>
            <a:endParaRPr sz="1235">
              <a:latin typeface="+mn-ea"/>
            </a:endParaRPr>
          </a:p>
        </p:txBody>
      </p:sp>
      <p:sp>
        <p:nvSpPr>
          <p:cNvPr id="40" name="Freeform 41"/>
          <p:cNvSpPr>
            <a:spLocks noChangeAspect="1" noEditPoints="1"/>
          </p:cNvSpPr>
          <p:nvPr/>
        </p:nvSpPr>
        <p:spPr bwMode="auto">
          <a:xfrm>
            <a:off x="6644200" y="3929439"/>
            <a:ext cx="1369948" cy="1246190"/>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accent5"/>
          </a:solidFill>
          <a:ln w="9525">
            <a:noFill/>
            <a:round/>
            <a:headEnd/>
            <a:tailEnd/>
          </a:ln>
        </p:spPr>
        <p:txBody>
          <a:bodyPr/>
          <a:lstStyle/>
          <a:p>
            <a:pPr>
              <a:defRPr/>
            </a:pPr>
            <a:endParaRPr lang="en-US" sz="2471" kern="0" dirty="0">
              <a:solidFill>
                <a:sysClr val="windowText" lastClr="000000"/>
              </a:solidFill>
              <a:latin typeface="微软雅黑" panose="020B0503020204020204" pitchFamily="34" charset="-122"/>
              <a:ea typeface="微软雅黑" panose="020B0503020204020204" pitchFamily="34" charset="-122"/>
            </a:endParaRPr>
          </a:p>
        </p:txBody>
      </p:sp>
      <p:sp>
        <p:nvSpPr>
          <p:cNvPr id="41" name="Content Placeholder 2"/>
          <p:cNvSpPr txBox="1">
            <a:spLocks noChangeAspect="1"/>
          </p:cNvSpPr>
          <p:nvPr/>
        </p:nvSpPr>
        <p:spPr>
          <a:xfrm>
            <a:off x="1185722" y="2011996"/>
            <a:ext cx="3557854" cy="1354889"/>
          </a:xfrm>
          <a:prstGeom prst="rect">
            <a:avLst/>
          </a:prstGeom>
        </p:spPr>
        <p:txBody>
          <a:bodyPr vert="horz" lIns="94124" tIns="47062" rIns="94124" bIns="47062"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r>
              <a:rPr lang="zh-CN" altLang="en-US" sz="2471" b="1" dirty="0">
                <a:solidFill>
                  <a:schemeClr val="accent1"/>
                </a:solidFill>
                <a:latin typeface="+mn-ea"/>
                <a:cs typeface="Arial" panose="020B0604020202020204" pitchFamily="34" charset="0"/>
              </a:rPr>
              <a:t>填加标题</a:t>
            </a:r>
            <a:endParaRPr lang="id-ID" sz="2471" b="1" dirty="0">
              <a:solidFill>
                <a:schemeClr val="accent1"/>
              </a:solidFill>
              <a:latin typeface="+mn-ea"/>
              <a:cs typeface="Arial" panose="020B0604020202020204" pitchFamily="34" charset="0"/>
            </a:endParaRPr>
          </a:p>
          <a:p>
            <a:pPr>
              <a:lnSpc>
                <a:spcPct val="120000"/>
              </a:lnSpc>
            </a:pPr>
            <a:r>
              <a:rPr lang="zh-CN" altLang="en-US" sz="1544" dirty="0">
                <a:solidFill>
                  <a:schemeClr val="tx1">
                    <a:lumMod val="50000"/>
                    <a:lumOff val="50000"/>
                  </a:schemeClr>
                </a:solidFill>
                <a:latin typeface="微软雅黑" pitchFamily="34" charset="-122"/>
                <a:ea typeface="微软雅黑" panose="020B0503020204020204" pitchFamily="34" charset="-122"/>
              </a:rPr>
              <a:t>单击添加文本单击添加文本单击添加文本单击添加文本单击添加文本单击添加文本</a:t>
            </a:r>
            <a:endParaRPr lang="en-US" altLang="zh-CN" sz="1544" dirty="0">
              <a:solidFill>
                <a:schemeClr val="tx1">
                  <a:lumMod val="50000"/>
                  <a:lumOff val="50000"/>
                </a:schemeClr>
              </a:solidFill>
              <a:latin typeface="微软雅黑" pitchFamily="34" charset="-122"/>
              <a:ea typeface="微软雅黑" panose="020B0503020204020204" pitchFamily="34" charset="-122"/>
            </a:endParaRPr>
          </a:p>
        </p:txBody>
      </p:sp>
      <p:sp>
        <p:nvSpPr>
          <p:cNvPr id="42" name="Content Placeholder 2"/>
          <p:cNvSpPr txBox="1">
            <a:spLocks noChangeAspect="1"/>
          </p:cNvSpPr>
          <p:nvPr/>
        </p:nvSpPr>
        <p:spPr>
          <a:xfrm>
            <a:off x="1185723" y="4716425"/>
            <a:ext cx="3505172" cy="1563984"/>
          </a:xfrm>
          <a:prstGeom prst="rect">
            <a:avLst/>
          </a:prstGeom>
        </p:spPr>
        <p:txBody>
          <a:bodyPr vert="horz" lIns="94124" tIns="47062" rIns="94124" bIns="47062"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r>
              <a:rPr lang="zh-CN" altLang="en-US" sz="2471" b="1" dirty="0">
                <a:solidFill>
                  <a:schemeClr val="accent4"/>
                </a:solidFill>
                <a:latin typeface="+mn-ea"/>
                <a:cs typeface="Arial" panose="020B0604020202020204" pitchFamily="34" charset="0"/>
              </a:rPr>
              <a:t>填加标题</a:t>
            </a:r>
            <a:endParaRPr lang="en-US" altLang="zh-CN" sz="2471" b="1" dirty="0">
              <a:solidFill>
                <a:schemeClr val="accent4"/>
              </a:solidFill>
              <a:latin typeface="+mn-ea"/>
              <a:cs typeface="Arial" panose="020B0604020202020204" pitchFamily="34" charset="0"/>
            </a:endParaRPr>
          </a:p>
          <a:p>
            <a:pPr>
              <a:lnSpc>
                <a:spcPct val="120000"/>
              </a:lnSpc>
            </a:pPr>
            <a:r>
              <a:rPr lang="zh-CN" altLang="en-US" sz="1544" dirty="0">
                <a:solidFill>
                  <a:schemeClr val="tx1">
                    <a:lumMod val="50000"/>
                    <a:lumOff val="50000"/>
                  </a:schemeClr>
                </a:solidFill>
                <a:latin typeface="微软雅黑" pitchFamily="34" charset="-122"/>
                <a:ea typeface="微软雅黑" panose="020B0503020204020204" pitchFamily="34" charset="-122"/>
              </a:rPr>
              <a:t>单击添加文本单击添加文本单击添加文本单击添加文本单击添加文本单击添加文本</a:t>
            </a:r>
            <a:endParaRPr lang="en-US" altLang="zh-CN" sz="1544" dirty="0">
              <a:solidFill>
                <a:schemeClr val="tx1">
                  <a:lumMod val="50000"/>
                  <a:lumOff val="50000"/>
                </a:schemeClr>
              </a:solidFill>
              <a:latin typeface="微软雅黑" pitchFamily="34" charset="-122"/>
              <a:ea typeface="微软雅黑" panose="020B0503020204020204" pitchFamily="34" charset="-122"/>
            </a:endParaRPr>
          </a:p>
        </p:txBody>
      </p:sp>
      <p:sp>
        <p:nvSpPr>
          <p:cNvPr id="43" name="Content Placeholder 2"/>
          <p:cNvSpPr txBox="1">
            <a:spLocks noChangeAspect="1"/>
          </p:cNvSpPr>
          <p:nvPr/>
        </p:nvSpPr>
        <p:spPr>
          <a:xfrm>
            <a:off x="10021748" y="2050673"/>
            <a:ext cx="3319975" cy="1653548"/>
          </a:xfrm>
          <a:prstGeom prst="rect">
            <a:avLst/>
          </a:prstGeom>
        </p:spPr>
        <p:txBody>
          <a:bodyPr vert="horz" lIns="94124" tIns="47062" rIns="94124" bIns="47062"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2471" b="1" dirty="0">
                <a:solidFill>
                  <a:schemeClr val="accent3"/>
                </a:solidFill>
                <a:latin typeface="+mn-ea"/>
                <a:cs typeface="Arial" panose="020B0604020202020204" pitchFamily="34" charset="0"/>
              </a:rPr>
              <a:t>填加标题</a:t>
            </a:r>
            <a:endParaRPr lang="id-ID" sz="2471" b="1" dirty="0">
              <a:solidFill>
                <a:schemeClr val="accent3"/>
              </a:solidFill>
              <a:latin typeface="+mn-ea"/>
              <a:cs typeface="Arial" panose="020B0604020202020204" pitchFamily="34" charset="0"/>
            </a:endParaRPr>
          </a:p>
          <a:p>
            <a:pPr algn="l">
              <a:lnSpc>
                <a:spcPct val="120000"/>
              </a:lnSpc>
            </a:pPr>
            <a:r>
              <a:rPr lang="zh-CN" altLang="en-US" sz="1544" dirty="0">
                <a:solidFill>
                  <a:schemeClr val="tx1">
                    <a:lumMod val="50000"/>
                    <a:lumOff val="50000"/>
                  </a:schemeClr>
                </a:solidFill>
                <a:latin typeface="微软雅黑" pitchFamily="34" charset="-122"/>
                <a:ea typeface="微软雅黑" panose="020B0503020204020204" pitchFamily="34" charset="-122"/>
              </a:rPr>
              <a:t>单击添加文本单击添加文本单击添加文本单击添加文本单击添加文本单击添加文本</a:t>
            </a:r>
            <a:endParaRPr lang="en-US" altLang="zh-CN" sz="1544" dirty="0">
              <a:solidFill>
                <a:schemeClr val="tx1">
                  <a:lumMod val="50000"/>
                  <a:lumOff val="50000"/>
                </a:schemeClr>
              </a:solidFill>
              <a:latin typeface="微软雅黑" pitchFamily="34" charset="-122"/>
              <a:ea typeface="微软雅黑" panose="020B0503020204020204" pitchFamily="34" charset="-122"/>
            </a:endParaRPr>
          </a:p>
        </p:txBody>
      </p:sp>
      <p:sp>
        <p:nvSpPr>
          <p:cNvPr id="44" name="Content Placeholder 2"/>
          <p:cNvSpPr txBox="1">
            <a:spLocks noChangeAspect="1"/>
          </p:cNvSpPr>
          <p:nvPr/>
        </p:nvSpPr>
        <p:spPr>
          <a:xfrm>
            <a:off x="10096883" y="4806022"/>
            <a:ext cx="3319912" cy="2543011"/>
          </a:xfrm>
          <a:prstGeom prst="rect">
            <a:avLst/>
          </a:prstGeom>
        </p:spPr>
        <p:txBody>
          <a:bodyPr vert="horz" lIns="94124" tIns="47062" rIns="94124" bIns="47062"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2471" b="1" dirty="0">
                <a:solidFill>
                  <a:schemeClr val="accent2"/>
                </a:solidFill>
                <a:latin typeface="+mn-ea"/>
                <a:cs typeface="Arial" panose="020B0604020202020204" pitchFamily="34" charset="0"/>
              </a:rPr>
              <a:t>填加标题</a:t>
            </a:r>
            <a:endParaRPr lang="en-US" altLang="zh-CN" sz="2471" b="1" dirty="0">
              <a:solidFill>
                <a:schemeClr val="accent2"/>
              </a:solidFill>
              <a:latin typeface="+mn-ea"/>
              <a:cs typeface="Arial" panose="020B0604020202020204" pitchFamily="34" charset="0"/>
            </a:endParaRPr>
          </a:p>
          <a:p>
            <a:pPr algn="l">
              <a:lnSpc>
                <a:spcPct val="120000"/>
              </a:lnSpc>
            </a:pPr>
            <a:r>
              <a:rPr lang="zh-CN" altLang="en-US" sz="1544" dirty="0">
                <a:solidFill>
                  <a:schemeClr val="tx1">
                    <a:lumMod val="50000"/>
                    <a:lumOff val="50000"/>
                  </a:schemeClr>
                </a:solidFill>
                <a:latin typeface="微软雅黑" pitchFamily="34" charset="-122"/>
                <a:ea typeface="微软雅黑" panose="020B0503020204020204" pitchFamily="34" charset="-122"/>
              </a:rPr>
              <a:t>单击添加文本单击添加文本单击添加文本单击添加文本单击添加文本单击添加文本</a:t>
            </a:r>
            <a:endParaRPr lang="en-US" altLang="zh-CN" sz="1544" dirty="0">
              <a:solidFill>
                <a:schemeClr val="tx1">
                  <a:lumMod val="50000"/>
                  <a:lumOff val="50000"/>
                </a:schemeClr>
              </a:solidFill>
              <a:latin typeface="微软雅黑" pitchFamily="34" charset="-122"/>
              <a:ea typeface="微软雅黑" panose="020B0503020204020204" pitchFamily="34" charset="-122"/>
            </a:endParaRPr>
          </a:p>
        </p:txBody>
      </p:sp>
    </p:spTree>
    <p:extLst>
      <p:ext uri="{BB962C8B-B14F-4D97-AF65-F5344CB8AC3E}">
        <p14:creationId xmlns:p14="http://schemas.microsoft.com/office/powerpoint/2010/main" val="3192026349"/>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4"/>
                                        </p:tgtEl>
                                        <p:attrNameLst>
                                          <p:attrName>style.visibility</p:attrName>
                                        </p:attrNameLst>
                                      </p:cBhvr>
                                      <p:to>
                                        <p:strVal val="visible"/>
                                      </p:to>
                                    </p:set>
                                    <p:animEffect transition="in" filter="fade">
                                      <p:cBhvr>
                                        <p:cTn id="7" dur="500"/>
                                        <p:tgtEl>
                                          <p:spTgt spid="94"/>
                                        </p:tgtEl>
                                      </p:cBhvr>
                                    </p:animEffect>
                                  </p:childTnLst>
                                </p:cTn>
                              </p:par>
                            </p:childTnLst>
                          </p:cTn>
                        </p:par>
                        <p:par>
                          <p:cTn id="8" fill="hold">
                            <p:stCondLst>
                              <p:cond delay="500"/>
                            </p:stCondLst>
                            <p:childTnLst>
                              <p:par>
                                <p:cTn id="9" presetID="45" presetClass="entr" presetSubtype="0" fill="hold" grpId="0" nodeType="after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fade">
                                      <p:cBhvr>
                                        <p:cTn id="11" dur="2000"/>
                                        <p:tgtEl>
                                          <p:spTgt spid="40"/>
                                        </p:tgtEl>
                                      </p:cBhvr>
                                    </p:animEffect>
                                    <p:anim calcmode="lin" valueType="num">
                                      <p:cBhvr>
                                        <p:cTn id="12" dur="2000" fill="hold"/>
                                        <p:tgtEl>
                                          <p:spTgt spid="40"/>
                                        </p:tgtEl>
                                        <p:attrNameLst>
                                          <p:attrName>ppt_w</p:attrName>
                                        </p:attrNameLst>
                                      </p:cBhvr>
                                      <p:tavLst>
                                        <p:tav tm="0" fmla="#ppt_w*sin(2.5*pi*$)">
                                          <p:val>
                                            <p:fltVal val="0"/>
                                          </p:val>
                                        </p:tav>
                                        <p:tav tm="100000">
                                          <p:val>
                                            <p:fltVal val="1"/>
                                          </p:val>
                                        </p:tav>
                                      </p:tavLst>
                                    </p:anim>
                                    <p:anim calcmode="lin" valueType="num">
                                      <p:cBhvr>
                                        <p:cTn id="13" dur="2000" fill="hold"/>
                                        <p:tgtEl>
                                          <p:spTgt spid="40"/>
                                        </p:tgtEl>
                                        <p:attrNameLst>
                                          <p:attrName>ppt_h</p:attrName>
                                        </p:attrNameLst>
                                      </p:cBhvr>
                                      <p:tavLst>
                                        <p:tav tm="0">
                                          <p:val>
                                            <p:strVal val="#ppt_h"/>
                                          </p:val>
                                        </p:tav>
                                        <p:tav tm="100000">
                                          <p:val>
                                            <p:strVal val="#ppt_h"/>
                                          </p:val>
                                        </p:tav>
                                      </p:tavLst>
                                    </p:anim>
                                  </p:childTnLst>
                                </p:cTn>
                              </p:par>
                              <p:par>
                                <p:cTn id="14" presetID="22" presetClass="entr" presetSubtype="8"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left)">
                                      <p:cBhvr>
                                        <p:cTn id="16" dur="500"/>
                                        <p:tgtEl>
                                          <p:spTgt spid="19"/>
                                        </p:tgtEl>
                                      </p:cBhvr>
                                    </p:animEffect>
                                  </p:childTnLst>
                                </p:cTn>
                              </p:par>
                              <p:par>
                                <p:cTn id="17" presetID="22" presetClass="entr" presetSubtype="1" fill="hold" grpId="0" nodeType="withEffect">
                                  <p:stCondLst>
                                    <p:cond delay="500"/>
                                  </p:stCondLst>
                                  <p:childTnLst>
                                    <p:set>
                                      <p:cBhvr>
                                        <p:cTn id="18" dur="1" fill="hold">
                                          <p:stCondLst>
                                            <p:cond delay="0"/>
                                          </p:stCondLst>
                                        </p:cTn>
                                        <p:tgtEl>
                                          <p:spTgt spid="20"/>
                                        </p:tgtEl>
                                        <p:attrNameLst>
                                          <p:attrName>style.visibility</p:attrName>
                                        </p:attrNameLst>
                                      </p:cBhvr>
                                      <p:to>
                                        <p:strVal val="visible"/>
                                      </p:to>
                                    </p:set>
                                    <p:animEffect transition="in" filter="wipe(up)">
                                      <p:cBhvr>
                                        <p:cTn id="19" dur="500"/>
                                        <p:tgtEl>
                                          <p:spTgt spid="20"/>
                                        </p:tgtEl>
                                      </p:cBhvr>
                                    </p:animEffect>
                                  </p:childTnLst>
                                </p:cTn>
                              </p:par>
                              <p:par>
                                <p:cTn id="20" presetID="22" presetClass="entr" presetSubtype="2" fill="hold" grpId="0" nodeType="withEffect">
                                  <p:stCondLst>
                                    <p:cond delay="1000"/>
                                  </p:stCondLst>
                                  <p:childTnLst>
                                    <p:set>
                                      <p:cBhvr>
                                        <p:cTn id="21" dur="1" fill="hold">
                                          <p:stCondLst>
                                            <p:cond delay="0"/>
                                          </p:stCondLst>
                                        </p:cTn>
                                        <p:tgtEl>
                                          <p:spTgt spid="22"/>
                                        </p:tgtEl>
                                        <p:attrNameLst>
                                          <p:attrName>style.visibility</p:attrName>
                                        </p:attrNameLst>
                                      </p:cBhvr>
                                      <p:to>
                                        <p:strVal val="visible"/>
                                      </p:to>
                                    </p:set>
                                    <p:animEffect transition="in" filter="wipe(right)">
                                      <p:cBhvr>
                                        <p:cTn id="22" dur="500"/>
                                        <p:tgtEl>
                                          <p:spTgt spid="22"/>
                                        </p:tgtEl>
                                      </p:cBhvr>
                                    </p:animEffect>
                                  </p:childTnLst>
                                </p:cTn>
                              </p:par>
                              <p:par>
                                <p:cTn id="23" presetID="22" presetClass="entr" presetSubtype="4" fill="hold" grpId="0" nodeType="withEffect">
                                  <p:stCondLst>
                                    <p:cond delay="1500"/>
                                  </p:stCondLst>
                                  <p:childTnLst>
                                    <p:set>
                                      <p:cBhvr>
                                        <p:cTn id="24" dur="1" fill="hold">
                                          <p:stCondLst>
                                            <p:cond delay="0"/>
                                          </p:stCondLst>
                                        </p:cTn>
                                        <p:tgtEl>
                                          <p:spTgt spid="21"/>
                                        </p:tgtEl>
                                        <p:attrNameLst>
                                          <p:attrName>style.visibility</p:attrName>
                                        </p:attrNameLst>
                                      </p:cBhvr>
                                      <p:to>
                                        <p:strVal val="visible"/>
                                      </p:to>
                                    </p:set>
                                    <p:animEffect transition="in" filter="wipe(down)">
                                      <p:cBhvr>
                                        <p:cTn id="25" dur="500"/>
                                        <p:tgtEl>
                                          <p:spTgt spid="21"/>
                                        </p:tgtEl>
                                      </p:cBhvr>
                                    </p:animEffect>
                                  </p:childTnLst>
                                </p:cTn>
                              </p:par>
                            </p:childTnLst>
                          </p:cTn>
                        </p:par>
                        <p:par>
                          <p:cTn id="26" fill="hold">
                            <p:stCondLst>
                              <p:cond delay="2500"/>
                            </p:stCondLst>
                            <p:childTnLst>
                              <p:par>
                                <p:cTn id="27" presetID="22" presetClass="entr" presetSubtype="2" fill="hold" grpId="0" nodeType="after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wipe(right)">
                                      <p:cBhvr>
                                        <p:cTn id="29" dur="500"/>
                                        <p:tgtEl>
                                          <p:spTgt spid="23"/>
                                        </p:tgtEl>
                                      </p:cBhvr>
                                    </p:animEffect>
                                  </p:childTnLst>
                                </p:cTn>
                              </p:par>
                              <p:par>
                                <p:cTn id="30" presetID="22" presetClass="entr" presetSubtype="2" fill="hold" grpId="0" nodeType="withEffect">
                                  <p:stCondLst>
                                    <p:cond delay="0"/>
                                  </p:stCondLst>
                                  <p:childTnLst>
                                    <p:set>
                                      <p:cBhvr>
                                        <p:cTn id="31" dur="1" fill="hold">
                                          <p:stCondLst>
                                            <p:cond delay="0"/>
                                          </p:stCondLst>
                                        </p:cTn>
                                        <p:tgtEl>
                                          <p:spTgt spid="37"/>
                                        </p:tgtEl>
                                        <p:attrNameLst>
                                          <p:attrName>style.visibility</p:attrName>
                                        </p:attrNameLst>
                                      </p:cBhvr>
                                      <p:to>
                                        <p:strVal val="visible"/>
                                      </p:to>
                                    </p:set>
                                    <p:animEffect transition="in" filter="wipe(right)">
                                      <p:cBhvr>
                                        <p:cTn id="32" dur="500"/>
                                        <p:tgtEl>
                                          <p:spTgt spid="37"/>
                                        </p:tgtEl>
                                      </p:cBhvr>
                                    </p:animEffect>
                                  </p:childTnLst>
                                </p:cTn>
                              </p:par>
                            </p:childTnLst>
                          </p:cTn>
                        </p:par>
                        <p:par>
                          <p:cTn id="33" fill="hold">
                            <p:stCondLst>
                              <p:cond delay="3000"/>
                            </p:stCondLst>
                            <p:childTnLst>
                              <p:par>
                                <p:cTn id="34" presetID="42" presetClass="entr" presetSubtype="0" fill="hold" grpId="0" nodeType="afterEffect">
                                  <p:stCondLst>
                                    <p:cond delay="0"/>
                                  </p:stCondLst>
                                  <p:childTnLst>
                                    <p:set>
                                      <p:cBhvr>
                                        <p:cTn id="35" dur="1" fill="hold">
                                          <p:stCondLst>
                                            <p:cond delay="0"/>
                                          </p:stCondLst>
                                        </p:cTn>
                                        <p:tgtEl>
                                          <p:spTgt spid="41"/>
                                        </p:tgtEl>
                                        <p:attrNameLst>
                                          <p:attrName>style.visibility</p:attrName>
                                        </p:attrNameLst>
                                      </p:cBhvr>
                                      <p:to>
                                        <p:strVal val="visible"/>
                                      </p:to>
                                    </p:set>
                                    <p:animEffect transition="in" filter="fade">
                                      <p:cBhvr>
                                        <p:cTn id="36" dur="1000"/>
                                        <p:tgtEl>
                                          <p:spTgt spid="41"/>
                                        </p:tgtEl>
                                      </p:cBhvr>
                                    </p:animEffect>
                                    <p:anim calcmode="lin" valueType="num">
                                      <p:cBhvr>
                                        <p:cTn id="37" dur="1000" fill="hold"/>
                                        <p:tgtEl>
                                          <p:spTgt spid="41"/>
                                        </p:tgtEl>
                                        <p:attrNameLst>
                                          <p:attrName>ppt_x</p:attrName>
                                        </p:attrNameLst>
                                      </p:cBhvr>
                                      <p:tavLst>
                                        <p:tav tm="0">
                                          <p:val>
                                            <p:strVal val="#ppt_x"/>
                                          </p:val>
                                        </p:tav>
                                        <p:tav tm="100000">
                                          <p:val>
                                            <p:strVal val="#ppt_x"/>
                                          </p:val>
                                        </p:tav>
                                      </p:tavLst>
                                    </p:anim>
                                    <p:anim calcmode="lin" valueType="num">
                                      <p:cBhvr>
                                        <p:cTn id="38" dur="1000" fill="hold"/>
                                        <p:tgtEl>
                                          <p:spTgt spid="41"/>
                                        </p:tgtEl>
                                        <p:attrNameLst>
                                          <p:attrName>ppt_y</p:attrName>
                                        </p:attrNameLst>
                                      </p:cBhvr>
                                      <p:tavLst>
                                        <p:tav tm="0">
                                          <p:val>
                                            <p:strVal val="#ppt_y+.1"/>
                                          </p:val>
                                        </p:tav>
                                        <p:tav tm="100000">
                                          <p:val>
                                            <p:strVal val="#ppt_y"/>
                                          </p:val>
                                        </p:tav>
                                      </p:tavLst>
                                    </p:anim>
                                  </p:childTnLst>
                                </p:cTn>
                              </p:par>
                            </p:childTnLst>
                          </p:cTn>
                        </p:par>
                        <p:par>
                          <p:cTn id="39" fill="hold">
                            <p:stCondLst>
                              <p:cond delay="4000"/>
                            </p:stCondLst>
                            <p:childTnLst>
                              <p:par>
                                <p:cTn id="40" presetID="22" presetClass="entr" presetSubtype="8" fill="hold" grpId="0" nodeType="afterEffect">
                                  <p:stCondLst>
                                    <p:cond delay="0"/>
                                  </p:stCondLst>
                                  <p:childTnLst>
                                    <p:set>
                                      <p:cBhvr>
                                        <p:cTn id="41" dur="1" fill="hold">
                                          <p:stCondLst>
                                            <p:cond delay="0"/>
                                          </p:stCondLst>
                                        </p:cTn>
                                        <p:tgtEl>
                                          <p:spTgt spid="38"/>
                                        </p:tgtEl>
                                        <p:attrNameLst>
                                          <p:attrName>style.visibility</p:attrName>
                                        </p:attrNameLst>
                                      </p:cBhvr>
                                      <p:to>
                                        <p:strVal val="visible"/>
                                      </p:to>
                                    </p:set>
                                    <p:animEffect transition="in" filter="wipe(left)">
                                      <p:cBhvr>
                                        <p:cTn id="42" dur="500"/>
                                        <p:tgtEl>
                                          <p:spTgt spid="38"/>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39"/>
                                        </p:tgtEl>
                                        <p:attrNameLst>
                                          <p:attrName>style.visibility</p:attrName>
                                        </p:attrNameLst>
                                      </p:cBhvr>
                                      <p:to>
                                        <p:strVal val="visible"/>
                                      </p:to>
                                    </p:set>
                                    <p:animEffect transition="in" filter="wipe(left)">
                                      <p:cBhvr>
                                        <p:cTn id="45" dur="500"/>
                                        <p:tgtEl>
                                          <p:spTgt spid="39"/>
                                        </p:tgtEl>
                                      </p:cBhvr>
                                    </p:animEffect>
                                  </p:childTnLst>
                                </p:cTn>
                              </p:par>
                            </p:childTnLst>
                          </p:cTn>
                        </p:par>
                        <p:par>
                          <p:cTn id="46" fill="hold">
                            <p:stCondLst>
                              <p:cond delay="4500"/>
                            </p:stCondLst>
                            <p:childTnLst>
                              <p:par>
                                <p:cTn id="47" presetID="42" presetClass="entr" presetSubtype="0" fill="hold" grpId="0" nodeType="afterEffect">
                                  <p:stCondLst>
                                    <p:cond delay="0"/>
                                  </p:stCondLst>
                                  <p:childTnLst>
                                    <p:set>
                                      <p:cBhvr>
                                        <p:cTn id="48" dur="1" fill="hold">
                                          <p:stCondLst>
                                            <p:cond delay="0"/>
                                          </p:stCondLst>
                                        </p:cTn>
                                        <p:tgtEl>
                                          <p:spTgt spid="42"/>
                                        </p:tgtEl>
                                        <p:attrNameLst>
                                          <p:attrName>style.visibility</p:attrName>
                                        </p:attrNameLst>
                                      </p:cBhvr>
                                      <p:to>
                                        <p:strVal val="visible"/>
                                      </p:to>
                                    </p:set>
                                    <p:animEffect transition="in" filter="fade">
                                      <p:cBhvr>
                                        <p:cTn id="49" dur="1000"/>
                                        <p:tgtEl>
                                          <p:spTgt spid="42"/>
                                        </p:tgtEl>
                                      </p:cBhvr>
                                    </p:animEffect>
                                    <p:anim calcmode="lin" valueType="num">
                                      <p:cBhvr>
                                        <p:cTn id="50" dur="1000" fill="hold"/>
                                        <p:tgtEl>
                                          <p:spTgt spid="42"/>
                                        </p:tgtEl>
                                        <p:attrNameLst>
                                          <p:attrName>ppt_x</p:attrName>
                                        </p:attrNameLst>
                                      </p:cBhvr>
                                      <p:tavLst>
                                        <p:tav tm="0">
                                          <p:val>
                                            <p:strVal val="#ppt_x"/>
                                          </p:val>
                                        </p:tav>
                                        <p:tav tm="100000">
                                          <p:val>
                                            <p:strVal val="#ppt_x"/>
                                          </p:val>
                                        </p:tav>
                                      </p:tavLst>
                                    </p:anim>
                                    <p:anim calcmode="lin" valueType="num">
                                      <p:cBhvr>
                                        <p:cTn id="51" dur="1000" fill="hold"/>
                                        <p:tgtEl>
                                          <p:spTgt spid="42"/>
                                        </p:tgtEl>
                                        <p:attrNameLst>
                                          <p:attrName>ppt_y</p:attrName>
                                        </p:attrNameLst>
                                      </p:cBhvr>
                                      <p:tavLst>
                                        <p:tav tm="0">
                                          <p:val>
                                            <p:strVal val="#ppt_y+.1"/>
                                          </p:val>
                                        </p:tav>
                                        <p:tav tm="100000">
                                          <p:val>
                                            <p:strVal val="#ppt_y"/>
                                          </p:val>
                                        </p:tav>
                                      </p:tavLst>
                                    </p:anim>
                                  </p:childTnLst>
                                </p:cTn>
                              </p:par>
                            </p:childTnLst>
                          </p:cTn>
                        </p:par>
                        <p:par>
                          <p:cTn id="52" fill="hold">
                            <p:stCondLst>
                              <p:cond delay="5500"/>
                            </p:stCondLst>
                            <p:childTnLst>
                              <p:par>
                                <p:cTn id="53" presetID="42" presetClass="entr" presetSubtype="0" fill="hold" grpId="0" nodeType="afterEffect">
                                  <p:stCondLst>
                                    <p:cond delay="0"/>
                                  </p:stCondLst>
                                  <p:childTnLst>
                                    <p:set>
                                      <p:cBhvr>
                                        <p:cTn id="54" dur="1" fill="hold">
                                          <p:stCondLst>
                                            <p:cond delay="0"/>
                                          </p:stCondLst>
                                        </p:cTn>
                                        <p:tgtEl>
                                          <p:spTgt spid="43"/>
                                        </p:tgtEl>
                                        <p:attrNameLst>
                                          <p:attrName>style.visibility</p:attrName>
                                        </p:attrNameLst>
                                      </p:cBhvr>
                                      <p:to>
                                        <p:strVal val="visible"/>
                                      </p:to>
                                    </p:set>
                                    <p:animEffect transition="in" filter="fade">
                                      <p:cBhvr>
                                        <p:cTn id="55" dur="1000"/>
                                        <p:tgtEl>
                                          <p:spTgt spid="43"/>
                                        </p:tgtEl>
                                      </p:cBhvr>
                                    </p:animEffect>
                                    <p:anim calcmode="lin" valueType="num">
                                      <p:cBhvr>
                                        <p:cTn id="56" dur="1000" fill="hold"/>
                                        <p:tgtEl>
                                          <p:spTgt spid="43"/>
                                        </p:tgtEl>
                                        <p:attrNameLst>
                                          <p:attrName>ppt_x</p:attrName>
                                        </p:attrNameLst>
                                      </p:cBhvr>
                                      <p:tavLst>
                                        <p:tav tm="0">
                                          <p:val>
                                            <p:strVal val="#ppt_x"/>
                                          </p:val>
                                        </p:tav>
                                        <p:tav tm="100000">
                                          <p:val>
                                            <p:strVal val="#ppt_x"/>
                                          </p:val>
                                        </p:tav>
                                      </p:tavLst>
                                    </p:anim>
                                    <p:anim calcmode="lin" valueType="num">
                                      <p:cBhvr>
                                        <p:cTn id="57" dur="1000" fill="hold"/>
                                        <p:tgtEl>
                                          <p:spTgt spid="43"/>
                                        </p:tgtEl>
                                        <p:attrNameLst>
                                          <p:attrName>ppt_y</p:attrName>
                                        </p:attrNameLst>
                                      </p:cBhvr>
                                      <p:tavLst>
                                        <p:tav tm="0">
                                          <p:val>
                                            <p:strVal val="#ppt_y+.1"/>
                                          </p:val>
                                        </p:tav>
                                        <p:tav tm="100000">
                                          <p:val>
                                            <p:strVal val="#ppt_y"/>
                                          </p:val>
                                        </p:tav>
                                      </p:tavLst>
                                    </p:anim>
                                  </p:childTnLst>
                                </p:cTn>
                              </p:par>
                            </p:childTnLst>
                          </p:cTn>
                        </p:par>
                        <p:par>
                          <p:cTn id="58" fill="hold">
                            <p:stCondLst>
                              <p:cond delay="6500"/>
                            </p:stCondLst>
                            <p:childTnLst>
                              <p:par>
                                <p:cTn id="59" presetID="42" presetClass="entr" presetSubtype="0" fill="hold" grpId="0" nodeType="afterEffect">
                                  <p:stCondLst>
                                    <p:cond delay="0"/>
                                  </p:stCondLst>
                                  <p:childTnLst>
                                    <p:set>
                                      <p:cBhvr>
                                        <p:cTn id="60" dur="1" fill="hold">
                                          <p:stCondLst>
                                            <p:cond delay="0"/>
                                          </p:stCondLst>
                                        </p:cTn>
                                        <p:tgtEl>
                                          <p:spTgt spid="44"/>
                                        </p:tgtEl>
                                        <p:attrNameLst>
                                          <p:attrName>style.visibility</p:attrName>
                                        </p:attrNameLst>
                                      </p:cBhvr>
                                      <p:to>
                                        <p:strVal val="visible"/>
                                      </p:to>
                                    </p:set>
                                    <p:animEffect transition="in" filter="fade">
                                      <p:cBhvr>
                                        <p:cTn id="61" dur="1000"/>
                                        <p:tgtEl>
                                          <p:spTgt spid="44"/>
                                        </p:tgtEl>
                                      </p:cBhvr>
                                    </p:animEffect>
                                    <p:anim calcmode="lin" valueType="num">
                                      <p:cBhvr>
                                        <p:cTn id="62" dur="1000" fill="hold"/>
                                        <p:tgtEl>
                                          <p:spTgt spid="44"/>
                                        </p:tgtEl>
                                        <p:attrNameLst>
                                          <p:attrName>ppt_x</p:attrName>
                                        </p:attrNameLst>
                                      </p:cBhvr>
                                      <p:tavLst>
                                        <p:tav tm="0">
                                          <p:val>
                                            <p:strVal val="#ppt_x"/>
                                          </p:val>
                                        </p:tav>
                                        <p:tav tm="100000">
                                          <p:val>
                                            <p:strVal val="#ppt_x"/>
                                          </p:val>
                                        </p:tav>
                                      </p:tavLst>
                                    </p:anim>
                                    <p:anim calcmode="lin" valueType="num">
                                      <p:cBhvr>
                                        <p:cTn id="63"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p:bldP spid="19" grpId="0" animBg="1"/>
      <p:bldP spid="20" grpId="0" animBg="1"/>
      <p:bldP spid="21" grpId="0" animBg="1"/>
      <p:bldP spid="22" grpId="0" animBg="1"/>
      <p:bldP spid="23" grpId="0" animBg="1"/>
      <p:bldP spid="37" grpId="0" animBg="1"/>
      <p:bldP spid="38" grpId="0" animBg="1"/>
      <p:bldP spid="39" grpId="0" animBg="1"/>
      <p:bldP spid="40" grpId="0" animBg="1"/>
      <p:bldP spid="41" grpId="0"/>
      <p:bldP spid="42" grpId="0"/>
      <p:bldP spid="43" grpId="0"/>
      <p:bldP spid="4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l"/>
            <a:r>
              <a:rPr lang="zh-CN" altLang="en-US" dirty="0"/>
              <a:t>努力方向</a:t>
            </a:r>
          </a:p>
        </p:txBody>
      </p:sp>
      <p:sp>
        <p:nvSpPr>
          <p:cNvPr id="29" name="TextBox 28"/>
          <p:cNvSpPr txBox="1"/>
          <p:nvPr/>
        </p:nvSpPr>
        <p:spPr>
          <a:xfrm>
            <a:off x="2156286" y="5270964"/>
            <a:ext cx="1934052" cy="1173788"/>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sz="1235" dirty="0">
                <a:solidFill>
                  <a:schemeClr val="bg2"/>
                </a:solidFill>
              </a:rPr>
              <a:t>点击输入简要文字内容，文字内容需概括精炼，不用多余的文字修饰，言简意赅的说明分项内容</a:t>
            </a:r>
            <a:r>
              <a:rPr lang="en-US" altLang="zh-CN" sz="1235" dirty="0">
                <a:solidFill>
                  <a:schemeClr val="bg2"/>
                </a:solidFill>
              </a:rPr>
              <a:t>……</a:t>
            </a:r>
          </a:p>
        </p:txBody>
      </p:sp>
      <p:sp>
        <p:nvSpPr>
          <p:cNvPr id="30" name="TextBox 29"/>
          <p:cNvSpPr txBox="1"/>
          <p:nvPr/>
        </p:nvSpPr>
        <p:spPr>
          <a:xfrm>
            <a:off x="4911552" y="5270964"/>
            <a:ext cx="1934052" cy="1173788"/>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sz="1235" dirty="0">
                <a:solidFill>
                  <a:schemeClr val="bg2"/>
                </a:solidFill>
              </a:rPr>
              <a:t>点击输入简要文字内容，文字内容需概括精炼，不用多余的文字修饰，言简意赅的说明分项内容</a:t>
            </a:r>
            <a:r>
              <a:rPr lang="en-US" altLang="zh-CN" sz="1235" dirty="0">
                <a:solidFill>
                  <a:schemeClr val="bg2"/>
                </a:solidFill>
              </a:rPr>
              <a:t>……</a:t>
            </a:r>
          </a:p>
        </p:txBody>
      </p:sp>
      <p:sp>
        <p:nvSpPr>
          <p:cNvPr id="31" name="TextBox 30"/>
          <p:cNvSpPr txBox="1"/>
          <p:nvPr/>
        </p:nvSpPr>
        <p:spPr>
          <a:xfrm>
            <a:off x="7648740" y="5281898"/>
            <a:ext cx="1934052" cy="1173788"/>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sz="1235" dirty="0">
                <a:solidFill>
                  <a:schemeClr val="bg2"/>
                </a:solidFill>
              </a:rPr>
              <a:t>点击输入简要文字内容，文字内容需概括精炼，不用多余的文字修饰，言简意赅的说明分项内容</a:t>
            </a:r>
            <a:r>
              <a:rPr lang="en-US" altLang="zh-CN" sz="1235" dirty="0">
                <a:solidFill>
                  <a:schemeClr val="bg2"/>
                </a:solidFill>
              </a:rPr>
              <a:t>……</a:t>
            </a:r>
          </a:p>
        </p:txBody>
      </p:sp>
      <p:sp>
        <p:nvSpPr>
          <p:cNvPr id="32" name="TextBox 31"/>
          <p:cNvSpPr txBox="1"/>
          <p:nvPr/>
        </p:nvSpPr>
        <p:spPr>
          <a:xfrm>
            <a:off x="10342927" y="5281898"/>
            <a:ext cx="1934052" cy="1173788"/>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sz="1235" dirty="0">
                <a:solidFill>
                  <a:schemeClr val="bg2"/>
                </a:solidFill>
              </a:rPr>
              <a:t>点击输入简要文字内容，文字内容需概括精炼，不用多余的文字修饰，言简意赅的说明分项内容</a:t>
            </a:r>
            <a:r>
              <a:rPr lang="en-US" altLang="zh-CN" sz="1235" dirty="0">
                <a:solidFill>
                  <a:schemeClr val="bg2"/>
                </a:solidFill>
              </a:rPr>
              <a:t>……</a:t>
            </a:r>
          </a:p>
        </p:txBody>
      </p:sp>
      <p:sp>
        <p:nvSpPr>
          <p:cNvPr id="33" name="燕尾形箭头 32"/>
          <p:cNvSpPr/>
          <p:nvPr/>
        </p:nvSpPr>
        <p:spPr>
          <a:xfrm>
            <a:off x="1556332" y="3689330"/>
            <a:ext cx="11265070" cy="313821"/>
          </a:xfrm>
          <a:prstGeom prst="notchedRightArrow">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25484" tIns="62742" rIns="125484" bIns="62742" anchor="ctr"/>
          <a:lstStyle/>
          <a:p>
            <a:pPr algn="ctr" defTabSz="1254920">
              <a:defRPr/>
            </a:pPr>
            <a:endParaRPr lang="zh-CN" altLang="en-US" sz="3397">
              <a:latin typeface="Arial" panose="020B0604020202020204" pitchFamily="34" charset="0"/>
              <a:ea typeface="微软雅黑" panose="020B0503020204020204" pitchFamily="34" charset="-122"/>
              <a:cs typeface="Arial" panose="020B0604020202020204" pitchFamily="34" charset="0"/>
            </a:endParaRPr>
          </a:p>
        </p:txBody>
      </p:sp>
      <p:grpSp>
        <p:nvGrpSpPr>
          <p:cNvPr id="34" name="组合 33"/>
          <p:cNvGrpSpPr/>
          <p:nvPr/>
        </p:nvGrpSpPr>
        <p:grpSpPr>
          <a:xfrm>
            <a:off x="1989336" y="2601957"/>
            <a:ext cx="2329317" cy="2330160"/>
            <a:chOff x="1278794" y="3334906"/>
            <a:chExt cx="914014" cy="914014"/>
          </a:xfrm>
        </p:grpSpPr>
        <p:grpSp>
          <p:nvGrpSpPr>
            <p:cNvPr id="35" name="组合 34"/>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37" name="同心圆 3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59">
                  <a:solidFill>
                    <a:schemeClr val="tx1"/>
                  </a:solidFill>
                </a:endParaRPr>
              </a:p>
            </p:txBody>
          </p:sp>
          <p:sp>
            <p:nvSpPr>
              <p:cNvPr id="38" name="椭圆 3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59"/>
              </a:p>
            </p:txBody>
          </p:sp>
        </p:grpSp>
        <p:sp>
          <p:nvSpPr>
            <p:cNvPr id="36" name="TextBox 35"/>
            <p:cNvSpPr txBox="1"/>
            <p:nvPr/>
          </p:nvSpPr>
          <p:spPr>
            <a:xfrm>
              <a:off x="1537279" y="3742514"/>
              <a:ext cx="395091" cy="165228"/>
            </a:xfrm>
            <a:prstGeom prst="rect">
              <a:avLst/>
            </a:prstGeom>
            <a:noFill/>
          </p:spPr>
          <p:txBody>
            <a:bodyPr wrap="none" rtlCol="0">
              <a:spAutoFit/>
            </a:bodyPr>
            <a:lstStyle/>
            <a:p>
              <a:pPr algn="ctr"/>
              <a:r>
                <a:rPr lang="zh-CN" altLang="en-US" sz="2059" b="1" dirty="0">
                  <a:latin typeface="微软雅黑" pitchFamily="34" charset="-122"/>
                  <a:ea typeface="微软雅黑" pitchFamily="34" charset="-122"/>
                </a:rPr>
                <a:t>方法一</a:t>
              </a:r>
            </a:p>
          </p:txBody>
        </p:sp>
      </p:grpSp>
      <p:grpSp>
        <p:nvGrpSpPr>
          <p:cNvPr id="39" name="组合 38"/>
          <p:cNvGrpSpPr/>
          <p:nvPr/>
        </p:nvGrpSpPr>
        <p:grpSpPr>
          <a:xfrm>
            <a:off x="4683236" y="2607050"/>
            <a:ext cx="2329317" cy="2330160"/>
            <a:chOff x="1278794" y="3334906"/>
            <a:chExt cx="914014" cy="914014"/>
          </a:xfrm>
        </p:grpSpPr>
        <p:grpSp>
          <p:nvGrpSpPr>
            <p:cNvPr id="40" name="组合 39"/>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42" name="同心圆 4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59">
                  <a:solidFill>
                    <a:schemeClr val="tx1"/>
                  </a:solidFill>
                </a:endParaRPr>
              </a:p>
            </p:txBody>
          </p:sp>
          <p:sp>
            <p:nvSpPr>
              <p:cNvPr id="43" name="椭圆 4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59"/>
              </a:p>
            </p:txBody>
          </p:sp>
        </p:grpSp>
        <p:sp>
          <p:nvSpPr>
            <p:cNvPr id="41" name="TextBox 40"/>
            <p:cNvSpPr txBox="1"/>
            <p:nvPr/>
          </p:nvSpPr>
          <p:spPr>
            <a:xfrm>
              <a:off x="1537279" y="3740516"/>
              <a:ext cx="395091" cy="165228"/>
            </a:xfrm>
            <a:prstGeom prst="rect">
              <a:avLst/>
            </a:prstGeom>
            <a:noFill/>
          </p:spPr>
          <p:txBody>
            <a:bodyPr wrap="none" rtlCol="0">
              <a:spAutoFit/>
            </a:bodyPr>
            <a:lstStyle/>
            <a:p>
              <a:pPr algn="ctr"/>
              <a:r>
                <a:rPr lang="zh-CN" altLang="en-US" sz="2059" b="1" dirty="0">
                  <a:latin typeface="微软雅黑" pitchFamily="34" charset="-122"/>
                  <a:ea typeface="微软雅黑" pitchFamily="34" charset="-122"/>
                </a:rPr>
                <a:t>方法二</a:t>
              </a:r>
            </a:p>
          </p:txBody>
        </p:sp>
      </p:grpSp>
      <p:grpSp>
        <p:nvGrpSpPr>
          <p:cNvPr id="44" name="组合 43"/>
          <p:cNvGrpSpPr/>
          <p:nvPr/>
        </p:nvGrpSpPr>
        <p:grpSpPr>
          <a:xfrm>
            <a:off x="7348763" y="2601957"/>
            <a:ext cx="2329317" cy="2330160"/>
            <a:chOff x="1278794" y="3334906"/>
            <a:chExt cx="914014" cy="914014"/>
          </a:xfrm>
        </p:grpSpPr>
        <p:grpSp>
          <p:nvGrpSpPr>
            <p:cNvPr id="45" name="组合 44"/>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59">
                  <a:solidFill>
                    <a:schemeClr val="tx1"/>
                  </a:solidFill>
                </a:endParaRPr>
              </a:p>
            </p:txBody>
          </p:sp>
          <p:sp>
            <p:nvSpPr>
              <p:cNvPr id="48" name="椭圆 4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59"/>
              </a:p>
            </p:txBody>
          </p:sp>
        </p:grpSp>
        <p:sp>
          <p:nvSpPr>
            <p:cNvPr id="46" name="TextBox 45"/>
            <p:cNvSpPr txBox="1"/>
            <p:nvPr/>
          </p:nvSpPr>
          <p:spPr>
            <a:xfrm>
              <a:off x="1537279" y="3742514"/>
              <a:ext cx="395091" cy="165228"/>
            </a:xfrm>
            <a:prstGeom prst="rect">
              <a:avLst/>
            </a:prstGeom>
            <a:noFill/>
          </p:spPr>
          <p:txBody>
            <a:bodyPr wrap="none" rtlCol="0">
              <a:spAutoFit/>
            </a:bodyPr>
            <a:lstStyle/>
            <a:p>
              <a:pPr algn="ctr"/>
              <a:r>
                <a:rPr lang="zh-CN" altLang="en-US" sz="2059" b="1" dirty="0">
                  <a:latin typeface="微软雅黑" pitchFamily="34" charset="-122"/>
                  <a:ea typeface="微软雅黑" pitchFamily="34" charset="-122"/>
                </a:rPr>
                <a:t>方法三</a:t>
              </a:r>
            </a:p>
          </p:txBody>
        </p:sp>
      </p:grpSp>
      <p:grpSp>
        <p:nvGrpSpPr>
          <p:cNvPr id="49" name="组合 48"/>
          <p:cNvGrpSpPr/>
          <p:nvPr/>
        </p:nvGrpSpPr>
        <p:grpSpPr>
          <a:xfrm>
            <a:off x="9998004" y="2611395"/>
            <a:ext cx="2329317" cy="2330160"/>
            <a:chOff x="1278794" y="3334906"/>
            <a:chExt cx="914014" cy="914014"/>
          </a:xfrm>
        </p:grpSpPr>
        <p:grpSp>
          <p:nvGrpSpPr>
            <p:cNvPr id="50" name="组合 49"/>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52" name="同心圆 5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59">
                  <a:solidFill>
                    <a:schemeClr val="tx1"/>
                  </a:solidFill>
                </a:endParaRPr>
              </a:p>
            </p:txBody>
          </p:sp>
          <p:sp>
            <p:nvSpPr>
              <p:cNvPr id="53" name="椭圆 5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59"/>
              </a:p>
            </p:txBody>
          </p:sp>
        </p:grpSp>
        <p:sp>
          <p:nvSpPr>
            <p:cNvPr id="51" name="TextBox 50"/>
            <p:cNvSpPr txBox="1"/>
            <p:nvPr/>
          </p:nvSpPr>
          <p:spPr>
            <a:xfrm>
              <a:off x="1537279" y="3738812"/>
              <a:ext cx="395091" cy="165228"/>
            </a:xfrm>
            <a:prstGeom prst="rect">
              <a:avLst/>
            </a:prstGeom>
            <a:noFill/>
          </p:spPr>
          <p:txBody>
            <a:bodyPr wrap="none" rtlCol="0">
              <a:spAutoFit/>
            </a:bodyPr>
            <a:lstStyle/>
            <a:p>
              <a:pPr algn="ctr"/>
              <a:r>
                <a:rPr lang="zh-CN" altLang="en-US" sz="2059" b="1" dirty="0">
                  <a:latin typeface="微软雅黑" pitchFamily="34" charset="-122"/>
                  <a:ea typeface="微软雅黑" pitchFamily="34" charset="-122"/>
                </a:rPr>
                <a:t>方法四</a:t>
              </a:r>
            </a:p>
          </p:txBody>
        </p:sp>
      </p:grpSp>
      <p:sp>
        <p:nvSpPr>
          <p:cNvPr id="54" name="椭圆 53"/>
          <p:cNvSpPr/>
          <p:nvPr/>
        </p:nvSpPr>
        <p:spPr>
          <a:xfrm>
            <a:off x="2045876" y="2404252"/>
            <a:ext cx="885631" cy="885952"/>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5496" tIns="62748" rIns="125496" bIns="62748" rtlCol="0" anchor="ctr"/>
          <a:lstStyle/>
          <a:p>
            <a:pPr algn="ctr"/>
            <a:endParaRPr lang="zh-CN" altLang="en-US" sz="2059" dirty="0"/>
          </a:p>
        </p:txBody>
      </p:sp>
      <p:sp>
        <p:nvSpPr>
          <p:cNvPr id="55" name="椭圆 54"/>
          <p:cNvSpPr/>
          <p:nvPr/>
        </p:nvSpPr>
        <p:spPr>
          <a:xfrm>
            <a:off x="4734074" y="2404252"/>
            <a:ext cx="885631" cy="885952"/>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5496" tIns="62748" rIns="125496" bIns="62748" rtlCol="0" anchor="ctr"/>
          <a:lstStyle/>
          <a:p>
            <a:pPr algn="ctr"/>
            <a:endParaRPr lang="zh-CN" altLang="en-US" sz="2059" dirty="0"/>
          </a:p>
        </p:txBody>
      </p:sp>
      <p:sp>
        <p:nvSpPr>
          <p:cNvPr id="56" name="椭圆 55"/>
          <p:cNvSpPr/>
          <p:nvPr/>
        </p:nvSpPr>
        <p:spPr>
          <a:xfrm>
            <a:off x="7447578" y="2413237"/>
            <a:ext cx="885631" cy="885952"/>
          </a:xfrm>
          <a:prstGeom prst="ellipse">
            <a:avLst/>
          </a:prstGeom>
          <a:solidFill>
            <a:schemeClr val="accent3"/>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5496" tIns="62748" rIns="125496" bIns="62748" rtlCol="0" anchor="ctr"/>
          <a:lstStyle/>
          <a:p>
            <a:pPr algn="ctr"/>
            <a:endParaRPr lang="zh-CN" altLang="en-US" sz="2059" dirty="0"/>
          </a:p>
        </p:txBody>
      </p:sp>
      <p:sp>
        <p:nvSpPr>
          <p:cNvPr id="57" name="椭圆 56"/>
          <p:cNvSpPr/>
          <p:nvPr/>
        </p:nvSpPr>
        <p:spPr>
          <a:xfrm>
            <a:off x="10118830" y="2413237"/>
            <a:ext cx="885631" cy="885952"/>
          </a:xfrm>
          <a:prstGeom prst="ellipse">
            <a:avLst/>
          </a:prstGeom>
          <a:solidFill>
            <a:schemeClr val="accent4"/>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5496" tIns="62748" rIns="125496" bIns="62748" rtlCol="0" anchor="ctr"/>
          <a:lstStyle/>
          <a:p>
            <a:pPr algn="ctr"/>
            <a:endParaRPr lang="zh-CN" altLang="en-US" sz="2059" dirty="0"/>
          </a:p>
        </p:txBody>
      </p:sp>
      <p:sp>
        <p:nvSpPr>
          <p:cNvPr id="58" name="Freeform 34"/>
          <p:cNvSpPr>
            <a:spLocks noEditPoints="1"/>
          </p:cNvSpPr>
          <p:nvPr/>
        </p:nvSpPr>
        <p:spPr bwMode="auto">
          <a:xfrm>
            <a:off x="2288159" y="2611394"/>
            <a:ext cx="458700" cy="470942"/>
          </a:xfrm>
          <a:custGeom>
            <a:avLst/>
            <a:gdLst>
              <a:gd name="T0" fmla="*/ 261 w 447"/>
              <a:gd name="T1" fmla="*/ 25 h 460"/>
              <a:gd name="T2" fmla="*/ 286 w 447"/>
              <a:gd name="T3" fmla="*/ 99 h 460"/>
              <a:gd name="T4" fmla="*/ 310 w 447"/>
              <a:gd name="T5" fmla="*/ 25 h 460"/>
              <a:gd name="T6" fmla="*/ 124 w 447"/>
              <a:gd name="T7" fmla="*/ 3 h 460"/>
              <a:gd name="T8" fmla="*/ 100 w 447"/>
              <a:gd name="T9" fmla="*/ 28 h 460"/>
              <a:gd name="T10" fmla="*/ 125 w 447"/>
              <a:gd name="T11" fmla="*/ 103 h 460"/>
              <a:gd name="T12" fmla="*/ 149 w 447"/>
              <a:gd name="T13" fmla="*/ 28 h 460"/>
              <a:gd name="T14" fmla="*/ 31 w 447"/>
              <a:gd name="T15" fmla="*/ 70 h 460"/>
              <a:gd name="T16" fmla="*/ 7 w 447"/>
              <a:gd name="T17" fmla="*/ 82 h 460"/>
              <a:gd name="T18" fmla="*/ 0 w 447"/>
              <a:gd name="T19" fmla="*/ 401 h 460"/>
              <a:gd name="T20" fmla="*/ 31 w 447"/>
              <a:gd name="T21" fmla="*/ 436 h 460"/>
              <a:gd name="T22" fmla="*/ 237 w 447"/>
              <a:gd name="T23" fmla="*/ 397 h 460"/>
              <a:gd name="T24" fmla="*/ 153 w 447"/>
              <a:gd name="T25" fmla="*/ 302 h 460"/>
              <a:gd name="T26" fmla="*/ 241 w 447"/>
              <a:gd name="T27" fmla="*/ 314 h 460"/>
              <a:gd name="T28" fmla="*/ 265 w 447"/>
              <a:gd name="T29" fmla="*/ 278 h 460"/>
              <a:gd name="T30" fmla="*/ 359 w 447"/>
              <a:gd name="T31" fmla="*/ 174 h 460"/>
              <a:gd name="T32" fmla="*/ 399 w 447"/>
              <a:gd name="T33" fmla="*/ 267 h 460"/>
              <a:gd name="T34" fmla="*/ 392 w 447"/>
              <a:gd name="T35" fmla="*/ 82 h 460"/>
              <a:gd name="T36" fmla="*/ 325 w 447"/>
              <a:gd name="T37" fmla="*/ 70 h 460"/>
              <a:gd name="T38" fmla="*/ 313 w 447"/>
              <a:gd name="T39" fmla="*/ 108 h 460"/>
              <a:gd name="T40" fmla="*/ 256 w 447"/>
              <a:gd name="T41" fmla="*/ 108 h 460"/>
              <a:gd name="T42" fmla="*/ 245 w 447"/>
              <a:gd name="T43" fmla="*/ 70 h 460"/>
              <a:gd name="T44" fmla="*/ 165 w 447"/>
              <a:gd name="T45" fmla="*/ 91 h 460"/>
              <a:gd name="T46" fmla="*/ 125 w 447"/>
              <a:gd name="T47" fmla="*/ 115 h 460"/>
              <a:gd name="T48" fmla="*/ 85 w 447"/>
              <a:gd name="T49" fmla="*/ 91 h 460"/>
              <a:gd name="T50" fmla="*/ 31 w 447"/>
              <a:gd name="T51" fmla="*/ 70 h 460"/>
              <a:gd name="T52" fmla="*/ 40 w 447"/>
              <a:gd name="T53" fmla="*/ 174 h 460"/>
              <a:gd name="T54" fmla="*/ 129 w 447"/>
              <a:gd name="T55" fmla="*/ 278 h 460"/>
              <a:gd name="T56" fmla="*/ 40 w 447"/>
              <a:gd name="T57" fmla="*/ 174 h 460"/>
              <a:gd name="T58" fmla="*/ 153 w 447"/>
              <a:gd name="T59" fmla="*/ 174 h 460"/>
              <a:gd name="T60" fmla="*/ 241 w 447"/>
              <a:gd name="T61" fmla="*/ 278 h 460"/>
              <a:gd name="T62" fmla="*/ 153 w 447"/>
              <a:gd name="T63" fmla="*/ 174 h 460"/>
              <a:gd name="T64" fmla="*/ 352 w 447"/>
              <a:gd name="T65" fmla="*/ 281 h 460"/>
              <a:gd name="T66" fmla="*/ 357 w 447"/>
              <a:gd name="T67" fmla="*/ 460 h 460"/>
              <a:gd name="T68" fmla="*/ 357 w 447"/>
              <a:gd name="T69" fmla="*/ 281 h 460"/>
              <a:gd name="T70" fmla="*/ 40 w 447"/>
              <a:gd name="T71" fmla="*/ 302 h 460"/>
              <a:gd name="T72" fmla="*/ 129 w 447"/>
              <a:gd name="T73" fmla="*/ 302 h 460"/>
              <a:gd name="T74" fmla="*/ 40 w 447"/>
              <a:gd name="T75" fmla="*/ 397 h 460"/>
              <a:gd name="T76" fmla="*/ 319 w 447"/>
              <a:gd name="T77" fmla="*/ 316 h 460"/>
              <a:gd name="T78" fmla="*/ 414 w 447"/>
              <a:gd name="T79" fmla="*/ 316 h 460"/>
              <a:gd name="T80" fmla="*/ 364 w 447"/>
              <a:gd name="T81" fmla="*/ 432 h 460"/>
              <a:gd name="T82" fmla="*/ 371 w 447"/>
              <a:gd name="T83" fmla="*/ 345 h 460"/>
              <a:gd name="T84" fmla="*/ 352 w 447"/>
              <a:gd name="T85" fmla="*/ 345 h 460"/>
              <a:gd name="T86" fmla="*/ 316 w 447"/>
              <a:gd name="T87" fmla="*/ 346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47" h="460">
                <a:moveTo>
                  <a:pt x="285" y="0"/>
                </a:moveTo>
                <a:cubicBezTo>
                  <a:pt x="272" y="0"/>
                  <a:pt x="261" y="12"/>
                  <a:pt x="261" y="25"/>
                </a:cubicBezTo>
                <a:lnTo>
                  <a:pt x="261" y="75"/>
                </a:lnTo>
                <a:cubicBezTo>
                  <a:pt x="261" y="88"/>
                  <a:pt x="273" y="99"/>
                  <a:pt x="286" y="99"/>
                </a:cubicBezTo>
                <a:cubicBezTo>
                  <a:pt x="298" y="99"/>
                  <a:pt x="310" y="88"/>
                  <a:pt x="310" y="75"/>
                </a:cubicBezTo>
                <a:lnTo>
                  <a:pt x="310" y="25"/>
                </a:lnTo>
                <a:cubicBezTo>
                  <a:pt x="310" y="12"/>
                  <a:pt x="298" y="0"/>
                  <a:pt x="285" y="0"/>
                </a:cubicBezTo>
                <a:close/>
                <a:moveTo>
                  <a:pt x="124" y="3"/>
                </a:moveTo>
                <a:lnTo>
                  <a:pt x="124" y="3"/>
                </a:lnTo>
                <a:cubicBezTo>
                  <a:pt x="111" y="3"/>
                  <a:pt x="100" y="15"/>
                  <a:pt x="100" y="28"/>
                </a:cubicBezTo>
                <a:lnTo>
                  <a:pt x="100" y="78"/>
                </a:lnTo>
                <a:cubicBezTo>
                  <a:pt x="100" y="91"/>
                  <a:pt x="112" y="103"/>
                  <a:pt x="125" y="103"/>
                </a:cubicBezTo>
                <a:cubicBezTo>
                  <a:pt x="138" y="103"/>
                  <a:pt x="149" y="91"/>
                  <a:pt x="149" y="78"/>
                </a:cubicBezTo>
                <a:lnTo>
                  <a:pt x="149" y="28"/>
                </a:lnTo>
                <a:cubicBezTo>
                  <a:pt x="150" y="15"/>
                  <a:pt x="138" y="3"/>
                  <a:pt x="124" y="3"/>
                </a:cubicBezTo>
                <a:close/>
                <a:moveTo>
                  <a:pt x="31" y="70"/>
                </a:moveTo>
                <a:lnTo>
                  <a:pt x="31" y="70"/>
                </a:lnTo>
                <a:cubicBezTo>
                  <a:pt x="21" y="70"/>
                  <a:pt x="13" y="75"/>
                  <a:pt x="7" y="82"/>
                </a:cubicBezTo>
                <a:cubicBezTo>
                  <a:pt x="2" y="89"/>
                  <a:pt x="0" y="97"/>
                  <a:pt x="0" y="105"/>
                </a:cubicBezTo>
                <a:lnTo>
                  <a:pt x="0" y="401"/>
                </a:lnTo>
                <a:cubicBezTo>
                  <a:pt x="0" y="410"/>
                  <a:pt x="2" y="418"/>
                  <a:pt x="7" y="424"/>
                </a:cubicBezTo>
                <a:cubicBezTo>
                  <a:pt x="13" y="431"/>
                  <a:pt x="21" y="436"/>
                  <a:pt x="31" y="436"/>
                </a:cubicBezTo>
                <a:lnTo>
                  <a:pt x="262" y="436"/>
                </a:lnTo>
                <a:cubicBezTo>
                  <a:pt x="251" y="425"/>
                  <a:pt x="243" y="412"/>
                  <a:pt x="237" y="397"/>
                </a:cubicBezTo>
                <a:lnTo>
                  <a:pt x="153" y="397"/>
                </a:lnTo>
                <a:lnTo>
                  <a:pt x="153" y="302"/>
                </a:lnTo>
                <a:lnTo>
                  <a:pt x="241" y="302"/>
                </a:lnTo>
                <a:lnTo>
                  <a:pt x="241" y="314"/>
                </a:lnTo>
                <a:cubicBezTo>
                  <a:pt x="247" y="301"/>
                  <a:pt x="256" y="288"/>
                  <a:pt x="267" y="278"/>
                </a:cubicBezTo>
                <a:lnTo>
                  <a:pt x="265" y="278"/>
                </a:lnTo>
                <a:lnTo>
                  <a:pt x="265" y="174"/>
                </a:lnTo>
                <a:lnTo>
                  <a:pt x="359" y="174"/>
                </a:lnTo>
                <a:lnTo>
                  <a:pt x="359" y="251"/>
                </a:lnTo>
                <a:cubicBezTo>
                  <a:pt x="374" y="254"/>
                  <a:pt x="387" y="259"/>
                  <a:pt x="399" y="267"/>
                </a:cubicBezTo>
                <a:lnTo>
                  <a:pt x="399" y="105"/>
                </a:lnTo>
                <a:cubicBezTo>
                  <a:pt x="399" y="97"/>
                  <a:pt x="397" y="89"/>
                  <a:pt x="392" y="82"/>
                </a:cubicBezTo>
                <a:cubicBezTo>
                  <a:pt x="386" y="75"/>
                  <a:pt x="377" y="70"/>
                  <a:pt x="367" y="70"/>
                </a:cubicBezTo>
                <a:lnTo>
                  <a:pt x="325" y="70"/>
                </a:lnTo>
                <a:lnTo>
                  <a:pt x="325" y="91"/>
                </a:lnTo>
                <a:cubicBezTo>
                  <a:pt x="325" y="97"/>
                  <a:pt x="321" y="103"/>
                  <a:pt x="313" y="108"/>
                </a:cubicBezTo>
                <a:cubicBezTo>
                  <a:pt x="306" y="112"/>
                  <a:pt x="295" y="115"/>
                  <a:pt x="285" y="115"/>
                </a:cubicBezTo>
                <a:cubicBezTo>
                  <a:pt x="274" y="115"/>
                  <a:pt x="264" y="112"/>
                  <a:pt x="256" y="108"/>
                </a:cubicBezTo>
                <a:cubicBezTo>
                  <a:pt x="249" y="103"/>
                  <a:pt x="245" y="97"/>
                  <a:pt x="245" y="91"/>
                </a:cubicBezTo>
                <a:lnTo>
                  <a:pt x="245" y="70"/>
                </a:lnTo>
                <a:lnTo>
                  <a:pt x="165" y="70"/>
                </a:lnTo>
                <a:lnTo>
                  <a:pt x="165" y="91"/>
                </a:lnTo>
                <a:cubicBezTo>
                  <a:pt x="165" y="97"/>
                  <a:pt x="161" y="103"/>
                  <a:pt x="153" y="108"/>
                </a:cubicBezTo>
                <a:cubicBezTo>
                  <a:pt x="146" y="112"/>
                  <a:pt x="135" y="115"/>
                  <a:pt x="125" y="115"/>
                </a:cubicBezTo>
                <a:cubicBezTo>
                  <a:pt x="114" y="115"/>
                  <a:pt x="104" y="112"/>
                  <a:pt x="96" y="108"/>
                </a:cubicBezTo>
                <a:cubicBezTo>
                  <a:pt x="89" y="103"/>
                  <a:pt x="85" y="97"/>
                  <a:pt x="85" y="91"/>
                </a:cubicBezTo>
                <a:lnTo>
                  <a:pt x="85" y="70"/>
                </a:lnTo>
                <a:lnTo>
                  <a:pt x="31" y="70"/>
                </a:lnTo>
                <a:close/>
                <a:moveTo>
                  <a:pt x="40" y="174"/>
                </a:moveTo>
                <a:lnTo>
                  <a:pt x="40" y="174"/>
                </a:lnTo>
                <a:lnTo>
                  <a:pt x="129" y="174"/>
                </a:lnTo>
                <a:lnTo>
                  <a:pt x="129" y="278"/>
                </a:lnTo>
                <a:lnTo>
                  <a:pt x="40" y="278"/>
                </a:lnTo>
                <a:lnTo>
                  <a:pt x="40" y="174"/>
                </a:lnTo>
                <a:close/>
                <a:moveTo>
                  <a:pt x="153" y="174"/>
                </a:moveTo>
                <a:lnTo>
                  <a:pt x="153" y="174"/>
                </a:lnTo>
                <a:lnTo>
                  <a:pt x="241" y="174"/>
                </a:lnTo>
                <a:lnTo>
                  <a:pt x="241" y="278"/>
                </a:lnTo>
                <a:lnTo>
                  <a:pt x="153" y="278"/>
                </a:lnTo>
                <a:lnTo>
                  <a:pt x="153" y="174"/>
                </a:lnTo>
                <a:close/>
                <a:moveTo>
                  <a:pt x="352" y="281"/>
                </a:moveTo>
                <a:lnTo>
                  <a:pt x="352" y="281"/>
                </a:lnTo>
                <a:cubicBezTo>
                  <a:pt x="305" y="283"/>
                  <a:pt x="267" y="322"/>
                  <a:pt x="267" y="370"/>
                </a:cubicBezTo>
                <a:cubicBezTo>
                  <a:pt x="267" y="420"/>
                  <a:pt x="307" y="460"/>
                  <a:pt x="357" y="460"/>
                </a:cubicBezTo>
                <a:cubicBezTo>
                  <a:pt x="407" y="460"/>
                  <a:pt x="447" y="420"/>
                  <a:pt x="447" y="370"/>
                </a:cubicBezTo>
                <a:cubicBezTo>
                  <a:pt x="447" y="321"/>
                  <a:pt x="407" y="281"/>
                  <a:pt x="357" y="281"/>
                </a:cubicBezTo>
                <a:cubicBezTo>
                  <a:pt x="355" y="281"/>
                  <a:pt x="354" y="281"/>
                  <a:pt x="352" y="281"/>
                </a:cubicBezTo>
                <a:close/>
                <a:moveTo>
                  <a:pt x="40" y="302"/>
                </a:moveTo>
                <a:lnTo>
                  <a:pt x="40" y="302"/>
                </a:lnTo>
                <a:lnTo>
                  <a:pt x="129" y="302"/>
                </a:lnTo>
                <a:lnTo>
                  <a:pt x="129" y="397"/>
                </a:lnTo>
                <a:lnTo>
                  <a:pt x="40" y="397"/>
                </a:lnTo>
                <a:lnTo>
                  <a:pt x="40" y="302"/>
                </a:lnTo>
                <a:close/>
                <a:moveTo>
                  <a:pt x="319" y="316"/>
                </a:moveTo>
                <a:lnTo>
                  <a:pt x="319" y="316"/>
                </a:lnTo>
                <a:lnTo>
                  <a:pt x="414" y="316"/>
                </a:lnTo>
                <a:lnTo>
                  <a:pt x="414" y="330"/>
                </a:lnTo>
                <a:lnTo>
                  <a:pt x="364" y="432"/>
                </a:lnTo>
                <a:lnTo>
                  <a:pt x="329" y="432"/>
                </a:lnTo>
                <a:lnTo>
                  <a:pt x="371" y="345"/>
                </a:lnTo>
                <a:cubicBezTo>
                  <a:pt x="371" y="345"/>
                  <a:pt x="365" y="345"/>
                  <a:pt x="362" y="345"/>
                </a:cubicBezTo>
                <a:cubicBezTo>
                  <a:pt x="359" y="345"/>
                  <a:pt x="355" y="345"/>
                  <a:pt x="352" y="345"/>
                </a:cubicBezTo>
                <a:cubicBezTo>
                  <a:pt x="348" y="345"/>
                  <a:pt x="345" y="345"/>
                  <a:pt x="341" y="345"/>
                </a:cubicBezTo>
                <a:cubicBezTo>
                  <a:pt x="334" y="346"/>
                  <a:pt x="325" y="346"/>
                  <a:pt x="316" y="346"/>
                </a:cubicBezTo>
                <a:lnTo>
                  <a:pt x="319" y="316"/>
                </a:lnTo>
                <a:close/>
              </a:path>
            </a:pathLst>
          </a:custGeom>
          <a:solidFill>
            <a:schemeClr val="bg1"/>
          </a:solidFill>
          <a:ln>
            <a:noFill/>
          </a:ln>
          <a:extLst/>
        </p:spPr>
        <p:txBody>
          <a:bodyPr vert="horz" wrap="square" lIns="125496" tIns="62748" rIns="125496" bIns="62748" numCol="1" anchor="t" anchorCtr="0" compatLnSpc="1">
            <a:prstTxWarp prst="textNoShape">
              <a:avLst/>
            </a:prstTxWarp>
          </a:bodyPr>
          <a:lstStyle/>
          <a:p>
            <a:endParaRPr lang="zh-CN" altLang="en-US" sz="2059"/>
          </a:p>
        </p:txBody>
      </p:sp>
      <p:sp>
        <p:nvSpPr>
          <p:cNvPr id="59" name="Freeform 26"/>
          <p:cNvSpPr>
            <a:spLocks noEditPoints="1"/>
          </p:cNvSpPr>
          <p:nvPr/>
        </p:nvSpPr>
        <p:spPr bwMode="auto">
          <a:xfrm>
            <a:off x="4967073" y="2639880"/>
            <a:ext cx="419632" cy="414696"/>
          </a:xfrm>
          <a:custGeom>
            <a:avLst/>
            <a:gdLst>
              <a:gd name="T0" fmla="*/ 351 w 389"/>
              <a:gd name="T1" fmla="*/ 332 h 385"/>
              <a:gd name="T2" fmla="*/ 311 w 389"/>
              <a:gd name="T3" fmla="*/ 332 h 385"/>
              <a:gd name="T4" fmla="*/ 255 w 389"/>
              <a:gd name="T5" fmla="*/ 224 h 385"/>
              <a:gd name="T6" fmla="*/ 249 w 389"/>
              <a:gd name="T7" fmla="*/ 245 h 385"/>
              <a:gd name="T8" fmla="*/ 218 w 389"/>
              <a:gd name="T9" fmla="*/ 269 h 385"/>
              <a:gd name="T10" fmla="*/ 319 w 389"/>
              <a:gd name="T11" fmla="*/ 380 h 385"/>
              <a:gd name="T12" fmla="*/ 384 w 389"/>
              <a:gd name="T13" fmla="*/ 337 h 385"/>
              <a:gd name="T14" fmla="*/ 336 w 389"/>
              <a:gd name="T15" fmla="*/ 287 h 385"/>
              <a:gd name="T16" fmla="*/ 265 w 389"/>
              <a:gd name="T17" fmla="*/ 229 h 385"/>
              <a:gd name="T18" fmla="*/ 140 w 389"/>
              <a:gd name="T19" fmla="*/ 137 h 385"/>
              <a:gd name="T20" fmla="*/ 162 w 389"/>
              <a:gd name="T21" fmla="*/ 131 h 385"/>
              <a:gd name="T22" fmla="*/ 167 w 389"/>
              <a:gd name="T23" fmla="*/ 110 h 385"/>
              <a:gd name="T24" fmla="*/ 172 w 389"/>
              <a:gd name="T25" fmla="*/ 90 h 385"/>
              <a:gd name="T26" fmla="*/ 75 w 389"/>
              <a:gd name="T27" fmla="*/ 9 h 385"/>
              <a:gd name="T28" fmla="*/ 61 w 389"/>
              <a:gd name="T29" fmla="*/ 109 h 385"/>
              <a:gd name="T30" fmla="*/ 0 w 389"/>
              <a:gd name="T31" fmla="*/ 84 h 385"/>
              <a:gd name="T32" fmla="*/ 115 w 389"/>
              <a:gd name="T33" fmla="*/ 166 h 385"/>
              <a:gd name="T34" fmla="*/ 130 w 389"/>
              <a:gd name="T35" fmla="*/ 147 h 385"/>
              <a:gd name="T36" fmla="*/ 375 w 389"/>
              <a:gd name="T37" fmla="*/ 37 h 385"/>
              <a:gd name="T38" fmla="*/ 322 w 389"/>
              <a:gd name="T39" fmla="*/ 0 h 385"/>
              <a:gd name="T40" fmla="*/ 183 w 389"/>
              <a:gd name="T41" fmla="*/ 125 h 385"/>
              <a:gd name="T42" fmla="*/ 163 w 389"/>
              <a:gd name="T43" fmla="*/ 154 h 385"/>
              <a:gd name="T44" fmla="*/ 146 w 389"/>
              <a:gd name="T45" fmla="*/ 162 h 385"/>
              <a:gd name="T46" fmla="*/ 147 w 389"/>
              <a:gd name="T47" fmla="*/ 215 h 385"/>
              <a:gd name="T48" fmla="*/ 34 w 389"/>
              <a:gd name="T49" fmla="*/ 313 h 385"/>
              <a:gd name="T50" fmla="*/ 22 w 389"/>
              <a:gd name="T51" fmla="*/ 385 h 385"/>
              <a:gd name="T52" fmla="*/ 80 w 389"/>
              <a:gd name="T53" fmla="*/ 327 h 385"/>
              <a:gd name="T54" fmla="*/ 172 w 389"/>
              <a:gd name="T55" fmla="*/ 240 h 385"/>
              <a:gd name="T56" fmla="*/ 224 w 389"/>
              <a:gd name="T57" fmla="*/ 240 h 385"/>
              <a:gd name="T58" fmla="*/ 238 w 389"/>
              <a:gd name="T59" fmla="*/ 208 h 385"/>
              <a:gd name="T60" fmla="*/ 261 w 389"/>
              <a:gd name="T61" fmla="*/ 203 h 385"/>
              <a:gd name="T62" fmla="*/ 375 w 389"/>
              <a:gd name="T63" fmla="*/ 37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9" h="385">
                <a:moveTo>
                  <a:pt x="331" y="312"/>
                </a:moveTo>
                <a:cubicBezTo>
                  <a:pt x="342" y="312"/>
                  <a:pt x="351" y="321"/>
                  <a:pt x="351" y="332"/>
                </a:cubicBezTo>
                <a:cubicBezTo>
                  <a:pt x="351" y="343"/>
                  <a:pt x="342" y="352"/>
                  <a:pt x="331" y="352"/>
                </a:cubicBezTo>
                <a:cubicBezTo>
                  <a:pt x="320" y="352"/>
                  <a:pt x="311" y="343"/>
                  <a:pt x="311" y="332"/>
                </a:cubicBezTo>
                <a:cubicBezTo>
                  <a:pt x="311" y="321"/>
                  <a:pt x="320" y="312"/>
                  <a:pt x="331" y="312"/>
                </a:cubicBezTo>
                <a:close/>
                <a:moveTo>
                  <a:pt x="255" y="224"/>
                </a:moveTo>
                <a:lnTo>
                  <a:pt x="260" y="234"/>
                </a:lnTo>
                <a:lnTo>
                  <a:pt x="249" y="245"/>
                </a:lnTo>
                <a:lnTo>
                  <a:pt x="239" y="255"/>
                </a:lnTo>
                <a:cubicBezTo>
                  <a:pt x="233" y="261"/>
                  <a:pt x="226" y="266"/>
                  <a:pt x="218" y="269"/>
                </a:cubicBezTo>
                <a:lnTo>
                  <a:pt x="286" y="337"/>
                </a:lnTo>
                <a:lnTo>
                  <a:pt x="319" y="380"/>
                </a:lnTo>
                <a:lnTo>
                  <a:pt x="336" y="385"/>
                </a:lnTo>
                <a:lnTo>
                  <a:pt x="384" y="337"/>
                </a:lnTo>
                <a:lnTo>
                  <a:pt x="379" y="319"/>
                </a:lnTo>
                <a:lnTo>
                  <a:pt x="336" y="287"/>
                </a:lnTo>
                <a:lnTo>
                  <a:pt x="271" y="223"/>
                </a:lnTo>
                <a:lnTo>
                  <a:pt x="265" y="229"/>
                </a:lnTo>
                <a:lnTo>
                  <a:pt x="255" y="224"/>
                </a:lnTo>
                <a:close/>
                <a:moveTo>
                  <a:pt x="140" y="137"/>
                </a:moveTo>
                <a:lnTo>
                  <a:pt x="151" y="126"/>
                </a:lnTo>
                <a:lnTo>
                  <a:pt x="162" y="131"/>
                </a:lnTo>
                <a:lnTo>
                  <a:pt x="156" y="121"/>
                </a:lnTo>
                <a:lnTo>
                  <a:pt x="167" y="110"/>
                </a:lnTo>
                <a:lnTo>
                  <a:pt x="168" y="109"/>
                </a:lnTo>
                <a:cubicBezTo>
                  <a:pt x="171" y="102"/>
                  <a:pt x="172" y="96"/>
                  <a:pt x="172" y="90"/>
                </a:cubicBezTo>
                <a:cubicBezTo>
                  <a:pt x="172" y="44"/>
                  <a:pt x="129" y="0"/>
                  <a:pt x="83" y="1"/>
                </a:cubicBezTo>
                <a:cubicBezTo>
                  <a:pt x="83" y="1"/>
                  <a:pt x="78" y="6"/>
                  <a:pt x="75" y="9"/>
                </a:cubicBezTo>
                <a:cubicBezTo>
                  <a:pt x="111" y="45"/>
                  <a:pt x="108" y="39"/>
                  <a:pt x="108" y="62"/>
                </a:cubicBezTo>
                <a:cubicBezTo>
                  <a:pt x="108" y="80"/>
                  <a:pt x="79" y="109"/>
                  <a:pt x="61" y="109"/>
                </a:cubicBezTo>
                <a:cubicBezTo>
                  <a:pt x="38" y="109"/>
                  <a:pt x="46" y="113"/>
                  <a:pt x="8" y="75"/>
                </a:cubicBezTo>
                <a:cubicBezTo>
                  <a:pt x="5" y="78"/>
                  <a:pt x="0" y="83"/>
                  <a:pt x="0" y="84"/>
                </a:cubicBezTo>
                <a:cubicBezTo>
                  <a:pt x="1" y="129"/>
                  <a:pt x="44" y="173"/>
                  <a:pt x="90" y="173"/>
                </a:cubicBezTo>
                <a:cubicBezTo>
                  <a:pt x="98" y="173"/>
                  <a:pt x="107" y="170"/>
                  <a:pt x="115" y="166"/>
                </a:cubicBezTo>
                <a:lnTo>
                  <a:pt x="117" y="168"/>
                </a:lnTo>
                <a:cubicBezTo>
                  <a:pt x="120" y="160"/>
                  <a:pt x="124" y="153"/>
                  <a:pt x="130" y="147"/>
                </a:cubicBezTo>
                <a:lnTo>
                  <a:pt x="140" y="137"/>
                </a:lnTo>
                <a:close/>
                <a:moveTo>
                  <a:pt x="375" y="37"/>
                </a:moveTo>
                <a:lnTo>
                  <a:pt x="348" y="11"/>
                </a:lnTo>
                <a:cubicBezTo>
                  <a:pt x="341" y="4"/>
                  <a:pt x="332" y="0"/>
                  <a:pt x="322" y="0"/>
                </a:cubicBezTo>
                <a:cubicBezTo>
                  <a:pt x="313" y="0"/>
                  <a:pt x="304" y="4"/>
                  <a:pt x="297" y="11"/>
                </a:cubicBezTo>
                <a:lnTo>
                  <a:pt x="183" y="125"/>
                </a:lnTo>
                <a:cubicBezTo>
                  <a:pt x="186" y="132"/>
                  <a:pt x="183" y="142"/>
                  <a:pt x="178" y="147"/>
                </a:cubicBezTo>
                <a:cubicBezTo>
                  <a:pt x="174" y="151"/>
                  <a:pt x="168" y="154"/>
                  <a:pt x="163" y="154"/>
                </a:cubicBezTo>
                <a:cubicBezTo>
                  <a:pt x="160" y="154"/>
                  <a:pt x="158" y="153"/>
                  <a:pt x="156" y="152"/>
                </a:cubicBezTo>
                <a:lnTo>
                  <a:pt x="146" y="162"/>
                </a:lnTo>
                <a:cubicBezTo>
                  <a:pt x="131" y="176"/>
                  <a:pt x="131" y="199"/>
                  <a:pt x="145" y="213"/>
                </a:cubicBezTo>
                <a:lnTo>
                  <a:pt x="147" y="215"/>
                </a:lnTo>
                <a:lnTo>
                  <a:pt x="58" y="304"/>
                </a:lnTo>
                <a:lnTo>
                  <a:pt x="34" y="313"/>
                </a:lnTo>
                <a:lnTo>
                  <a:pt x="0" y="363"/>
                </a:lnTo>
                <a:lnTo>
                  <a:pt x="22" y="385"/>
                </a:lnTo>
                <a:lnTo>
                  <a:pt x="71" y="351"/>
                </a:lnTo>
                <a:lnTo>
                  <a:pt x="80" y="327"/>
                </a:lnTo>
                <a:lnTo>
                  <a:pt x="170" y="237"/>
                </a:lnTo>
                <a:lnTo>
                  <a:pt x="172" y="240"/>
                </a:lnTo>
                <a:cubicBezTo>
                  <a:pt x="179" y="247"/>
                  <a:pt x="189" y="251"/>
                  <a:pt x="198" y="251"/>
                </a:cubicBezTo>
                <a:cubicBezTo>
                  <a:pt x="207" y="251"/>
                  <a:pt x="216" y="247"/>
                  <a:pt x="224" y="240"/>
                </a:cubicBezTo>
                <a:lnTo>
                  <a:pt x="234" y="230"/>
                </a:lnTo>
                <a:cubicBezTo>
                  <a:pt x="230" y="223"/>
                  <a:pt x="233" y="213"/>
                  <a:pt x="238" y="208"/>
                </a:cubicBezTo>
                <a:cubicBezTo>
                  <a:pt x="242" y="204"/>
                  <a:pt x="248" y="202"/>
                  <a:pt x="254" y="202"/>
                </a:cubicBezTo>
                <a:cubicBezTo>
                  <a:pt x="256" y="202"/>
                  <a:pt x="258" y="202"/>
                  <a:pt x="261" y="203"/>
                </a:cubicBezTo>
                <a:lnTo>
                  <a:pt x="375" y="89"/>
                </a:lnTo>
                <a:cubicBezTo>
                  <a:pt x="389" y="75"/>
                  <a:pt x="389" y="52"/>
                  <a:pt x="375" y="37"/>
                </a:cubicBezTo>
                <a:close/>
              </a:path>
            </a:pathLst>
          </a:custGeom>
          <a:solidFill>
            <a:schemeClr val="bg1"/>
          </a:solidFill>
          <a:ln>
            <a:noFill/>
          </a:ln>
          <a:extLst/>
        </p:spPr>
        <p:txBody>
          <a:bodyPr vert="horz" wrap="square" lIns="125496" tIns="62748" rIns="125496" bIns="62748" numCol="1" anchor="t" anchorCtr="0" compatLnSpc="1">
            <a:prstTxWarp prst="textNoShape">
              <a:avLst/>
            </a:prstTxWarp>
          </a:bodyPr>
          <a:lstStyle/>
          <a:p>
            <a:endParaRPr lang="zh-CN" altLang="en-US" sz="2059"/>
          </a:p>
        </p:txBody>
      </p:sp>
      <p:sp>
        <p:nvSpPr>
          <p:cNvPr id="60" name="Freeform 35"/>
          <p:cNvSpPr>
            <a:spLocks noEditPoints="1"/>
          </p:cNvSpPr>
          <p:nvPr/>
        </p:nvSpPr>
        <p:spPr bwMode="auto">
          <a:xfrm>
            <a:off x="10377790" y="2662251"/>
            <a:ext cx="403545" cy="436602"/>
          </a:xfrm>
          <a:custGeom>
            <a:avLst/>
            <a:gdLst>
              <a:gd name="T0" fmla="*/ 29 w 433"/>
              <a:gd name="T1" fmla="*/ 29 h 469"/>
              <a:gd name="T2" fmla="*/ 115 w 433"/>
              <a:gd name="T3" fmla="*/ 28 h 469"/>
              <a:gd name="T4" fmla="*/ 208 w 433"/>
              <a:gd name="T5" fmla="*/ 3 h 469"/>
              <a:gd name="T6" fmla="*/ 216 w 433"/>
              <a:gd name="T7" fmla="*/ 0 h 469"/>
              <a:gd name="T8" fmla="*/ 225 w 433"/>
              <a:gd name="T9" fmla="*/ 3 h 469"/>
              <a:gd name="T10" fmla="*/ 318 w 433"/>
              <a:gd name="T11" fmla="*/ 28 h 469"/>
              <a:gd name="T12" fmla="*/ 404 w 433"/>
              <a:gd name="T13" fmla="*/ 29 h 469"/>
              <a:gd name="T14" fmla="*/ 433 w 433"/>
              <a:gd name="T15" fmla="*/ 25 h 469"/>
              <a:gd name="T16" fmla="*/ 433 w 433"/>
              <a:gd name="T17" fmla="*/ 58 h 469"/>
              <a:gd name="T18" fmla="*/ 372 w 433"/>
              <a:gd name="T19" fmla="*/ 355 h 469"/>
              <a:gd name="T20" fmla="*/ 222 w 433"/>
              <a:gd name="T21" fmla="*/ 468 h 469"/>
              <a:gd name="T22" fmla="*/ 216 w 433"/>
              <a:gd name="T23" fmla="*/ 469 h 469"/>
              <a:gd name="T24" fmla="*/ 210 w 433"/>
              <a:gd name="T25" fmla="*/ 468 h 469"/>
              <a:gd name="T26" fmla="*/ 61 w 433"/>
              <a:gd name="T27" fmla="*/ 355 h 469"/>
              <a:gd name="T28" fmla="*/ 0 w 433"/>
              <a:gd name="T29" fmla="*/ 58 h 469"/>
              <a:gd name="T30" fmla="*/ 0 w 433"/>
              <a:gd name="T31" fmla="*/ 25 h 469"/>
              <a:gd name="T32" fmla="*/ 29 w 433"/>
              <a:gd name="T33" fmla="*/ 29 h 469"/>
              <a:gd name="T34" fmla="*/ 216 w 433"/>
              <a:gd name="T35" fmla="*/ 239 h 469"/>
              <a:gd name="T36" fmla="*/ 216 w 433"/>
              <a:gd name="T37" fmla="*/ 239 h 469"/>
              <a:gd name="T38" fmla="*/ 361 w 433"/>
              <a:gd name="T39" fmla="*/ 239 h 469"/>
              <a:gd name="T40" fmla="*/ 380 w 433"/>
              <a:gd name="T41" fmla="*/ 90 h 469"/>
              <a:gd name="T42" fmla="*/ 311 w 433"/>
              <a:gd name="T43" fmla="*/ 86 h 469"/>
              <a:gd name="T44" fmla="*/ 216 w 433"/>
              <a:gd name="T45" fmla="*/ 62 h 469"/>
              <a:gd name="T46" fmla="*/ 216 w 433"/>
              <a:gd name="T47" fmla="*/ 239 h 469"/>
              <a:gd name="T48" fmla="*/ 216 w 433"/>
              <a:gd name="T49" fmla="*/ 409 h 469"/>
              <a:gd name="T50" fmla="*/ 216 w 433"/>
              <a:gd name="T51" fmla="*/ 409 h 469"/>
              <a:gd name="T52" fmla="*/ 216 w 433"/>
              <a:gd name="T53" fmla="*/ 239 h 469"/>
              <a:gd name="T54" fmla="*/ 72 w 433"/>
              <a:gd name="T55" fmla="*/ 239 h 469"/>
              <a:gd name="T56" fmla="*/ 105 w 433"/>
              <a:gd name="T57" fmla="*/ 323 h 469"/>
              <a:gd name="T58" fmla="*/ 216 w 433"/>
              <a:gd name="T59" fmla="*/ 409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33" h="469">
                <a:moveTo>
                  <a:pt x="29" y="29"/>
                </a:moveTo>
                <a:cubicBezTo>
                  <a:pt x="57" y="32"/>
                  <a:pt x="85" y="32"/>
                  <a:pt x="115" y="28"/>
                </a:cubicBezTo>
                <a:cubicBezTo>
                  <a:pt x="145" y="24"/>
                  <a:pt x="176" y="16"/>
                  <a:pt x="208" y="3"/>
                </a:cubicBezTo>
                <a:lnTo>
                  <a:pt x="216" y="0"/>
                </a:lnTo>
                <a:lnTo>
                  <a:pt x="225" y="3"/>
                </a:lnTo>
                <a:cubicBezTo>
                  <a:pt x="257" y="16"/>
                  <a:pt x="288" y="24"/>
                  <a:pt x="318" y="28"/>
                </a:cubicBezTo>
                <a:cubicBezTo>
                  <a:pt x="347" y="32"/>
                  <a:pt x="376" y="32"/>
                  <a:pt x="404" y="29"/>
                </a:cubicBezTo>
                <a:lnTo>
                  <a:pt x="433" y="25"/>
                </a:lnTo>
                <a:lnTo>
                  <a:pt x="433" y="58"/>
                </a:lnTo>
                <a:cubicBezTo>
                  <a:pt x="431" y="199"/>
                  <a:pt x="409" y="293"/>
                  <a:pt x="372" y="355"/>
                </a:cubicBezTo>
                <a:cubicBezTo>
                  <a:pt x="334" y="421"/>
                  <a:pt x="281" y="452"/>
                  <a:pt x="222" y="468"/>
                </a:cubicBezTo>
                <a:lnTo>
                  <a:pt x="216" y="469"/>
                </a:lnTo>
                <a:lnTo>
                  <a:pt x="210" y="468"/>
                </a:lnTo>
                <a:cubicBezTo>
                  <a:pt x="151" y="452"/>
                  <a:pt x="99" y="421"/>
                  <a:pt x="61" y="355"/>
                </a:cubicBezTo>
                <a:cubicBezTo>
                  <a:pt x="24" y="293"/>
                  <a:pt x="1" y="199"/>
                  <a:pt x="0" y="58"/>
                </a:cubicBezTo>
                <a:lnTo>
                  <a:pt x="0" y="25"/>
                </a:lnTo>
                <a:lnTo>
                  <a:pt x="29" y="29"/>
                </a:lnTo>
                <a:close/>
                <a:moveTo>
                  <a:pt x="216" y="239"/>
                </a:moveTo>
                <a:lnTo>
                  <a:pt x="216" y="239"/>
                </a:lnTo>
                <a:lnTo>
                  <a:pt x="361" y="239"/>
                </a:lnTo>
                <a:cubicBezTo>
                  <a:pt x="371" y="198"/>
                  <a:pt x="377" y="149"/>
                  <a:pt x="380" y="90"/>
                </a:cubicBezTo>
                <a:cubicBezTo>
                  <a:pt x="357" y="91"/>
                  <a:pt x="335" y="90"/>
                  <a:pt x="311" y="86"/>
                </a:cubicBezTo>
                <a:cubicBezTo>
                  <a:pt x="281" y="82"/>
                  <a:pt x="249" y="74"/>
                  <a:pt x="216" y="62"/>
                </a:cubicBezTo>
                <a:lnTo>
                  <a:pt x="216" y="239"/>
                </a:lnTo>
                <a:close/>
                <a:moveTo>
                  <a:pt x="216" y="409"/>
                </a:moveTo>
                <a:lnTo>
                  <a:pt x="216" y="409"/>
                </a:lnTo>
                <a:lnTo>
                  <a:pt x="216" y="239"/>
                </a:lnTo>
                <a:lnTo>
                  <a:pt x="72" y="239"/>
                </a:lnTo>
                <a:cubicBezTo>
                  <a:pt x="80" y="273"/>
                  <a:pt x="92" y="301"/>
                  <a:pt x="105" y="323"/>
                </a:cubicBezTo>
                <a:cubicBezTo>
                  <a:pt x="133" y="372"/>
                  <a:pt x="172" y="396"/>
                  <a:pt x="216" y="409"/>
                </a:cubicBezTo>
                <a:close/>
              </a:path>
            </a:pathLst>
          </a:custGeom>
          <a:solidFill>
            <a:schemeClr val="bg1"/>
          </a:solidFill>
          <a:ln>
            <a:noFill/>
          </a:ln>
          <a:extLst/>
        </p:spPr>
        <p:txBody>
          <a:bodyPr vert="horz" wrap="square" lIns="125496" tIns="62748" rIns="125496" bIns="62748" numCol="1" anchor="t" anchorCtr="0" compatLnSpc="1">
            <a:prstTxWarp prst="textNoShape">
              <a:avLst/>
            </a:prstTxWarp>
          </a:bodyPr>
          <a:lstStyle/>
          <a:p>
            <a:endParaRPr lang="zh-CN" altLang="en-US" sz="2059"/>
          </a:p>
        </p:txBody>
      </p:sp>
      <p:sp>
        <p:nvSpPr>
          <p:cNvPr id="61" name="Freeform 20"/>
          <p:cNvSpPr>
            <a:spLocks noEditPoints="1"/>
          </p:cNvSpPr>
          <p:nvPr/>
        </p:nvSpPr>
        <p:spPr bwMode="auto">
          <a:xfrm>
            <a:off x="7707592" y="2601956"/>
            <a:ext cx="394761" cy="496896"/>
          </a:xfrm>
          <a:custGeom>
            <a:avLst/>
            <a:gdLst>
              <a:gd name="T0" fmla="*/ 41 w 355"/>
              <a:gd name="T1" fmla="*/ 121 h 447"/>
              <a:gd name="T2" fmla="*/ 60 w 355"/>
              <a:gd name="T3" fmla="*/ 238 h 447"/>
              <a:gd name="T4" fmla="*/ 174 w 355"/>
              <a:gd name="T5" fmla="*/ 22 h 447"/>
              <a:gd name="T6" fmla="*/ 291 w 355"/>
              <a:gd name="T7" fmla="*/ 235 h 447"/>
              <a:gd name="T8" fmla="*/ 213 w 355"/>
              <a:gd name="T9" fmla="*/ 296 h 447"/>
              <a:gd name="T10" fmla="*/ 217 w 355"/>
              <a:gd name="T11" fmla="*/ 310 h 447"/>
              <a:gd name="T12" fmla="*/ 304 w 355"/>
              <a:gd name="T13" fmla="*/ 236 h 447"/>
              <a:gd name="T14" fmla="*/ 312 w 355"/>
              <a:gd name="T15" fmla="*/ 122 h 447"/>
              <a:gd name="T16" fmla="*/ 167 w 355"/>
              <a:gd name="T17" fmla="*/ 0 h 447"/>
              <a:gd name="T18" fmla="*/ 175 w 355"/>
              <a:gd name="T19" fmla="*/ 57 h 447"/>
              <a:gd name="T20" fmla="*/ 213 w 355"/>
              <a:gd name="T21" fmla="*/ 96 h 447"/>
              <a:gd name="T22" fmla="*/ 175 w 355"/>
              <a:gd name="T23" fmla="*/ 57 h 447"/>
              <a:gd name="T24" fmla="*/ 132 w 355"/>
              <a:gd name="T25" fmla="*/ 173 h 447"/>
              <a:gd name="T26" fmla="*/ 132 w 355"/>
              <a:gd name="T27" fmla="*/ 209 h 447"/>
              <a:gd name="T28" fmla="*/ 132 w 355"/>
              <a:gd name="T29" fmla="*/ 173 h 447"/>
              <a:gd name="T30" fmla="*/ 223 w 355"/>
              <a:gd name="T31" fmla="*/ 173 h 447"/>
              <a:gd name="T32" fmla="*/ 223 w 355"/>
              <a:gd name="T33" fmla="*/ 209 h 447"/>
              <a:gd name="T34" fmla="*/ 223 w 355"/>
              <a:gd name="T35" fmla="*/ 173 h 447"/>
              <a:gd name="T36" fmla="*/ 190 w 355"/>
              <a:gd name="T37" fmla="*/ 292 h 447"/>
              <a:gd name="T38" fmla="*/ 157 w 355"/>
              <a:gd name="T39" fmla="*/ 303 h 447"/>
              <a:gd name="T40" fmla="*/ 171 w 355"/>
              <a:gd name="T41" fmla="*/ 325 h 447"/>
              <a:gd name="T42" fmla="*/ 204 w 355"/>
              <a:gd name="T43" fmla="*/ 313 h 447"/>
              <a:gd name="T44" fmla="*/ 190 w 355"/>
              <a:gd name="T45" fmla="*/ 292 h 447"/>
              <a:gd name="T46" fmla="*/ 252 w 355"/>
              <a:gd name="T47" fmla="*/ 312 h 447"/>
              <a:gd name="T48" fmla="*/ 223 w 355"/>
              <a:gd name="T49" fmla="*/ 447 h 447"/>
              <a:gd name="T50" fmla="*/ 252 w 355"/>
              <a:gd name="T51" fmla="*/ 312 h 447"/>
              <a:gd name="T52" fmla="*/ 108 w 355"/>
              <a:gd name="T53" fmla="*/ 315 h 447"/>
              <a:gd name="T54" fmla="*/ 132 w 355"/>
              <a:gd name="T55" fmla="*/ 447 h 447"/>
              <a:gd name="T56" fmla="*/ 108 w 355"/>
              <a:gd name="T57" fmla="*/ 315 h 447"/>
              <a:gd name="T58" fmla="*/ 156 w 355"/>
              <a:gd name="T59" fmla="*/ 341 h 447"/>
              <a:gd name="T60" fmla="*/ 157 w 355"/>
              <a:gd name="T61" fmla="*/ 447 h 447"/>
              <a:gd name="T62" fmla="*/ 205 w 355"/>
              <a:gd name="T63" fmla="*/ 344 h 447"/>
              <a:gd name="T64" fmla="*/ 156 w 355"/>
              <a:gd name="T65" fmla="*/ 341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5" h="447">
                <a:moveTo>
                  <a:pt x="167" y="0"/>
                </a:moveTo>
                <a:cubicBezTo>
                  <a:pt x="95" y="2"/>
                  <a:pt x="46" y="57"/>
                  <a:pt x="41" y="121"/>
                </a:cubicBezTo>
                <a:cubicBezTo>
                  <a:pt x="18" y="130"/>
                  <a:pt x="1" y="152"/>
                  <a:pt x="2" y="178"/>
                </a:cubicBezTo>
                <a:cubicBezTo>
                  <a:pt x="4" y="237"/>
                  <a:pt x="28" y="238"/>
                  <a:pt x="60" y="238"/>
                </a:cubicBezTo>
                <a:lnTo>
                  <a:pt x="60" y="125"/>
                </a:lnTo>
                <a:cubicBezTo>
                  <a:pt x="60" y="76"/>
                  <a:pt x="108" y="22"/>
                  <a:pt x="174" y="22"/>
                </a:cubicBezTo>
                <a:cubicBezTo>
                  <a:pt x="239" y="22"/>
                  <a:pt x="275" y="73"/>
                  <a:pt x="291" y="118"/>
                </a:cubicBezTo>
                <a:lnTo>
                  <a:pt x="291" y="235"/>
                </a:lnTo>
                <a:cubicBezTo>
                  <a:pt x="288" y="242"/>
                  <a:pt x="279" y="251"/>
                  <a:pt x="263" y="266"/>
                </a:cubicBezTo>
                <a:cubicBezTo>
                  <a:pt x="243" y="286"/>
                  <a:pt x="213" y="296"/>
                  <a:pt x="213" y="296"/>
                </a:cubicBezTo>
                <a:cubicBezTo>
                  <a:pt x="210" y="297"/>
                  <a:pt x="207" y="301"/>
                  <a:pt x="208" y="305"/>
                </a:cubicBezTo>
                <a:cubicBezTo>
                  <a:pt x="209" y="309"/>
                  <a:pt x="214" y="312"/>
                  <a:pt x="217" y="310"/>
                </a:cubicBezTo>
                <a:cubicBezTo>
                  <a:pt x="217" y="310"/>
                  <a:pt x="248" y="300"/>
                  <a:pt x="271" y="277"/>
                </a:cubicBezTo>
                <a:cubicBezTo>
                  <a:pt x="294" y="255"/>
                  <a:pt x="304" y="237"/>
                  <a:pt x="304" y="236"/>
                </a:cubicBezTo>
                <a:cubicBezTo>
                  <a:pt x="329" y="230"/>
                  <a:pt x="348" y="230"/>
                  <a:pt x="348" y="178"/>
                </a:cubicBezTo>
                <a:cubicBezTo>
                  <a:pt x="348" y="153"/>
                  <a:pt x="333" y="131"/>
                  <a:pt x="312" y="122"/>
                </a:cubicBezTo>
                <a:cubicBezTo>
                  <a:pt x="296" y="63"/>
                  <a:pt x="247" y="2"/>
                  <a:pt x="174" y="0"/>
                </a:cubicBezTo>
                <a:cubicBezTo>
                  <a:pt x="171" y="0"/>
                  <a:pt x="169" y="0"/>
                  <a:pt x="167" y="0"/>
                </a:cubicBezTo>
                <a:close/>
                <a:moveTo>
                  <a:pt x="175" y="57"/>
                </a:moveTo>
                <a:lnTo>
                  <a:pt x="175" y="57"/>
                </a:lnTo>
                <a:cubicBezTo>
                  <a:pt x="92" y="57"/>
                  <a:pt x="52" y="120"/>
                  <a:pt x="70" y="185"/>
                </a:cubicBezTo>
                <a:cubicBezTo>
                  <a:pt x="70" y="185"/>
                  <a:pt x="212" y="126"/>
                  <a:pt x="213" y="96"/>
                </a:cubicBezTo>
                <a:cubicBezTo>
                  <a:pt x="244" y="138"/>
                  <a:pt x="280" y="155"/>
                  <a:pt x="280" y="155"/>
                </a:cubicBezTo>
                <a:cubicBezTo>
                  <a:pt x="276" y="83"/>
                  <a:pt x="243" y="58"/>
                  <a:pt x="175" y="57"/>
                </a:cubicBezTo>
                <a:close/>
                <a:moveTo>
                  <a:pt x="132" y="173"/>
                </a:moveTo>
                <a:lnTo>
                  <a:pt x="132" y="173"/>
                </a:lnTo>
                <a:cubicBezTo>
                  <a:pt x="120" y="173"/>
                  <a:pt x="111" y="181"/>
                  <a:pt x="111" y="191"/>
                </a:cubicBezTo>
                <a:cubicBezTo>
                  <a:pt x="111" y="201"/>
                  <a:pt x="120" y="209"/>
                  <a:pt x="132" y="209"/>
                </a:cubicBezTo>
                <a:cubicBezTo>
                  <a:pt x="144" y="209"/>
                  <a:pt x="154" y="201"/>
                  <a:pt x="154" y="191"/>
                </a:cubicBezTo>
                <a:cubicBezTo>
                  <a:pt x="154" y="181"/>
                  <a:pt x="144" y="173"/>
                  <a:pt x="132" y="173"/>
                </a:cubicBezTo>
                <a:close/>
                <a:moveTo>
                  <a:pt x="223" y="173"/>
                </a:moveTo>
                <a:lnTo>
                  <a:pt x="223" y="173"/>
                </a:lnTo>
                <a:cubicBezTo>
                  <a:pt x="211" y="173"/>
                  <a:pt x="201" y="181"/>
                  <a:pt x="201" y="191"/>
                </a:cubicBezTo>
                <a:cubicBezTo>
                  <a:pt x="201" y="201"/>
                  <a:pt x="211" y="209"/>
                  <a:pt x="223" y="209"/>
                </a:cubicBezTo>
                <a:cubicBezTo>
                  <a:pt x="235" y="209"/>
                  <a:pt x="245" y="201"/>
                  <a:pt x="245" y="191"/>
                </a:cubicBezTo>
                <a:cubicBezTo>
                  <a:pt x="245" y="181"/>
                  <a:pt x="235" y="173"/>
                  <a:pt x="223" y="173"/>
                </a:cubicBezTo>
                <a:close/>
                <a:moveTo>
                  <a:pt x="190" y="292"/>
                </a:moveTo>
                <a:lnTo>
                  <a:pt x="190" y="292"/>
                </a:lnTo>
                <a:lnTo>
                  <a:pt x="169" y="293"/>
                </a:lnTo>
                <a:cubicBezTo>
                  <a:pt x="162" y="294"/>
                  <a:pt x="157" y="299"/>
                  <a:pt x="157" y="303"/>
                </a:cubicBezTo>
                <a:lnTo>
                  <a:pt x="158" y="318"/>
                </a:lnTo>
                <a:cubicBezTo>
                  <a:pt x="158" y="322"/>
                  <a:pt x="164" y="326"/>
                  <a:pt x="171" y="325"/>
                </a:cubicBezTo>
                <a:lnTo>
                  <a:pt x="192" y="323"/>
                </a:lnTo>
                <a:cubicBezTo>
                  <a:pt x="198" y="322"/>
                  <a:pt x="204" y="318"/>
                  <a:pt x="204" y="313"/>
                </a:cubicBezTo>
                <a:lnTo>
                  <a:pt x="203" y="299"/>
                </a:lnTo>
                <a:cubicBezTo>
                  <a:pt x="202" y="295"/>
                  <a:pt x="196" y="291"/>
                  <a:pt x="190" y="292"/>
                </a:cubicBezTo>
                <a:close/>
                <a:moveTo>
                  <a:pt x="252" y="312"/>
                </a:moveTo>
                <a:lnTo>
                  <a:pt x="252" y="312"/>
                </a:lnTo>
                <a:cubicBezTo>
                  <a:pt x="246" y="313"/>
                  <a:pt x="241" y="314"/>
                  <a:pt x="235" y="316"/>
                </a:cubicBezTo>
                <a:lnTo>
                  <a:pt x="223" y="447"/>
                </a:lnTo>
                <a:lnTo>
                  <a:pt x="355" y="447"/>
                </a:lnTo>
                <a:cubicBezTo>
                  <a:pt x="336" y="406"/>
                  <a:pt x="302" y="310"/>
                  <a:pt x="252" y="312"/>
                </a:cubicBezTo>
                <a:close/>
                <a:moveTo>
                  <a:pt x="108" y="315"/>
                </a:moveTo>
                <a:lnTo>
                  <a:pt x="108" y="315"/>
                </a:lnTo>
                <a:cubicBezTo>
                  <a:pt x="49" y="318"/>
                  <a:pt x="20" y="404"/>
                  <a:pt x="0" y="447"/>
                </a:cubicBezTo>
                <a:lnTo>
                  <a:pt x="132" y="447"/>
                </a:lnTo>
                <a:lnTo>
                  <a:pt x="120" y="316"/>
                </a:lnTo>
                <a:cubicBezTo>
                  <a:pt x="116" y="315"/>
                  <a:pt x="112" y="315"/>
                  <a:pt x="108" y="315"/>
                </a:cubicBezTo>
                <a:close/>
                <a:moveTo>
                  <a:pt x="156" y="341"/>
                </a:moveTo>
                <a:lnTo>
                  <a:pt x="156" y="341"/>
                </a:lnTo>
                <a:cubicBezTo>
                  <a:pt x="152" y="341"/>
                  <a:pt x="150" y="343"/>
                  <a:pt x="150" y="344"/>
                </a:cubicBezTo>
                <a:lnTo>
                  <a:pt x="157" y="447"/>
                </a:lnTo>
                <a:lnTo>
                  <a:pt x="198" y="447"/>
                </a:lnTo>
                <a:lnTo>
                  <a:pt x="205" y="344"/>
                </a:lnTo>
                <a:cubicBezTo>
                  <a:pt x="205" y="343"/>
                  <a:pt x="203" y="341"/>
                  <a:pt x="200" y="341"/>
                </a:cubicBezTo>
                <a:lnTo>
                  <a:pt x="156" y="341"/>
                </a:lnTo>
                <a:close/>
              </a:path>
            </a:pathLst>
          </a:custGeom>
          <a:solidFill>
            <a:schemeClr val="bg1"/>
          </a:solidFill>
          <a:ln>
            <a:noFill/>
          </a:ln>
          <a:extLst/>
        </p:spPr>
        <p:txBody>
          <a:bodyPr vert="horz" wrap="square" lIns="125496" tIns="62748" rIns="125496" bIns="62748" numCol="1" anchor="t" anchorCtr="0" compatLnSpc="1">
            <a:prstTxWarp prst="textNoShape">
              <a:avLst/>
            </a:prstTxWarp>
          </a:bodyPr>
          <a:lstStyle/>
          <a:p>
            <a:endParaRPr lang="zh-CN" altLang="en-US" sz="2059"/>
          </a:p>
        </p:txBody>
      </p:sp>
      <p:sp>
        <p:nvSpPr>
          <p:cNvPr id="62" name="TextBox 61"/>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Tree>
    <p:extLst>
      <p:ext uri="{BB962C8B-B14F-4D97-AF65-F5344CB8AC3E}">
        <p14:creationId xmlns:p14="http://schemas.microsoft.com/office/powerpoint/2010/main" val="3166919050"/>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4000">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14:bounceEnd="44000">
                                          <p:cBhvr additive="base">
                                            <p:cTn id="7" dur="500" fill="hold"/>
                                            <p:tgtEl>
                                              <p:spTgt spid="34"/>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3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44000">
                                      <p:stCondLst>
                                        <p:cond delay="100"/>
                                      </p:stCondLst>
                                      <p:childTnLst>
                                        <p:set>
                                          <p:cBhvr>
                                            <p:cTn id="10" dur="1" fill="hold">
                                              <p:stCondLst>
                                                <p:cond delay="0"/>
                                              </p:stCondLst>
                                            </p:cTn>
                                            <p:tgtEl>
                                              <p:spTgt spid="39"/>
                                            </p:tgtEl>
                                            <p:attrNameLst>
                                              <p:attrName>style.visibility</p:attrName>
                                            </p:attrNameLst>
                                          </p:cBhvr>
                                          <p:to>
                                            <p:strVal val="visible"/>
                                          </p:to>
                                        </p:set>
                                        <p:anim calcmode="lin" valueType="num" p14:bounceEnd="44000">
                                          <p:cBhvr additive="base">
                                            <p:cTn id="11" dur="500" fill="hold"/>
                                            <p:tgtEl>
                                              <p:spTgt spid="39"/>
                                            </p:tgtEl>
                                            <p:attrNameLst>
                                              <p:attrName>ppt_x</p:attrName>
                                            </p:attrNameLst>
                                          </p:cBhvr>
                                          <p:tavLst>
                                            <p:tav tm="0">
                                              <p:val>
                                                <p:strVal val="#ppt_x"/>
                                              </p:val>
                                            </p:tav>
                                            <p:tav tm="100000">
                                              <p:val>
                                                <p:strVal val="#ppt_x"/>
                                              </p:val>
                                            </p:tav>
                                          </p:tavLst>
                                        </p:anim>
                                        <p:anim calcmode="lin" valueType="num" p14:bounceEnd="44000">
                                          <p:cBhvr additive="base">
                                            <p:cTn id="12" dur="500" fill="hold"/>
                                            <p:tgtEl>
                                              <p:spTgt spid="39"/>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44000">
                                      <p:stCondLst>
                                        <p:cond delay="200"/>
                                      </p:stCondLst>
                                      <p:childTnLst>
                                        <p:set>
                                          <p:cBhvr>
                                            <p:cTn id="14" dur="1" fill="hold">
                                              <p:stCondLst>
                                                <p:cond delay="0"/>
                                              </p:stCondLst>
                                            </p:cTn>
                                            <p:tgtEl>
                                              <p:spTgt spid="44"/>
                                            </p:tgtEl>
                                            <p:attrNameLst>
                                              <p:attrName>style.visibility</p:attrName>
                                            </p:attrNameLst>
                                          </p:cBhvr>
                                          <p:to>
                                            <p:strVal val="visible"/>
                                          </p:to>
                                        </p:set>
                                        <p:anim calcmode="lin" valueType="num" p14:bounceEnd="44000">
                                          <p:cBhvr additive="base">
                                            <p:cTn id="15" dur="500" fill="hold"/>
                                            <p:tgtEl>
                                              <p:spTgt spid="44"/>
                                            </p:tgtEl>
                                            <p:attrNameLst>
                                              <p:attrName>ppt_x</p:attrName>
                                            </p:attrNameLst>
                                          </p:cBhvr>
                                          <p:tavLst>
                                            <p:tav tm="0">
                                              <p:val>
                                                <p:strVal val="#ppt_x"/>
                                              </p:val>
                                            </p:tav>
                                            <p:tav tm="100000">
                                              <p:val>
                                                <p:strVal val="#ppt_x"/>
                                              </p:val>
                                            </p:tav>
                                          </p:tavLst>
                                        </p:anim>
                                        <p:anim calcmode="lin" valueType="num" p14:bounceEnd="44000">
                                          <p:cBhvr additive="base">
                                            <p:cTn id="16" dur="500" fill="hold"/>
                                            <p:tgtEl>
                                              <p:spTgt spid="4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44000">
                                      <p:stCondLst>
                                        <p:cond delay="300"/>
                                      </p:stCondLst>
                                      <p:childTnLst>
                                        <p:set>
                                          <p:cBhvr>
                                            <p:cTn id="18" dur="1" fill="hold">
                                              <p:stCondLst>
                                                <p:cond delay="0"/>
                                              </p:stCondLst>
                                            </p:cTn>
                                            <p:tgtEl>
                                              <p:spTgt spid="49"/>
                                            </p:tgtEl>
                                            <p:attrNameLst>
                                              <p:attrName>style.visibility</p:attrName>
                                            </p:attrNameLst>
                                          </p:cBhvr>
                                          <p:to>
                                            <p:strVal val="visible"/>
                                          </p:to>
                                        </p:set>
                                        <p:anim calcmode="lin" valueType="num" p14:bounceEnd="44000">
                                          <p:cBhvr additive="base">
                                            <p:cTn id="19" dur="500" fill="hold"/>
                                            <p:tgtEl>
                                              <p:spTgt spid="49"/>
                                            </p:tgtEl>
                                            <p:attrNameLst>
                                              <p:attrName>ppt_x</p:attrName>
                                            </p:attrNameLst>
                                          </p:cBhvr>
                                          <p:tavLst>
                                            <p:tav tm="0">
                                              <p:val>
                                                <p:strVal val="#ppt_x"/>
                                              </p:val>
                                            </p:tav>
                                            <p:tav tm="100000">
                                              <p:val>
                                                <p:strVal val="#ppt_x"/>
                                              </p:val>
                                            </p:tav>
                                          </p:tavLst>
                                        </p:anim>
                                        <p:anim calcmode="lin" valueType="num" p14:bounceEnd="44000">
                                          <p:cBhvr additive="base">
                                            <p:cTn id="20" dur="500" fill="hold"/>
                                            <p:tgtEl>
                                              <p:spTgt spid="49"/>
                                            </p:tgtEl>
                                            <p:attrNameLst>
                                              <p:attrName>ppt_y</p:attrName>
                                            </p:attrNameLst>
                                          </p:cBhvr>
                                          <p:tavLst>
                                            <p:tav tm="0">
                                              <p:val>
                                                <p:strVal val="1+#ppt_h/2"/>
                                              </p:val>
                                            </p:tav>
                                            <p:tav tm="100000">
                                              <p:val>
                                                <p:strVal val="#ppt_y"/>
                                              </p:val>
                                            </p:tav>
                                          </p:tavLst>
                                        </p:anim>
                                      </p:childTnLst>
                                    </p:cTn>
                                  </p:par>
                                </p:childTnLst>
                              </p:cTn>
                            </p:par>
                            <p:par>
                              <p:cTn id="21" fill="hold">
                                <p:stCondLst>
                                  <p:cond delay="800"/>
                                </p:stCondLst>
                                <p:childTnLst>
                                  <p:par>
                                    <p:cTn id="22" presetID="2" presetClass="entr" presetSubtype="4" fill="hold" grpId="0" nodeType="afterEffect" p14:presetBounceEnd="44000">
                                      <p:stCondLst>
                                        <p:cond delay="0"/>
                                      </p:stCondLst>
                                      <p:childTnLst>
                                        <p:set>
                                          <p:cBhvr>
                                            <p:cTn id="23" dur="1" fill="hold">
                                              <p:stCondLst>
                                                <p:cond delay="0"/>
                                              </p:stCondLst>
                                            </p:cTn>
                                            <p:tgtEl>
                                              <p:spTgt spid="54"/>
                                            </p:tgtEl>
                                            <p:attrNameLst>
                                              <p:attrName>style.visibility</p:attrName>
                                            </p:attrNameLst>
                                          </p:cBhvr>
                                          <p:to>
                                            <p:strVal val="visible"/>
                                          </p:to>
                                        </p:set>
                                        <p:anim calcmode="lin" valueType="num" p14:bounceEnd="44000">
                                          <p:cBhvr additive="base">
                                            <p:cTn id="24" dur="500" fill="hold"/>
                                            <p:tgtEl>
                                              <p:spTgt spid="54"/>
                                            </p:tgtEl>
                                            <p:attrNameLst>
                                              <p:attrName>ppt_x</p:attrName>
                                            </p:attrNameLst>
                                          </p:cBhvr>
                                          <p:tavLst>
                                            <p:tav tm="0">
                                              <p:val>
                                                <p:strVal val="#ppt_x"/>
                                              </p:val>
                                            </p:tav>
                                            <p:tav tm="100000">
                                              <p:val>
                                                <p:strVal val="#ppt_x"/>
                                              </p:val>
                                            </p:tav>
                                          </p:tavLst>
                                        </p:anim>
                                        <p:anim calcmode="lin" valueType="num" p14:bounceEnd="44000">
                                          <p:cBhvr additive="base">
                                            <p:cTn id="25" dur="500" fill="hold"/>
                                            <p:tgtEl>
                                              <p:spTgt spid="54"/>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14:presetBounceEnd="44000">
                                      <p:stCondLst>
                                        <p:cond delay="100"/>
                                      </p:stCondLst>
                                      <p:childTnLst>
                                        <p:set>
                                          <p:cBhvr>
                                            <p:cTn id="27" dur="1" fill="hold">
                                              <p:stCondLst>
                                                <p:cond delay="0"/>
                                              </p:stCondLst>
                                            </p:cTn>
                                            <p:tgtEl>
                                              <p:spTgt spid="55"/>
                                            </p:tgtEl>
                                            <p:attrNameLst>
                                              <p:attrName>style.visibility</p:attrName>
                                            </p:attrNameLst>
                                          </p:cBhvr>
                                          <p:to>
                                            <p:strVal val="visible"/>
                                          </p:to>
                                        </p:set>
                                        <p:anim calcmode="lin" valueType="num" p14:bounceEnd="44000">
                                          <p:cBhvr additive="base">
                                            <p:cTn id="28" dur="500" fill="hold"/>
                                            <p:tgtEl>
                                              <p:spTgt spid="55"/>
                                            </p:tgtEl>
                                            <p:attrNameLst>
                                              <p:attrName>ppt_x</p:attrName>
                                            </p:attrNameLst>
                                          </p:cBhvr>
                                          <p:tavLst>
                                            <p:tav tm="0">
                                              <p:val>
                                                <p:strVal val="#ppt_x"/>
                                              </p:val>
                                            </p:tav>
                                            <p:tav tm="100000">
                                              <p:val>
                                                <p:strVal val="#ppt_x"/>
                                              </p:val>
                                            </p:tav>
                                          </p:tavLst>
                                        </p:anim>
                                        <p:anim calcmode="lin" valueType="num" p14:bounceEnd="44000">
                                          <p:cBhvr additive="base">
                                            <p:cTn id="29" dur="500" fill="hold"/>
                                            <p:tgtEl>
                                              <p:spTgt spid="55"/>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14:presetBounceEnd="44000">
                                      <p:stCondLst>
                                        <p:cond delay="200"/>
                                      </p:stCondLst>
                                      <p:childTnLst>
                                        <p:set>
                                          <p:cBhvr>
                                            <p:cTn id="31" dur="1" fill="hold">
                                              <p:stCondLst>
                                                <p:cond delay="0"/>
                                              </p:stCondLst>
                                            </p:cTn>
                                            <p:tgtEl>
                                              <p:spTgt spid="56"/>
                                            </p:tgtEl>
                                            <p:attrNameLst>
                                              <p:attrName>style.visibility</p:attrName>
                                            </p:attrNameLst>
                                          </p:cBhvr>
                                          <p:to>
                                            <p:strVal val="visible"/>
                                          </p:to>
                                        </p:set>
                                        <p:anim calcmode="lin" valueType="num" p14:bounceEnd="44000">
                                          <p:cBhvr additive="base">
                                            <p:cTn id="32" dur="500" fill="hold"/>
                                            <p:tgtEl>
                                              <p:spTgt spid="56"/>
                                            </p:tgtEl>
                                            <p:attrNameLst>
                                              <p:attrName>ppt_x</p:attrName>
                                            </p:attrNameLst>
                                          </p:cBhvr>
                                          <p:tavLst>
                                            <p:tav tm="0">
                                              <p:val>
                                                <p:strVal val="#ppt_x"/>
                                              </p:val>
                                            </p:tav>
                                            <p:tav tm="100000">
                                              <p:val>
                                                <p:strVal val="#ppt_x"/>
                                              </p:val>
                                            </p:tav>
                                          </p:tavLst>
                                        </p:anim>
                                        <p:anim calcmode="lin" valueType="num" p14:bounceEnd="44000">
                                          <p:cBhvr additive="base">
                                            <p:cTn id="33" dur="500" fill="hold"/>
                                            <p:tgtEl>
                                              <p:spTgt spid="56"/>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14:presetBounceEnd="44000">
                                      <p:stCondLst>
                                        <p:cond delay="300"/>
                                      </p:stCondLst>
                                      <p:childTnLst>
                                        <p:set>
                                          <p:cBhvr>
                                            <p:cTn id="35" dur="1" fill="hold">
                                              <p:stCondLst>
                                                <p:cond delay="0"/>
                                              </p:stCondLst>
                                            </p:cTn>
                                            <p:tgtEl>
                                              <p:spTgt spid="57"/>
                                            </p:tgtEl>
                                            <p:attrNameLst>
                                              <p:attrName>style.visibility</p:attrName>
                                            </p:attrNameLst>
                                          </p:cBhvr>
                                          <p:to>
                                            <p:strVal val="visible"/>
                                          </p:to>
                                        </p:set>
                                        <p:anim calcmode="lin" valueType="num" p14:bounceEnd="44000">
                                          <p:cBhvr additive="base">
                                            <p:cTn id="36" dur="500" fill="hold"/>
                                            <p:tgtEl>
                                              <p:spTgt spid="57"/>
                                            </p:tgtEl>
                                            <p:attrNameLst>
                                              <p:attrName>ppt_x</p:attrName>
                                            </p:attrNameLst>
                                          </p:cBhvr>
                                          <p:tavLst>
                                            <p:tav tm="0">
                                              <p:val>
                                                <p:strVal val="#ppt_x"/>
                                              </p:val>
                                            </p:tav>
                                            <p:tav tm="100000">
                                              <p:val>
                                                <p:strVal val="#ppt_x"/>
                                              </p:val>
                                            </p:tav>
                                          </p:tavLst>
                                        </p:anim>
                                        <p:anim calcmode="lin" valueType="num" p14:bounceEnd="44000">
                                          <p:cBhvr additive="base">
                                            <p:cTn id="37" dur="500" fill="hold"/>
                                            <p:tgtEl>
                                              <p:spTgt spid="57"/>
                                            </p:tgtEl>
                                            <p:attrNameLst>
                                              <p:attrName>ppt_y</p:attrName>
                                            </p:attrNameLst>
                                          </p:cBhvr>
                                          <p:tavLst>
                                            <p:tav tm="0">
                                              <p:val>
                                                <p:strVal val="1+#ppt_h/2"/>
                                              </p:val>
                                            </p:tav>
                                            <p:tav tm="100000">
                                              <p:val>
                                                <p:strVal val="#ppt_y"/>
                                              </p:val>
                                            </p:tav>
                                          </p:tavLst>
                                        </p:anim>
                                      </p:childTnLst>
                                    </p:cTn>
                                  </p:par>
                                  <p:par>
                                    <p:cTn id="38" presetID="31" presetClass="entr" presetSubtype="0" fill="hold" grpId="0" nodeType="withEffect">
                                      <p:stCondLst>
                                        <p:cond delay="400"/>
                                      </p:stCondLst>
                                      <p:childTnLst>
                                        <p:set>
                                          <p:cBhvr>
                                            <p:cTn id="39" dur="1" fill="hold">
                                              <p:stCondLst>
                                                <p:cond delay="0"/>
                                              </p:stCondLst>
                                            </p:cTn>
                                            <p:tgtEl>
                                              <p:spTgt spid="58"/>
                                            </p:tgtEl>
                                            <p:attrNameLst>
                                              <p:attrName>style.visibility</p:attrName>
                                            </p:attrNameLst>
                                          </p:cBhvr>
                                          <p:to>
                                            <p:strVal val="visible"/>
                                          </p:to>
                                        </p:set>
                                        <p:anim calcmode="lin" valueType="num">
                                          <p:cBhvr>
                                            <p:cTn id="40" dur="500" fill="hold"/>
                                            <p:tgtEl>
                                              <p:spTgt spid="58"/>
                                            </p:tgtEl>
                                            <p:attrNameLst>
                                              <p:attrName>ppt_w</p:attrName>
                                            </p:attrNameLst>
                                          </p:cBhvr>
                                          <p:tavLst>
                                            <p:tav tm="0">
                                              <p:val>
                                                <p:fltVal val="0"/>
                                              </p:val>
                                            </p:tav>
                                            <p:tav tm="100000">
                                              <p:val>
                                                <p:strVal val="#ppt_w"/>
                                              </p:val>
                                            </p:tav>
                                          </p:tavLst>
                                        </p:anim>
                                        <p:anim calcmode="lin" valueType="num">
                                          <p:cBhvr>
                                            <p:cTn id="41" dur="500" fill="hold"/>
                                            <p:tgtEl>
                                              <p:spTgt spid="58"/>
                                            </p:tgtEl>
                                            <p:attrNameLst>
                                              <p:attrName>ppt_h</p:attrName>
                                            </p:attrNameLst>
                                          </p:cBhvr>
                                          <p:tavLst>
                                            <p:tav tm="0">
                                              <p:val>
                                                <p:fltVal val="0"/>
                                              </p:val>
                                            </p:tav>
                                            <p:tav tm="100000">
                                              <p:val>
                                                <p:strVal val="#ppt_h"/>
                                              </p:val>
                                            </p:tav>
                                          </p:tavLst>
                                        </p:anim>
                                        <p:anim calcmode="lin" valueType="num">
                                          <p:cBhvr>
                                            <p:cTn id="42" dur="500" fill="hold"/>
                                            <p:tgtEl>
                                              <p:spTgt spid="58"/>
                                            </p:tgtEl>
                                            <p:attrNameLst>
                                              <p:attrName>style.rotation</p:attrName>
                                            </p:attrNameLst>
                                          </p:cBhvr>
                                          <p:tavLst>
                                            <p:tav tm="0">
                                              <p:val>
                                                <p:fltVal val="90"/>
                                              </p:val>
                                            </p:tav>
                                            <p:tav tm="100000">
                                              <p:val>
                                                <p:fltVal val="0"/>
                                              </p:val>
                                            </p:tav>
                                          </p:tavLst>
                                        </p:anim>
                                        <p:animEffect transition="in" filter="fade">
                                          <p:cBhvr>
                                            <p:cTn id="43" dur="500"/>
                                            <p:tgtEl>
                                              <p:spTgt spid="58"/>
                                            </p:tgtEl>
                                          </p:cBhvr>
                                        </p:animEffect>
                                      </p:childTnLst>
                                    </p:cTn>
                                  </p:par>
                                  <p:par>
                                    <p:cTn id="44" presetID="31" presetClass="entr" presetSubtype="0" fill="hold" grpId="0" nodeType="withEffect">
                                      <p:stCondLst>
                                        <p:cond delay="500"/>
                                      </p:stCondLst>
                                      <p:childTnLst>
                                        <p:set>
                                          <p:cBhvr>
                                            <p:cTn id="45" dur="1" fill="hold">
                                              <p:stCondLst>
                                                <p:cond delay="0"/>
                                              </p:stCondLst>
                                            </p:cTn>
                                            <p:tgtEl>
                                              <p:spTgt spid="59"/>
                                            </p:tgtEl>
                                            <p:attrNameLst>
                                              <p:attrName>style.visibility</p:attrName>
                                            </p:attrNameLst>
                                          </p:cBhvr>
                                          <p:to>
                                            <p:strVal val="visible"/>
                                          </p:to>
                                        </p:set>
                                        <p:anim calcmode="lin" valueType="num">
                                          <p:cBhvr>
                                            <p:cTn id="46" dur="500" fill="hold"/>
                                            <p:tgtEl>
                                              <p:spTgt spid="59"/>
                                            </p:tgtEl>
                                            <p:attrNameLst>
                                              <p:attrName>ppt_w</p:attrName>
                                            </p:attrNameLst>
                                          </p:cBhvr>
                                          <p:tavLst>
                                            <p:tav tm="0">
                                              <p:val>
                                                <p:fltVal val="0"/>
                                              </p:val>
                                            </p:tav>
                                            <p:tav tm="100000">
                                              <p:val>
                                                <p:strVal val="#ppt_w"/>
                                              </p:val>
                                            </p:tav>
                                          </p:tavLst>
                                        </p:anim>
                                        <p:anim calcmode="lin" valueType="num">
                                          <p:cBhvr>
                                            <p:cTn id="47" dur="500" fill="hold"/>
                                            <p:tgtEl>
                                              <p:spTgt spid="59"/>
                                            </p:tgtEl>
                                            <p:attrNameLst>
                                              <p:attrName>ppt_h</p:attrName>
                                            </p:attrNameLst>
                                          </p:cBhvr>
                                          <p:tavLst>
                                            <p:tav tm="0">
                                              <p:val>
                                                <p:fltVal val="0"/>
                                              </p:val>
                                            </p:tav>
                                            <p:tav tm="100000">
                                              <p:val>
                                                <p:strVal val="#ppt_h"/>
                                              </p:val>
                                            </p:tav>
                                          </p:tavLst>
                                        </p:anim>
                                        <p:anim calcmode="lin" valueType="num">
                                          <p:cBhvr>
                                            <p:cTn id="48" dur="500" fill="hold"/>
                                            <p:tgtEl>
                                              <p:spTgt spid="59"/>
                                            </p:tgtEl>
                                            <p:attrNameLst>
                                              <p:attrName>style.rotation</p:attrName>
                                            </p:attrNameLst>
                                          </p:cBhvr>
                                          <p:tavLst>
                                            <p:tav tm="0">
                                              <p:val>
                                                <p:fltVal val="90"/>
                                              </p:val>
                                            </p:tav>
                                            <p:tav tm="100000">
                                              <p:val>
                                                <p:fltVal val="0"/>
                                              </p:val>
                                            </p:tav>
                                          </p:tavLst>
                                        </p:anim>
                                        <p:animEffect transition="in" filter="fade">
                                          <p:cBhvr>
                                            <p:cTn id="49" dur="500"/>
                                            <p:tgtEl>
                                              <p:spTgt spid="59"/>
                                            </p:tgtEl>
                                          </p:cBhvr>
                                        </p:animEffect>
                                      </p:childTnLst>
                                    </p:cTn>
                                  </p:par>
                                  <p:par>
                                    <p:cTn id="50" presetID="31" presetClass="entr" presetSubtype="0" fill="hold" grpId="0" nodeType="withEffect">
                                      <p:stCondLst>
                                        <p:cond delay="600"/>
                                      </p:stCondLst>
                                      <p:childTnLst>
                                        <p:set>
                                          <p:cBhvr>
                                            <p:cTn id="51" dur="1" fill="hold">
                                              <p:stCondLst>
                                                <p:cond delay="0"/>
                                              </p:stCondLst>
                                            </p:cTn>
                                            <p:tgtEl>
                                              <p:spTgt spid="61"/>
                                            </p:tgtEl>
                                            <p:attrNameLst>
                                              <p:attrName>style.visibility</p:attrName>
                                            </p:attrNameLst>
                                          </p:cBhvr>
                                          <p:to>
                                            <p:strVal val="visible"/>
                                          </p:to>
                                        </p:set>
                                        <p:anim calcmode="lin" valueType="num">
                                          <p:cBhvr>
                                            <p:cTn id="52" dur="500" fill="hold"/>
                                            <p:tgtEl>
                                              <p:spTgt spid="61"/>
                                            </p:tgtEl>
                                            <p:attrNameLst>
                                              <p:attrName>ppt_w</p:attrName>
                                            </p:attrNameLst>
                                          </p:cBhvr>
                                          <p:tavLst>
                                            <p:tav tm="0">
                                              <p:val>
                                                <p:fltVal val="0"/>
                                              </p:val>
                                            </p:tav>
                                            <p:tav tm="100000">
                                              <p:val>
                                                <p:strVal val="#ppt_w"/>
                                              </p:val>
                                            </p:tav>
                                          </p:tavLst>
                                        </p:anim>
                                        <p:anim calcmode="lin" valueType="num">
                                          <p:cBhvr>
                                            <p:cTn id="53" dur="500" fill="hold"/>
                                            <p:tgtEl>
                                              <p:spTgt spid="61"/>
                                            </p:tgtEl>
                                            <p:attrNameLst>
                                              <p:attrName>ppt_h</p:attrName>
                                            </p:attrNameLst>
                                          </p:cBhvr>
                                          <p:tavLst>
                                            <p:tav tm="0">
                                              <p:val>
                                                <p:fltVal val="0"/>
                                              </p:val>
                                            </p:tav>
                                            <p:tav tm="100000">
                                              <p:val>
                                                <p:strVal val="#ppt_h"/>
                                              </p:val>
                                            </p:tav>
                                          </p:tavLst>
                                        </p:anim>
                                        <p:anim calcmode="lin" valueType="num">
                                          <p:cBhvr>
                                            <p:cTn id="54" dur="500" fill="hold"/>
                                            <p:tgtEl>
                                              <p:spTgt spid="61"/>
                                            </p:tgtEl>
                                            <p:attrNameLst>
                                              <p:attrName>style.rotation</p:attrName>
                                            </p:attrNameLst>
                                          </p:cBhvr>
                                          <p:tavLst>
                                            <p:tav tm="0">
                                              <p:val>
                                                <p:fltVal val="90"/>
                                              </p:val>
                                            </p:tav>
                                            <p:tav tm="100000">
                                              <p:val>
                                                <p:fltVal val="0"/>
                                              </p:val>
                                            </p:tav>
                                          </p:tavLst>
                                        </p:anim>
                                        <p:animEffect transition="in" filter="fade">
                                          <p:cBhvr>
                                            <p:cTn id="55" dur="500"/>
                                            <p:tgtEl>
                                              <p:spTgt spid="61"/>
                                            </p:tgtEl>
                                          </p:cBhvr>
                                        </p:animEffect>
                                      </p:childTnLst>
                                    </p:cTn>
                                  </p:par>
                                  <p:par>
                                    <p:cTn id="56" presetID="31" presetClass="entr" presetSubtype="0" fill="hold" grpId="0" nodeType="withEffect">
                                      <p:stCondLst>
                                        <p:cond delay="700"/>
                                      </p:stCondLst>
                                      <p:childTnLst>
                                        <p:set>
                                          <p:cBhvr>
                                            <p:cTn id="57" dur="1" fill="hold">
                                              <p:stCondLst>
                                                <p:cond delay="0"/>
                                              </p:stCondLst>
                                            </p:cTn>
                                            <p:tgtEl>
                                              <p:spTgt spid="60"/>
                                            </p:tgtEl>
                                            <p:attrNameLst>
                                              <p:attrName>style.visibility</p:attrName>
                                            </p:attrNameLst>
                                          </p:cBhvr>
                                          <p:to>
                                            <p:strVal val="visible"/>
                                          </p:to>
                                        </p:set>
                                        <p:anim calcmode="lin" valueType="num">
                                          <p:cBhvr>
                                            <p:cTn id="58" dur="500" fill="hold"/>
                                            <p:tgtEl>
                                              <p:spTgt spid="60"/>
                                            </p:tgtEl>
                                            <p:attrNameLst>
                                              <p:attrName>ppt_w</p:attrName>
                                            </p:attrNameLst>
                                          </p:cBhvr>
                                          <p:tavLst>
                                            <p:tav tm="0">
                                              <p:val>
                                                <p:fltVal val="0"/>
                                              </p:val>
                                            </p:tav>
                                            <p:tav tm="100000">
                                              <p:val>
                                                <p:strVal val="#ppt_w"/>
                                              </p:val>
                                            </p:tav>
                                          </p:tavLst>
                                        </p:anim>
                                        <p:anim calcmode="lin" valueType="num">
                                          <p:cBhvr>
                                            <p:cTn id="59" dur="500" fill="hold"/>
                                            <p:tgtEl>
                                              <p:spTgt spid="60"/>
                                            </p:tgtEl>
                                            <p:attrNameLst>
                                              <p:attrName>ppt_h</p:attrName>
                                            </p:attrNameLst>
                                          </p:cBhvr>
                                          <p:tavLst>
                                            <p:tav tm="0">
                                              <p:val>
                                                <p:fltVal val="0"/>
                                              </p:val>
                                            </p:tav>
                                            <p:tav tm="100000">
                                              <p:val>
                                                <p:strVal val="#ppt_h"/>
                                              </p:val>
                                            </p:tav>
                                          </p:tavLst>
                                        </p:anim>
                                        <p:anim calcmode="lin" valueType="num">
                                          <p:cBhvr>
                                            <p:cTn id="60" dur="500" fill="hold"/>
                                            <p:tgtEl>
                                              <p:spTgt spid="60"/>
                                            </p:tgtEl>
                                            <p:attrNameLst>
                                              <p:attrName>style.rotation</p:attrName>
                                            </p:attrNameLst>
                                          </p:cBhvr>
                                          <p:tavLst>
                                            <p:tav tm="0">
                                              <p:val>
                                                <p:fltVal val="90"/>
                                              </p:val>
                                            </p:tav>
                                            <p:tav tm="100000">
                                              <p:val>
                                                <p:fltVal val="0"/>
                                              </p:val>
                                            </p:tav>
                                          </p:tavLst>
                                        </p:anim>
                                        <p:animEffect transition="in" filter="fade">
                                          <p:cBhvr>
                                            <p:cTn id="61" dur="500"/>
                                            <p:tgtEl>
                                              <p:spTgt spid="60"/>
                                            </p:tgtEl>
                                          </p:cBhvr>
                                        </p:animEffect>
                                      </p:childTnLst>
                                    </p:cTn>
                                  </p:par>
                                </p:childTnLst>
                              </p:cTn>
                            </p:par>
                            <p:par>
                              <p:cTn id="62" fill="hold">
                                <p:stCondLst>
                                  <p:cond delay="2000"/>
                                </p:stCondLst>
                                <p:childTnLst>
                                  <p:par>
                                    <p:cTn id="63" presetID="22" presetClass="entr" presetSubtype="8" fill="hold" grpId="0" nodeType="afterEffect">
                                      <p:stCondLst>
                                        <p:cond delay="0"/>
                                      </p:stCondLst>
                                      <p:childTnLst>
                                        <p:set>
                                          <p:cBhvr>
                                            <p:cTn id="64" dur="1" fill="hold">
                                              <p:stCondLst>
                                                <p:cond delay="0"/>
                                              </p:stCondLst>
                                            </p:cTn>
                                            <p:tgtEl>
                                              <p:spTgt spid="33"/>
                                            </p:tgtEl>
                                            <p:attrNameLst>
                                              <p:attrName>style.visibility</p:attrName>
                                            </p:attrNameLst>
                                          </p:cBhvr>
                                          <p:to>
                                            <p:strVal val="visible"/>
                                          </p:to>
                                        </p:set>
                                        <p:animEffect transition="in" filter="wipe(left)">
                                          <p:cBhvr>
                                            <p:cTn id="65" dur="1000"/>
                                            <p:tgtEl>
                                              <p:spTgt spid="33"/>
                                            </p:tgtEl>
                                          </p:cBhvr>
                                        </p:animEffect>
                                      </p:childTnLst>
                                    </p:cTn>
                                  </p:par>
                                </p:childTnLst>
                              </p:cTn>
                            </p:par>
                            <p:par>
                              <p:cTn id="66" fill="hold">
                                <p:stCondLst>
                                  <p:cond delay="3000"/>
                                </p:stCondLst>
                                <p:childTnLst>
                                  <p:par>
                                    <p:cTn id="67" presetID="22" presetClass="entr" presetSubtype="2" fill="hold" grpId="0" nodeType="afterEffect">
                                      <p:stCondLst>
                                        <p:cond delay="0"/>
                                      </p:stCondLst>
                                      <p:childTnLst>
                                        <p:set>
                                          <p:cBhvr>
                                            <p:cTn id="68" dur="1" fill="hold">
                                              <p:stCondLst>
                                                <p:cond delay="0"/>
                                              </p:stCondLst>
                                            </p:cTn>
                                            <p:tgtEl>
                                              <p:spTgt spid="29"/>
                                            </p:tgtEl>
                                            <p:attrNameLst>
                                              <p:attrName>style.visibility</p:attrName>
                                            </p:attrNameLst>
                                          </p:cBhvr>
                                          <p:to>
                                            <p:strVal val="visible"/>
                                          </p:to>
                                        </p:set>
                                        <p:animEffect transition="in" filter="wipe(right)">
                                          <p:cBhvr>
                                            <p:cTn id="69" dur="500"/>
                                            <p:tgtEl>
                                              <p:spTgt spid="29"/>
                                            </p:tgtEl>
                                          </p:cBhvr>
                                        </p:animEffect>
                                      </p:childTnLst>
                                    </p:cTn>
                                  </p:par>
                                  <p:par>
                                    <p:cTn id="70" presetID="22" presetClass="entr" presetSubtype="2" fill="hold" grpId="0" nodeType="withEffect">
                                      <p:stCondLst>
                                        <p:cond delay="200"/>
                                      </p:stCondLst>
                                      <p:childTnLst>
                                        <p:set>
                                          <p:cBhvr>
                                            <p:cTn id="71" dur="1" fill="hold">
                                              <p:stCondLst>
                                                <p:cond delay="0"/>
                                              </p:stCondLst>
                                            </p:cTn>
                                            <p:tgtEl>
                                              <p:spTgt spid="30"/>
                                            </p:tgtEl>
                                            <p:attrNameLst>
                                              <p:attrName>style.visibility</p:attrName>
                                            </p:attrNameLst>
                                          </p:cBhvr>
                                          <p:to>
                                            <p:strVal val="visible"/>
                                          </p:to>
                                        </p:set>
                                        <p:animEffect transition="in" filter="wipe(right)">
                                          <p:cBhvr>
                                            <p:cTn id="72" dur="500"/>
                                            <p:tgtEl>
                                              <p:spTgt spid="30"/>
                                            </p:tgtEl>
                                          </p:cBhvr>
                                        </p:animEffect>
                                      </p:childTnLst>
                                    </p:cTn>
                                  </p:par>
                                  <p:par>
                                    <p:cTn id="73" presetID="22" presetClass="entr" presetSubtype="2" fill="hold" grpId="0" nodeType="withEffect">
                                      <p:stCondLst>
                                        <p:cond delay="400"/>
                                      </p:stCondLst>
                                      <p:childTnLst>
                                        <p:set>
                                          <p:cBhvr>
                                            <p:cTn id="74" dur="1" fill="hold">
                                              <p:stCondLst>
                                                <p:cond delay="0"/>
                                              </p:stCondLst>
                                            </p:cTn>
                                            <p:tgtEl>
                                              <p:spTgt spid="31"/>
                                            </p:tgtEl>
                                            <p:attrNameLst>
                                              <p:attrName>style.visibility</p:attrName>
                                            </p:attrNameLst>
                                          </p:cBhvr>
                                          <p:to>
                                            <p:strVal val="visible"/>
                                          </p:to>
                                        </p:set>
                                        <p:animEffect transition="in" filter="wipe(right)">
                                          <p:cBhvr>
                                            <p:cTn id="75" dur="500"/>
                                            <p:tgtEl>
                                              <p:spTgt spid="31"/>
                                            </p:tgtEl>
                                          </p:cBhvr>
                                        </p:animEffect>
                                      </p:childTnLst>
                                    </p:cTn>
                                  </p:par>
                                  <p:par>
                                    <p:cTn id="76" presetID="22" presetClass="entr" presetSubtype="2" fill="hold" grpId="0" nodeType="withEffect">
                                      <p:stCondLst>
                                        <p:cond delay="600"/>
                                      </p:stCondLst>
                                      <p:childTnLst>
                                        <p:set>
                                          <p:cBhvr>
                                            <p:cTn id="77" dur="1" fill="hold">
                                              <p:stCondLst>
                                                <p:cond delay="0"/>
                                              </p:stCondLst>
                                            </p:cTn>
                                            <p:tgtEl>
                                              <p:spTgt spid="32"/>
                                            </p:tgtEl>
                                            <p:attrNameLst>
                                              <p:attrName>style.visibility</p:attrName>
                                            </p:attrNameLst>
                                          </p:cBhvr>
                                          <p:to>
                                            <p:strVal val="visible"/>
                                          </p:to>
                                        </p:set>
                                        <p:animEffect transition="in" filter="wipe(right)">
                                          <p:cBhvr>
                                            <p:cTn id="78" dur="500"/>
                                            <p:tgtEl>
                                              <p:spTgt spid="32"/>
                                            </p:tgtEl>
                                          </p:cBhvr>
                                        </p:animEffect>
                                      </p:childTnLst>
                                    </p:cTn>
                                  </p:par>
                                </p:childTnLst>
                              </p:cTn>
                            </p:par>
                            <p:par>
                              <p:cTn id="79" fill="hold">
                                <p:stCondLst>
                                  <p:cond delay="4100"/>
                                </p:stCondLst>
                                <p:childTnLst>
                                  <p:par>
                                    <p:cTn id="80" presetID="10" presetClass="entr" presetSubtype="0" fill="hold" grpId="0" nodeType="afterEffect">
                                      <p:stCondLst>
                                        <p:cond delay="0"/>
                                      </p:stCondLst>
                                      <p:childTnLst>
                                        <p:set>
                                          <p:cBhvr>
                                            <p:cTn id="81" dur="1" fill="hold">
                                              <p:stCondLst>
                                                <p:cond delay="0"/>
                                              </p:stCondLst>
                                            </p:cTn>
                                            <p:tgtEl>
                                              <p:spTgt spid="62"/>
                                            </p:tgtEl>
                                            <p:attrNameLst>
                                              <p:attrName>style.visibility</p:attrName>
                                            </p:attrNameLst>
                                          </p:cBhvr>
                                          <p:to>
                                            <p:strVal val="visible"/>
                                          </p:to>
                                        </p:set>
                                        <p:animEffect transition="in" filter="fade">
                                          <p:cBhvr>
                                            <p:cTn id="82"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P spid="33" grpId="0" animBg="1"/>
          <p:bldP spid="54" grpId="0" animBg="1"/>
          <p:bldP spid="55" grpId="0" animBg="1"/>
          <p:bldP spid="56" grpId="0" animBg="1"/>
          <p:bldP spid="57" grpId="0" animBg="1"/>
          <p:bldP spid="58" grpId="0" animBg="1"/>
          <p:bldP spid="59" grpId="0" animBg="1"/>
          <p:bldP spid="60" grpId="0" animBg="1"/>
          <p:bldP spid="61" grpId="0" animBg="1"/>
          <p:bldP spid="6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ppt_x"/>
                                              </p:val>
                                            </p:tav>
                                            <p:tav tm="100000">
                                              <p:val>
                                                <p:strVal val="#ppt_x"/>
                                              </p:val>
                                            </p:tav>
                                          </p:tavLst>
                                        </p:anim>
                                        <p:anim calcmode="lin" valueType="num">
                                          <p:cBhvr additive="base">
                                            <p:cTn id="8" dur="500" fill="hold"/>
                                            <p:tgtEl>
                                              <p:spTgt spid="3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100"/>
                                      </p:stCondLst>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500" fill="hold"/>
                                            <p:tgtEl>
                                              <p:spTgt spid="39"/>
                                            </p:tgtEl>
                                            <p:attrNameLst>
                                              <p:attrName>ppt_x</p:attrName>
                                            </p:attrNameLst>
                                          </p:cBhvr>
                                          <p:tavLst>
                                            <p:tav tm="0">
                                              <p:val>
                                                <p:strVal val="#ppt_x"/>
                                              </p:val>
                                            </p:tav>
                                            <p:tav tm="100000">
                                              <p:val>
                                                <p:strVal val="#ppt_x"/>
                                              </p:val>
                                            </p:tav>
                                          </p:tavLst>
                                        </p:anim>
                                        <p:anim calcmode="lin" valueType="num">
                                          <p:cBhvr additive="base">
                                            <p:cTn id="12" dur="500" fill="hold"/>
                                            <p:tgtEl>
                                              <p:spTgt spid="39"/>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200"/>
                                      </p:stCondLst>
                                      <p:childTnLst>
                                        <p:set>
                                          <p:cBhvr>
                                            <p:cTn id="14" dur="1" fill="hold">
                                              <p:stCondLst>
                                                <p:cond delay="0"/>
                                              </p:stCondLst>
                                            </p:cTn>
                                            <p:tgtEl>
                                              <p:spTgt spid="44"/>
                                            </p:tgtEl>
                                            <p:attrNameLst>
                                              <p:attrName>style.visibility</p:attrName>
                                            </p:attrNameLst>
                                          </p:cBhvr>
                                          <p:to>
                                            <p:strVal val="visible"/>
                                          </p:to>
                                        </p:set>
                                        <p:anim calcmode="lin" valueType="num">
                                          <p:cBhvr additive="base">
                                            <p:cTn id="15" dur="500" fill="hold"/>
                                            <p:tgtEl>
                                              <p:spTgt spid="44"/>
                                            </p:tgtEl>
                                            <p:attrNameLst>
                                              <p:attrName>ppt_x</p:attrName>
                                            </p:attrNameLst>
                                          </p:cBhvr>
                                          <p:tavLst>
                                            <p:tav tm="0">
                                              <p:val>
                                                <p:strVal val="#ppt_x"/>
                                              </p:val>
                                            </p:tav>
                                            <p:tav tm="100000">
                                              <p:val>
                                                <p:strVal val="#ppt_x"/>
                                              </p:val>
                                            </p:tav>
                                          </p:tavLst>
                                        </p:anim>
                                        <p:anim calcmode="lin" valueType="num">
                                          <p:cBhvr additive="base">
                                            <p:cTn id="16" dur="500" fill="hold"/>
                                            <p:tgtEl>
                                              <p:spTgt spid="4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300"/>
                                      </p:stCondLst>
                                      <p:childTnLst>
                                        <p:set>
                                          <p:cBhvr>
                                            <p:cTn id="18" dur="1" fill="hold">
                                              <p:stCondLst>
                                                <p:cond delay="0"/>
                                              </p:stCondLst>
                                            </p:cTn>
                                            <p:tgtEl>
                                              <p:spTgt spid="49"/>
                                            </p:tgtEl>
                                            <p:attrNameLst>
                                              <p:attrName>style.visibility</p:attrName>
                                            </p:attrNameLst>
                                          </p:cBhvr>
                                          <p:to>
                                            <p:strVal val="visible"/>
                                          </p:to>
                                        </p:set>
                                        <p:anim calcmode="lin" valueType="num">
                                          <p:cBhvr additive="base">
                                            <p:cTn id="19" dur="500" fill="hold"/>
                                            <p:tgtEl>
                                              <p:spTgt spid="49"/>
                                            </p:tgtEl>
                                            <p:attrNameLst>
                                              <p:attrName>ppt_x</p:attrName>
                                            </p:attrNameLst>
                                          </p:cBhvr>
                                          <p:tavLst>
                                            <p:tav tm="0">
                                              <p:val>
                                                <p:strVal val="#ppt_x"/>
                                              </p:val>
                                            </p:tav>
                                            <p:tav tm="100000">
                                              <p:val>
                                                <p:strVal val="#ppt_x"/>
                                              </p:val>
                                            </p:tav>
                                          </p:tavLst>
                                        </p:anim>
                                        <p:anim calcmode="lin" valueType="num">
                                          <p:cBhvr additive="base">
                                            <p:cTn id="20" dur="500" fill="hold"/>
                                            <p:tgtEl>
                                              <p:spTgt spid="49"/>
                                            </p:tgtEl>
                                            <p:attrNameLst>
                                              <p:attrName>ppt_y</p:attrName>
                                            </p:attrNameLst>
                                          </p:cBhvr>
                                          <p:tavLst>
                                            <p:tav tm="0">
                                              <p:val>
                                                <p:strVal val="1+#ppt_h/2"/>
                                              </p:val>
                                            </p:tav>
                                            <p:tav tm="100000">
                                              <p:val>
                                                <p:strVal val="#ppt_y"/>
                                              </p:val>
                                            </p:tav>
                                          </p:tavLst>
                                        </p:anim>
                                      </p:childTnLst>
                                    </p:cTn>
                                  </p:par>
                                </p:childTnLst>
                              </p:cTn>
                            </p:par>
                            <p:par>
                              <p:cTn id="21" fill="hold">
                                <p:stCondLst>
                                  <p:cond delay="800"/>
                                </p:stCondLst>
                                <p:childTnLst>
                                  <p:par>
                                    <p:cTn id="22" presetID="2" presetClass="entr" presetSubtype="4" fill="hold" grpId="0" nodeType="afterEffect">
                                      <p:stCondLst>
                                        <p:cond delay="0"/>
                                      </p:stCondLst>
                                      <p:childTnLst>
                                        <p:set>
                                          <p:cBhvr>
                                            <p:cTn id="23" dur="1" fill="hold">
                                              <p:stCondLst>
                                                <p:cond delay="0"/>
                                              </p:stCondLst>
                                            </p:cTn>
                                            <p:tgtEl>
                                              <p:spTgt spid="54"/>
                                            </p:tgtEl>
                                            <p:attrNameLst>
                                              <p:attrName>style.visibility</p:attrName>
                                            </p:attrNameLst>
                                          </p:cBhvr>
                                          <p:to>
                                            <p:strVal val="visible"/>
                                          </p:to>
                                        </p:set>
                                        <p:anim calcmode="lin" valueType="num">
                                          <p:cBhvr additive="base">
                                            <p:cTn id="24" dur="500" fill="hold"/>
                                            <p:tgtEl>
                                              <p:spTgt spid="54"/>
                                            </p:tgtEl>
                                            <p:attrNameLst>
                                              <p:attrName>ppt_x</p:attrName>
                                            </p:attrNameLst>
                                          </p:cBhvr>
                                          <p:tavLst>
                                            <p:tav tm="0">
                                              <p:val>
                                                <p:strVal val="#ppt_x"/>
                                              </p:val>
                                            </p:tav>
                                            <p:tav tm="100000">
                                              <p:val>
                                                <p:strVal val="#ppt_x"/>
                                              </p:val>
                                            </p:tav>
                                          </p:tavLst>
                                        </p:anim>
                                        <p:anim calcmode="lin" valueType="num">
                                          <p:cBhvr additive="base">
                                            <p:cTn id="25" dur="500" fill="hold"/>
                                            <p:tgtEl>
                                              <p:spTgt spid="54"/>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100"/>
                                      </p:stCondLst>
                                      <p:childTnLst>
                                        <p:set>
                                          <p:cBhvr>
                                            <p:cTn id="27" dur="1" fill="hold">
                                              <p:stCondLst>
                                                <p:cond delay="0"/>
                                              </p:stCondLst>
                                            </p:cTn>
                                            <p:tgtEl>
                                              <p:spTgt spid="55"/>
                                            </p:tgtEl>
                                            <p:attrNameLst>
                                              <p:attrName>style.visibility</p:attrName>
                                            </p:attrNameLst>
                                          </p:cBhvr>
                                          <p:to>
                                            <p:strVal val="visible"/>
                                          </p:to>
                                        </p:set>
                                        <p:anim calcmode="lin" valueType="num">
                                          <p:cBhvr additive="base">
                                            <p:cTn id="28" dur="500" fill="hold"/>
                                            <p:tgtEl>
                                              <p:spTgt spid="55"/>
                                            </p:tgtEl>
                                            <p:attrNameLst>
                                              <p:attrName>ppt_x</p:attrName>
                                            </p:attrNameLst>
                                          </p:cBhvr>
                                          <p:tavLst>
                                            <p:tav tm="0">
                                              <p:val>
                                                <p:strVal val="#ppt_x"/>
                                              </p:val>
                                            </p:tav>
                                            <p:tav tm="100000">
                                              <p:val>
                                                <p:strVal val="#ppt_x"/>
                                              </p:val>
                                            </p:tav>
                                          </p:tavLst>
                                        </p:anim>
                                        <p:anim calcmode="lin" valueType="num">
                                          <p:cBhvr additive="base">
                                            <p:cTn id="29" dur="500" fill="hold"/>
                                            <p:tgtEl>
                                              <p:spTgt spid="55"/>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200"/>
                                      </p:stCondLst>
                                      <p:childTnLst>
                                        <p:set>
                                          <p:cBhvr>
                                            <p:cTn id="31" dur="1" fill="hold">
                                              <p:stCondLst>
                                                <p:cond delay="0"/>
                                              </p:stCondLst>
                                            </p:cTn>
                                            <p:tgtEl>
                                              <p:spTgt spid="56"/>
                                            </p:tgtEl>
                                            <p:attrNameLst>
                                              <p:attrName>style.visibility</p:attrName>
                                            </p:attrNameLst>
                                          </p:cBhvr>
                                          <p:to>
                                            <p:strVal val="visible"/>
                                          </p:to>
                                        </p:set>
                                        <p:anim calcmode="lin" valueType="num">
                                          <p:cBhvr additive="base">
                                            <p:cTn id="32" dur="500" fill="hold"/>
                                            <p:tgtEl>
                                              <p:spTgt spid="56"/>
                                            </p:tgtEl>
                                            <p:attrNameLst>
                                              <p:attrName>ppt_x</p:attrName>
                                            </p:attrNameLst>
                                          </p:cBhvr>
                                          <p:tavLst>
                                            <p:tav tm="0">
                                              <p:val>
                                                <p:strVal val="#ppt_x"/>
                                              </p:val>
                                            </p:tav>
                                            <p:tav tm="100000">
                                              <p:val>
                                                <p:strVal val="#ppt_x"/>
                                              </p:val>
                                            </p:tav>
                                          </p:tavLst>
                                        </p:anim>
                                        <p:anim calcmode="lin" valueType="num">
                                          <p:cBhvr additive="base">
                                            <p:cTn id="33" dur="500" fill="hold"/>
                                            <p:tgtEl>
                                              <p:spTgt spid="56"/>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300"/>
                                      </p:stCondLst>
                                      <p:childTnLst>
                                        <p:set>
                                          <p:cBhvr>
                                            <p:cTn id="35" dur="1" fill="hold">
                                              <p:stCondLst>
                                                <p:cond delay="0"/>
                                              </p:stCondLst>
                                            </p:cTn>
                                            <p:tgtEl>
                                              <p:spTgt spid="57"/>
                                            </p:tgtEl>
                                            <p:attrNameLst>
                                              <p:attrName>style.visibility</p:attrName>
                                            </p:attrNameLst>
                                          </p:cBhvr>
                                          <p:to>
                                            <p:strVal val="visible"/>
                                          </p:to>
                                        </p:set>
                                        <p:anim calcmode="lin" valueType="num">
                                          <p:cBhvr additive="base">
                                            <p:cTn id="36" dur="500" fill="hold"/>
                                            <p:tgtEl>
                                              <p:spTgt spid="57"/>
                                            </p:tgtEl>
                                            <p:attrNameLst>
                                              <p:attrName>ppt_x</p:attrName>
                                            </p:attrNameLst>
                                          </p:cBhvr>
                                          <p:tavLst>
                                            <p:tav tm="0">
                                              <p:val>
                                                <p:strVal val="#ppt_x"/>
                                              </p:val>
                                            </p:tav>
                                            <p:tav tm="100000">
                                              <p:val>
                                                <p:strVal val="#ppt_x"/>
                                              </p:val>
                                            </p:tav>
                                          </p:tavLst>
                                        </p:anim>
                                        <p:anim calcmode="lin" valueType="num">
                                          <p:cBhvr additive="base">
                                            <p:cTn id="37" dur="500" fill="hold"/>
                                            <p:tgtEl>
                                              <p:spTgt spid="57"/>
                                            </p:tgtEl>
                                            <p:attrNameLst>
                                              <p:attrName>ppt_y</p:attrName>
                                            </p:attrNameLst>
                                          </p:cBhvr>
                                          <p:tavLst>
                                            <p:tav tm="0">
                                              <p:val>
                                                <p:strVal val="1+#ppt_h/2"/>
                                              </p:val>
                                            </p:tav>
                                            <p:tav tm="100000">
                                              <p:val>
                                                <p:strVal val="#ppt_y"/>
                                              </p:val>
                                            </p:tav>
                                          </p:tavLst>
                                        </p:anim>
                                      </p:childTnLst>
                                    </p:cTn>
                                  </p:par>
                                  <p:par>
                                    <p:cTn id="38" presetID="31" presetClass="entr" presetSubtype="0" fill="hold" grpId="0" nodeType="withEffect">
                                      <p:stCondLst>
                                        <p:cond delay="400"/>
                                      </p:stCondLst>
                                      <p:childTnLst>
                                        <p:set>
                                          <p:cBhvr>
                                            <p:cTn id="39" dur="1" fill="hold">
                                              <p:stCondLst>
                                                <p:cond delay="0"/>
                                              </p:stCondLst>
                                            </p:cTn>
                                            <p:tgtEl>
                                              <p:spTgt spid="58"/>
                                            </p:tgtEl>
                                            <p:attrNameLst>
                                              <p:attrName>style.visibility</p:attrName>
                                            </p:attrNameLst>
                                          </p:cBhvr>
                                          <p:to>
                                            <p:strVal val="visible"/>
                                          </p:to>
                                        </p:set>
                                        <p:anim calcmode="lin" valueType="num">
                                          <p:cBhvr>
                                            <p:cTn id="40" dur="500" fill="hold"/>
                                            <p:tgtEl>
                                              <p:spTgt spid="58"/>
                                            </p:tgtEl>
                                            <p:attrNameLst>
                                              <p:attrName>ppt_w</p:attrName>
                                            </p:attrNameLst>
                                          </p:cBhvr>
                                          <p:tavLst>
                                            <p:tav tm="0">
                                              <p:val>
                                                <p:fltVal val="0"/>
                                              </p:val>
                                            </p:tav>
                                            <p:tav tm="100000">
                                              <p:val>
                                                <p:strVal val="#ppt_w"/>
                                              </p:val>
                                            </p:tav>
                                          </p:tavLst>
                                        </p:anim>
                                        <p:anim calcmode="lin" valueType="num">
                                          <p:cBhvr>
                                            <p:cTn id="41" dur="500" fill="hold"/>
                                            <p:tgtEl>
                                              <p:spTgt spid="58"/>
                                            </p:tgtEl>
                                            <p:attrNameLst>
                                              <p:attrName>ppt_h</p:attrName>
                                            </p:attrNameLst>
                                          </p:cBhvr>
                                          <p:tavLst>
                                            <p:tav tm="0">
                                              <p:val>
                                                <p:fltVal val="0"/>
                                              </p:val>
                                            </p:tav>
                                            <p:tav tm="100000">
                                              <p:val>
                                                <p:strVal val="#ppt_h"/>
                                              </p:val>
                                            </p:tav>
                                          </p:tavLst>
                                        </p:anim>
                                        <p:anim calcmode="lin" valueType="num">
                                          <p:cBhvr>
                                            <p:cTn id="42" dur="500" fill="hold"/>
                                            <p:tgtEl>
                                              <p:spTgt spid="58"/>
                                            </p:tgtEl>
                                            <p:attrNameLst>
                                              <p:attrName>style.rotation</p:attrName>
                                            </p:attrNameLst>
                                          </p:cBhvr>
                                          <p:tavLst>
                                            <p:tav tm="0">
                                              <p:val>
                                                <p:fltVal val="90"/>
                                              </p:val>
                                            </p:tav>
                                            <p:tav tm="100000">
                                              <p:val>
                                                <p:fltVal val="0"/>
                                              </p:val>
                                            </p:tav>
                                          </p:tavLst>
                                        </p:anim>
                                        <p:animEffect transition="in" filter="fade">
                                          <p:cBhvr>
                                            <p:cTn id="43" dur="500"/>
                                            <p:tgtEl>
                                              <p:spTgt spid="58"/>
                                            </p:tgtEl>
                                          </p:cBhvr>
                                        </p:animEffect>
                                      </p:childTnLst>
                                    </p:cTn>
                                  </p:par>
                                  <p:par>
                                    <p:cTn id="44" presetID="31" presetClass="entr" presetSubtype="0" fill="hold" grpId="0" nodeType="withEffect">
                                      <p:stCondLst>
                                        <p:cond delay="500"/>
                                      </p:stCondLst>
                                      <p:childTnLst>
                                        <p:set>
                                          <p:cBhvr>
                                            <p:cTn id="45" dur="1" fill="hold">
                                              <p:stCondLst>
                                                <p:cond delay="0"/>
                                              </p:stCondLst>
                                            </p:cTn>
                                            <p:tgtEl>
                                              <p:spTgt spid="59"/>
                                            </p:tgtEl>
                                            <p:attrNameLst>
                                              <p:attrName>style.visibility</p:attrName>
                                            </p:attrNameLst>
                                          </p:cBhvr>
                                          <p:to>
                                            <p:strVal val="visible"/>
                                          </p:to>
                                        </p:set>
                                        <p:anim calcmode="lin" valueType="num">
                                          <p:cBhvr>
                                            <p:cTn id="46" dur="500" fill="hold"/>
                                            <p:tgtEl>
                                              <p:spTgt spid="59"/>
                                            </p:tgtEl>
                                            <p:attrNameLst>
                                              <p:attrName>ppt_w</p:attrName>
                                            </p:attrNameLst>
                                          </p:cBhvr>
                                          <p:tavLst>
                                            <p:tav tm="0">
                                              <p:val>
                                                <p:fltVal val="0"/>
                                              </p:val>
                                            </p:tav>
                                            <p:tav tm="100000">
                                              <p:val>
                                                <p:strVal val="#ppt_w"/>
                                              </p:val>
                                            </p:tav>
                                          </p:tavLst>
                                        </p:anim>
                                        <p:anim calcmode="lin" valueType="num">
                                          <p:cBhvr>
                                            <p:cTn id="47" dur="500" fill="hold"/>
                                            <p:tgtEl>
                                              <p:spTgt spid="59"/>
                                            </p:tgtEl>
                                            <p:attrNameLst>
                                              <p:attrName>ppt_h</p:attrName>
                                            </p:attrNameLst>
                                          </p:cBhvr>
                                          <p:tavLst>
                                            <p:tav tm="0">
                                              <p:val>
                                                <p:fltVal val="0"/>
                                              </p:val>
                                            </p:tav>
                                            <p:tav tm="100000">
                                              <p:val>
                                                <p:strVal val="#ppt_h"/>
                                              </p:val>
                                            </p:tav>
                                          </p:tavLst>
                                        </p:anim>
                                        <p:anim calcmode="lin" valueType="num">
                                          <p:cBhvr>
                                            <p:cTn id="48" dur="500" fill="hold"/>
                                            <p:tgtEl>
                                              <p:spTgt spid="59"/>
                                            </p:tgtEl>
                                            <p:attrNameLst>
                                              <p:attrName>style.rotation</p:attrName>
                                            </p:attrNameLst>
                                          </p:cBhvr>
                                          <p:tavLst>
                                            <p:tav tm="0">
                                              <p:val>
                                                <p:fltVal val="90"/>
                                              </p:val>
                                            </p:tav>
                                            <p:tav tm="100000">
                                              <p:val>
                                                <p:fltVal val="0"/>
                                              </p:val>
                                            </p:tav>
                                          </p:tavLst>
                                        </p:anim>
                                        <p:animEffect transition="in" filter="fade">
                                          <p:cBhvr>
                                            <p:cTn id="49" dur="500"/>
                                            <p:tgtEl>
                                              <p:spTgt spid="59"/>
                                            </p:tgtEl>
                                          </p:cBhvr>
                                        </p:animEffect>
                                      </p:childTnLst>
                                    </p:cTn>
                                  </p:par>
                                  <p:par>
                                    <p:cTn id="50" presetID="31" presetClass="entr" presetSubtype="0" fill="hold" grpId="0" nodeType="withEffect">
                                      <p:stCondLst>
                                        <p:cond delay="600"/>
                                      </p:stCondLst>
                                      <p:childTnLst>
                                        <p:set>
                                          <p:cBhvr>
                                            <p:cTn id="51" dur="1" fill="hold">
                                              <p:stCondLst>
                                                <p:cond delay="0"/>
                                              </p:stCondLst>
                                            </p:cTn>
                                            <p:tgtEl>
                                              <p:spTgt spid="61"/>
                                            </p:tgtEl>
                                            <p:attrNameLst>
                                              <p:attrName>style.visibility</p:attrName>
                                            </p:attrNameLst>
                                          </p:cBhvr>
                                          <p:to>
                                            <p:strVal val="visible"/>
                                          </p:to>
                                        </p:set>
                                        <p:anim calcmode="lin" valueType="num">
                                          <p:cBhvr>
                                            <p:cTn id="52" dur="500" fill="hold"/>
                                            <p:tgtEl>
                                              <p:spTgt spid="61"/>
                                            </p:tgtEl>
                                            <p:attrNameLst>
                                              <p:attrName>ppt_w</p:attrName>
                                            </p:attrNameLst>
                                          </p:cBhvr>
                                          <p:tavLst>
                                            <p:tav tm="0">
                                              <p:val>
                                                <p:fltVal val="0"/>
                                              </p:val>
                                            </p:tav>
                                            <p:tav tm="100000">
                                              <p:val>
                                                <p:strVal val="#ppt_w"/>
                                              </p:val>
                                            </p:tav>
                                          </p:tavLst>
                                        </p:anim>
                                        <p:anim calcmode="lin" valueType="num">
                                          <p:cBhvr>
                                            <p:cTn id="53" dur="500" fill="hold"/>
                                            <p:tgtEl>
                                              <p:spTgt spid="61"/>
                                            </p:tgtEl>
                                            <p:attrNameLst>
                                              <p:attrName>ppt_h</p:attrName>
                                            </p:attrNameLst>
                                          </p:cBhvr>
                                          <p:tavLst>
                                            <p:tav tm="0">
                                              <p:val>
                                                <p:fltVal val="0"/>
                                              </p:val>
                                            </p:tav>
                                            <p:tav tm="100000">
                                              <p:val>
                                                <p:strVal val="#ppt_h"/>
                                              </p:val>
                                            </p:tav>
                                          </p:tavLst>
                                        </p:anim>
                                        <p:anim calcmode="lin" valueType="num">
                                          <p:cBhvr>
                                            <p:cTn id="54" dur="500" fill="hold"/>
                                            <p:tgtEl>
                                              <p:spTgt spid="61"/>
                                            </p:tgtEl>
                                            <p:attrNameLst>
                                              <p:attrName>style.rotation</p:attrName>
                                            </p:attrNameLst>
                                          </p:cBhvr>
                                          <p:tavLst>
                                            <p:tav tm="0">
                                              <p:val>
                                                <p:fltVal val="90"/>
                                              </p:val>
                                            </p:tav>
                                            <p:tav tm="100000">
                                              <p:val>
                                                <p:fltVal val="0"/>
                                              </p:val>
                                            </p:tav>
                                          </p:tavLst>
                                        </p:anim>
                                        <p:animEffect transition="in" filter="fade">
                                          <p:cBhvr>
                                            <p:cTn id="55" dur="500"/>
                                            <p:tgtEl>
                                              <p:spTgt spid="61"/>
                                            </p:tgtEl>
                                          </p:cBhvr>
                                        </p:animEffect>
                                      </p:childTnLst>
                                    </p:cTn>
                                  </p:par>
                                  <p:par>
                                    <p:cTn id="56" presetID="31" presetClass="entr" presetSubtype="0" fill="hold" grpId="0" nodeType="withEffect">
                                      <p:stCondLst>
                                        <p:cond delay="700"/>
                                      </p:stCondLst>
                                      <p:childTnLst>
                                        <p:set>
                                          <p:cBhvr>
                                            <p:cTn id="57" dur="1" fill="hold">
                                              <p:stCondLst>
                                                <p:cond delay="0"/>
                                              </p:stCondLst>
                                            </p:cTn>
                                            <p:tgtEl>
                                              <p:spTgt spid="60"/>
                                            </p:tgtEl>
                                            <p:attrNameLst>
                                              <p:attrName>style.visibility</p:attrName>
                                            </p:attrNameLst>
                                          </p:cBhvr>
                                          <p:to>
                                            <p:strVal val="visible"/>
                                          </p:to>
                                        </p:set>
                                        <p:anim calcmode="lin" valueType="num">
                                          <p:cBhvr>
                                            <p:cTn id="58" dur="500" fill="hold"/>
                                            <p:tgtEl>
                                              <p:spTgt spid="60"/>
                                            </p:tgtEl>
                                            <p:attrNameLst>
                                              <p:attrName>ppt_w</p:attrName>
                                            </p:attrNameLst>
                                          </p:cBhvr>
                                          <p:tavLst>
                                            <p:tav tm="0">
                                              <p:val>
                                                <p:fltVal val="0"/>
                                              </p:val>
                                            </p:tav>
                                            <p:tav tm="100000">
                                              <p:val>
                                                <p:strVal val="#ppt_w"/>
                                              </p:val>
                                            </p:tav>
                                          </p:tavLst>
                                        </p:anim>
                                        <p:anim calcmode="lin" valueType="num">
                                          <p:cBhvr>
                                            <p:cTn id="59" dur="500" fill="hold"/>
                                            <p:tgtEl>
                                              <p:spTgt spid="60"/>
                                            </p:tgtEl>
                                            <p:attrNameLst>
                                              <p:attrName>ppt_h</p:attrName>
                                            </p:attrNameLst>
                                          </p:cBhvr>
                                          <p:tavLst>
                                            <p:tav tm="0">
                                              <p:val>
                                                <p:fltVal val="0"/>
                                              </p:val>
                                            </p:tav>
                                            <p:tav tm="100000">
                                              <p:val>
                                                <p:strVal val="#ppt_h"/>
                                              </p:val>
                                            </p:tav>
                                          </p:tavLst>
                                        </p:anim>
                                        <p:anim calcmode="lin" valueType="num">
                                          <p:cBhvr>
                                            <p:cTn id="60" dur="500" fill="hold"/>
                                            <p:tgtEl>
                                              <p:spTgt spid="60"/>
                                            </p:tgtEl>
                                            <p:attrNameLst>
                                              <p:attrName>style.rotation</p:attrName>
                                            </p:attrNameLst>
                                          </p:cBhvr>
                                          <p:tavLst>
                                            <p:tav tm="0">
                                              <p:val>
                                                <p:fltVal val="90"/>
                                              </p:val>
                                            </p:tav>
                                            <p:tav tm="100000">
                                              <p:val>
                                                <p:fltVal val="0"/>
                                              </p:val>
                                            </p:tav>
                                          </p:tavLst>
                                        </p:anim>
                                        <p:animEffect transition="in" filter="fade">
                                          <p:cBhvr>
                                            <p:cTn id="61" dur="500"/>
                                            <p:tgtEl>
                                              <p:spTgt spid="60"/>
                                            </p:tgtEl>
                                          </p:cBhvr>
                                        </p:animEffect>
                                      </p:childTnLst>
                                    </p:cTn>
                                  </p:par>
                                </p:childTnLst>
                              </p:cTn>
                            </p:par>
                            <p:par>
                              <p:cTn id="62" fill="hold">
                                <p:stCondLst>
                                  <p:cond delay="2000"/>
                                </p:stCondLst>
                                <p:childTnLst>
                                  <p:par>
                                    <p:cTn id="63" presetID="22" presetClass="entr" presetSubtype="8" fill="hold" grpId="0" nodeType="afterEffect">
                                      <p:stCondLst>
                                        <p:cond delay="0"/>
                                      </p:stCondLst>
                                      <p:childTnLst>
                                        <p:set>
                                          <p:cBhvr>
                                            <p:cTn id="64" dur="1" fill="hold">
                                              <p:stCondLst>
                                                <p:cond delay="0"/>
                                              </p:stCondLst>
                                            </p:cTn>
                                            <p:tgtEl>
                                              <p:spTgt spid="33"/>
                                            </p:tgtEl>
                                            <p:attrNameLst>
                                              <p:attrName>style.visibility</p:attrName>
                                            </p:attrNameLst>
                                          </p:cBhvr>
                                          <p:to>
                                            <p:strVal val="visible"/>
                                          </p:to>
                                        </p:set>
                                        <p:animEffect transition="in" filter="wipe(left)">
                                          <p:cBhvr>
                                            <p:cTn id="65" dur="1000"/>
                                            <p:tgtEl>
                                              <p:spTgt spid="33"/>
                                            </p:tgtEl>
                                          </p:cBhvr>
                                        </p:animEffect>
                                      </p:childTnLst>
                                    </p:cTn>
                                  </p:par>
                                </p:childTnLst>
                              </p:cTn>
                            </p:par>
                            <p:par>
                              <p:cTn id="66" fill="hold">
                                <p:stCondLst>
                                  <p:cond delay="3000"/>
                                </p:stCondLst>
                                <p:childTnLst>
                                  <p:par>
                                    <p:cTn id="67" presetID="22" presetClass="entr" presetSubtype="2" fill="hold" grpId="0" nodeType="afterEffect">
                                      <p:stCondLst>
                                        <p:cond delay="0"/>
                                      </p:stCondLst>
                                      <p:childTnLst>
                                        <p:set>
                                          <p:cBhvr>
                                            <p:cTn id="68" dur="1" fill="hold">
                                              <p:stCondLst>
                                                <p:cond delay="0"/>
                                              </p:stCondLst>
                                            </p:cTn>
                                            <p:tgtEl>
                                              <p:spTgt spid="29"/>
                                            </p:tgtEl>
                                            <p:attrNameLst>
                                              <p:attrName>style.visibility</p:attrName>
                                            </p:attrNameLst>
                                          </p:cBhvr>
                                          <p:to>
                                            <p:strVal val="visible"/>
                                          </p:to>
                                        </p:set>
                                        <p:animEffect transition="in" filter="wipe(right)">
                                          <p:cBhvr>
                                            <p:cTn id="69" dur="500"/>
                                            <p:tgtEl>
                                              <p:spTgt spid="29"/>
                                            </p:tgtEl>
                                          </p:cBhvr>
                                        </p:animEffect>
                                      </p:childTnLst>
                                    </p:cTn>
                                  </p:par>
                                  <p:par>
                                    <p:cTn id="70" presetID="22" presetClass="entr" presetSubtype="2" fill="hold" grpId="0" nodeType="withEffect">
                                      <p:stCondLst>
                                        <p:cond delay="200"/>
                                      </p:stCondLst>
                                      <p:childTnLst>
                                        <p:set>
                                          <p:cBhvr>
                                            <p:cTn id="71" dur="1" fill="hold">
                                              <p:stCondLst>
                                                <p:cond delay="0"/>
                                              </p:stCondLst>
                                            </p:cTn>
                                            <p:tgtEl>
                                              <p:spTgt spid="30"/>
                                            </p:tgtEl>
                                            <p:attrNameLst>
                                              <p:attrName>style.visibility</p:attrName>
                                            </p:attrNameLst>
                                          </p:cBhvr>
                                          <p:to>
                                            <p:strVal val="visible"/>
                                          </p:to>
                                        </p:set>
                                        <p:animEffect transition="in" filter="wipe(right)">
                                          <p:cBhvr>
                                            <p:cTn id="72" dur="500"/>
                                            <p:tgtEl>
                                              <p:spTgt spid="30"/>
                                            </p:tgtEl>
                                          </p:cBhvr>
                                        </p:animEffect>
                                      </p:childTnLst>
                                    </p:cTn>
                                  </p:par>
                                  <p:par>
                                    <p:cTn id="73" presetID="22" presetClass="entr" presetSubtype="2" fill="hold" grpId="0" nodeType="withEffect">
                                      <p:stCondLst>
                                        <p:cond delay="400"/>
                                      </p:stCondLst>
                                      <p:childTnLst>
                                        <p:set>
                                          <p:cBhvr>
                                            <p:cTn id="74" dur="1" fill="hold">
                                              <p:stCondLst>
                                                <p:cond delay="0"/>
                                              </p:stCondLst>
                                            </p:cTn>
                                            <p:tgtEl>
                                              <p:spTgt spid="31"/>
                                            </p:tgtEl>
                                            <p:attrNameLst>
                                              <p:attrName>style.visibility</p:attrName>
                                            </p:attrNameLst>
                                          </p:cBhvr>
                                          <p:to>
                                            <p:strVal val="visible"/>
                                          </p:to>
                                        </p:set>
                                        <p:animEffect transition="in" filter="wipe(right)">
                                          <p:cBhvr>
                                            <p:cTn id="75" dur="500"/>
                                            <p:tgtEl>
                                              <p:spTgt spid="31"/>
                                            </p:tgtEl>
                                          </p:cBhvr>
                                        </p:animEffect>
                                      </p:childTnLst>
                                    </p:cTn>
                                  </p:par>
                                  <p:par>
                                    <p:cTn id="76" presetID="22" presetClass="entr" presetSubtype="2" fill="hold" grpId="0" nodeType="withEffect">
                                      <p:stCondLst>
                                        <p:cond delay="600"/>
                                      </p:stCondLst>
                                      <p:childTnLst>
                                        <p:set>
                                          <p:cBhvr>
                                            <p:cTn id="77" dur="1" fill="hold">
                                              <p:stCondLst>
                                                <p:cond delay="0"/>
                                              </p:stCondLst>
                                            </p:cTn>
                                            <p:tgtEl>
                                              <p:spTgt spid="32"/>
                                            </p:tgtEl>
                                            <p:attrNameLst>
                                              <p:attrName>style.visibility</p:attrName>
                                            </p:attrNameLst>
                                          </p:cBhvr>
                                          <p:to>
                                            <p:strVal val="visible"/>
                                          </p:to>
                                        </p:set>
                                        <p:animEffect transition="in" filter="wipe(right)">
                                          <p:cBhvr>
                                            <p:cTn id="78" dur="500"/>
                                            <p:tgtEl>
                                              <p:spTgt spid="32"/>
                                            </p:tgtEl>
                                          </p:cBhvr>
                                        </p:animEffect>
                                      </p:childTnLst>
                                    </p:cTn>
                                  </p:par>
                                </p:childTnLst>
                              </p:cTn>
                            </p:par>
                            <p:par>
                              <p:cTn id="79" fill="hold">
                                <p:stCondLst>
                                  <p:cond delay="4100"/>
                                </p:stCondLst>
                                <p:childTnLst>
                                  <p:par>
                                    <p:cTn id="80" presetID="10" presetClass="entr" presetSubtype="0" fill="hold" grpId="0" nodeType="afterEffect">
                                      <p:stCondLst>
                                        <p:cond delay="0"/>
                                      </p:stCondLst>
                                      <p:childTnLst>
                                        <p:set>
                                          <p:cBhvr>
                                            <p:cTn id="81" dur="1" fill="hold">
                                              <p:stCondLst>
                                                <p:cond delay="0"/>
                                              </p:stCondLst>
                                            </p:cTn>
                                            <p:tgtEl>
                                              <p:spTgt spid="62"/>
                                            </p:tgtEl>
                                            <p:attrNameLst>
                                              <p:attrName>style.visibility</p:attrName>
                                            </p:attrNameLst>
                                          </p:cBhvr>
                                          <p:to>
                                            <p:strVal val="visible"/>
                                          </p:to>
                                        </p:set>
                                        <p:animEffect transition="in" filter="fade">
                                          <p:cBhvr>
                                            <p:cTn id="82"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P spid="33" grpId="0" animBg="1"/>
          <p:bldP spid="54" grpId="0" animBg="1"/>
          <p:bldP spid="55" grpId="0" animBg="1"/>
          <p:bldP spid="56" grpId="0" animBg="1"/>
          <p:bldP spid="57" grpId="0" animBg="1"/>
          <p:bldP spid="58" grpId="0" animBg="1"/>
          <p:bldP spid="59" grpId="0" animBg="1"/>
          <p:bldP spid="60" grpId="0" animBg="1"/>
          <p:bldP spid="61" grpId="0" animBg="1"/>
          <p:bldP spid="62"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标题 25"/>
          <p:cNvSpPr>
            <a:spLocks noGrp="1"/>
          </p:cNvSpPr>
          <p:nvPr>
            <p:ph type="title"/>
          </p:nvPr>
        </p:nvSpPr>
        <p:spPr/>
        <p:txBody>
          <a:bodyPr/>
          <a:lstStyle/>
          <a:p>
            <a:pPr algn="l"/>
            <a:r>
              <a:rPr lang="zh-CN" altLang="en-US" dirty="0"/>
              <a:t>工作效率</a:t>
            </a:r>
          </a:p>
        </p:txBody>
      </p:sp>
      <p:sp>
        <p:nvSpPr>
          <p:cNvPr id="39" name="燕尾形 38"/>
          <p:cNvSpPr/>
          <p:nvPr/>
        </p:nvSpPr>
        <p:spPr>
          <a:xfrm>
            <a:off x="2766824" y="3790546"/>
            <a:ext cx="1121164" cy="1218661"/>
          </a:xfrm>
          <a:prstGeom prst="chevron">
            <a:avLst>
              <a:gd name="adj" fmla="val 5442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5484" tIns="62742" rIns="125484" bIns="62742" anchor="ctr"/>
          <a:lstStyle/>
          <a:p>
            <a:pPr algn="ctr" defTabSz="1254920">
              <a:defRPr/>
            </a:pPr>
            <a:endParaRPr lang="zh-CN" altLang="en-US" sz="3397"/>
          </a:p>
        </p:txBody>
      </p:sp>
      <p:sp>
        <p:nvSpPr>
          <p:cNvPr id="42" name="燕尾形 41"/>
          <p:cNvSpPr/>
          <p:nvPr/>
        </p:nvSpPr>
        <p:spPr>
          <a:xfrm>
            <a:off x="3754987" y="3790546"/>
            <a:ext cx="1122837" cy="1218661"/>
          </a:xfrm>
          <a:prstGeom prst="chevron">
            <a:avLst>
              <a:gd name="adj" fmla="val 5442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5484" tIns="62742" rIns="125484" bIns="62742" anchor="ctr"/>
          <a:lstStyle/>
          <a:p>
            <a:pPr algn="ctr" defTabSz="1254920">
              <a:defRPr/>
            </a:pPr>
            <a:endParaRPr lang="zh-CN" altLang="en-US" sz="3397"/>
          </a:p>
        </p:txBody>
      </p:sp>
      <p:sp>
        <p:nvSpPr>
          <p:cNvPr id="43" name="燕尾形 42"/>
          <p:cNvSpPr/>
          <p:nvPr/>
        </p:nvSpPr>
        <p:spPr>
          <a:xfrm>
            <a:off x="4743152" y="3790546"/>
            <a:ext cx="1122837" cy="1218661"/>
          </a:xfrm>
          <a:prstGeom prst="chevron">
            <a:avLst>
              <a:gd name="adj" fmla="val 5442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5484" tIns="62742" rIns="125484" bIns="62742" anchor="ctr"/>
          <a:lstStyle/>
          <a:p>
            <a:pPr algn="ctr" defTabSz="1254920">
              <a:defRPr/>
            </a:pPr>
            <a:endParaRPr lang="zh-CN" altLang="en-US" sz="3397"/>
          </a:p>
        </p:txBody>
      </p:sp>
      <p:sp>
        <p:nvSpPr>
          <p:cNvPr id="52" name="燕尾形 51"/>
          <p:cNvSpPr/>
          <p:nvPr/>
        </p:nvSpPr>
        <p:spPr>
          <a:xfrm>
            <a:off x="5695458" y="3790546"/>
            <a:ext cx="1122837" cy="1218661"/>
          </a:xfrm>
          <a:prstGeom prst="chevron">
            <a:avLst>
              <a:gd name="adj" fmla="val 54429"/>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5484" tIns="62742" rIns="125484" bIns="62742" anchor="ctr"/>
          <a:lstStyle/>
          <a:p>
            <a:pPr algn="ctr" defTabSz="1254920">
              <a:defRPr/>
            </a:pPr>
            <a:endParaRPr lang="zh-CN" altLang="en-US" sz="3397"/>
          </a:p>
        </p:txBody>
      </p:sp>
      <p:cxnSp>
        <p:nvCxnSpPr>
          <p:cNvPr id="53" name="直接连接符 52"/>
          <p:cNvCxnSpPr/>
          <p:nvPr/>
        </p:nvCxnSpPr>
        <p:spPr>
          <a:xfrm rot="5400000">
            <a:off x="6768054" y="4528626"/>
            <a:ext cx="5831835"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a:off x="5039600" y="3210168"/>
            <a:ext cx="0" cy="567301"/>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a:off x="3063271" y="2531884"/>
            <a:ext cx="0" cy="1249944"/>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flipH="1" flipV="1">
            <a:off x="6027764" y="4989510"/>
            <a:ext cx="39890" cy="1298756"/>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flipV="1">
            <a:off x="3952620" y="4989506"/>
            <a:ext cx="0" cy="507942"/>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sp>
        <p:nvSpPr>
          <p:cNvPr id="58" name="五边形 57"/>
          <p:cNvSpPr/>
          <p:nvPr/>
        </p:nvSpPr>
        <p:spPr>
          <a:xfrm>
            <a:off x="1482210" y="3780365"/>
            <a:ext cx="8102944" cy="1225537"/>
          </a:xfrm>
          <a:prstGeom prst="homePlate">
            <a:avLst>
              <a:gd name="adj" fmla="val 47961"/>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lIns="125484" tIns="62742" rIns="125484" bIns="62742" anchor="ctr"/>
          <a:lstStyle/>
          <a:p>
            <a:pPr algn="ctr" defTabSz="1254920">
              <a:defRPr/>
            </a:pPr>
            <a:endParaRPr lang="zh-CN" altLang="en-US" sz="3397"/>
          </a:p>
        </p:txBody>
      </p:sp>
      <p:sp>
        <p:nvSpPr>
          <p:cNvPr id="59" name="TextBox 58"/>
          <p:cNvSpPr txBox="1"/>
          <p:nvPr/>
        </p:nvSpPr>
        <p:spPr>
          <a:xfrm>
            <a:off x="10079237" y="2235327"/>
            <a:ext cx="2964492" cy="3892626"/>
          </a:xfrm>
          <a:prstGeom prst="rect">
            <a:avLst/>
          </a:prstGeom>
          <a:noFill/>
        </p:spPr>
        <p:txBody>
          <a:bodyPr wrap="square" lIns="125496" tIns="62748" rIns="125496" bIns="62748" rtlCol="0">
            <a:spAutoFit/>
          </a:bodyPr>
          <a:lstStyle/>
          <a:p>
            <a:pPr>
              <a:lnSpc>
                <a:spcPct val="150000"/>
              </a:lnSpc>
            </a:pPr>
            <a:r>
              <a:rPr lang="zh-CN" altLang="en-US" sz="1441" dirty="0">
                <a:solidFill>
                  <a:schemeClr val="bg2"/>
                </a:solidFill>
                <a:latin typeface="微软雅黑" pitchFamily="34" charset="-122"/>
                <a:ea typeface="微软雅黑" pitchFamily="34" charset="-122"/>
                <a:sym typeface="Calibri" pitchFamily="34" charset="0"/>
              </a:rPr>
              <a:t>      点击输入简要文字内容，文字内容需概括精炼，不用多余的文字修饰，言简意赅的说明该项内容。点击输入简要文字内容，文字内容需概括精炼，不用多余的文字修饰，言简意赅的说明该项内容。</a:t>
            </a:r>
            <a:endParaRPr lang="en-US" altLang="zh-CN" sz="1441" dirty="0">
              <a:solidFill>
                <a:schemeClr val="bg2"/>
              </a:solidFill>
              <a:latin typeface="微软雅黑" pitchFamily="34" charset="-122"/>
              <a:ea typeface="微软雅黑" pitchFamily="34" charset="-122"/>
              <a:sym typeface="Calibri" pitchFamily="34" charset="0"/>
            </a:endParaRPr>
          </a:p>
          <a:p>
            <a:pPr>
              <a:lnSpc>
                <a:spcPct val="150000"/>
              </a:lnSpc>
            </a:pPr>
            <a:r>
              <a:rPr lang="zh-CN" altLang="en-US" sz="1441" dirty="0">
                <a:solidFill>
                  <a:schemeClr val="bg2"/>
                </a:solidFill>
                <a:latin typeface="微软雅黑" pitchFamily="34" charset="-122"/>
                <a:ea typeface="微软雅黑" pitchFamily="34" charset="-122"/>
                <a:sym typeface="Calibri" pitchFamily="34" charset="0"/>
              </a:rPr>
              <a:t>       点击输入简要文字内容，文字内容需概括精炼，不用多余的文字修饰，言简意赅的说明该项内容。</a:t>
            </a:r>
            <a:endParaRPr lang="en-US" altLang="zh-CN" sz="1441" dirty="0">
              <a:solidFill>
                <a:schemeClr val="bg2"/>
              </a:solidFill>
              <a:latin typeface="微软雅黑" pitchFamily="34" charset="-122"/>
              <a:ea typeface="微软雅黑" pitchFamily="34" charset="-122"/>
              <a:sym typeface="Calibri" pitchFamily="34" charset="0"/>
            </a:endParaRPr>
          </a:p>
        </p:txBody>
      </p:sp>
      <p:grpSp>
        <p:nvGrpSpPr>
          <p:cNvPr id="60" name="组合 59"/>
          <p:cNvGrpSpPr/>
          <p:nvPr/>
        </p:nvGrpSpPr>
        <p:grpSpPr>
          <a:xfrm>
            <a:off x="2766823" y="1922107"/>
            <a:ext cx="3194560" cy="609777"/>
            <a:chOff x="814328" y="3219334"/>
            <a:chExt cx="2266827" cy="432536"/>
          </a:xfrm>
        </p:grpSpPr>
        <p:grpSp>
          <p:nvGrpSpPr>
            <p:cNvPr id="61" name="组合 60"/>
            <p:cNvGrpSpPr/>
            <p:nvPr/>
          </p:nvGrpSpPr>
          <p:grpSpPr>
            <a:xfrm>
              <a:off x="814328" y="3219334"/>
              <a:ext cx="2266827" cy="432536"/>
              <a:chOff x="2173927" y="3285519"/>
              <a:chExt cx="2876394" cy="548848"/>
            </a:xfrm>
          </p:grpSpPr>
          <p:grpSp>
            <p:nvGrpSpPr>
              <p:cNvPr id="63" name="组合 62"/>
              <p:cNvGrpSpPr/>
              <p:nvPr/>
            </p:nvGrpSpPr>
            <p:grpSpPr>
              <a:xfrm>
                <a:off x="2173927" y="3285519"/>
                <a:ext cx="2876394" cy="548848"/>
                <a:chOff x="4304043" y="1286668"/>
                <a:chExt cx="6414044" cy="2757793"/>
              </a:xfrm>
              <a:effectLst>
                <a:outerShdw blurRad="381000" dist="254000" dir="8100000" algn="tr" rotWithShape="0">
                  <a:prstClr val="black">
                    <a:alpha val="40000"/>
                  </a:prstClr>
                </a:outerShdw>
              </a:effectLst>
            </p:grpSpPr>
            <p:sp>
              <p:nvSpPr>
                <p:cNvPr id="65" name="圆角矩形 64"/>
                <p:cNvSpPr/>
                <p:nvPr/>
              </p:nvSpPr>
              <p:spPr>
                <a:xfrm>
                  <a:off x="4304043" y="1286668"/>
                  <a:ext cx="64140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66" name="圆角矩形 65"/>
                <p:cNvSpPr/>
                <p:nvPr/>
              </p:nvSpPr>
              <p:spPr>
                <a:xfrm>
                  <a:off x="4351923" y="1373339"/>
                  <a:ext cx="6323887"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64" name="椭圆 63"/>
              <p:cNvSpPr/>
              <p:nvPr/>
            </p:nvSpPr>
            <p:spPr>
              <a:xfrm>
                <a:off x="2270357" y="3351544"/>
                <a:ext cx="394740" cy="394741"/>
              </a:xfrm>
              <a:prstGeom prst="ellipse">
                <a:avLst/>
              </a:prstGeom>
              <a:solidFill>
                <a:schemeClr val="accent1"/>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71" dirty="0">
                    <a:solidFill>
                      <a:schemeClr val="bg1"/>
                    </a:solidFill>
                  </a:rPr>
                  <a:t>1</a:t>
                </a:r>
                <a:endParaRPr lang="zh-CN" altLang="en-US" sz="2471" dirty="0">
                  <a:solidFill>
                    <a:schemeClr val="bg1"/>
                  </a:solidFill>
                </a:endParaRPr>
              </a:p>
            </p:txBody>
          </p:sp>
        </p:grpSp>
        <p:sp>
          <p:nvSpPr>
            <p:cNvPr id="62" name="TextBox 61"/>
            <p:cNvSpPr txBox="1"/>
            <p:nvPr/>
          </p:nvSpPr>
          <p:spPr>
            <a:xfrm>
              <a:off x="1139540" y="3319207"/>
              <a:ext cx="1926672" cy="19480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750" dirty="0">
                  <a:solidFill>
                    <a:schemeClr val="accent1"/>
                  </a:solidFill>
                  <a:latin typeface="+mn-ea"/>
                </a:rPr>
                <a:t>添加文字内容</a:t>
              </a:r>
            </a:p>
          </p:txBody>
        </p:sp>
      </p:grpSp>
      <p:grpSp>
        <p:nvGrpSpPr>
          <p:cNvPr id="67" name="组合 66"/>
          <p:cNvGrpSpPr/>
          <p:nvPr/>
        </p:nvGrpSpPr>
        <p:grpSpPr>
          <a:xfrm>
            <a:off x="3656171" y="5497449"/>
            <a:ext cx="3194560" cy="609777"/>
            <a:chOff x="814325" y="3219334"/>
            <a:chExt cx="2266826" cy="432536"/>
          </a:xfrm>
        </p:grpSpPr>
        <p:grpSp>
          <p:nvGrpSpPr>
            <p:cNvPr id="68" name="组合 67"/>
            <p:cNvGrpSpPr/>
            <p:nvPr/>
          </p:nvGrpSpPr>
          <p:grpSpPr>
            <a:xfrm>
              <a:off x="814325" y="3219334"/>
              <a:ext cx="2266826" cy="432536"/>
              <a:chOff x="2173923" y="3285519"/>
              <a:chExt cx="2876392" cy="548848"/>
            </a:xfrm>
          </p:grpSpPr>
          <p:grpSp>
            <p:nvGrpSpPr>
              <p:cNvPr id="70" name="组合 69"/>
              <p:cNvGrpSpPr/>
              <p:nvPr/>
            </p:nvGrpSpPr>
            <p:grpSpPr>
              <a:xfrm>
                <a:off x="2173923" y="3285519"/>
                <a:ext cx="2876392" cy="548848"/>
                <a:chOff x="4304035" y="1286668"/>
                <a:chExt cx="6414035" cy="2757793"/>
              </a:xfrm>
              <a:effectLst>
                <a:outerShdw blurRad="381000" dist="254000" dir="8100000" algn="tr" rotWithShape="0">
                  <a:prstClr val="black">
                    <a:alpha val="40000"/>
                  </a:prstClr>
                </a:outerShdw>
              </a:effectLst>
            </p:grpSpPr>
            <p:sp>
              <p:nvSpPr>
                <p:cNvPr id="72" name="圆角矩形 71"/>
                <p:cNvSpPr/>
                <p:nvPr/>
              </p:nvSpPr>
              <p:spPr>
                <a:xfrm>
                  <a:off x="4304035" y="1286668"/>
                  <a:ext cx="6414035"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73" name="圆角矩形 72"/>
                <p:cNvSpPr/>
                <p:nvPr/>
              </p:nvSpPr>
              <p:spPr>
                <a:xfrm>
                  <a:off x="4351922" y="1373339"/>
                  <a:ext cx="6323878"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71" name="椭圆 70"/>
              <p:cNvSpPr/>
              <p:nvPr/>
            </p:nvSpPr>
            <p:spPr>
              <a:xfrm>
                <a:off x="2288027" y="3372244"/>
                <a:ext cx="392760" cy="392761"/>
              </a:xfrm>
              <a:prstGeom prst="ellipse">
                <a:avLst/>
              </a:prstGeom>
              <a:solidFill>
                <a:schemeClr val="accent2"/>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71" dirty="0">
                    <a:solidFill>
                      <a:schemeClr val="bg1"/>
                    </a:solidFill>
                  </a:rPr>
                  <a:t>2</a:t>
                </a:r>
                <a:endParaRPr lang="zh-CN" altLang="en-US" sz="2471" dirty="0">
                  <a:solidFill>
                    <a:schemeClr val="bg1"/>
                  </a:solidFill>
                </a:endParaRPr>
              </a:p>
            </p:txBody>
          </p:sp>
        </p:grpSp>
        <p:sp>
          <p:nvSpPr>
            <p:cNvPr id="69" name="TextBox 68"/>
            <p:cNvSpPr txBox="1"/>
            <p:nvPr/>
          </p:nvSpPr>
          <p:spPr>
            <a:xfrm>
              <a:off x="1249617" y="3331792"/>
              <a:ext cx="1808518" cy="19480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750" dirty="0">
                  <a:solidFill>
                    <a:schemeClr val="accent2"/>
                  </a:solidFill>
                  <a:latin typeface="+mn-ea"/>
                </a:rPr>
                <a:t>添加文字内容</a:t>
              </a:r>
            </a:p>
          </p:txBody>
        </p:sp>
      </p:grpSp>
      <p:grpSp>
        <p:nvGrpSpPr>
          <p:cNvPr id="74" name="组合 73"/>
          <p:cNvGrpSpPr/>
          <p:nvPr/>
        </p:nvGrpSpPr>
        <p:grpSpPr>
          <a:xfrm>
            <a:off x="4682073" y="2614072"/>
            <a:ext cx="3194560" cy="609777"/>
            <a:chOff x="814328" y="3219334"/>
            <a:chExt cx="2266829" cy="432536"/>
          </a:xfrm>
        </p:grpSpPr>
        <p:grpSp>
          <p:nvGrpSpPr>
            <p:cNvPr id="75" name="组合 74"/>
            <p:cNvGrpSpPr/>
            <p:nvPr/>
          </p:nvGrpSpPr>
          <p:grpSpPr>
            <a:xfrm>
              <a:off x="814328" y="3219334"/>
              <a:ext cx="2266829" cy="432536"/>
              <a:chOff x="2173927" y="3285519"/>
              <a:chExt cx="2876396" cy="548848"/>
            </a:xfrm>
          </p:grpSpPr>
          <p:grpSp>
            <p:nvGrpSpPr>
              <p:cNvPr id="77" name="组合 76"/>
              <p:cNvGrpSpPr/>
              <p:nvPr/>
            </p:nvGrpSpPr>
            <p:grpSpPr>
              <a:xfrm>
                <a:off x="2173927" y="3285519"/>
                <a:ext cx="2876396" cy="548848"/>
                <a:chOff x="4304043" y="1286668"/>
                <a:chExt cx="6414045" cy="2757793"/>
              </a:xfrm>
              <a:effectLst>
                <a:outerShdw blurRad="381000" dist="254000" dir="8100000" algn="tr" rotWithShape="0">
                  <a:prstClr val="black">
                    <a:alpha val="40000"/>
                  </a:prstClr>
                </a:outerShdw>
              </a:effectLst>
            </p:grpSpPr>
            <p:sp>
              <p:nvSpPr>
                <p:cNvPr id="79" name="圆角矩形 78"/>
                <p:cNvSpPr/>
                <p:nvPr/>
              </p:nvSpPr>
              <p:spPr>
                <a:xfrm>
                  <a:off x="4304043" y="1286668"/>
                  <a:ext cx="6414045"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80" name="圆角矩形 79"/>
                <p:cNvSpPr/>
                <p:nvPr/>
              </p:nvSpPr>
              <p:spPr>
                <a:xfrm>
                  <a:off x="4351923" y="1373339"/>
                  <a:ext cx="6323888"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78" name="椭圆 77"/>
              <p:cNvSpPr>
                <a:spLocks/>
              </p:cNvSpPr>
              <p:nvPr/>
            </p:nvSpPr>
            <p:spPr>
              <a:xfrm>
                <a:off x="2307129" y="3376773"/>
                <a:ext cx="392761" cy="392761"/>
              </a:xfrm>
              <a:prstGeom prst="ellipse">
                <a:avLst/>
              </a:prstGeom>
              <a:solidFill>
                <a:schemeClr val="accent3"/>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71" dirty="0">
                    <a:solidFill>
                      <a:schemeClr val="bg1"/>
                    </a:solidFill>
                  </a:rPr>
                  <a:t>3</a:t>
                </a:r>
                <a:endParaRPr lang="zh-CN" altLang="en-US" sz="2471" dirty="0">
                  <a:solidFill>
                    <a:schemeClr val="bg1"/>
                  </a:solidFill>
                </a:endParaRPr>
              </a:p>
            </p:txBody>
          </p:sp>
        </p:grpSp>
        <p:sp>
          <p:nvSpPr>
            <p:cNvPr id="76" name="TextBox 75"/>
            <p:cNvSpPr txBox="1"/>
            <p:nvPr/>
          </p:nvSpPr>
          <p:spPr>
            <a:xfrm>
              <a:off x="1183671" y="3331792"/>
              <a:ext cx="1847692" cy="19480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750" dirty="0">
                  <a:solidFill>
                    <a:schemeClr val="accent3"/>
                  </a:solidFill>
                  <a:latin typeface="+mn-ea"/>
                </a:rPr>
                <a:t>添加文字内容</a:t>
              </a:r>
            </a:p>
          </p:txBody>
        </p:sp>
      </p:grpSp>
      <p:grpSp>
        <p:nvGrpSpPr>
          <p:cNvPr id="81" name="组合 80"/>
          <p:cNvGrpSpPr/>
          <p:nvPr/>
        </p:nvGrpSpPr>
        <p:grpSpPr>
          <a:xfrm>
            <a:off x="5731315" y="6288266"/>
            <a:ext cx="3194560" cy="609777"/>
            <a:chOff x="814328" y="3219334"/>
            <a:chExt cx="2266828" cy="432536"/>
          </a:xfrm>
        </p:grpSpPr>
        <p:grpSp>
          <p:nvGrpSpPr>
            <p:cNvPr id="82" name="组合 81"/>
            <p:cNvGrpSpPr/>
            <p:nvPr/>
          </p:nvGrpSpPr>
          <p:grpSpPr>
            <a:xfrm>
              <a:off x="814328" y="3219334"/>
              <a:ext cx="2266828" cy="432536"/>
              <a:chOff x="2173927" y="3285519"/>
              <a:chExt cx="2876395" cy="548848"/>
            </a:xfrm>
          </p:grpSpPr>
          <p:grpSp>
            <p:nvGrpSpPr>
              <p:cNvPr id="84" name="组合 83"/>
              <p:cNvGrpSpPr/>
              <p:nvPr/>
            </p:nvGrpSpPr>
            <p:grpSpPr>
              <a:xfrm>
                <a:off x="2173927" y="3285519"/>
                <a:ext cx="2876395" cy="548848"/>
                <a:chOff x="4304043" y="1286668"/>
                <a:chExt cx="6414045" cy="2757793"/>
              </a:xfrm>
              <a:effectLst>
                <a:outerShdw blurRad="381000" dist="254000" dir="8100000" algn="tr" rotWithShape="0">
                  <a:prstClr val="black">
                    <a:alpha val="40000"/>
                  </a:prstClr>
                </a:outerShdw>
              </a:effectLst>
            </p:grpSpPr>
            <p:sp>
              <p:nvSpPr>
                <p:cNvPr id="86" name="圆角矩形 85"/>
                <p:cNvSpPr/>
                <p:nvPr/>
              </p:nvSpPr>
              <p:spPr>
                <a:xfrm>
                  <a:off x="4304043" y="1286668"/>
                  <a:ext cx="6414045"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87" name="圆角矩形 86"/>
                <p:cNvSpPr/>
                <p:nvPr/>
              </p:nvSpPr>
              <p:spPr>
                <a:xfrm>
                  <a:off x="4351923" y="1373339"/>
                  <a:ext cx="6323888"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85" name="椭圆 84"/>
              <p:cNvSpPr/>
              <p:nvPr/>
            </p:nvSpPr>
            <p:spPr>
              <a:xfrm>
                <a:off x="2280388" y="3389371"/>
                <a:ext cx="392761" cy="392761"/>
              </a:xfrm>
              <a:prstGeom prst="ellipse">
                <a:avLst/>
              </a:prstGeom>
              <a:solidFill>
                <a:schemeClr val="accent4"/>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71" dirty="0">
                    <a:solidFill>
                      <a:schemeClr val="bg1"/>
                    </a:solidFill>
                  </a:rPr>
                  <a:t>4</a:t>
                </a:r>
                <a:endParaRPr lang="zh-CN" altLang="en-US" sz="2471" dirty="0">
                  <a:solidFill>
                    <a:schemeClr val="bg1"/>
                  </a:solidFill>
                </a:endParaRPr>
              </a:p>
            </p:txBody>
          </p:sp>
        </p:grpSp>
        <p:sp>
          <p:nvSpPr>
            <p:cNvPr id="83" name="TextBox 82"/>
            <p:cNvSpPr txBox="1"/>
            <p:nvPr/>
          </p:nvSpPr>
          <p:spPr>
            <a:xfrm>
              <a:off x="1085352" y="3345963"/>
              <a:ext cx="1926671" cy="19480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750" dirty="0">
                  <a:solidFill>
                    <a:schemeClr val="accent4"/>
                  </a:solidFill>
                  <a:latin typeface="+mn-ea"/>
                </a:rPr>
                <a:t>添加文字内容</a:t>
              </a:r>
            </a:p>
          </p:txBody>
        </p:sp>
      </p:grpSp>
      <p:grpSp>
        <p:nvGrpSpPr>
          <p:cNvPr id="88" name="组合 87"/>
          <p:cNvGrpSpPr>
            <a:grpSpLocks noChangeAspect="1"/>
          </p:cNvGrpSpPr>
          <p:nvPr/>
        </p:nvGrpSpPr>
        <p:grpSpPr>
          <a:xfrm>
            <a:off x="6719480" y="3210169"/>
            <a:ext cx="2331397" cy="2225034"/>
            <a:chOff x="3197225" y="3458369"/>
            <a:chExt cx="533400" cy="487363"/>
          </a:xfrm>
          <a:solidFill>
            <a:schemeClr val="accent1"/>
          </a:solidFill>
        </p:grpSpPr>
        <p:sp>
          <p:nvSpPr>
            <p:cNvPr id="89" name="Oval 312"/>
            <p:cNvSpPr>
              <a:spLocks noChangeArrowheads="1"/>
            </p:cNvSpPr>
            <p:nvPr/>
          </p:nvSpPr>
          <p:spPr bwMode="auto">
            <a:xfrm>
              <a:off x="3568700" y="3458369"/>
              <a:ext cx="93663" cy="88900"/>
            </a:xfrm>
            <a:prstGeom prst="ellipse">
              <a:avLst/>
            </a:prstGeom>
            <a:solidFill>
              <a:schemeClr val="accent1"/>
            </a:solidFill>
            <a:ln w="12700">
              <a:noFill/>
            </a:ln>
            <a:effectLst>
              <a:outerShdw blurRad="457200" dist="444500" dir="7800000" sx="89000" sy="89000" algn="tr" rotWithShape="0">
                <a:prstClr val="black">
                  <a:alpha val="38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90" name="Freeform 313"/>
            <p:cNvSpPr>
              <a:spLocks/>
            </p:cNvSpPr>
            <p:nvPr/>
          </p:nvSpPr>
          <p:spPr bwMode="auto">
            <a:xfrm>
              <a:off x="3197225" y="3513932"/>
              <a:ext cx="533400" cy="431800"/>
            </a:xfrm>
            <a:custGeom>
              <a:avLst/>
              <a:gdLst>
                <a:gd name="T0" fmla="*/ 7 w 142"/>
                <a:gd name="T1" fmla="*/ 60 h 115"/>
                <a:gd name="T2" fmla="*/ 9 w 142"/>
                <a:gd name="T3" fmla="*/ 60 h 115"/>
                <a:gd name="T4" fmla="*/ 36 w 142"/>
                <a:gd name="T5" fmla="*/ 60 h 115"/>
                <a:gd name="T6" fmla="*/ 77 w 142"/>
                <a:gd name="T7" fmla="*/ 12 h 115"/>
                <a:gd name="T8" fmla="*/ 67 w 142"/>
                <a:gd name="T9" fmla="*/ 12 h 115"/>
                <a:gd name="T10" fmla="*/ 48 w 142"/>
                <a:gd name="T11" fmla="*/ 34 h 115"/>
                <a:gd name="T12" fmla="*/ 43 w 142"/>
                <a:gd name="T13" fmla="*/ 36 h 115"/>
                <a:gd name="T14" fmla="*/ 37 w 142"/>
                <a:gd name="T15" fmla="*/ 30 h 115"/>
                <a:gd name="T16" fmla="*/ 39 w 142"/>
                <a:gd name="T17" fmla="*/ 25 h 115"/>
                <a:gd name="T18" fmla="*/ 59 w 142"/>
                <a:gd name="T19" fmla="*/ 2 h 115"/>
                <a:gd name="T20" fmla="*/ 64 w 142"/>
                <a:gd name="T21" fmla="*/ 0 h 115"/>
                <a:gd name="T22" fmla="*/ 93 w 142"/>
                <a:gd name="T23" fmla="*/ 0 h 115"/>
                <a:gd name="T24" fmla="*/ 114 w 142"/>
                <a:gd name="T25" fmla="*/ 15 h 115"/>
                <a:gd name="T26" fmla="*/ 114 w 142"/>
                <a:gd name="T27" fmla="*/ 32 h 115"/>
                <a:gd name="T28" fmla="*/ 135 w 142"/>
                <a:gd name="T29" fmla="*/ 32 h 115"/>
                <a:gd name="T30" fmla="*/ 139 w 142"/>
                <a:gd name="T31" fmla="*/ 34 h 115"/>
                <a:gd name="T32" fmla="*/ 139 w 142"/>
                <a:gd name="T33" fmla="*/ 43 h 115"/>
                <a:gd name="T34" fmla="*/ 135 w 142"/>
                <a:gd name="T35" fmla="*/ 45 h 115"/>
                <a:gd name="T36" fmla="*/ 109 w 142"/>
                <a:gd name="T37" fmla="*/ 45 h 115"/>
                <a:gd name="T38" fmla="*/ 101 w 142"/>
                <a:gd name="T39" fmla="*/ 38 h 115"/>
                <a:gd name="T40" fmla="*/ 101 w 142"/>
                <a:gd name="T41" fmla="*/ 27 h 115"/>
                <a:gd name="T42" fmla="*/ 86 w 142"/>
                <a:gd name="T43" fmla="*/ 45 h 115"/>
                <a:gd name="T44" fmla="*/ 100 w 142"/>
                <a:gd name="T45" fmla="*/ 59 h 115"/>
                <a:gd name="T46" fmla="*/ 101 w 142"/>
                <a:gd name="T47" fmla="*/ 69 h 115"/>
                <a:gd name="T48" fmla="*/ 92 w 142"/>
                <a:gd name="T49" fmla="*/ 109 h 115"/>
                <a:gd name="T50" fmla="*/ 85 w 142"/>
                <a:gd name="T51" fmla="*/ 115 h 115"/>
                <a:gd name="T52" fmla="*/ 77 w 142"/>
                <a:gd name="T53" fmla="*/ 108 h 115"/>
                <a:gd name="T54" fmla="*/ 77 w 142"/>
                <a:gd name="T55" fmla="*/ 106 h 115"/>
                <a:gd name="T56" fmla="*/ 85 w 142"/>
                <a:gd name="T57" fmla="*/ 72 h 115"/>
                <a:gd name="T58" fmla="*/ 66 w 142"/>
                <a:gd name="T59" fmla="*/ 54 h 115"/>
                <a:gd name="T60" fmla="*/ 50 w 142"/>
                <a:gd name="T61" fmla="*/ 72 h 115"/>
                <a:gd name="T62" fmla="*/ 41 w 142"/>
                <a:gd name="T63" fmla="*/ 75 h 115"/>
                <a:gd name="T64" fmla="*/ 8 w 142"/>
                <a:gd name="T65" fmla="*/ 75 h 115"/>
                <a:gd name="T66" fmla="*/ 1 w 142"/>
                <a:gd name="T67" fmla="*/ 69 h 115"/>
                <a:gd name="T68" fmla="*/ 7 w 142"/>
                <a:gd name="T69" fmla="*/ 6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2" h="115">
                  <a:moveTo>
                    <a:pt x="7" y="60"/>
                  </a:moveTo>
                  <a:cubicBezTo>
                    <a:pt x="7" y="60"/>
                    <a:pt x="8" y="60"/>
                    <a:pt x="9" y="60"/>
                  </a:cubicBezTo>
                  <a:cubicBezTo>
                    <a:pt x="36" y="60"/>
                    <a:pt x="36" y="60"/>
                    <a:pt x="36" y="60"/>
                  </a:cubicBezTo>
                  <a:cubicBezTo>
                    <a:pt x="77" y="12"/>
                    <a:pt x="77" y="12"/>
                    <a:pt x="77" y="12"/>
                  </a:cubicBezTo>
                  <a:cubicBezTo>
                    <a:pt x="67" y="12"/>
                    <a:pt x="67" y="12"/>
                    <a:pt x="67" y="12"/>
                  </a:cubicBezTo>
                  <a:cubicBezTo>
                    <a:pt x="48" y="34"/>
                    <a:pt x="48" y="34"/>
                    <a:pt x="48" y="34"/>
                  </a:cubicBezTo>
                  <a:cubicBezTo>
                    <a:pt x="47" y="35"/>
                    <a:pt x="45" y="36"/>
                    <a:pt x="43" y="36"/>
                  </a:cubicBezTo>
                  <a:cubicBezTo>
                    <a:pt x="40" y="36"/>
                    <a:pt x="37" y="33"/>
                    <a:pt x="37" y="30"/>
                  </a:cubicBezTo>
                  <a:cubicBezTo>
                    <a:pt x="37" y="28"/>
                    <a:pt x="38" y="26"/>
                    <a:pt x="39" y="25"/>
                  </a:cubicBezTo>
                  <a:cubicBezTo>
                    <a:pt x="59" y="2"/>
                    <a:pt x="59" y="2"/>
                    <a:pt x="59" y="2"/>
                  </a:cubicBezTo>
                  <a:cubicBezTo>
                    <a:pt x="61" y="1"/>
                    <a:pt x="62" y="0"/>
                    <a:pt x="64" y="0"/>
                  </a:cubicBezTo>
                  <a:cubicBezTo>
                    <a:pt x="93" y="0"/>
                    <a:pt x="93" y="0"/>
                    <a:pt x="93" y="0"/>
                  </a:cubicBezTo>
                  <a:cubicBezTo>
                    <a:pt x="93" y="0"/>
                    <a:pt x="112" y="14"/>
                    <a:pt x="114" y="15"/>
                  </a:cubicBezTo>
                  <a:cubicBezTo>
                    <a:pt x="114" y="32"/>
                    <a:pt x="114" y="32"/>
                    <a:pt x="114" y="32"/>
                  </a:cubicBezTo>
                  <a:cubicBezTo>
                    <a:pt x="135" y="32"/>
                    <a:pt x="135" y="32"/>
                    <a:pt x="135" y="32"/>
                  </a:cubicBezTo>
                  <a:cubicBezTo>
                    <a:pt x="137" y="32"/>
                    <a:pt x="138" y="33"/>
                    <a:pt x="139" y="34"/>
                  </a:cubicBezTo>
                  <a:cubicBezTo>
                    <a:pt x="142" y="36"/>
                    <a:pt x="142" y="40"/>
                    <a:pt x="139" y="43"/>
                  </a:cubicBezTo>
                  <a:cubicBezTo>
                    <a:pt x="138" y="44"/>
                    <a:pt x="137" y="44"/>
                    <a:pt x="135" y="45"/>
                  </a:cubicBezTo>
                  <a:cubicBezTo>
                    <a:pt x="109" y="45"/>
                    <a:pt x="109" y="45"/>
                    <a:pt x="109" y="45"/>
                  </a:cubicBezTo>
                  <a:cubicBezTo>
                    <a:pt x="101" y="44"/>
                    <a:pt x="101" y="38"/>
                    <a:pt x="101" y="38"/>
                  </a:cubicBezTo>
                  <a:cubicBezTo>
                    <a:pt x="101" y="27"/>
                    <a:pt x="101" y="27"/>
                    <a:pt x="101" y="27"/>
                  </a:cubicBezTo>
                  <a:cubicBezTo>
                    <a:pt x="86" y="45"/>
                    <a:pt x="86" y="45"/>
                    <a:pt x="86" y="45"/>
                  </a:cubicBezTo>
                  <a:cubicBezTo>
                    <a:pt x="100" y="59"/>
                    <a:pt x="100" y="59"/>
                    <a:pt x="100" y="59"/>
                  </a:cubicBezTo>
                  <a:cubicBezTo>
                    <a:pt x="100" y="59"/>
                    <a:pt x="103" y="62"/>
                    <a:pt x="101" y="69"/>
                  </a:cubicBezTo>
                  <a:cubicBezTo>
                    <a:pt x="92" y="109"/>
                    <a:pt x="92" y="109"/>
                    <a:pt x="92" y="109"/>
                  </a:cubicBezTo>
                  <a:cubicBezTo>
                    <a:pt x="92" y="113"/>
                    <a:pt x="88" y="115"/>
                    <a:pt x="85" y="115"/>
                  </a:cubicBezTo>
                  <a:cubicBezTo>
                    <a:pt x="80" y="115"/>
                    <a:pt x="77" y="112"/>
                    <a:pt x="77" y="108"/>
                  </a:cubicBezTo>
                  <a:cubicBezTo>
                    <a:pt x="77" y="107"/>
                    <a:pt x="77" y="106"/>
                    <a:pt x="77" y="106"/>
                  </a:cubicBezTo>
                  <a:cubicBezTo>
                    <a:pt x="85" y="72"/>
                    <a:pt x="85" y="72"/>
                    <a:pt x="85" y="72"/>
                  </a:cubicBezTo>
                  <a:cubicBezTo>
                    <a:pt x="66" y="54"/>
                    <a:pt x="66" y="54"/>
                    <a:pt x="66" y="54"/>
                  </a:cubicBezTo>
                  <a:cubicBezTo>
                    <a:pt x="50" y="72"/>
                    <a:pt x="50" y="72"/>
                    <a:pt x="50" y="72"/>
                  </a:cubicBezTo>
                  <a:cubicBezTo>
                    <a:pt x="50" y="72"/>
                    <a:pt x="48" y="75"/>
                    <a:pt x="41" y="75"/>
                  </a:cubicBezTo>
                  <a:cubicBezTo>
                    <a:pt x="8" y="75"/>
                    <a:pt x="8" y="75"/>
                    <a:pt x="8" y="75"/>
                  </a:cubicBezTo>
                  <a:cubicBezTo>
                    <a:pt x="5" y="75"/>
                    <a:pt x="2" y="73"/>
                    <a:pt x="1" y="69"/>
                  </a:cubicBezTo>
                  <a:cubicBezTo>
                    <a:pt x="0" y="65"/>
                    <a:pt x="2" y="61"/>
                    <a:pt x="7" y="60"/>
                  </a:cubicBezTo>
                  <a:close/>
                </a:path>
              </a:pathLst>
            </a:custGeom>
            <a:solidFill>
              <a:schemeClr val="accent1"/>
            </a:solidFill>
            <a:ln w="12700">
              <a:noFill/>
            </a:ln>
            <a:effectLst>
              <a:outerShdw blurRad="457200" dist="444500" dir="7800000" sx="89000" sy="89000" algn="tr" rotWithShape="0">
                <a:prstClr val="black">
                  <a:alpha val="38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92" name="TextBox 91"/>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Tree>
    <p:extLst>
      <p:ext uri="{BB962C8B-B14F-4D97-AF65-F5344CB8AC3E}">
        <p14:creationId xmlns:p14="http://schemas.microsoft.com/office/powerpoint/2010/main" val="2107466409"/>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additive="base">
                                        <p:cTn id="7" dur="400" fill="hold"/>
                                        <p:tgtEl>
                                          <p:spTgt spid="58"/>
                                        </p:tgtEl>
                                        <p:attrNameLst>
                                          <p:attrName>ppt_x</p:attrName>
                                        </p:attrNameLst>
                                      </p:cBhvr>
                                      <p:tavLst>
                                        <p:tav tm="0">
                                          <p:val>
                                            <p:strVal val="0-#ppt_w/2"/>
                                          </p:val>
                                        </p:tav>
                                        <p:tav tm="100000">
                                          <p:val>
                                            <p:strVal val="#ppt_x"/>
                                          </p:val>
                                        </p:tav>
                                      </p:tavLst>
                                    </p:anim>
                                    <p:anim calcmode="lin" valueType="num">
                                      <p:cBhvr additive="base">
                                        <p:cTn id="8" dur="400" fill="hold"/>
                                        <p:tgtEl>
                                          <p:spTgt spid="58"/>
                                        </p:tgtEl>
                                        <p:attrNameLst>
                                          <p:attrName>ppt_y</p:attrName>
                                        </p:attrNameLst>
                                      </p:cBhvr>
                                      <p:tavLst>
                                        <p:tav tm="0">
                                          <p:val>
                                            <p:strVal val="#ppt_y"/>
                                          </p:val>
                                        </p:tav>
                                        <p:tav tm="100000">
                                          <p:val>
                                            <p:strVal val="#ppt_y"/>
                                          </p:val>
                                        </p:tav>
                                      </p:tavLst>
                                    </p:anim>
                                  </p:childTnLst>
                                </p:cTn>
                              </p:par>
                            </p:childTnLst>
                          </p:cTn>
                        </p:par>
                        <p:par>
                          <p:cTn id="9" fill="hold">
                            <p:stCondLst>
                              <p:cond delay="400"/>
                            </p:stCondLst>
                            <p:childTnLst>
                              <p:par>
                                <p:cTn id="10" presetID="2" presetClass="entr" presetSubtype="8" fill="hold" nodeType="afterEffect">
                                  <p:stCondLst>
                                    <p:cond delay="0"/>
                                  </p:stCondLst>
                                  <p:childTnLst>
                                    <p:set>
                                      <p:cBhvr>
                                        <p:cTn id="11" dur="1" fill="hold">
                                          <p:stCondLst>
                                            <p:cond delay="0"/>
                                          </p:stCondLst>
                                        </p:cTn>
                                        <p:tgtEl>
                                          <p:spTgt spid="88"/>
                                        </p:tgtEl>
                                        <p:attrNameLst>
                                          <p:attrName>style.visibility</p:attrName>
                                        </p:attrNameLst>
                                      </p:cBhvr>
                                      <p:to>
                                        <p:strVal val="visible"/>
                                      </p:to>
                                    </p:set>
                                    <p:anim calcmode="lin" valueType="num">
                                      <p:cBhvr additive="base">
                                        <p:cTn id="12" dur="400" fill="hold"/>
                                        <p:tgtEl>
                                          <p:spTgt spid="88"/>
                                        </p:tgtEl>
                                        <p:attrNameLst>
                                          <p:attrName>ppt_x</p:attrName>
                                        </p:attrNameLst>
                                      </p:cBhvr>
                                      <p:tavLst>
                                        <p:tav tm="0">
                                          <p:val>
                                            <p:strVal val="0-#ppt_w/2"/>
                                          </p:val>
                                        </p:tav>
                                        <p:tav tm="100000">
                                          <p:val>
                                            <p:strVal val="#ppt_x"/>
                                          </p:val>
                                        </p:tav>
                                      </p:tavLst>
                                    </p:anim>
                                    <p:anim calcmode="lin" valueType="num">
                                      <p:cBhvr additive="base">
                                        <p:cTn id="13" dur="400" fill="hold"/>
                                        <p:tgtEl>
                                          <p:spTgt spid="88"/>
                                        </p:tgtEl>
                                        <p:attrNameLst>
                                          <p:attrName>ppt_y</p:attrName>
                                        </p:attrNameLst>
                                      </p:cBhvr>
                                      <p:tavLst>
                                        <p:tav tm="0">
                                          <p:val>
                                            <p:strVal val="#ppt_y"/>
                                          </p:val>
                                        </p:tav>
                                        <p:tav tm="100000">
                                          <p:val>
                                            <p:strVal val="#ppt_y"/>
                                          </p:val>
                                        </p:tav>
                                      </p:tavLst>
                                    </p:anim>
                                  </p:childTnLst>
                                </p:cTn>
                              </p:par>
                            </p:childTnLst>
                          </p:cTn>
                        </p:par>
                        <p:par>
                          <p:cTn id="14" fill="hold">
                            <p:stCondLst>
                              <p:cond delay="800"/>
                            </p:stCondLst>
                            <p:childTnLst>
                              <p:par>
                                <p:cTn id="15" presetID="12" presetClass="entr" presetSubtype="8" fill="hold" grpId="0" nodeType="after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additive="base">
                                        <p:cTn id="17" dur="400"/>
                                        <p:tgtEl>
                                          <p:spTgt spid="39"/>
                                        </p:tgtEl>
                                        <p:attrNameLst>
                                          <p:attrName>ppt_x</p:attrName>
                                        </p:attrNameLst>
                                      </p:cBhvr>
                                      <p:tavLst>
                                        <p:tav tm="0">
                                          <p:val>
                                            <p:strVal val="#ppt_x-#ppt_w*1.125000"/>
                                          </p:val>
                                        </p:tav>
                                        <p:tav tm="100000">
                                          <p:val>
                                            <p:strVal val="#ppt_x"/>
                                          </p:val>
                                        </p:tav>
                                      </p:tavLst>
                                    </p:anim>
                                    <p:animEffect transition="in" filter="wipe(right)">
                                      <p:cBhvr>
                                        <p:cTn id="18" dur="400"/>
                                        <p:tgtEl>
                                          <p:spTgt spid="39"/>
                                        </p:tgtEl>
                                      </p:cBhvr>
                                    </p:animEffect>
                                  </p:childTnLst>
                                </p:cTn>
                              </p:par>
                            </p:childTnLst>
                          </p:cTn>
                        </p:par>
                        <p:par>
                          <p:cTn id="19" fill="hold">
                            <p:stCondLst>
                              <p:cond delay="1200"/>
                            </p:stCondLst>
                            <p:childTnLst>
                              <p:par>
                                <p:cTn id="20" presetID="12" presetClass="entr" presetSubtype="4" fill="hold" nodeType="afterEffect">
                                  <p:stCondLst>
                                    <p:cond delay="0"/>
                                  </p:stCondLst>
                                  <p:childTnLst>
                                    <p:set>
                                      <p:cBhvr>
                                        <p:cTn id="21" dur="1" fill="hold">
                                          <p:stCondLst>
                                            <p:cond delay="0"/>
                                          </p:stCondLst>
                                        </p:cTn>
                                        <p:tgtEl>
                                          <p:spTgt spid="55"/>
                                        </p:tgtEl>
                                        <p:attrNameLst>
                                          <p:attrName>style.visibility</p:attrName>
                                        </p:attrNameLst>
                                      </p:cBhvr>
                                      <p:to>
                                        <p:strVal val="visible"/>
                                      </p:to>
                                    </p:set>
                                    <p:anim calcmode="lin" valueType="num">
                                      <p:cBhvr additive="base">
                                        <p:cTn id="22" dur="400"/>
                                        <p:tgtEl>
                                          <p:spTgt spid="55"/>
                                        </p:tgtEl>
                                        <p:attrNameLst>
                                          <p:attrName>ppt_y</p:attrName>
                                        </p:attrNameLst>
                                      </p:cBhvr>
                                      <p:tavLst>
                                        <p:tav tm="0">
                                          <p:val>
                                            <p:strVal val="#ppt_y+#ppt_h*1.125000"/>
                                          </p:val>
                                        </p:tav>
                                        <p:tav tm="100000">
                                          <p:val>
                                            <p:strVal val="#ppt_y"/>
                                          </p:val>
                                        </p:tav>
                                      </p:tavLst>
                                    </p:anim>
                                    <p:animEffect transition="in" filter="wipe(up)">
                                      <p:cBhvr>
                                        <p:cTn id="23" dur="400"/>
                                        <p:tgtEl>
                                          <p:spTgt spid="55"/>
                                        </p:tgtEl>
                                      </p:cBhvr>
                                    </p:animEffect>
                                  </p:childTnLst>
                                </p:cTn>
                              </p:par>
                            </p:childTnLst>
                          </p:cTn>
                        </p:par>
                        <p:par>
                          <p:cTn id="24" fill="hold">
                            <p:stCondLst>
                              <p:cond delay="1600"/>
                            </p:stCondLst>
                            <p:childTnLst>
                              <p:par>
                                <p:cTn id="25" presetID="53" presetClass="entr" presetSubtype="16" fill="hold" nodeType="afterEffect">
                                  <p:stCondLst>
                                    <p:cond delay="0"/>
                                  </p:stCondLst>
                                  <p:childTnLst>
                                    <p:set>
                                      <p:cBhvr>
                                        <p:cTn id="26" dur="1" fill="hold">
                                          <p:stCondLst>
                                            <p:cond delay="0"/>
                                          </p:stCondLst>
                                        </p:cTn>
                                        <p:tgtEl>
                                          <p:spTgt spid="60"/>
                                        </p:tgtEl>
                                        <p:attrNameLst>
                                          <p:attrName>style.visibility</p:attrName>
                                        </p:attrNameLst>
                                      </p:cBhvr>
                                      <p:to>
                                        <p:strVal val="visible"/>
                                      </p:to>
                                    </p:set>
                                    <p:anim calcmode="lin" valueType="num">
                                      <p:cBhvr>
                                        <p:cTn id="27" dur="500" fill="hold"/>
                                        <p:tgtEl>
                                          <p:spTgt spid="60"/>
                                        </p:tgtEl>
                                        <p:attrNameLst>
                                          <p:attrName>ppt_w</p:attrName>
                                        </p:attrNameLst>
                                      </p:cBhvr>
                                      <p:tavLst>
                                        <p:tav tm="0">
                                          <p:val>
                                            <p:fltVal val="0"/>
                                          </p:val>
                                        </p:tav>
                                        <p:tav tm="100000">
                                          <p:val>
                                            <p:strVal val="#ppt_w"/>
                                          </p:val>
                                        </p:tav>
                                      </p:tavLst>
                                    </p:anim>
                                    <p:anim calcmode="lin" valueType="num">
                                      <p:cBhvr>
                                        <p:cTn id="28" dur="500" fill="hold"/>
                                        <p:tgtEl>
                                          <p:spTgt spid="60"/>
                                        </p:tgtEl>
                                        <p:attrNameLst>
                                          <p:attrName>ppt_h</p:attrName>
                                        </p:attrNameLst>
                                      </p:cBhvr>
                                      <p:tavLst>
                                        <p:tav tm="0">
                                          <p:val>
                                            <p:fltVal val="0"/>
                                          </p:val>
                                        </p:tav>
                                        <p:tav tm="100000">
                                          <p:val>
                                            <p:strVal val="#ppt_h"/>
                                          </p:val>
                                        </p:tav>
                                      </p:tavLst>
                                    </p:anim>
                                    <p:animEffect transition="in" filter="fade">
                                      <p:cBhvr>
                                        <p:cTn id="29" dur="500"/>
                                        <p:tgtEl>
                                          <p:spTgt spid="60"/>
                                        </p:tgtEl>
                                      </p:cBhvr>
                                    </p:animEffect>
                                  </p:childTnLst>
                                </p:cTn>
                              </p:par>
                            </p:childTnLst>
                          </p:cTn>
                        </p:par>
                        <p:par>
                          <p:cTn id="30" fill="hold">
                            <p:stCondLst>
                              <p:cond delay="2100"/>
                            </p:stCondLst>
                            <p:childTnLst>
                              <p:par>
                                <p:cTn id="31" presetID="12" presetClass="entr" presetSubtype="8" fill="hold" grpId="0" nodeType="afterEffect">
                                  <p:stCondLst>
                                    <p:cond delay="0"/>
                                  </p:stCondLst>
                                  <p:childTnLst>
                                    <p:set>
                                      <p:cBhvr>
                                        <p:cTn id="32" dur="1" fill="hold">
                                          <p:stCondLst>
                                            <p:cond delay="0"/>
                                          </p:stCondLst>
                                        </p:cTn>
                                        <p:tgtEl>
                                          <p:spTgt spid="42"/>
                                        </p:tgtEl>
                                        <p:attrNameLst>
                                          <p:attrName>style.visibility</p:attrName>
                                        </p:attrNameLst>
                                      </p:cBhvr>
                                      <p:to>
                                        <p:strVal val="visible"/>
                                      </p:to>
                                    </p:set>
                                    <p:anim calcmode="lin" valueType="num">
                                      <p:cBhvr additive="base">
                                        <p:cTn id="33" dur="400"/>
                                        <p:tgtEl>
                                          <p:spTgt spid="42"/>
                                        </p:tgtEl>
                                        <p:attrNameLst>
                                          <p:attrName>ppt_x</p:attrName>
                                        </p:attrNameLst>
                                      </p:cBhvr>
                                      <p:tavLst>
                                        <p:tav tm="0">
                                          <p:val>
                                            <p:strVal val="#ppt_x-#ppt_w*1.125000"/>
                                          </p:val>
                                        </p:tav>
                                        <p:tav tm="100000">
                                          <p:val>
                                            <p:strVal val="#ppt_x"/>
                                          </p:val>
                                        </p:tav>
                                      </p:tavLst>
                                    </p:anim>
                                    <p:animEffect transition="in" filter="wipe(right)">
                                      <p:cBhvr>
                                        <p:cTn id="34" dur="400"/>
                                        <p:tgtEl>
                                          <p:spTgt spid="42"/>
                                        </p:tgtEl>
                                      </p:cBhvr>
                                    </p:animEffect>
                                  </p:childTnLst>
                                </p:cTn>
                              </p:par>
                            </p:childTnLst>
                          </p:cTn>
                        </p:par>
                        <p:par>
                          <p:cTn id="35" fill="hold">
                            <p:stCondLst>
                              <p:cond delay="2500"/>
                            </p:stCondLst>
                            <p:childTnLst>
                              <p:par>
                                <p:cTn id="36" presetID="12" presetClass="entr" presetSubtype="1" fill="hold" nodeType="afterEffect">
                                  <p:stCondLst>
                                    <p:cond delay="0"/>
                                  </p:stCondLst>
                                  <p:childTnLst>
                                    <p:set>
                                      <p:cBhvr>
                                        <p:cTn id="37" dur="1" fill="hold">
                                          <p:stCondLst>
                                            <p:cond delay="0"/>
                                          </p:stCondLst>
                                        </p:cTn>
                                        <p:tgtEl>
                                          <p:spTgt spid="57"/>
                                        </p:tgtEl>
                                        <p:attrNameLst>
                                          <p:attrName>style.visibility</p:attrName>
                                        </p:attrNameLst>
                                      </p:cBhvr>
                                      <p:to>
                                        <p:strVal val="visible"/>
                                      </p:to>
                                    </p:set>
                                    <p:anim calcmode="lin" valueType="num">
                                      <p:cBhvr additive="base">
                                        <p:cTn id="38" dur="400"/>
                                        <p:tgtEl>
                                          <p:spTgt spid="57"/>
                                        </p:tgtEl>
                                        <p:attrNameLst>
                                          <p:attrName>ppt_y</p:attrName>
                                        </p:attrNameLst>
                                      </p:cBhvr>
                                      <p:tavLst>
                                        <p:tav tm="0">
                                          <p:val>
                                            <p:strVal val="#ppt_y-#ppt_h*1.125000"/>
                                          </p:val>
                                        </p:tav>
                                        <p:tav tm="100000">
                                          <p:val>
                                            <p:strVal val="#ppt_y"/>
                                          </p:val>
                                        </p:tav>
                                      </p:tavLst>
                                    </p:anim>
                                    <p:animEffect transition="in" filter="wipe(down)">
                                      <p:cBhvr>
                                        <p:cTn id="39" dur="400"/>
                                        <p:tgtEl>
                                          <p:spTgt spid="57"/>
                                        </p:tgtEl>
                                      </p:cBhvr>
                                    </p:animEffect>
                                  </p:childTnLst>
                                </p:cTn>
                              </p:par>
                            </p:childTnLst>
                          </p:cTn>
                        </p:par>
                        <p:par>
                          <p:cTn id="40" fill="hold">
                            <p:stCondLst>
                              <p:cond delay="2900"/>
                            </p:stCondLst>
                            <p:childTnLst>
                              <p:par>
                                <p:cTn id="41" presetID="53" presetClass="entr" presetSubtype="16" fill="hold" nodeType="afterEffect">
                                  <p:stCondLst>
                                    <p:cond delay="0"/>
                                  </p:stCondLst>
                                  <p:childTnLst>
                                    <p:set>
                                      <p:cBhvr>
                                        <p:cTn id="42" dur="1" fill="hold">
                                          <p:stCondLst>
                                            <p:cond delay="0"/>
                                          </p:stCondLst>
                                        </p:cTn>
                                        <p:tgtEl>
                                          <p:spTgt spid="67"/>
                                        </p:tgtEl>
                                        <p:attrNameLst>
                                          <p:attrName>style.visibility</p:attrName>
                                        </p:attrNameLst>
                                      </p:cBhvr>
                                      <p:to>
                                        <p:strVal val="visible"/>
                                      </p:to>
                                    </p:set>
                                    <p:anim calcmode="lin" valueType="num">
                                      <p:cBhvr>
                                        <p:cTn id="43" dur="500" fill="hold"/>
                                        <p:tgtEl>
                                          <p:spTgt spid="67"/>
                                        </p:tgtEl>
                                        <p:attrNameLst>
                                          <p:attrName>ppt_w</p:attrName>
                                        </p:attrNameLst>
                                      </p:cBhvr>
                                      <p:tavLst>
                                        <p:tav tm="0">
                                          <p:val>
                                            <p:fltVal val="0"/>
                                          </p:val>
                                        </p:tav>
                                        <p:tav tm="100000">
                                          <p:val>
                                            <p:strVal val="#ppt_w"/>
                                          </p:val>
                                        </p:tav>
                                      </p:tavLst>
                                    </p:anim>
                                    <p:anim calcmode="lin" valueType="num">
                                      <p:cBhvr>
                                        <p:cTn id="44" dur="500" fill="hold"/>
                                        <p:tgtEl>
                                          <p:spTgt spid="67"/>
                                        </p:tgtEl>
                                        <p:attrNameLst>
                                          <p:attrName>ppt_h</p:attrName>
                                        </p:attrNameLst>
                                      </p:cBhvr>
                                      <p:tavLst>
                                        <p:tav tm="0">
                                          <p:val>
                                            <p:fltVal val="0"/>
                                          </p:val>
                                        </p:tav>
                                        <p:tav tm="100000">
                                          <p:val>
                                            <p:strVal val="#ppt_h"/>
                                          </p:val>
                                        </p:tav>
                                      </p:tavLst>
                                    </p:anim>
                                    <p:animEffect transition="in" filter="fade">
                                      <p:cBhvr>
                                        <p:cTn id="45" dur="500"/>
                                        <p:tgtEl>
                                          <p:spTgt spid="67"/>
                                        </p:tgtEl>
                                      </p:cBhvr>
                                    </p:animEffect>
                                  </p:childTnLst>
                                </p:cTn>
                              </p:par>
                            </p:childTnLst>
                          </p:cTn>
                        </p:par>
                        <p:par>
                          <p:cTn id="46" fill="hold">
                            <p:stCondLst>
                              <p:cond delay="3400"/>
                            </p:stCondLst>
                            <p:childTnLst>
                              <p:par>
                                <p:cTn id="47" presetID="12" presetClass="entr" presetSubtype="8" fill="hold" grpId="0" nodeType="afterEffect">
                                  <p:stCondLst>
                                    <p:cond delay="0"/>
                                  </p:stCondLst>
                                  <p:childTnLst>
                                    <p:set>
                                      <p:cBhvr>
                                        <p:cTn id="48" dur="1" fill="hold">
                                          <p:stCondLst>
                                            <p:cond delay="0"/>
                                          </p:stCondLst>
                                        </p:cTn>
                                        <p:tgtEl>
                                          <p:spTgt spid="43"/>
                                        </p:tgtEl>
                                        <p:attrNameLst>
                                          <p:attrName>style.visibility</p:attrName>
                                        </p:attrNameLst>
                                      </p:cBhvr>
                                      <p:to>
                                        <p:strVal val="visible"/>
                                      </p:to>
                                    </p:set>
                                    <p:anim calcmode="lin" valueType="num">
                                      <p:cBhvr additive="base">
                                        <p:cTn id="49" dur="400"/>
                                        <p:tgtEl>
                                          <p:spTgt spid="43"/>
                                        </p:tgtEl>
                                        <p:attrNameLst>
                                          <p:attrName>ppt_x</p:attrName>
                                        </p:attrNameLst>
                                      </p:cBhvr>
                                      <p:tavLst>
                                        <p:tav tm="0">
                                          <p:val>
                                            <p:strVal val="#ppt_x-#ppt_w*1.125000"/>
                                          </p:val>
                                        </p:tav>
                                        <p:tav tm="100000">
                                          <p:val>
                                            <p:strVal val="#ppt_x"/>
                                          </p:val>
                                        </p:tav>
                                      </p:tavLst>
                                    </p:anim>
                                    <p:animEffect transition="in" filter="wipe(right)">
                                      <p:cBhvr>
                                        <p:cTn id="50" dur="400"/>
                                        <p:tgtEl>
                                          <p:spTgt spid="43"/>
                                        </p:tgtEl>
                                      </p:cBhvr>
                                    </p:animEffect>
                                  </p:childTnLst>
                                </p:cTn>
                              </p:par>
                            </p:childTnLst>
                          </p:cTn>
                        </p:par>
                        <p:par>
                          <p:cTn id="51" fill="hold">
                            <p:stCondLst>
                              <p:cond delay="3800"/>
                            </p:stCondLst>
                            <p:childTnLst>
                              <p:par>
                                <p:cTn id="52" presetID="12" presetClass="entr" presetSubtype="4" fill="hold" nodeType="afterEffect">
                                  <p:stCondLst>
                                    <p:cond delay="0"/>
                                  </p:stCondLst>
                                  <p:childTnLst>
                                    <p:set>
                                      <p:cBhvr>
                                        <p:cTn id="53" dur="1" fill="hold">
                                          <p:stCondLst>
                                            <p:cond delay="0"/>
                                          </p:stCondLst>
                                        </p:cTn>
                                        <p:tgtEl>
                                          <p:spTgt spid="54"/>
                                        </p:tgtEl>
                                        <p:attrNameLst>
                                          <p:attrName>style.visibility</p:attrName>
                                        </p:attrNameLst>
                                      </p:cBhvr>
                                      <p:to>
                                        <p:strVal val="visible"/>
                                      </p:to>
                                    </p:set>
                                    <p:anim calcmode="lin" valueType="num">
                                      <p:cBhvr additive="base">
                                        <p:cTn id="54" dur="400"/>
                                        <p:tgtEl>
                                          <p:spTgt spid="54"/>
                                        </p:tgtEl>
                                        <p:attrNameLst>
                                          <p:attrName>ppt_y</p:attrName>
                                        </p:attrNameLst>
                                      </p:cBhvr>
                                      <p:tavLst>
                                        <p:tav tm="0">
                                          <p:val>
                                            <p:strVal val="#ppt_y+#ppt_h*1.125000"/>
                                          </p:val>
                                        </p:tav>
                                        <p:tav tm="100000">
                                          <p:val>
                                            <p:strVal val="#ppt_y"/>
                                          </p:val>
                                        </p:tav>
                                      </p:tavLst>
                                    </p:anim>
                                    <p:animEffect transition="in" filter="wipe(up)">
                                      <p:cBhvr>
                                        <p:cTn id="55" dur="400"/>
                                        <p:tgtEl>
                                          <p:spTgt spid="54"/>
                                        </p:tgtEl>
                                      </p:cBhvr>
                                    </p:animEffect>
                                  </p:childTnLst>
                                </p:cTn>
                              </p:par>
                            </p:childTnLst>
                          </p:cTn>
                        </p:par>
                        <p:par>
                          <p:cTn id="56" fill="hold">
                            <p:stCondLst>
                              <p:cond delay="4200"/>
                            </p:stCondLst>
                            <p:childTnLst>
                              <p:par>
                                <p:cTn id="57" presetID="53" presetClass="entr" presetSubtype="16" fill="hold" nodeType="afterEffect">
                                  <p:stCondLst>
                                    <p:cond delay="0"/>
                                  </p:stCondLst>
                                  <p:childTnLst>
                                    <p:set>
                                      <p:cBhvr>
                                        <p:cTn id="58" dur="1" fill="hold">
                                          <p:stCondLst>
                                            <p:cond delay="0"/>
                                          </p:stCondLst>
                                        </p:cTn>
                                        <p:tgtEl>
                                          <p:spTgt spid="74"/>
                                        </p:tgtEl>
                                        <p:attrNameLst>
                                          <p:attrName>style.visibility</p:attrName>
                                        </p:attrNameLst>
                                      </p:cBhvr>
                                      <p:to>
                                        <p:strVal val="visible"/>
                                      </p:to>
                                    </p:set>
                                    <p:anim calcmode="lin" valueType="num">
                                      <p:cBhvr>
                                        <p:cTn id="59" dur="500" fill="hold"/>
                                        <p:tgtEl>
                                          <p:spTgt spid="74"/>
                                        </p:tgtEl>
                                        <p:attrNameLst>
                                          <p:attrName>ppt_w</p:attrName>
                                        </p:attrNameLst>
                                      </p:cBhvr>
                                      <p:tavLst>
                                        <p:tav tm="0">
                                          <p:val>
                                            <p:fltVal val="0"/>
                                          </p:val>
                                        </p:tav>
                                        <p:tav tm="100000">
                                          <p:val>
                                            <p:strVal val="#ppt_w"/>
                                          </p:val>
                                        </p:tav>
                                      </p:tavLst>
                                    </p:anim>
                                    <p:anim calcmode="lin" valueType="num">
                                      <p:cBhvr>
                                        <p:cTn id="60" dur="500" fill="hold"/>
                                        <p:tgtEl>
                                          <p:spTgt spid="74"/>
                                        </p:tgtEl>
                                        <p:attrNameLst>
                                          <p:attrName>ppt_h</p:attrName>
                                        </p:attrNameLst>
                                      </p:cBhvr>
                                      <p:tavLst>
                                        <p:tav tm="0">
                                          <p:val>
                                            <p:fltVal val="0"/>
                                          </p:val>
                                        </p:tav>
                                        <p:tav tm="100000">
                                          <p:val>
                                            <p:strVal val="#ppt_h"/>
                                          </p:val>
                                        </p:tav>
                                      </p:tavLst>
                                    </p:anim>
                                    <p:animEffect transition="in" filter="fade">
                                      <p:cBhvr>
                                        <p:cTn id="61" dur="500"/>
                                        <p:tgtEl>
                                          <p:spTgt spid="74"/>
                                        </p:tgtEl>
                                      </p:cBhvr>
                                    </p:animEffect>
                                  </p:childTnLst>
                                </p:cTn>
                              </p:par>
                            </p:childTnLst>
                          </p:cTn>
                        </p:par>
                        <p:par>
                          <p:cTn id="62" fill="hold">
                            <p:stCondLst>
                              <p:cond delay="4700"/>
                            </p:stCondLst>
                            <p:childTnLst>
                              <p:par>
                                <p:cTn id="63" presetID="12" presetClass="entr" presetSubtype="8" fill="hold" grpId="0" nodeType="afterEffect">
                                  <p:stCondLst>
                                    <p:cond delay="0"/>
                                  </p:stCondLst>
                                  <p:childTnLst>
                                    <p:set>
                                      <p:cBhvr>
                                        <p:cTn id="64" dur="1" fill="hold">
                                          <p:stCondLst>
                                            <p:cond delay="0"/>
                                          </p:stCondLst>
                                        </p:cTn>
                                        <p:tgtEl>
                                          <p:spTgt spid="52"/>
                                        </p:tgtEl>
                                        <p:attrNameLst>
                                          <p:attrName>style.visibility</p:attrName>
                                        </p:attrNameLst>
                                      </p:cBhvr>
                                      <p:to>
                                        <p:strVal val="visible"/>
                                      </p:to>
                                    </p:set>
                                    <p:anim calcmode="lin" valueType="num">
                                      <p:cBhvr additive="base">
                                        <p:cTn id="65" dur="400"/>
                                        <p:tgtEl>
                                          <p:spTgt spid="52"/>
                                        </p:tgtEl>
                                        <p:attrNameLst>
                                          <p:attrName>ppt_x</p:attrName>
                                        </p:attrNameLst>
                                      </p:cBhvr>
                                      <p:tavLst>
                                        <p:tav tm="0">
                                          <p:val>
                                            <p:strVal val="#ppt_x-#ppt_w*1.125000"/>
                                          </p:val>
                                        </p:tav>
                                        <p:tav tm="100000">
                                          <p:val>
                                            <p:strVal val="#ppt_x"/>
                                          </p:val>
                                        </p:tav>
                                      </p:tavLst>
                                    </p:anim>
                                    <p:animEffect transition="in" filter="wipe(right)">
                                      <p:cBhvr>
                                        <p:cTn id="66" dur="400"/>
                                        <p:tgtEl>
                                          <p:spTgt spid="52"/>
                                        </p:tgtEl>
                                      </p:cBhvr>
                                    </p:animEffect>
                                  </p:childTnLst>
                                </p:cTn>
                              </p:par>
                            </p:childTnLst>
                          </p:cTn>
                        </p:par>
                        <p:par>
                          <p:cTn id="67" fill="hold">
                            <p:stCondLst>
                              <p:cond delay="5100"/>
                            </p:stCondLst>
                            <p:childTnLst>
                              <p:par>
                                <p:cTn id="68" presetID="12" presetClass="entr" presetSubtype="1" fill="hold" nodeType="afterEffect">
                                  <p:stCondLst>
                                    <p:cond delay="0"/>
                                  </p:stCondLst>
                                  <p:childTnLst>
                                    <p:set>
                                      <p:cBhvr>
                                        <p:cTn id="69" dur="1" fill="hold">
                                          <p:stCondLst>
                                            <p:cond delay="0"/>
                                          </p:stCondLst>
                                        </p:cTn>
                                        <p:tgtEl>
                                          <p:spTgt spid="56"/>
                                        </p:tgtEl>
                                        <p:attrNameLst>
                                          <p:attrName>style.visibility</p:attrName>
                                        </p:attrNameLst>
                                      </p:cBhvr>
                                      <p:to>
                                        <p:strVal val="visible"/>
                                      </p:to>
                                    </p:set>
                                    <p:anim calcmode="lin" valueType="num">
                                      <p:cBhvr additive="base">
                                        <p:cTn id="70" dur="400"/>
                                        <p:tgtEl>
                                          <p:spTgt spid="56"/>
                                        </p:tgtEl>
                                        <p:attrNameLst>
                                          <p:attrName>ppt_y</p:attrName>
                                        </p:attrNameLst>
                                      </p:cBhvr>
                                      <p:tavLst>
                                        <p:tav tm="0">
                                          <p:val>
                                            <p:strVal val="#ppt_y-#ppt_h*1.125000"/>
                                          </p:val>
                                        </p:tav>
                                        <p:tav tm="100000">
                                          <p:val>
                                            <p:strVal val="#ppt_y"/>
                                          </p:val>
                                        </p:tav>
                                      </p:tavLst>
                                    </p:anim>
                                    <p:animEffect transition="in" filter="wipe(down)">
                                      <p:cBhvr>
                                        <p:cTn id="71" dur="400"/>
                                        <p:tgtEl>
                                          <p:spTgt spid="56"/>
                                        </p:tgtEl>
                                      </p:cBhvr>
                                    </p:animEffect>
                                  </p:childTnLst>
                                </p:cTn>
                              </p:par>
                            </p:childTnLst>
                          </p:cTn>
                        </p:par>
                        <p:par>
                          <p:cTn id="72" fill="hold">
                            <p:stCondLst>
                              <p:cond delay="5500"/>
                            </p:stCondLst>
                            <p:childTnLst>
                              <p:par>
                                <p:cTn id="73" presetID="53" presetClass="entr" presetSubtype="16" fill="hold" nodeType="afterEffect">
                                  <p:stCondLst>
                                    <p:cond delay="0"/>
                                  </p:stCondLst>
                                  <p:childTnLst>
                                    <p:set>
                                      <p:cBhvr>
                                        <p:cTn id="74" dur="1" fill="hold">
                                          <p:stCondLst>
                                            <p:cond delay="0"/>
                                          </p:stCondLst>
                                        </p:cTn>
                                        <p:tgtEl>
                                          <p:spTgt spid="81"/>
                                        </p:tgtEl>
                                        <p:attrNameLst>
                                          <p:attrName>style.visibility</p:attrName>
                                        </p:attrNameLst>
                                      </p:cBhvr>
                                      <p:to>
                                        <p:strVal val="visible"/>
                                      </p:to>
                                    </p:set>
                                    <p:anim calcmode="lin" valueType="num">
                                      <p:cBhvr>
                                        <p:cTn id="75" dur="500" fill="hold"/>
                                        <p:tgtEl>
                                          <p:spTgt spid="81"/>
                                        </p:tgtEl>
                                        <p:attrNameLst>
                                          <p:attrName>ppt_w</p:attrName>
                                        </p:attrNameLst>
                                      </p:cBhvr>
                                      <p:tavLst>
                                        <p:tav tm="0">
                                          <p:val>
                                            <p:fltVal val="0"/>
                                          </p:val>
                                        </p:tav>
                                        <p:tav tm="100000">
                                          <p:val>
                                            <p:strVal val="#ppt_w"/>
                                          </p:val>
                                        </p:tav>
                                      </p:tavLst>
                                    </p:anim>
                                    <p:anim calcmode="lin" valueType="num">
                                      <p:cBhvr>
                                        <p:cTn id="76" dur="500" fill="hold"/>
                                        <p:tgtEl>
                                          <p:spTgt spid="81"/>
                                        </p:tgtEl>
                                        <p:attrNameLst>
                                          <p:attrName>ppt_h</p:attrName>
                                        </p:attrNameLst>
                                      </p:cBhvr>
                                      <p:tavLst>
                                        <p:tav tm="0">
                                          <p:val>
                                            <p:fltVal val="0"/>
                                          </p:val>
                                        </p:tav>
                                        <p:tav tm="100000">
                                          <p:val>
                                            <p:strVal val="#ppt_h"/>
                                          </p:val>
                                        </p:tav>
                                      </p:tavLst>
                                    </p:anim>
                                    <p:animEffect transition="in" filter="fade">
                                      <p:cBhvr>
                                        <p:cTn id="77" dur="500"/>
                                        <p:tgtEl>
                                          <p:spTgt spid="81"/>
                                        </p:tgtEl>
                                      </p:cBhvr>
                                    </p:animEffect>
                                  </p:childTnLst>
                                </p:cTn>
                              </p:par>
                            </p:childTnLst>
                          </p:cTn>
                        </p:par>
                        <p:par>
                          <p:cTn id="78" fill="hold">
                            <p:stCondLst>
                              <p:cond delay="6000"/>
                            </p:stCondLst>
                            <p:childTnLst>
                              <p:par>
                                <p:cTn id="79" presetID="16" presetClass="entr" presetSubtype="42" fill="hold" nodeType="afterEffect">
                                  <p:stCondLst>
                                    <p:cond delay="0"/>
                                  </p:stCondLst>
                                  <p:childTnLst>
                                    <p:set>
                                      <p:cBhvr>
                                        <p:cTn id="80" dur="1" fill="hold">
                                          <p:stCondLst>
                                            <p:cond delay="0"/>
                                          </p:stCondLst>
                                        </p:cTn>
                                        <p:tgtEl>
                                          <p:spTgt spid="53"/>
                                        </p:tgtEl>
                                        <p:attrNameLst>
                                          <p:attrName>style.visibility</p:attrName>
                                        </p:attrNameLst>
                                      </p:cBhvr>
                                      <p:to>
                                        <p:strVal val="visible"/>
                                      </p:to>
                                    </p:set>
                                    <p:animEffect transition="in" filter="barn(outHorizontal)">
                                      <p:cBhvr>
                                        <p:cTn id="81" dur="400"/>
                                        <p:tgtEl>
                                          <p:spTgt spid="53"/>
                                        </p:tgtEl>
                                      </p:cBhvr>
                                    </p:animEffect>
                                  </p:childTnLst>
                                </p:cTn>
                              </p:par>
                            </p:childTnLst>
                          </p:cTn>
                        </p:par>
                        <p:par>
                          <p:cTn id="82" fill="hold">
                            <p:stCondLst>
                              <p:cond delay="6400"/>
                            </p:stCondLst>
                            <p:childTnLst>
                              <p:par>
                                <p:cTn id="83" presetID="22" presetClass="entr" presetSubtype="8" fill="hold" grpId="0" nodeType="afterEffect">
                                  <p:stCondLst>
                                    <p:cond delay="0"/>
                                  </p:stCondLst>
                                  <p:iterate type="lt">
                                    <p:tmPct val="30000"/>
                                  </p:iterate>
                                  <p:childTnLst>
                                    <p:set>
                                      <p:cBhvr>
                                        <p:cTn id="84" dur="1" fill="hold">
                                          <p:stCondLst>
                                            <p:cond delay="0"/>
                                          </p:stCondLst>
                                        </p:cTn>
                                        <p:tgtEl>
                                          <p:spTgt spid="59"/>
                                        </p:tgtEl>
                                        <p:attrNameLst>
                                          <p:attrName>style.visibility</p:attrName>
                                        </p:attrNameLst>
                                      </p:cBhvr>
                                      <p:to>
                                        <p:strVal val="visible"/>
                                      </p:to>
                                    </p:set>
                                    <p:animEffect transition="in" filter="wipe(left)">
                                      <p:cBhvr>
                                        <p:cTn id="85" dur="50"/>
                                        <p:tgtEl>
                                          <p:spTgt spid="59"/>
                                        </p:tgtEl>
                                      </p:cBhvr>
                                    </p:animEffect>
                                  </p:childTnLst>
                                </p:cTn>
                              </p:par>
                              <p:par>
                                <p:cTn id="86" presetID="36" presetClass="emph" presetSubtype="0" fill="hold" grpId="1" nodeType="withEffect">
                                  <p:stCondLst>
                                    <p:cond delay="0"/>
                                  </p:stCondLst>
                                  <p:iterate type="lt">
                                    <p:tmPct val="30000"/>
                                  </p:iterate>
                                  <p:childTnLst>
                                    <p:animScale>
                                      <p:cBhvr>
                                        <p:cTn id="87" dur="25" autoRev="1" fill="hold">
                                          <p:stCondLst>
                                            <p:cond delay="0"/>
                                          </p:stCondLst>
                                        </p:cTn>
                                        <p:tgtEl>
                                          <p:spTgt spid="59"/>
                                        </p:tgtEl>
                                      </p:cBhvr>
                                      <p:to x="80000" y="100000"/>
                                    </p:animScale>
                                    <p:anim by="(#ppt_w*0.10)" calcmode="lin" valueType="num">
                                      <p:cBhvr>
                                        <p:cTn id="88" dur="25" autoRev="1" fill="hold">
                                          <p:stCondLst>
                                            <p:cond delay="0"/>
                                          </p:stCondLst>
                                        </p:cTn>
                                        <p:tgtEl>
                                          <p:spTgt spid="59"/>
                                        </p:tgtEl>
                                        <p:attrNameLst>
                                          <p:attrName>ppt_x</p:attrName>
                                        </p:attrNameLst>
                                      </p:cBhvr>
                                    </p:anim>
                                    <p:anim by="(-#ppt_w*0.10)" calcmode="lin" valueType="num">
                                      <p:cBhvr>
                                        <p:cTn id="89" dur="25" autoRev="1" fill="hold">
                                          <p:stCondLst>
                                            <p:cond delay="0"/>
                                          </p:stCondLst>
                                        </p:cTn>
                                        <p:tgtEl>
                                          <p:spTgt spid="59"/>
                                        </p:tgtEl>
                                        <p:attrNameLst>
                                          <p:attrName>ppt_y</p:attrName>
                                        </p:attrNameLst>
                                      </p:cBhvr>
                                    </p:anim>
                                    <p:animRot by="-480000">
                                      <p:cBhvr>
                                        <p:cTn id="90" dur="25" autoRev="1" fill="hold">
                                          <p:stCondLst>
                                            <p:cond delay="0"/>
                                          </p:stCondLst>
                                        </p:cTn>
                                        <p:tgtEl>
                                          <p:spTgt spid="59"/>
                                        </p:tgtEl>
                                        <p:attrNameLst>
                                          <p:attrName>r</p:attrName>
                                        </p:attrNameLst>
                                      </p:cBhvr>
                                    </p:animRot>
                                  </p:childTnLst>
                                </p:cTn>
                              </p:par>
                            </p:childTnLst>
                          </p:cTn>
                        </p:par>
                        <p:par>
                          <p:cTn id="91" fill="hold">
                            <p:stCondLst>
                              <p:cond delay="8370"/>
                            </p:stCondLst>
                            <p:childTnLst>
                              <p:par>
                                <p:cTn id="92" presetID="10" presetClass="entr" presetSubtype="0" fill="hold" grpId="0" nodeType="afterEffect">
                                  <p:stCondLst>
                                    <p:cond delay="0"/>
                                  </p:stCondLst>
                                  <p:childTnLst>
                                    <p:set>
                                      <p:cBhvr>
                                        <p:cTn id="93" dur="1" fill="hold">
                                          <p:stCondLst>
                                            <p:cond delay="0"/>
                                          </p:stCondLst>
                                        </p:cTn>
                                        <p:tgtEl>
                                          <p:spTgt spid="92"/>
                                        </p:tgtEl>
                                        <p:attrNameLst>
                                          <p:attrName>style.visibility</p:attrName>
                                        </p:attrNameLst>
                                      </p:cBhvr>
                                      <p:to>
                                        <p:strVal val="visible"/>
                                      </p:to>
                                    </p:set>
                                    <p:animEffect transition="in" filter="fade">
                                      <p:cBhvr>
                                        <p:cTn id="94"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2" grpId="0" animBg="1"/>
      <p:bldP spid="43" grpId="0" animBg="1"/>
      <p:bldP spid="52" grpId="0" animBg="1"/>
      <p:bldP spid="58" grpId="0" animBg="1"/>
      <p:bldP spid="59" grpId="0"/>
      <p:bldP spid="59" grpId="1"/>
      <p:bldP spid="9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1" y="2439624"/>
            <a:ext cx="14082713" cy="1492372"/>
          </a:xfrm>
          <a:prstGeom prst="rect">
            <a:avLst/>
          </a:prstGeom>
          <a:solidFill>
            <a:schemeClr val="bg1">
              <a:alpha val="84000"/>
            </a:schemeClr>
          </a:solidFill>
          <a:ln>
            <a:noFill/>
          </a:ln>
          <a:effectLst>
            <a:outerShdw blurRad="1397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34" name="TextBox 33"/>
          <p:cNvSpPr txBox="1"/>
          <p:nvPr/>
        </p:nvSpPr>
        <p:spPr>
          <a:xfrm>
            <a:off x="6893476" y="3044495"/>
            <a:ext cx="4372831" cy="682070"/>
          </a:xfrm>
          <a:prstGeom prst="rect">
            <a:avLst/>
          </a:prstGeom>
          <a:noFill/>
        </p:spPr>
        <p:txBody>
          <a:bodyPr wrap="square" rtlCol="0">
            <a:spAutoFit/>
          </a:bodyPr>
          <a:lstStyle/>
          <a:p>
            <a:r>
              <a:rPr lang="zh-CN" altLang="en-US" sz="3706" dirty="0">
                <a:solidFill>
                  <a:schemeClr val="tx1">
                    <a:lumMod val="65000"/>
                    <a:lumOff val="35000"/>
                  </a:schemeClr>
                </a:solidFill>
                <a:latin typeface="+mj-ea"/>
                <a:ea typeface="+mj-ea"/>
              </a:rPr>
              <a:t>明年工作计划方向</a:t>
            </a:r>
          </a:p>
        </p:txBody>
      </p:sp>
      <p:sp>
        <p:nvSpPr>
          <p:cNvPr id="36" name="TextBox 35"/>
          <p:cNvSpPr txBox="1"/>
          <p:nvPr/>
        </p:nvSpPr>
        <p:spPr>
          <a:xfrm>
            <a:off x="6789112" y="4191698"/>
            <a:ext cx="1754113"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 </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营业额提升</a:t>
            </a:r>
          </a:p>
        </p:txBody>
      </p:sp>
      <p:sp>
        <p:nvSpPr>
          <p:cNvPr id="37" name="TextBox 36"/>
          <p:cNvSpPr txBox="1"/>
          <p:nvPr/>
        </p:nvSpPr>
        <p:spPr>
          <a:xfrm>
            <a:off x="8449856" y="4191698"/>
            <a:ext cx="1517366"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 </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团队扩大</a:t>
            </a:r>
          </a:p>
        </p:txBody>
      </p:sp>
      <p:sp>
        <p:nvSpPr>
          <p:cNvPr id="41" name="TextBox 40"/>
          <p:cNvSpPr txBox="1"/>
          <p:nvPr/>
        </p:nvSpPr>
        <p:spPr>
          <a:xfrm>
            <a:off x="6789113" y="4828916"/>
            <a:ext cx="1583045"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a:t>
            </a:r>
            <a:r>
              <a:rPr lang="zh-CN" altLang="en-US" sz="1853" dirty="0">
                <a:solidFill>
                  <a:srgbClr val="D00000"/>
                </a:solidFill>
                <a:latin typeface="微软雅黑" panose="020B0503020204020204" pitchFamily="34" charset="-122"/>
                <a:ea typeface="微软雅黑" panose="020B0503020204020204" pitchFamily="34" charset="-122"/>
              </a:rPr>
              <a:t> </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管理提高</a:t>
            </a:r>
          </a:p>
        </p:txBody>
      </p:sp>
      <p:sp>
        <p:nvSpPr>
          <p:cNvPr id="42" name="TextBox 41"/>
          <p:cNvSpPr txBox="1"/>
          <p:nvPr/>
        </p:nvSpPr>
        <p:spPr>
          <a:xfrm>
            <a:off x="8449856" y="4828916"/>
            <a:ext cx="1778745"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a:t>
            </a:r>
            <a:r>
              <a:rPr lang="zh-CN" altLang="en-US" sz="1853" dirty="0">
                <a:solidFill>
                  <a:srgbClr val="D00000"/>
                </a:solidFill>
                <a:latin typeface="微软雅黑" panose="020B0503020204020204" pitchFamily="34" charset="-122"/>
                <a:ea typeface="微软雅黑" panose="020B0503020204020204" pitchFamily="34" charset="-122"/>
              </a:rPr>
              <a:t> </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利益最大化</a:t>
            </a:r>
          </a:p>
        </p:txBody>
      </p:sp>
      <p:sp>
        <p:nvSpPr>
          <p:cNvPr id="43" name="TextBox 42"/>
          <p:cNvSpPr txBox="1"/>
          <p:nvPr/>
        </p:nvSpPr>
        <p:spPr>
          <a:xfrm>
            <a:off x="6821952" y="5451771"/>
            <a:ext cx="1517366"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a:t>
            </a:r>
            <a:r>
              <a:rPr lang="zh-CN" altLang="en-US" sz="1853" dirty="0">
                <a:solidFill>
                  <a:srgbClr val="D00000"/>
                </a:solidFill>
                <a:latin typeface="微软雅黑" panose="020B0503020204020204" pitchFamily="34" charset="-122"/>
                <a:ea typeface="微软雅黑" panose="020B0503020204020204" pitchFamily="34" charset="-122"/>
              </a:rPr>
              <a:t> </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结束语</a:t>
            </a:r>
          </a:p>
        </p:txBody>
      </p:sp>
      <p:grpSp>
        <p:nvGrpSpPr>
          <p:cNvPr id="45" name="组合 44"/>
          <p:cNvGrpSpPr/>
          <p:nvPr/>
        </p:nvGrpSpPr>
        <p:grpSpPr>
          <a:xfrm>
            <a:off x="2696796" y="6227262"/>
            <a:ext cx="452009" cy="452172"/>
            <a:chOff x="1463339" y="1072758"/>
            <a:chExt cx="1546058" cy="1546058"/>
          </a:xfrm>
          <a:effectLst>
            <a:outerShdw blurRad="330200" dist="215900" dir="6900000" sx="71000" sy="71000" algn="t" rotWithShape="0">
              <a:prstClr val="black">
                <a:alpha val="54000"/>
              </a:prstClr>
            </a:outerShdw>
          </a:effectLst>
        </p:grpSpPr>
        <p:sp>
          <p:nvSpPr>
            <p:cNvPr id="46" name="同心圆 45"/>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47" name="椭圆 46"/>
            <p:cNvSpPr/>
            <p:nvPr/>
          </p:nvSpPr>
          <p:spPr>
            <a:xfrm>
              <a:off x="1484232" y="1093651"/>
              <a:ext cx="1504274"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48" name="矩形 47"/>
          <p:cNvSpPr/>
          <p:nvPr/>
        </p:nvSpPr>
        <p:spPr>
          <a:xfrm>
            <a:off x="-2499" y="7518665"/>
            <a:ext cx="14082713" cy="519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nvGrpSpPr>
          <p:cNvPr id="49" name="组合 48"/>
          <p:cNvGrpSpPr/>
          <p:nvPr/>
        </p:nvGrpSpPr>
        <p:grpSpPr>
          <a:xfrm>
            <a:off x="4230609" y="1922705"/>
            <a:ext cx="2268993" cy="2268993"/>
            <a:chOff x="4508674" y="2118116"/>
            <a:chExt cx="2204282" cy="2204282"/>
          </a:xfrm>
        </p:grpSpPr>
        <p:grpSp>
          <p:nvGrpSpPr>
            <p:cNvPr id="50" name="组合 49"/>
            <p:cNvGrpSpPr/>
            <p:nvPr/>
          </p:nvGrpSpPr>
          <p:grpSpPr>
            <a:xfrm>
              <a:off x="4508674" y="2118116"/>
              <a:ext cx="2204282" cy="2204282"/>
              <a:chOff x="1517331" y="1125257"/>
              <a:chExt cx="2204282" cy="2204282"/>
            </a:xfrm>
          </p:grpSpPr>
          <p:sp>
            <p:nvSpPr>
              <p:cNvPr id="64" name="椭圆 63"/>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65" name="椭圆 64"/>
              <p:cNvSpPr/>
              <p:nvPr/>
            </p:nvSpPr>
            <p:spPr>
              <a:xfrm>
                <a:off x="1719372" y="1327298"/>
                <a:ext cx="1800200" cy="18002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sp>
          <p:nvSpPr>
            <p:cNvPr id="63" name="TextBox 62"/>
            <p:cNvSpPr txBox="1"/>
            <p:nvPr/>
          </p:nvSpPr>
          <p:spPr>
            <a:xfrm>
              <a:off x="5044082" y="2653915"/>
              <a:ext cx="1133465" cy="1137876"/>
            </a:xfrm>
            <a:prstGeom prst="rect">
              <a:avLst/>
            </a:prstGeom>
            <a:noFill/>
          </p:spPr>
          <p:txBody>
            <a:bodyPr wrap="square" rtlCol="0">
              <a:spAutoFit/>
            </a:bodyPr>
            <a:lstStyle/>
            <a:p>
              <a:r>
                <a:rPr lang="en-US" altLang="zh-CN" sz="6794" dirty="0">
                  <a:solidFill>
                    <a:schemeClr val="bg1"/>
                  </a:solidFill>
                  <a:latin typeface="DFGothic-EB" panose="02010609010101010101" pitchFamily="1" charset="-128"/>
                  <a:ea typeface="DFGothic-EB" panose="02010609010101010101" pitchFamily="1" charset="-128"/>
                </a:rPr>
                <a:t>05</a:t>
              </a:r>
              <a:endParaRPr lang="zh-CN" altLang="en-US" sz="6794" dirty="0">
                <a:solidFill>
                  <a:schemeClr val="bg1"/>
                </a:solidFill>
                <a:latin typeface="DFGothic-EB" panose="02010609010101010101" pitchFamily="1" charset="-128"/>
                <a:ea typeface="DFGothic-EB" panose="02010609010101010101" pitchFamily="1" charset="-128"/>
              </a:endParaRPr>
            </a:p>
          </p:txBody>
        </p:sp>
      </p:grpSp>
      <p:grpSp>
        <p:nvGrpSpPr>
          <p:cNvPr id="66" name="组合 65"/>
          <p:cNvGrpSpPr/>
          <p:nvPr/>
        </p:nvGrpSpPr>
        <p:grpSpPr>
          <a:xfrm>
            <a:off x="643361" y="5370105"/>
            <a:ext cx="655637" cy="655637"/>
            <a:chOff x="1517331" y="1125257"/>
            <a:chExt cx="2204282" cy="2204282"/>
          </a:xfrm>
        </p:grpSpPr>
        <p:sp>
          <p:nvSpPr>
            <p:cNvPr id="67" name="椭圆 66"/>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68" name="椭圆 67"/>
            <p:cNvSpPr/>
            <p:nvPr/>
          </p:nvSpPr>
          <p:spPr>
            <a:xfrm>
              <a:off x="1719372" y="1327298"/>
              <a:ext cx="1800200" cy="180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grpSp>
        <p:nvGrpSpPr>
          <p:cNvPr id="69" name="组合 68"/>
          <p:cNvGrpSpPr/>
          <p:nvPr/>
        </p:nvGrpSpPr>
        <p:grpSpPr>
          <a:xfrm>
            <a:off x="315542" y="6453348"/>
            <a:ext cx="655637" cy="655637"/>
            <a:chOff x="1517331" y="1125257"/>
            <a:chExt cx="2204282" cy="2204282"/>
          </a:xfrm>
        </p:grpSpPr>
        <p:sp>
          <p:nvSpPr>
            <p:cNvPr id="70" name="椭圆 69"/>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71" name="椭圆 70"/>
            <p:cNvSpPr/>
            <p:nvPr/>
          </p:nvSpPr>
          <p:spPr>
            <a:xfrm>
              <a:off x="1719372" y="1327298"/>
              <a:ext cx="1800200" cy="18002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grpSp>
        <p:nvGrpSpPr>
          <p:cNvPr id="72" name="组合 71"/>
          <p:cNvGrpSpPr/>
          <p:nvPr/>
        </p:nvGrpSpPr>
        <p:grpSpPr>
          <a:xfrm>
            <a:off x="1376527" y="6025742"/>
            <a:ext cx="535449" cy="535449"/>
            <a:chOff x="1517331" y="1125257"/>
            <a:chExt cx="2204282" cy="2204282"/>
          </a:xfrm>
        </p:grpSpPr>
        <p:sp>
          <p:nvSpPr>
            <p:cNvPr id="73" name="椭圆 72"/>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74" name="椭圆 73"/>
            <p:cNvSpPr/>
            <p:nvPr/>
          </p:nvSpPr>
          <p:spPr>
            <a:xfrm>
              <a:off x="1719372" y="1327298"/>
              <a:ext cx="1800200" cy="18002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sp>
        <p:nvSpPr>
          <p:cNvPr id="75" name="TextBox 74"/>
          <p:cNvSpPr txBox="1"/>
          <p:nvPr/>
        </p:nvSpPr>
        <p:spPr>
          <a:xfrm>
            <a:off x="6952696" y="2581984"/>
            <a:ext cx="3424148" cy="486438"/>
          </a:xfrm>
          <a:prstGeom prst="rect">
            <a:avLst/>
          </a:prstGeom>
          <a:noFill/>
        </p:spPr>
        <p:txBody>
          <a:bodyPr wrap="square" rtlCol="0">
            <a:spAutoFit/>
          </a:bodyPr>
          <a:lstStyle/>
          <a:p>
            <a:r>
              <a:rPr lang="en-US" altLang="zh-CN" sz="2471" b="1" spc="-154" dirty="0">
                <a:solidFill>
                  <a:schemeClr val="accent5"/>
                </a:solidFill>
                <a:latin typeface="思源黑体 CN Bold" pitchFamily="34" charset="-122"/>
                <a:ea typeface="思源黑体 CN Bold" pitchFamily="34" charset="-122"/>
              </a:rPr>
              <a:t>WORK  REPORT</a:t>
            </a:r>
            <a:endParaRPr lang="zh-CN" altLang="en-US" sz="2471" b="1" spc="-154" dirty="0">
              <a:solidFill>
                <a:schemeClr val="accent5"/>
              </a:solidFill>
              <a:latin typeface="思源黑体 CN Bold" pitchFamily="34" charset="-122"/>
              <a:ea typeface="思源黑体 CN Bold" pitchFamily="34" charset="-122"/>
            </a:endParaRPr>
          </a:p>
        </p:txBody>
      </p:sp>
      <p:grpSp>
        <p:nvGrpSpPr>
          <p:cNvPr id="76" name="组合 75"/>
          <p:cNvGrpSpPr/>
          <p:nvPr/>
        </p:nvGrpSpPr>
        <p:grpSpPr>
          <a:xfrm>
            <a:off x="12028831" y="120416"/>
            <a:ext cx="655637" cy="655637"/>
            <a:chOff x="1517331" y="1125257"/>
            <a:chExt cx="2204282" cy="2204282"/>
          </a:xfrm>
        </p:grpSpPr>
        <p:sp>
          <p:nvSpPr>
            <p:cNvPr id="77" name="椭圆 76"/>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78" name="椭圆 77"/>
            <p:cNvSpPr/>
            <p:nvPr/>
          </p:nvSpPr>
          <p:spPr>
            <a:xfrm>
              <a:off x="1719372" y="1327298"/>
              <a:ext cx="1800200" cy="180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grpSp>
        <p:nvGrpSpPr>
          <p:cNvPr id="79" name="组合 78"/>
          <p:cNvGrpSpPr/>
          <p:nvPr/>
        </p:nvGrpSpPr>
        <p:grpSpPr>
          <a:xfrm>
            <a:off x="13187539" y="204731"/>
            <a:ext cx="655637" cy="655637"/>
            <a:chOff x="1517331" y="1125257"/>
            <a:chExt cx="2204282" cy="2204282"/>
          </a:xfrm>
        </p:grpSpPr>
        <p:sp>
          <p:nvSpPr>
            <p:cNvPr id="80" name="椭圆 79"/>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83" name="椭圆 82"/>
            <p:cNvSpPr/>
            <p:nvPr/>
          </p:nvSpPr>
          <p:spPr>
            <a:xfrm>
              <a:off x="1719372" y="1327298"/>
              <a:ext cx="1800200" cy="18002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grpSp>
        <p:nvGrpSpPr>
          <p:cNvPr id="84" name="组合 83"/>
          <p:cNvGrpSpPr/>
          <p:nvPr/>
        </p:nvGrpSpPr>
        <p:grpSpPr>
          <a:xfrm>
            <a:off x="12371064" y="769537"/>
            <a:ext cx="935391" cy="935391"/>
            <a:chOff x="1517331" y="1125257"/>
            <a:chExt cx="2204282" cy="2204282"/>
          </a:xfrm>
        </p:grpSpPr>
        <p:sp>
          <p:nvSpPr>
            <p:cNvPr id="85" name="椭圆 84"/>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86" name="椭圆 85"/>
            <p:cNvSpPr/>
            <p:nvPr/>
          </p:nvSpPr>
          <p:spPr>
            <a:xfrm>
              <a:off x="1719372" y="1327298"/>
              <a:ext cx="1800200" cy="18002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grpSp>
        <p:nvGrpSpPr>
          <p:cNvPr id="87" name="组合 86"/>
          <p:cNvGrpSpPr/>
          <p:nvPr/>
        </p:nvGrpSpPr>
        <p:grpSpPr>
          <a:xfrm>
            <a:off x="11636917" y="1284982"/>
            <a:ext cx="452009" cy="452172"/>
            <a:chOff x="1463339" y="1072758"/>
            <a:chExt cx="1546058" cy="1546058"/>
          </a:xfrm>
          <a:effectLst>
            <a:outerShdw blurRad="330200" dist="215900" dir="6900000" sx="71000" sy="71000" algn="t" rotWithShape="0">
              <a:prstClr val="black">
                <a:alpha val="54000"/>
              </a:prstClr>
            </a:outerShdw>
          </a:effectLst>
        </p:grpSpPr>
        <p:sp>
          <p:nvSpPr>
            <p:cNvPr id="88" name="同心圆 87"/>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89" name="椭圆 88"/>
            <p:cNvSpPr/>
            <p:nvPr/>
          </p:nvSpPr>
          <p:spPr>
            <a:xfrm>
              <a:off x="1484232" y="1093651"/>
              <a:ext cx="1504274"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90" name="TextBox 89"/>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Tree>
    <p:extLst>
      <p:ext uri="{BB962C8B-B14F-4D97-AF65-F5344CB8AC3E}">
        <p14:creationId xmlns:p14="http://schemas.microsoft.com/office/powerpoint/2010/main" val="988180224"/>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p:tgtEl>
                                              <p:spTgt spid="33"/>
                                            </p:tgtEl>
                                            <p:attrNameLst>
                                              <p:attrName>ppt_x</p:attrName>
                                            </p:attrNameLst>
                                          </p:cBhvr>
                                          <p:tavLst>
                                            <p:tav tm="0">
                                              <p:val>
                                                <p:strVal val="#ppt_x-#ppt_w*1.125000"/>
                                              </p:val>
                                            </p:tav>
                                            <p:tav tm="100000">
                                              <p:val>
                                                <p:strVal val="#ppt_x"/>
                                              </p:val>
                                            </p:tav>
                                          </p:tavLst>
                                        </p:anim>
                                        <p:animEffect transition="in" filter="wipe(right)">
                                          <p:cBhvr>
                                            <p:cTn id="8" dur="500"/>
                                            <p:tgtEl>
                                              <p:spTgt spid="33"/>
                                            </p:tgtEl>
                                          </p:cBhvr>
                                        </p:animEffect>
                                      </p:childTnLst>
                                    </p:cTn>
                                  </p:par>
                                </p:childTnLst>
                              </p:cTn>
                            </p:par>
                            <p:par>
                              <p:cTn id="9" fill="hold">
                                <p:stCondLst>
                                  <p:cond delay="500"/>
                                </p:stCondLst>
                                <p:childTnLst>
                                  <p:par>
                                    <p:cTn id="10" presetID="2" presetClass="entr" presetSubtype="12" fill="hold" nodeType="afterEffect">
                                      <p:stCondLst>
                                        <p:cond delay="0"/>
                                      </p:stCondLst>
                                      <p:childTnLst>
                                        <p:set>
                                          <p:cBhvr>
                                            <p:cTn id="11" dur="1" fill="hold">
                                              <p:stCondLst>
                                                <p:cond delay="0"/>
                                              </p:stCondLst>
                                            </p:cTn>
                                            <p:tgtEl>
                                              <p:spTgt spid="45"/>
                                            </p:tgtEl>
                                            <p:attrNameLst>
                                              <p:attrName>style.visibility</p:attrName>
                                            </p:attrNameLst>
                                          </p:cBhvr>
                                          <p:to>
                                            <p:strVal val="visible"/>
                                          </p:to>
                                        </p:set>
                                        <p:anim calcmode="lin" valueType="num">
                                          <p:cBhvr additive="base">
                                            <p:cTn id="12" dur="500" fill="hold"/>
                                            <p:tgtEl>
                                              <p:spTgt spid="45"/>
                                            </p:tgtEl>
                                            <p:attrNameLst>
                                              <p:attrName>ppt_x</p:attrName>
                                            </p:attrNameLst>
                                          </p:cBhvr>
                                          <p:tavLst>
                                            <p:tav tm="0">
                                              <p:val>
                                                <p:strVal val="0-#ppt_w/2"/>
                                              </p:val>
                                            </p:tav>
                                            <p:tav tm="100000">
                                              <p:val>
                                                <p:strVal val="#ppt_x"/>
                                              </p:val>
                                            </p:tav>
                                          </p:tavLst>
                                        </p:anim>
                                        <p:anim calcmode="lin" valueType="num">
                                          <p:cBhvr additive="base">
                                            <p:cTn id="13" dur="500" fill="hold"/>
                                            <p:tgtEl>
                                              <p:spTgt spid="45"/>
                                            </p:tgtEl>
                                            <p:attrNameLst>
                                              <p:attrName>ppt_y</p:attrName>
                                            </p:attrNameLst>
                                          </p:cBhvr>
                                          <p:tavLst>
                                            <p:tav tm="0">
                                              <p:val>
                                                <p:strVal val="1+#ppt_h/2"/>
                                              </p:val>
                                            </p:tav>
                                            <p:tav tm="100000">
                                              <p:val>
                                                <p:strVal val="#ppt_y"/>
                                              </p:val>
                                            </p:tav>
                                          </p:tavLst>
                                        </p:anim>
                                      </p:childTnLst>
                                    </p:cTn>
                                  </p:par>
                                  <p:par>
                                    <p:cTn id="14" presetID="2" presetClass="entr" presetSubtype="12" accel="90000" fill="hold" nodeType="withEffect" p14:presetBounceEnd="52000">
                                      <p:stCondLst>
                                        <p:cond delay="300"/>
                                      </p:stCondLst>
                                      <p:childTnLst>
                                        <p:set>
                                          <p:cBhvr>
                                            <p:cTn id="15" dur="1" fill="hold">
                                              <p:stCondLst>
                                                <p:cond delay="0"/>
                                              </p:stCondLst>
                                            </p:cTn>
                                            <p:tgtEl>
                                              <p:spTgt spid="72"/>
                                            </p:tgtEl>
                                            <p:attrNameLst>
                                              <p:attrName>style.visibility</p:attrName>
                                            </p:attrNameLst>
                                          </p:cBhvr>
                                          <p:to>
                                            <p:strVal val="visible"/>
                                          </p:to>
                                        </p:set>
                                        <p:anim calcmode="lin" valueType="num" p14:bounceEnd="52000">
                                          <p:cBhvr additive="base">
                                            <p:cTn id="16" dur="500" fill="hold"/>
                                            <p:tgtEl>
                                              <p:spTgt spid="72"/>
                                            </p:tgtEl>
                                            <p:attrNameLst>
                                              <p:attrName>ppt_x</p:attrName>
                                            </p:attrNameLst>
                                          </p:cBhvr>
                                          <p:tavLst>
                                            <p:tav tm="0">
                                              <p:val>
                                                <p:strVal val="0-#ppt_w/2"/>
                                              </p:val>
                                            </p:tav>
                                            <p:tav tm="100000">
                                              <p:val>
                                                <p:strVal val="#ppt_x"/>
                                              </p:val>
                                            </p:tav>
                                          </p:tavLst>
                                        </p:anim>
                                        <p:anim calcmode="lin" valueType="num" p14:bounceEnd="52000">
                                          <p:cBhvr additive="base">
                                            <p:cTn id="17" dur="500" fill="hold"/>
                                            <p:tgtEl>
                                              <p:spTgt spid="72"/>
                                            </p:tgtEl>
                                            <p:attrNameLst>
                                              <p:attrName>ppt_y</p:attrName>
                                            </p:attrNameLst>
                                          </p:cBhvr>
                                          <p:tavLst>
                                            <p:tav tm="0">
                                              <p:val>
                                                <p:strVal val="1+#ppt_h/2"/>
                                              </p:val>
                                            </p:tav>
                                            <p:tav tm="100000">
                                              <p:val>
                                                <p:strVal val="#ppt_y"/>
                                              </p:val>
                                            </p:tav>
                                          </p:tavLst>
                                        </p:anim>
                                      </p:childTnLst>
                                    </p:cTn>
                                  </p:par>
                                  <p:par>
                                    <p:cTn id="18" presetID="2" presetClass="entr" presetSubtype="12" accel="90000" fill="hold" nodeType="withEffect" p14:presetBounceEnd="52000">
                                      <p:stCondLst>
                                        <p:cond delay="600"/>
                                      </p:stCondLst>
                                      <p:childTnLst>
                                        <p:set>
                                          <p:cBhvr>
                                            <p:cTn id="19" dur="1" fill="hold">
                                              <p:stCondLst>
                                                <p:cond delay="0"/>
                                              </p:stCondLst>
                                            </p:cTn>
                                            <p:tgtEl>
                                              <p:spTgt spid="66"/>
                                            </p:tgtEl>
                                            <p:attrNameLst>
                                              <p:attrName>style.visibility</p:attrName>
                                            </p:attrNameLst>
                                          </p:cBhvr>
                                          <p:to>
                                            <p:strVal val="visible"/>
                                          </p:to>
                                        </p:set>
                                        <p:anim calcmode="lin" valueType="num" p14:bounceEnd="52000">
                                          <p:cBhvr additive="base">
                                            <p:cTn id="20" dur="500" fill="hold"/>
                                            <p:tgtEl>
                                              <p:spTgt spid="66"/>
                                            </p:tgtEl>
                                            <p:attrNameLst>
                                              <p:attrName>ppt_x</p:attrName>
                                            </p:attrNameLst>
                                          </p:cBhvr>
                                          <p:tavLst>
                                            <p:tav tm="0">
                                              <p:val>
                                                <p:strVal val="0-#ppt_w/2"/>
                                              </p:val>
                                            </p:tav>
                                            <p:tav tm="100000">
                                              <p:val>
                                                <p:strVal val="#ppt_x"/>
                                              </p:val>
                                            </p:tav>
                                          </p:tavLst>
                                        </p:anim>
                                        <p:anim calcmode="lin" valueType="num" p14:bounceEnd="52000">
                                          <p:cBhvr additive="base">
                                            <p:cTn id="21" dur="500" fill="hold"/>
                                            <p:tgtEl>
                                              <p:spTgt spid="66"/>
                                            </p:tgtEl>
                                            <p:attrNameLst>
                                              <p:attrName>ppt_y</p:attrName>
                                            </p:attrNameLst>
                                          </p:cBhvr>
                                          <p:tavLst>
                                            <p:tav tm="0">
                                              <p:val>
                                                <p:strVal val="1+#ppt_h/2"/>
                                              </p:val>
                                            </p:tav>
                                            <p:tav tm="100000">
                                              <p:val>
                                                <p:strVal val="#ppt_y"/>
                                              </p:val>
                                            </p:tav>
                                          </p:tavLst>
                                        </p:anim>
                                      </p:childTnLst>
                                    </p:cTn>
                                  </p:par>
                                  <p:par>
                                    <p:cTn id="22" presetID="2" presetClass="entr" presetSubtype="12" accel="90000" fill="hold" nodeType="withEffect" p14:presetBounceEnd="52000">
                                      <p:stCondLst>
                                        <p:cond delay="900"/>
                                      </p:stCondLst>
                                      <p:childTnLst>
                                        <p:set>
                                          <p:cBhvr>
                                            <p:cTn id="23" dur="1" fill="hold">
                                              <p:stCondLst>
                                                <p:cond delay="0"/>
                                              </p:stCondLst>
                                            </p:cTn>
                                            <p:tgtEl>
                                              <p:spTgt spid="69"/>
                                            </p:tgtEl>
                                            <p:attrNameLst>
                                              <p:attrName>style.visibility</p:attrName>
                                            </p:attrNameLst>
                                          </p:cBhvr>
                                          <p:to>
                                            <p:strVal val="visible"/>
                                          </p:to>
                                        </p:set>
                                        <p:anim calcmode="lin" valueType="num" p14:bounceEnd="52000">
                                          <p:cBhvr additive="base">
                                            <p:cTn id="24" dur="500" fill="hold"/>
                                            <p:tgtEl>
                                              <p:spTgt spid="69"/>
                                            </p:tgtEl>
                                            <p:attrNameLst>
                                              <p:attrName>ppt_x</p:attrName>
                                            </p:attrNameLst>
                                          </p:cBhvr>
                                          <p:tavLst>
                                            <p:tav tm="0">
                                              <p:val>
                                                <p:strVal val="0-#ppt_w/2"/>
                                              </p:val>
                                            </p:tav>
                                            <p:tav tm="100000">
                                              <p:val>
                                                <p:strVal val="#ppt_x"/>
                                              </p:val>
                                            </p:tav>
                                          </p:tavLst>
                                        </p:anim>
                                        <p:anim calcmode="lin" valueType="num" p14:bounceEnd="52000">
                                          <p:cBhvr additive="base">
                                            <p:cTn id="25" dur="500" fill="hold"/>
                                            <p:tgtEl>
                                              <p:spTgt spid="69"/>
                                            </p:tgtEl>
                                            <p:attrNameLst>
                                              <p:attrName>ppt_y</p:attrName>
                                            </p:attrNameLst>
                                          </p:cBhvr>
                                          <p:tavLst>
                                            <p:tav tm="0">
                                              <p:val>
                                                <p:strVal val="1+#ppt_h/2"/>
                                              </p:val>
                                            </p:tav>
                                            <p:tav tm="100000">
                                              <p:val>
                                                <p:strVal val="#ppt_y"/>
                                              </p:val>
                                            </p:tav>
                                          </p:tavLst>
                                        </p:anim>
                                      </p:childTnLst>
                                    </p:cTn>
                                  </p:par>
                                  <p:par>
                                    <p:cTn id="26" presetID="2" presetClass="entr" presetSubtype="3" accel="90000" fill="hold" nodeType="withEffect" p14:presetBounceEnd="52000">
                                      <p:stCondLst>
                                        <p:cond delay="0"/>
                                      </p:stCondLst>
                                      <p:childTnLst>
                                        <p:set>
                                          <p:cBhvr>
                                            <p:cTn id="27" dur="1" fill="hold">
                                              <p:stCondLst>
                                                <p:cond delay="0"/>
                                              </p:stCondLst>
                                            </p:cTn>
                                            <p:tgtEl>
                                              <p:spTgt spid="84"/>
                                            </p:tgtEl>
                                            <p:attrNameLst>
                                              <p:attrName>style.visibility</p:attrName>
                                            </p:attrNameLst>
                                          </p:cBhvr>
                                          <p:to>
                                            <p:strVal val="visible"/>
                                          </p:to>
                                        </p:set>
                                        <p:anim calcmode="lin" valueType="num" p14:bounceEnd="52000">
                                          <p:cBhvr additive="base">
                                            <p:cTn id="28" dur="500" fill="hold"/>
                                            <p:tgtEl>
                                              <p:spTgt spid="84"/>
                                            </p:tgtEl>
                                            <p:attrNameLst>
                                              <p:attrName>ppt_x</p:attrName>
                                            </p:attrNameLst>
                                          </p:cBhvr>
                                          <p:tavLst>
                                            <p:tav tm="0">
                                              <p:val>
                                                <p:strVal val="1+#ppt_w/2"/>
                                              </p:val>
                                            </p:tav>
                                            <p:tav tm="100000">
                                              <p:val>
                                                <p:strVal val="#ppt_x"/>
                                              </p:val>
                                            </p:tav>
                                          </p:tavLst>
                                        </p:anim>
                                        <p:anim calcmode="lin" valueType="num" p14:bounceEnd="52000">
                                          <p:cBhvr additive="base">
                                            <p:cTn id="29" dur="500" fill="hold"/>
                                            <p:tgtEl>
                                              <p:spTgt spid="84"/>
                                            </p:tgtEl>
                                            <p:attrNameLst>
                                              <p:attrName>ppt_y</p:attrName>
                                            </p:attrNameLst>
                                          </p:cBhvr>
                                          <p:tavLst>
                                            <p:tav tm="0">
                                              <p:val>
                                                <p:strVal val="0-#ppt_h/2"/>
                                              </p:val>
                                            </p:tav>
                                            <p:tav tm="100000">
                                              <p:val>
                                                <p:strVal val="#ppt_y"/>
                                              </p:val>
                                            </p:tav>
                                          </p:tavLst>
                                        </p:anim>
                                      </p:childTnLst>
                                    </p:cTn>
                                  </p:par>
                                  <p:par>
                                    <p:cTn id="30" presetID="2" presetClass="entr" presetSubtype="3" accel="90000" fill="hold" nodeType="withEffect" p14:presetBounceEnd="52000">
                                      <p:stCondLst>
                                        <p:cond delay="300"/>
                                      </p:stCondLst>
                                      <p:childTnLst>
                                        <p:set>
                                          <p:cBhvr>
                                            <p:cTn id="31" dur="1" fill="hold">
                                              <p:stCondLst>
                                                <p:cond delay="0"/>
                                              </p:stCondLst>
                                            </p:cTn>
                                            <p:tgtEl>
                                              <p:spTgt spid="76"/>
                                            </p:tgtEl>
                                            <p:attrNameLst>
                                              <p:attrName>style.visibility</p:attrName>
                                            </p:attrNameLst>
                                          </p:cBhvr>
                                          <p:to>
                                            <p:strVal val="visible"/>
                                          </p:to>
                                        </p:set>
                                        <p:anim calcmode="lin" valueType="num" p14:bounceEnd="52000">
                                          <p:cBhvr additive="base">
                                            <p:cTn id="32" dur="500" fill="hold"/>
                                            <p:tgtEl>
                                              <p:spTgt spid="76"/>
                                            </p:tgtEl>
                                            <p:attrNameLst>
                                              <p:attrName>ppt_x</p:attrName>
                                            </p:attrNameLst>
                                          </p:cBhvr>
                                          <p:tavLst>
                                            <p:tav tm="0">
                                              <p:val>
                                                <p:strVal val="1+#ppt_w/2"/>
                                              </p:val>
                                            </p:tav>
                                            <p:tav tm="100000">
                                              <p:val>
                                                <p:strVal val="#ppt_x"/>
                                              </p:val>
                                            </p:tav>
                                          </p:tavLst>
                                        </p:anim>
                                        <p:anim calcmode="lin" valueType="num" p14:bounceEnd="52000">
                                          <p:cBhvr additive="base">
                                            <p:cTn id="33" dur="500" fill="hold"/>
                                            <p:tgtEl>
                                              <p:spTgt spid="76"/>
                                            </p:tgtEl>
                                            <p:attrNameLst>
                                              <p:attrName>ppt_y</p:attrName>
                                            </p:attrNameLst>
                                          </p:cBhvr>
                                          <p:tavLst>
                                            <p:tav tm="0">
                                              <p:val>
                                                <p:strVal val="0-#ppt_h/2"/>
                                              </p:val>
                                            </p:tav>
                                            <p:tav tm="100000">
                                              <p:val>
                                                <p:strVal val="#ppt_y"/>
                                              </p:val>
                                            </p:tav>
                                          </p:tavLst>
                                        </p:anim>
                                      </p:childTnLst>
                                    </p:cTn>
                                  </p:par>
                                  <p:par>
                                    <p:cTn id="34" presetID="2" presetClass="entr" presetSubtype="3" accel="90000" fill="hold" nodeType="withEffect" p14:presetBounceEnd="52000">
                                      <p:stCondLst>
                                        <p:cond delay="600"/>
                                      </p:stCondLst>
                                      <p:childTnLst>
                                        <p:set>
                                          <p:cBhvr>
                                            <p:cTn id="35" dur="1" fill="hold">
                                              <p:stCondLst>
                                                <p:cond delay="0"/>
                                              </p:stCondLst>
                                            </p:cTn>
                                            <p:tgtEl>
                                              <p:spTgt spid="79"/>
                                            </p:tgtEl>
                                            <p:attrNameLst>
                                              <p:attrName>style.visibility</p:attrName>
                                            </p:attrNameLst>
                                          </p:cBhvr>
                                          <p:to>
                                            <p:strVal val="visible"/>
                                          </p:to>
                                        </p:set>
                                        <p:anim calcmode="lin" valueType="num" p14:bounceEnd="52000">
                                          <p:cBhvr additive="base">
                                            <p:cTn id="36" dur="500" fill="hold"/>
                                            <p:tgtEl>
                                              <p:spTgt spid="79"/>
                                            </p:tgtEl>
                                            <p:attrNameLst>
                                              <p:attrName>ppt_x</p:attrName>
                                            </p:attrNameLst>
                                          </p:cBhvr>
                                          <p:tavLst>
                                            <p:tav tm="0">
                                              <p:val>
                                                <p:strVal val="1+#ppt_w/2"/>
                                              </p:val>
                                            </p:tav>
                                            <p:tav tm="100000">
                                              <p:val>
                                                <p:strVal val="#ppt_x"/>
                                              </p:val>
                                            </p:tav>
                                          </p:tavLst>
                                        </p:anim>
                                        <p:anim calcmode="lin" valueType="num" p14:bounceEnd="52000">
                                          <p:cBhvr additive="base">
                                            <p:cTn id="37" dur="500" fill="hold"/>
                                            <p:tgtEl>
                                              <p:spTgt spid="79"/>
                                            </p:tgtEl>
                                            <p:attrNameLst>
                                              <p:attrName>ppt_y</p:attrName>
                                            </p:attrNameLst>
                                          </p:cBhvr>
                                          <p:tavLst>
                                            <p:tav tm="0">
                                              <p:val>
                                                <p:strVal val="0-#ppt_h/2"/>
                                              </p:val>
                                            </p:tav>
                                            <p:tav tm="100000">
                                              <p:val>
                                                <p:strVal val="#ppt_y"/>
                                              </p:val>
                                            </p:tav>
                                          </p:tavLst>
                                        </p:anim>
                                      </p:childTnLst>
                                    </p:cTn>
                                  </p:par>
                                  <p:par>
                                    <p:cTn id="38" presetID="2" presetClass="entr" presetSubtype="3" accel="90000" fill="hold" nodeType="withEffect" p14:presetBounceEnd="52000">
                                      <p:stCondLst>
                                        <p:cond delay="900"/>
                                      </p:stCondLst>
                                      <p:childTnLst>
                                        <p:set>
                                          <p:cBhvr>
                                            <p:cTn id="39" dur="1" fill="hold">
                                              <p:stCondLst>
                                                <p:cond delay="0"/>
                                              </p:stCondLst>
                                            </p:cTn>
                                            <p:tgtEl>
                                              <p:spTgt spid="87"/>
                                            </p:tgtEl>
                                            <p:attrNameLst>
                                              <p:attrName>style.visibility</p:attrName>
                                            </p:attrNameLst>
                                          </p:cBhvr>
                                          <p:to>
                                            <p:strVal val="visible"/>
                                          </p:to>
                                        </p:set>
                                        <p:anim calcmode="lin" valueType="num" p14:bounceEnd="52000">
                                          <p:cBhvr additive="base">
                                            <p:cTn id="40" dur="500" fill="hold"/>
                                            <p:tgtEl>
                                              <p:spTgt spid="87"/>
                                            </p:tgtEl>
                                            <p:attrNameLst>
                                              <p:attrName>ppt_x</p:attrName>
                                            </p:attrNameLst>
                                          </p:cBhvr>
                                          <p:tavLst>
                                            <p:tav tm="0">
                                              <p:val>
                                                <p:strVal val="1+#ppt_w/2"/>
                                              </p:val>
                                            </p:tav>
                                            <p:tav tm="100000">
                                              <p:val>
                                                <p:strVal val="#ppt_x"/>
                                              </p:val>
                                            </p:tav>
                                          </p:tavLst>
                                        </p:anim>
                                        <p:anim calcmode="lin" valueType="num" p14:bounceEnd="52000">
                                          <p:cBhvr additive="base">
                                            <p:cTn id="41" dur="500" fill="hold"/>
                                            <p:tgtEl>
                                              <p:spTgt spid="87"/>
                                            </p:tgtEl>
                                            <p:attrNameLst>
                                              <p:attrName>ppt_y</p:attrName>
                                            </p:attrNameLst>
                                          </p:cBhvr>
                                          <p:tavLst>
                                            <p:tav tm="0">
                                              <p:val>
                                                <p:strVal val="0-#ppt_h/2"/>
                                              </p:val>
                                            </p:tav>
                                            <p:tav tm="100000">
                                              <p:val>
                                                <p:strVal val="#ppt_y"/>
                                              </p:val>
                                            </p:tav>
                                          </p:tavLst>
                                        </p:anim>
                                      </p:childTnLst>
                                    </p:cTn>
                                  </p:par>
                                </p:childTnLst>
                              </p:cTn>
                            </p:par>
                            <p:par>
                              <p:cTn id="42" fill="hold">
                                <p:stCondLst>
                                  <p:cond delay="1900"/>
                                </p:stCondLst>
                                <p:childTnLst>
                                  <p:par>
                                    <p:cTn id="43" presetID="23" presetClass="entr" presetSubtype="16" fill="hold" nodeType="afterEffect">
                                      <p:stCondLst>
                                        <p:cond delay="0"/>
                                      </p:stCondLst>
                                      <p:childTnLst>
                                        <p:set>
                                          <p:cBhvr>
                                            <p:cTn id="44" dur="1" fill="hold">
                                              <p:stCondLst>
                                                <p:cond delay="0"/>
                                              </p:stCondLst>
                                            </p:cTn>
                                            <p:tgtEl>
                                              <p:spTgt spid="49"/>
                                            </p:tgtEl>
                                            <p:attrNameLst>
                                              <p:attrName>style.visibility</p:attrName>
                                            </p:attrNameLst>
                                          </p:cBhvr>
                                          <p:to>
                                            <p:strVal val="visible"/>
                                          </p:to>
                                        </p:set>
                                        <p:anim calcmode="lin" valueType="num">
                                          <p:cBhvr>
                                            <p:cTn id="45" dur="500" fill="hold"/>
                                            <p:tgtEl>
                                              <p:spTgt spid="49"/>
                                            </p:tgtEl>
                                            <p:attrNameLst>
                                              <p:attrName>ppt_w</p:attrName>
                                            </p:attrNameLst>
                                          </p:cBhvr>
                                          <p:tavLst>
                                            <p:tav tm="0">
                                              <p:val>
                                                <p:fltVal val="0"/>
                                              </p:val>
                                            </p:tav>
                                            <p:tav tm="100000">
                                              <p:val>
                                                <p:strVal val="#ppt_w"/>
                                              </p:val>
                                            </p:tav>
                                          </p:tavLst>
                                        </p:anim>
                                        <p:anim calcmode="lin" valueType="num">
                                          <p:cBhvr>
                                            <p:cTn id="46" dur="500" fill="hold"/>
                                            <p:tgtEl>
                                              <p:spTgt spid="49"/>
                                            </p:tgtEl>
                                            <p:attrNameLst>
                                              <p:attrName>ppt_h</p:attrName>
                                            </p:attrNameLst>
                                          </p:cBhvr>
                                          <p:tavLst>
                                            <p:tav tm="0">
                                              <p:val>
                                                <p:fltVal val="0"/>
                                              </p:val>
                                            </p:tav>
                                            <p:tav tm="100000">
                                              <p:val>
                                                <p:strVal val="#ppt_h"/>
                                              </p:val>
                                            </p:tav>
                                          </p:tavLst>
                                        </p:anim>
                                      </p:childTnLst>
                                    </p:cTn>
                                  </p:par>
                                  <p:par>
                                    <p:cTn id="47" presetID="10" presetClass="entr" presetSubtype="0" fill="hold" grpId="0" nodeType="withEffect">
                                      <p:stCondLst>
                                        <p:cond delay="200"/>
                                      </p:stCondLst>
                                      <p:childTnLst>
                                        <p:set>
                                          <p:cBhvr>
                                            <p:cTn id="48" dur="1" fill="hold">
                                              <p:stCondLst>
                                                <p:cond delay="0"/>
                                              </p:stCondLst>
                                            </p:cTn>
                                            <p:tgtEl>
                                              <p:spTgt spid="48"/>
                                            </p:tgtEl>
                                            <p:attrNameLst>
                                              <p:attrName>style.visibility</p:attrName>
                                            </p:attrNameLst>
                                          </p:cBhvr>
                                          <p:to>
                                            <p:strVal val="visible"/>
                                          </p:to>
                                        </p:set>
                                        <p:animEffect transition="in" filter="fade">
                                          <p:cBhvr>
                                            <p:cTn id="49" dur="900"/>
                                            <p:tgtEl>
                                              <p:spTgt spid="48"/>
                                            </p:tgtEl>
                                          </p:cBhvr>
                                        </p:animEffect>
                                      </p:childTnLst>
                                    </p:cTn>
                                  </p:par>
                                </p:childTnLst>
                              </p:cTn>
                            </p:par>
                            <p:par>
                              <p:cTn id="50" fill="hold">
                                <p:stCondLst>
                                  <p:cond delay="3000"/>
                                </p:stCondLst>
                                <p:childTnLst>
                                  <p:par>
                                    <p:cTn id="51" presetID="47" presetClass="entr" presetSubtype="0" fill="hold" grpId="0" nodeType="afterEffect">
                                      <p:stCondLst>
                                        <p:cond delay="0"/>
                                      </p:stCondLst>
                                      <p:childTnLst>
                                        <p:set>
                                          <p:cBhvr>
                                            <p:cTn id="52" dur="1" fill="hold">
                                              <p:stCondLst>
                                                <p:cond delay="0"/>
                                              </p:stCondLst>
                                            </p:cTn>
                                            <p:tgtEl>
                                              <p:spTgt spid="75"/>
                                            </p:tgtEl>
                                            <p:attrNameLst>
                                              <p:attrName>style.visibility</p:attrName>
                                            </p:attrNameLst>
                                          </p:cBhvr>
                                          <p:to>
                                            <p:strVal val="visible"/>
                                          </p:to>
                                        </p:set>
                                        <p:animEffect transition="in" filter="fade">
                                          <p:cBhvr>
                                            <p:cTn id="53" dur="500"/>
                                            <p:tgtEl>
                                              <p:spTgt spid="75"/>
                                            </p:tgtEl>
                                          </p:cBhvr>
                                        </p:animEffect>
                                        <p:anim calcmode="lin" valueType="num">
                                          <p:cBhvr>
                                            <p:cTn id="54" dur="500" fill="hold"/>
                                            <p:tgtEl>
                                              <p:spTgt spid="75"/>
                                            </p:tgtEl>
                                            <p:attrNameLst>
                                              <p:attrName>ppt_x</p:attrName>
                                            </p:attrNameLst>
                                          </p:cBhvr>
                                          <p:tavLst>
                                            <p:tav tm="0">
                                              <p:val>
                                                <p:strVal val="#ppt_x"/>
                                              </p:val>
                                            </p:tav>
                                            <p:tav tm="100000">
                                              <p:val>
                                                <p:strVal val="#ppt_x"/>
                                              </p:val>
                                            </p:tav>
                                          </p:tavLst>
                                        </p:anim>
                                        <p:anim calcmode="lin" valueType="num">
                                          <p:cBhvr>
                                            <p:cTn id="55" dur="500" fill="hold"/>
                                            <p:tgtEl>
                                              <p:spTgt spid="75"/>
                                            </p:tgtEl>
                                            <p:attrNameLst>
                                              <p:attrName>ppt_y</p:attrName>
                                            </p:attrNameLst>
                                          </p:cBhvr>
                                          <p:tavLst>
                                            <p:tav tm="0">
                                              <p:val>
                                                <p:strVal val="#ppt_y-.1"/>
                                              </p:val>
                                            </p:tav>
                                            <p:tav tm="100000">
                                              <p:val>
                                                <p:strVal val="#ppt_y"/>
                                              </p:val>
                                            </p:tav>
                                          </p:tavLst>
                                        </p:anim>
                                      </p:childTnLst>
                                    </p:cTn>
                                  </p:par>
                                  <p:par>
                                    <p:cTn id="56" presetID="12" presetClass="entr" presetSubtype="8" fill="hold" grpId="0" nodeType="withEffect">
                                      <p:stCondLst>
                                        <p:cond delay="0"/>
                                      </p:stCondLst>
                                      <p:iterate type="lt">
                                        <p:tmPct val="1000"/>
                                      </p:iterate>
                                      <p:childTnLst>
                                        <p:set>
                                          <p:cBhvr>
                                            <p:cTn id="57" dur="1" fill="hold">
                                              <p:stCondLst>
                                                <p:cond delay="0"/>
                                              </p:stCondLst>
                                            </p:cTn>
                                            <p:tgtEl>
                                              <p:spTgt spid="34"/>
                                            </p:tgtEl>
                                            <p:attrNameLst>
                                              <p:attrName>style.visibility</p:attrName>
                                            </p:attrNameLst>
                                          </p:cBhvr>
                                          <p:to>
                                            <p:strVal val="visible"/>
                                          </p:to>
                                        </p:set>
                                        <p:anim calcmode="lin" valueType="num">
                                          <p:cBhvr additive="base">
                                            <p:cTn id="58" dur="500"/>
                                            <p:tgtEl>
                                              <p:spTgt spid="34"/>
                                            </p:tgtEl>
                                            <p:attrNameLst>
                                              <p:attrName>ppt_x</p:attrName>
                                            </p:attrNameLst>
                                          </p:cBhvr>
                                          <p:tavLst>
                                            <p:tav tm="0">
                                              <p:val>
                                                <p:strVal val="#ppt_x-#ppt_w*1.125000"/>
                                              </p:val>
                                            </p:tav>
                                            <p:tav tm="100000">
                                              <p:val>
                                                <p:strVal val="#ppt_x"/>
                                              </p:val>
                                            </p:tav>
                                          </p:tavLst>
                                        </p:anim>
                                        <p:animEffect transition="in" filter="wipe(right)">
                                          <p:cBhvr>
                                            <p:cTn id="59" dur="500"/>
                                            <p:tgtEl>
                                              <p:spTgt spid="34"/>
                                            </p:tgtEl>
                                          </p:cBhvr>
                                        </p:animEffect>
                                      </p:childTnLst>
                                    </p:cTn>
                                  </p:par>
                                </p:childTnLst>
                              </p:cTn>
                            </p:par>
                            <p:par>
                              <p:cTn id="60" fill="hold">
                                <p:stCondLst>
                                  <p:cond delay="3535"/>
                                </p:stCondLst>
                                <p:childTnLst>
                                  <p:par>
                                    <p:cTn id="61" presetID="2" presetClass="entr" presetSubtype="4" fill="hold" grpId="0" nodeType="afterEffect">
                                      <p:stCondLst>
                                        <p:cond delay="0"/>
                                      </p:stCondLst>
                                      <p:childTnLst>
                                        <p:set>
                                          <p:cBhvr>
                                            <p:cTn id="62" dur="1" fill="hold">
                                              <p:stCondLst>
                                                <p:cond delay="0"/>
                                              </p:stCondLst>
                                            </p:cTn>
                                            <p:tgtEl>
                                              <p:spTgt spid="36"/>
                                            </p:tgtEl>
                                            <p:attrNameLst>
                                              <p:attrName>style.visibility</p:attrName>
                                            </p:attrNameLst>
                                          </p:cBhvr>
                                          <p:to>
                                            <p:strVal val="visible"/>
                                          </p:to>
                                        </p:set>
                                        <p:anim calcmode="lin" valueType="num">
                                          <p:cBhvr additive="base">
                                            <p:cTn id="63" dur="500" fill="hold"/>
                                            <p:tgtEl>
                                              <p:spTgt spid="36"/>
                                            </p:tgtEl>
                                            <p:attrNameLst>
                                              <p:attrName>ppt_x</p:attrName>
                                            </p:attrNameLst>
                                          </p:cBhvr>
                                          <p:tavLst>
                                            <p:tav tm="0">
                                              <p:val>
                                                <p:strVal val="#ppt_x"/>
                                              </p:val>
                                            </p:tav>
                                            <p:tav tm="100000">
                                              <p:val>
                                                <p:strVal val="#ppt_x"/>
                                              </p:val>
                                            </p:tav>
                                          </p:tavLst>
                                        </p:anim>
                                        <p:anim calcmode="lin" valueType="num">
                                          <p:cBhvr additive="base">
                                            <p:cTn id="64" dur="500" fill="hold"/>
                                            <p:tgtEl>
                                              <p:spTgt spid="36"/>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200"/>
                                      </p:stCondLst>
                                      <p:childTnLst>
                                        <p:set>
                                          <p:cBhvr>
                                            <p:cTn id="66" dur="1" fill="hold">
                                              <p:stCondLst>
                                                <p:cond delay="0"/>
                                              </p:stCondLst>
                                            </p:cTn>
                                            <p:tgtEl>
                                              <p:spTgt spid="37"/>
                                            </p:tgtEl>
                                            <p:attrNameLst>
                                              <p:attrName>style.visibility</p:attrName>
                                            </p:attrNameLst>
                                          </p:cBhvr>
                                          <p:to>
                                            <p:strVal val="visible"/>
                                          </p:to>
                                        </p:set>
                                        <p:anim calcmode="lin" valueType="num">
                                          <p:cBhvr additive="base">
                                            <p:cTn id="67" dur="500" fill="hold"/>
                                            <p:tgtEl>
                                              <p:spTgt spid="37"/>
                                            </p:tgtEl>
                                            <p:attrNameLst>
                                              <p:attrName>ppt_x</p:attrName>
                                            </p:attrNameLst>
                                          </p:cBhvr>
                                          <p:tavLst>
                                            <p:tav tm="0">
                                              <p:val>
                                                <p:strVal val="#ppt_x"/>
                                              </p:val>
                                            </p:tav>
                                            <p:tav tm="100000">
                                              <p:val>
                                                <p:strVal val="#ppt_x"/>
                                              </p:val>
                                            </p:tav>
                                          </p:tavLst>
                                        </p:anim>
                                        <p:anim calcmode="lin" valueType="num">
                                          <p:cBhvr additive="base">
                                            <p:cTn id="68" dur="500" fill="hold"/>
                                            <p:tgtEl>
                                              <p:spTgt spid="37"/>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400"/>
                                      </p:stCondLst>
                                      <p:childTnLst>
                                        <p:set>
                                          <p:cBhvr>
                                            <p:cTn id="70" dur="1" fill="hold">
                                              <p:stCondLst>
                                                <p:cond delay="0"/>
                                              </p:stCondLst>
                                            </p:cTn>
                                            <p:tgtEl>
                                              <p:spTgt spid="41"/>
                                            </p:tgtEl>
                                            <p:attrNameLst>
                                              <p:attrName>style.visibility</p:attrName>
                                            </p:attrNameLst>
                                          </p:cBhvr>
                                          <p:to>
                                            <p:strVal val="visible"/>
                                          </p:to>
                                        </p:set>
                                        <p:anim calcmode="lin" valueType="num">
                                          <p:cBhvr additive="base">
                                            <p:cTn id="71" dur="500" fill="hold"/>
                                            <p:tgtEl>
                                              <p:spTgt spid="41"/>
                                            </p:tgtEl>
                                            <p:attrNameLst>
                                              <p:attrName>ppt_x</p:attrName>
                                            </p:attrNameLst>
                                          </p:cBhvr>
                                          <p:tavLst>
                                            <p:tav tm="0">
                                              <p:val>
                                                <p:strVal val="#ppt_x"/>
                                              </p:val>
                                            </p:tav>
                                            <p:tav tm="100000">
                                              <p:val>
                                                <p:strVal val="#ppt_x"/>
                                              </p:val>
                                            </p:tav>
                                          </p:tavLst>
                                        </p:anim>
                                        <p:anim calcmode="lin" valueType="num">
                                          <p:cBhvr additive="base">
                                            <p:cTn id="72" dur="500" fill="hold"/>
                                            <p:tgtEl>
                                              <p:spTgt spid="41"/>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600"/>
                                      </p:stCondLst>
                                      <p:childTnLst>
                                        <p:set>
                                          <p:cBhvr>
                                            <p:cTn id="74" dur="1" fill="hold">
                                              <p:stCondLst>
                                                <p:cond delay="0"/>
                                              </p:stCondLst>
                                            </p:cTn>
                                            <p:tgtEl>
                                              <p:spTgt spid="42"/>
                                            </p:tgtEl>
                                            <p:attrNameLst>
                                              <p:attrName>style.visibility</p:attrName>
                                            </p:attrNameLst>
                                          </p:cBhvr>
                                          <p:to>
                                            <p:strVal val="visible"/>
                                          </p:to>
                                        </p:set>
                                        <p:anim calcmode="lin" valueType="num">
                                          <p:cBhvr additive="base">
                                            <p:cTn id="75" dur="500" fill="hold"/>
                                            <p:tgtEl>
                                              <p:spTgt spid="42"/>
                                            </p:tgtEl>
                                            <p:attrNameLst>
                                              <p:attrName>ppt_x</p:attrName>
                                            </p:attrNameLst>
                                          </p:cBhvr>
                                          <p:tavLst>
                                            <p:tav tm="0">
                                              <p:val>
                                                <p:strVal val="#ppt_x"/>
                                              </p:val>
                                            </p:tav>
                                            <p:tav tm="100000">
                                              <p:val>
                                                <p:strVal val="#ppt_x"/>
                                              </p:val>
                                            </p:tav>
                                          </p:tavLst>
                                        </p:anim>
                                        <p:anim calcmode="lin" valueType="num">
                                          <p:cBhvr additive="base">
                                            <p:cTn id="76" dur="500" fill="hold"/>
                                            <p:tgtEl>
                                              <p:spTgt spid="42"/>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800"/>
                                      </p:stCondLst>
                                      <p:childTnLst>
                                        <p:set>
                                          <p:cBhvr>
                                            <p:cTn id="78" dur="1" fill="hold">
                                              <p:stCondLst>
                                                <p:cond delay="0"/>
                                              </p:stCondLst>
                                            </p:cTn>
                                            <p:tgtEl>
                                              <p:spTgt spid="43"/>
                                            </p:tgtEl>
                                            <p:attrNameLst>
                                              <p:attrName>style.visibility</p:attrName>
                                            </p:attrNameLst>
                                          </p:cBhvr>
                                          <p:to>
                                            <p:strVal val="visible"/>
                                          </p:to>
                                        </p:set>
                                        <p:anim calcmode="lin" valueType="num">
                                          <p:cBhvr additive="base">
                                            <p:cTn id="79" dur="500" fill="hold"/>
                                            <p:tgtEl>
                                              <p:spTgt spid="43"/>
                                            </p:tgtEl>
                                            <p:attrNameLst>
                                              <p:attrName>ppt_x</p:attrName>
                                            </p:attrNameLst>
                                          </p:cBhvr>
                                          <p:tavLst>
                                            <p:tav tm="0">
                                              <p:val>
                                                <p:strVal val="#ppt_x"/>
                                              </p:val>
                                            </p:tav>
                                            <p:tav tm="100000">
                                              <p:val>
                                                <p:strVal val="#ppt_x"/>
                                              </p:val>
                                            </p:tav>
                                          </p:tavLst>
                                        </p:anim>
                                        <p:anim calcmode="lin" valueType="num">
                                          <p:cBhvr additive="base">
                                            <p:cTn id="80" dur="500" fill="hold"/>
                                            <p:tgtEl>
                                              <p:spTgt spid="43"/>
                                            </p:tgtEl>
                                            <p:attrNameLst>
                                              <p:attrName>ppt_y</p:attrName>
                                            </p:attrNameLst>
                                          </p:cBhvr>
                                          <p:tavLst>
                                            <p:tav tm="0">
                                              <p:val>
                                                <p:strVal val="1+#ppt_h/2"/>
                                              </p:val>
                                            </p:tav>
                                            <p:tav tm="100000">
                                              <p:val>
                                                <p:strVal val="#ppt_y"/>
                                              </p:val>
                                            </p:tav>
                                          </p:tavLst>
                                        </p:anim>
                                      </p:childTnLst>
                                    </p:cTn>
                                  </p:par>
                                </p:childTnLst>
                              </p:cTn>
                            </p:par>
                            <p:par>
                              <p:cTn id="81" fill="hold">
                                <p:stCondLst>
                                  <p:cond delay="4835"/>
                                </p:stCondLst>
                                <p:childTnLst>
                                  <p:par>
                                    <p:cTn id="82" presetID="10" presetClass="entr" presetSubtype="0" fill="hold" grpId="0" nodeType="afterEffect">
                                      <p:stCondLst>
                                        <p:cond delay="0"/>
                                      </p:stCondLst>
                                      <p:childTnLst>
                                        <p:set>
                                          <p:cBhvr>
                                            <p:cTn id="83" dur="1" fill="hold">
                                              <p:stCondLst>
                                                <p:cond delay="0"/>
                                              </p:stCondLst>
                                            </p:cTn>
                                            <p:tgtEl>
                                              <p:spTgt spid="90"/>
                                            </p:tgtEl>
                                            <p:attrNameLst>
                                              <p:attrName>style.visibility</p:attrName>
                                            </p:attrNameLst>
                                          </p:cBhvr>
                                          <p:to>
                                            <p:strVal val="visible"/>
                                          </p:to>
                                        </p:set>
                                        <p:animEffect transition="in" filter="fade">
                                          <p:cBhvr>
                                            <p:cTn id="84"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p:bldP spid="36" grpId="0"/>
          <p:bldP spid="37" grpId="0"/>
          <p:bldP spid="41" grpId="0"/>
          <p:bldP spid="42" grpId="0"/>
          <p:bldP spid="43" grpId="0"/>
          <p:bldP spid="48" grpId="0" animBg="1"/>
          <p:bldP spid="75" grpId="0"/>
          <p:bldP spid="9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p:tgtEl>
                                              <p:spTgt spid="33"/>
                                            </p:tgtEl>
                                            <p:attrNameLst>
                                              <p:attrName>ppt_x</p:attrName>
                                            </p:attrNameLst>
                                          </p:cBhvr>
                                          <p:tavLst>
                                            <p:tav tm="0">
                                              <p:val>
                                                <p:strVal val="#ppt_x-#ppt_w*1.125000"/>
                                              </p:val>
                                            </p:tav>
                                            <p:tav tm="100000">
                                              <p:val>
                                                <p:strVal val="#ppt_x"/>
                                              </p:val>
                                            </p:tav>
                                          </p:tavLst>
                                        </p:anim>
                                        <p:animEffect transition="in" filter="wipe(right)">
                                          <p:cBhvr>
                                            <p:cTn id="8" dur="500"/>
                                            <p:tgtEl>
                                              <p:spTgt spid="33"/>
                                            </p:tgtEl>
                                          </p:cBhvr>
                                        </p:animEffect>
                                      </p:childTnLst>
                                    </p:cTn>
                                  </p:par>
                                </p:childTnLst>
                              </p:cTn>
                            </p:par>
                            <p:par>
                              <p:cTn id="9" fill="hold">
                                <p:stCondLst>
                                  <p:cond delay="500"/>
                                </p:stCondLst>
                                <p:childTnLst>
                                  <p:par>
                                    <p:cTn id="10" presetID="2" presetClass="entr" presetSubtype="12" fill="hold" nodeType="afterEffect">
                                      <p:stCondLst>
                                        <p:cond delay="0"/>
                                      </p:stCondLst>
                                      <p:childTnLst>
                                        <p:set>
                                          <p:cBhvr>
                                            <p:cTn id="11" dur="1" fill="hold">
                                              <p:stCondLst>
                                                <p:cond delay="0"/>
                                              </p:stCondLst>
                                            </p:cTn>
                                            <p:tgtEl>
                                              <p:spTgt spid="45"/>
                                            </p:tgtEl>
                                            <p:attrNameLst>
                                              <p:attrName>style.visibility</p:attrName>
                                            </p:attrNameLst>
                                          </p:cBhvr>
                                          <p:to>
                                            <p:strVal val="visible"/>
                                          </p:to>
                                        </p:set>
                                        <p:anim calcmode="lin" valueType="num">
                                          <p:cBhvr additive="base">
                                            <p:cTn id="12" dur="500" fill="hold"/>
                                            <p:tgtEl>
                                              <p:spTgt spid="45"/>
                                            </p:tgtEl>
                                            <p:attrNameLst>
                                              <p:attrName>ppt_x</p:attrName>
                                            </p:attrNameLst>
                                          </p:cBhvr>
                                          <p:tavLst>
                                            <p:tav tm="0">
                                              <p:val>
                                                <p:strVal val="0-#ppt_w/2"/>
                                              </p:val>
                                            </p:tav>
                                            <p:tav tm="100000">
                                              <p:val>
                                                <p:strVal val="#ppt_x"/>
                                              </p:val>
                                            </p:tav>
                                          </p:tavLst>
                                        </p:anim>
                                        <p:anim calcmode="lin" valueType="num">
                                          <p:cBhvr additive="base">
                                            <p:cTn id="13" dur="500" fill="hold"/>
                                            <p:tgtEl>
                                              <p:spTgt spid="45"/>
                                            </p:tgtEl>
                                            <p:attrNameLst>
                                              <p:attrName>ppt_y</p:attrName>
                                            </p:attrNameLst>
                                          </p:cBhvr>
                                          <p:tavLst>
                                            <p:tav tm="0">
                                              <p:val>
                                                <p:strVal val="1+#ppt_h/2"/>
                                              </p:val>
                                            </p:tav>
                                            <p:tav tm="100000">
                                              <p:val>
                                                <p:strVal val="#ppt_y"/>
                                              </p:val>
                                            </p:tav>
                                          </p:tavLst>
                                        </p:anim>
                                      </p:childTnLst>
                                    </p:cTn>
                                  </p:par>
                                  <p:par>
                                    <p:cTn id="14" presetID="2" presetClass="entr" presetSubtype="12" accel="90000" fill="hold" nodeType="withEffect">
                                      <p:stCondLst>
                                        <p:cond delay="300"/>
                                      </p:stCondLst>
                                      <p:childTnLst>
                                        <p:set>
                                          <p:cBhvr>
                                            <p:cTn id="15" dur="1" fill="hold">
                                              <p:stCondLst>
                                                <p:cond delay="0"/>
                                              </p:stCondLst>
                                            </p:cTn>
                                            <p:tgtEl>
                                              <p:spTgt spid="72"/>
                                            </p:tgtEl>
                                            <p:attrNameLst>
                                              <p:attrName>style.visibility</p:attrName>
                                            </p:attrNameLst>
                                          </p:cBhvr>
                                          <p:to>
                                            <p:strVal val="visible"/>
                                          </p:to>
                                        </p:set>
                                        <p:anim calcmode="lin" valueType="num">
                                          <p:cBhvr additive="base">
                                            <p:cTn id="16" dur="500" fill="hold"/>
                                            <p:tgtEl>
                                              <p:spTgt spid="72"/>
                                            </p:tgtEl>
                                            <p:attrNameLst>
                                              <p:attrName>ppt_x</p:attrName>
                                            </p:attrNameLst>
                                          </p:cBhvr>
                                          <p:tavLst>
                                            <p:tav tm="0">
                                              <p:val>
                                                <p:strVal val="0-#ppt_w/2"/>
                                              </p:val>
                                            </p:tav>
                                            <p:tav tm="100000">
                                              <p:val>
                                                <p:strVal val="#ppt_x"/>
                                              </p:val>
                                            </p:tav>
                                          </p:tavLst>
                                        </p:anim>
                                        <p:anim calcmode="lin" valueType="num">
                                          <p:cBhvr additive="base">
                                            <p:cTn id="17" dur="500" fill="hold"/>
                                            <p:tgtEl>
                                              <p:spTgt spid="72"/>
                                            </p:tgtEl>
                                            <p:attrNameLst>
                                              <p:attrName>ppt_y</p:attrName>
                                            </p:attrNameLst>
                                          </p:cBhvr>
                                          <p:tavLst>
                                            <p:tav tm="0">
                                              <p:val>
                                                <p:strVal val="1+#ppt_h/2"/>
                                              </p:val>
                                            </p:tav>
                                            <p:tav tm="100000">
                                              <p:val>
                                                <p:strVal val="#ppt_y"/>
                                              </p:val>
                                            </p:tav>
                                          </p:tavLst>
                                        </p:anim>
                                      </p:childTnLst>
                                    </p:cTn>
                                  </p:par>
                                  <p:par>
                                    <p:cTn id="18" presetID="2" presetClass="entr" presetSubtype="12" accel="90000" fill="hold" nodeType="withEffect">
                                      <p:stCondLst>
                                        <p:cond delay="600"/>
                                      </p:stCondLst>
                                      <p:childTnLst>
                                        <p:set>
                                          <p:cBhvr>
                                            <p:cTn id="19" dur="1" fill="hold">
                                              <p:stCondLst>
                                                <p:cond delay="0"/>
                                              </p:stCondLst>
                                            </p:cTn>
                                            <p:tgtEl>
                                              <p:spTgt spid="66"/>
                                            </p:tgtEl>
                                            <p:attrNameLst>
                                              <p:attrName>style.visibility</p:attrName>
                                            </p:attrNameLst>
                                          </p:cBhvr>
                                          <p:to>
                                            <p:strVal val="visible"/>
                                          </p:to>
                                        </p:set>
                                        <p:anim calcmode="lin" valueType="num">
                                          <p:cBhvr additive="base">
                                            <p:cTn id="20" dur="500" fill="hold"/>
                                            <p:tgtEl>
                                              <p:spTgt spid="66"/>
                                            </p:tgtEl>
                                            <p:attrNameLst>
                                              <p:attrName>ppt_x</p:attrName>
                                            </p:attrNameLst>
                                          </p:cBhvr>
                                          <p:tavLst>
                                            <p:tav tm="0">
                                              <p:val>
                                                <p:strVal val="0-#ppt_w/2"/>
                                              </p:val>
                                            </p:tav>
                                            <p:tav tm="100000">
                                              <p:val>
                                                <p:strVal val="#ppt_x"/>
                                              </p:val>
                                            </p:tav>
                                          </p:tavLst>
                                        </p:anim>
                                        <p:anim calcmode="lin" valueType="num">
                                          <p:cBhvr additive="base">
                                            <p:cTn id="21" dur="500" fill="hold"/>
                                            <p:tgtEl>
                                              <p:spTgt spid="66"/>
                                            </p:tgtEl>
                                            <p:attrNameLst>
                                              <p:attrName>ppt_y</p:attrName>
                                            </p:attrNameLst>
                                          </p:cBhvr>
                                          <p:tavLst>
                                            <p:tav tm="0">
                                              <p:val>
                                                <p:strVal val="1+#ppt_h/2"/>
                                              </p:val>
                                            </p:tav>
                                            <p:tav tm="100000">
                                              <p:val>
                                                <p:strVal val="#ppt_y"/>
                                              </p:val>
                                            </p:tav>
                                          </p:tavLst>
                                        </p:anim>
                                      </p:childTnLst>
                                    </p:cTn>
                                  </p:par>
                                  <p:par>
                                    <p:cTn id="22" presetID="2" presetClass="entr" presetSubtype="12" accel="90000" fill="hold" nodeType="withEffect">
                                      <p:stCondLst>
                                        <p:cond delay="900"/>
                                      </p:stCondLst>
                                      <p:childTnLst>
                                        <p:set>
                                          <p:cBhvr>
                                            <p:cTn id="23" dur="1" fill="hold">
                                              <p:stCondLst>
                                                <p:cond delay="0"/>
                                              </p:stCondLst>
                                            </p:cTn>
                                            <p:tgtEl>
                                              <p:spTgt spid="69"/>
                                            </p:tgtEl>
                                            <p:attrNameLst>
                                              <p:attrName>style.visibility</p:attrName>
                                            </p:attrNameLst>
                                          </p:cBhvr>
                                          <p:to>
                                            <p:strVal val="visible"/>
                                          </p:to>
                                        </p:set>
                                        <p:anim calcmode="lin" valueType="num">
                                          <p:cBhvr additive="base">
                                            <p:cTn id="24" dur="500" fill="hold"/>
                                            <p:tgtEl>
                                              <p:spTgt spid="69"/>
                                            </p:tgtEl>
                                            <p:attrNameLst>
                                              <p:attrName>ppt_x</p:attrName>
                                            </p:attrNameLst>
                                          </p:cBhvr>
                                          <p:tavLst>
                                            <p:tav tm="0">
                                              <p:val>
                                                <p:strVal val="0-#ppt_w/2"/>
                                              </p:val>
                                            </p:tav>
                                            <p:tav tm="100000">
                                              <p:val>
                                                <p:strVal val="#ppt_x"/>
                                              </p:val>
                                            </p:tav>
                                          </p:tavLst>
                                        </p:anim>
                                        <p:anim calcmode="lin" valueType="num">
                                          <p:cBhvr additive="base">
                                            <p:cTn id="25" dur="500" fill="hold"/>
                                            <p:tgtEl>
                                              <p:spTgt spid="69"/>
                                            </p:tgtEl>
                                            <p:attrNameLst>
                                              <p:attrName>ppt_y</p:attrName>
                                            </p:attrNameLst>
                                          </p:cBhvr>
                                          <p:tavLst>
                                            <p:tav tm="0">
                                              <p:val>
                                                <p:strVal val="1+#ppt_h/2"/>
                                              </p:val>
                                            </p:tav>
                                            <p:tav tm="100000">
                                              <p:val>
                                                <p:strVal val="#ppt_y"/>
                                              </p:val>
                                            </p:tav>
                                          </p:tavLst>
                                        </p:anim>
                                      </p:childTnLst>
                                    </p:cTn>
                                  </p:par>
                                  <p:par>
                                    <p:cTn id="26" presetID="2" presetClass="entr" presetSubtype="3" accel="90000" fill="hold" nodeType="withEffect">
                                      <p:stCondLst>
                                        <p:cond delay="0"/>
                                      </p:stCondLst>
                                      <p:childTnLst>
                                        <p:set>
                                          <p:cBhvr>
                                            <p:cTn id="27" dur="1" fill="hold">
                                              <p:stCondLst>
                                                <p:cond delay="0"/>
                                              </p:stCondLst>
                                            </p:cTn>
                                            <p:tgtEl>
                                              <p:spTgt spid="84"/>
                                            </p:tgtEl>
                                            <p:attrNameLst>
                                              <p:attrName>style.visibility</p:attrName>
                                            </p:attrNameLst>
                                          </p:cBhvr>
                                          <p:to>
                                            <p:strVal val="visible"/>
                                          </p:to>
                                        </p:set>
                                        <p:anim calcmode="lin" valueType="num">
                                          <p:cBhvr additive="base">
                                            <p:cTn id="28" dur="500" fill="hold"/>
                                            <p:tgtEl>
                                              <p:spTgt spid="84"/>
                                            </p:tgtEl>
                                            <p:attrNameLst>
                                              <p:attrName>ppt_x</p:attrName>
                                            </p:attrNameLst>
                                          </p:cBhvr>
                                          <p:tavLst>
                                            <p:tav tm="0">
                                              <p:val>
                                                <p:strVal val="1+#ppt_w/2"/>
                                              </p:val>
                                            </p:tav>
                                            <p:tav tm="100000">
                                              <p:val>
                                                <p:strVal val="#ppt_x"/>
                                              </p:val>
                                            </p:tav>
                                          </p:tavLst>
                                        </p:anim>
                                        <p:anim calcmode="lin" valueType="num">
                                          <p:cBhvr additive="base">
                                            <p:cTn id="29" dur="500" fill="hold"/>
                                            <p:tgtEl>
                                              <p:spTgt spid="84"/>
                                            </p:tgtEl>
                                            <p:attrNameLst>
                                              <p:attrName>ppt_y</p:attrName>
                                            </p:attrNameLst>
                                          </p:cBhvr>
                                          <p:tavLst>
                                            <p:tav tm="0">
                                              <p:val>
                                                <p:strVal val="0-#ppt_h/2"/>
                                              </p:val>
                                            </p:tav>
                                            <p:tav tm="100000">
                                              <p:val>
                                                <p:strVal val="#ppt_y"/>
                                              </p:val>
                                            </p:tav>
                                          </p:tavLst>
                                        </p:anim>
                                      </p:childTnLst>
                                    </p:cTn>
                                  </p:par>
                                  <p:par>
                                    <p:cTn id="30" presetID="2" presetClass="entr" presetSubtype="3" accel="90000" fill="hold" nodeType="withEffect">
                                      <p:stCondLst>
                                        <p:cond delay="300"/>
                                      </p:stCondLst>
                                      <p:childTnLst>
                                        <p:set>
                                          <p:cBhvr>
                                            <p:cTn id="31" dur="1" fill="hold">
                                              <p:stCondLst>
                                                <p:cond delay="0"/>
                                              </p:stCondLst>
                                            </p:cTn>
                                            <p:tgtEl>
                                              <p:spTgt spid="76"/>
                                            </p:tgtEl>
                                            <p:attrNameLst>
                                              <p:attrName>style.visibility</p:attrName>
                                            </p:attrNameLst>
                                          </p:cBhvr>
                                          <p:to>
                                            <p:strVal val="visible"/>
                                          </p:to>
                                        </p:set>
                                        <p:anim calcmode="lin" valueType="num">
                                          <p:cBhvr additive="base">
                                            <p:cTn id="32" dur="500" fill="hold"/>
                                            <p:tgtEl>
                                              <p:spTgt spid="76"/>
                                            </p:tgtEl>
                                            <p:attrNameLst>
                                              <p:attrName>ppt_x</p:attrName>
                                            </p:attrNameLst>
                                          </p:cBhvr>
                                          <p:tavLst>
                                            <p:tav tm="0">
                                              <p:val>
                                                <p:strVal val="1+#ppt_w/2"/>
                                              </p:val>
                                            </p:tav>
                                            <p:tav tm="100000">
                                              <p:val>
                                                <p:strVal val="#ppt_x"/>
                                              </p:val>
                                            </p:tav>
                                          </p:tavLst>
                                        </p:anim>
                                        <p:anim calcmode="lin" valueType="num">
                                          <p:cBhvr additive="base">
                                            <p:cTn id="33" dur="500" fill="hold"/>
                                            <p:tgtEl>
                                              <p:spTgt spid="76"/>
                                            </p:tgtEl>
                                            <p:attrNameLst>
                                              <p:attrName>ppt_y</p:attrName>
                                            </p:attrNameLst>
                                          </p:cBhvr>
                                          <p:tavLst>
                                            <p:tav tm="0">
                                              <p:val>
                                                <p:strVal val="0-#ppt_h/2"/>
                                              </p:val>
                                            </p:tav>
                                            <p:tav tm="100000">
                                              <p:val>
                                                <p:strVal val="#ppt_y"/>
                                              </p:val>
                                            </p:tav>
                                          </p:tavLst>
                                        </p:anim>
                                      </p:childTnLst>
                                    </p:cTn>
                                  </p:par>
                                  <p:par>
                                    <p:cTn id="34" presetID="2" presetClass="entr" presetSubtype="3" accel="90000" fill="hold" nodeType="withEffect">
                                      <p:stCondLst>
                                        <p:cond delay="600"/>
                                      </p:stCondLst>
                                      <p:childTnLst>
                                        <p:set>
                                          <p:cBhvr>
                                            <p:cTn id="35" dur="1" fill="hold">
                                              <p:stCondLst>
                                                <p:cond delay="0"/>
                                              </p:stCondLst>
                                            </p:cTn>
                                            <p:tgtEl>
                                              <p:spTgt spid="79"/>
                                            </p:tgtEl>
                                            <p:attrNameLst>
                                              <p:attrName>style.visibility</p:attrName>
                                            </p:attrNameLst>
                                          </p:cBhvr>
                                          <p:to>
                                            <p:strVal val="visible"/>
                                          </p:to>
                                        </p:set>
                                        <p:anim calcmode="lin" valueType="num">
                                          <p:cBhvr additive="base">
                                            <p:cTn id="36" dur="500" fill="hold"/>
                                            <p:tgtEl>
                                              <p:spTgt spid="79"/>
                                            </p:tgtEl>
                                            <p:attrNameLst>
                                              <p:attrName>ppt_x</p:attrName>
                                            </p:attrNameLst>
                                          </p:cBhvr>
                                          <p:tavLst>
                                            <p:tav tm="0">
                                              <p:val>
                                                <p:strVal val="1+#ppt_w/2"/>
                                              </p:val>
                                            </p:tav>
                                            <p:tav tm="100000">
                                              <p:val>
                                                <p:strVal val="#ppt_x"/>
                                              </p:val>
                                            </p:tav>
                                          </p:tavLst>
                                        </p:anim>
                                        <p:anim calcmode="lin" valueType="num">
                                          <p:cBhvr additive="base">
                                            <p:cTn id="37" dur="500" fill="hold"/>
                                            <p:tgtEl>
                                              <p:spTgt spid="79"/>
                                            </p:tgtEl>
                                            <p:attrNameLst>
                                              <p:attrName>ppt_y</p:attrName>
                                            </p:attrNameLst>
                                          </p:cBhvr>
                                          <p:tavLst>
                                            <p:tav tm="0">
                                              <p:val>
                                                <p:strVal val="0-#ppt_h/2"/>
                                              </p:val>
                                            </p:tav>
                                            <p:tav tm="100000">
                                              <p:val>
                                                <p:strVal val="#ppt_y"/>
                                              </p:val>
                                            </p:tav>
                                          </p:tavLst>
                                        </p:anim>
                                      </p:childTnLst>
                                    </p:cTn>
                                  </p:par>
                                  <p:par>
                                    <p:cTn id="38" presetID="2" presetClass="entr" presetSubtype="3" accel="90000" fill="hold" nodeType="withEffect">
                                      <p:stCondLst>
                                        <p:cond delay="900"/>
                                      </p:stCondLst>
                                      <p:childTnLst>
                                        <p:set>
                                          <p:cBhvr>
                                            <p:cTn id="39" dur="1" fill="hold">
                                              <p:stCondLst>
                                                <p:cond delay="0"/>
                                              </p:stCondLst>
                                            </p:cTn>
                                            <p:tgtEl>
                                              <p:spTgt spid="87"/>
                                            </p:tgtEl>
                                            <p:attrNameLst>
                                              <p:attrName>style.visibility</p:attrName>
                                            </p:attrNameLst>
                                          </p:cBhvr>
                                          <p:to>
                                            <p:strVal val="visible"/>
                                          </p:to>
                                        </p:set>
                                        <p:anim calcmode="lin" valueType="num">
                                          <p:cBhvr additive="base">
                                            <p:cTn id="40" dur="500" fill="hold"/>
                                            <p:tgtEl>
                                              <p:spTgt spid="87"/>
                                            </p:tgtEl>
                                            <p:attrNameLst>
                                              <p:attrName>ppt_x</p:attrName>
                                            </p:attrNameLst>
                                          </p:cBhvr>
                                          <p:tavLst>
                                            <p:tav tm="0">
                                              <p:val>
                                                <p:strVal val="1+#ppt_w/2"/>
                                              </p:val>
                                            </p:tav>
                                            <p:tav tm="100000">
                                              <p:val>
                                                <p:strVal val="#ppt_x"/>
                                              </p:val>
                                            </p:tav>
                                          </p:tavLst>
                                        </p:anim>
                                        <p:anim calcmode="lin" valueType="num">
                                          <p:cBhvr additive="base">
                                            <p:cTn id="41" dur="500" fill="hold"/>
                                            <p:tgtEl>
                                              <p:spTgt spid="87"/>
                                            </p:tgtEl>
                                            <p:attrNameLst>
                                              <p:attrName>ppt_y</p:attrName>
                                            </p:attrNameLst>
                                          </p:cBhvr>
                                          <p:tavLst>
                                            <p:tav tm="0">
                                              <p:val>
                                                <p:strVal val="0-#ppt_h/2"/>
                                              </p:val>
                                            </p:tav>
                                            <p:tav tm="100000">
                                              <p:val>
                                                <p:strVal val="#ppt_y"/>
                                              </p:val>
                                            </p:tav>
                                          </p:tavLst>
                                        </p:anim>
                                      </p:childTnLst>
                                    </p:cTn>
                                  </p:par>
                                </p:childTnLst>
                              </p:cTn>
                            </p:par>
                            <p:par>
                              <p:cTn id="42" fill="hold">
                                <p:stCondLst>
                                  <p:cond delay="1900"/>
                                </p:stCondLst>
                                <p:childTnLst>
                                  <p:par>
                                    <p:cTn id="43" presetID="23" presetClass="entr" presetSubtype="16" fill="hold" nodeType="afterEffect">
                                      <p:stCondLst>
                                        <p:cond delay="0"/>
                                      </p:stCondLst>
                                      <p:childTnLst>
                                        <p:set>
                                          <p:cBhvr>
                                            <p:cTn id="44" dur="1" fill="hold">
                                              <p:stCondLst>
                                                <p:cond delay="0"/>
                                              </p:stCondLst>
                                            </p:cTn>
                                            <p:tgtEl>
                                              <p:spTgt spid="49"/>
                                            </p:tgtEl>
                                            <p:attrNameLst>
                                              <p:attrName>style.visibility</p:attrName>
                                            </p:attrNameLst>
                                          </p:cBhvr>
                                          <p:to>
                                            <p:strVal val="visible"/>
                                          </p:to>
                                        </p:set>
                                        <p:anim calcmode="lin" valueType="num">
                                          <p:cBhvr>
                                            <p:cTn id="45" dur="500" fill="hold"/>
                                            <p:tgtEl>
                                              <p:spTgt spid="49"/>
                                            </p:tgtEl>
                                            <p:attrNameLst>
                                              <p:attrName>ppt_w</p:attrName>
                                            </p:attrNameLst>
                                          </p:cBhvr>
                                          <p:tavLst>
                                            <p:tav tm="0">
                                              <p:val>
                                                <p:fltVal val="0"/>
                                              </p:val>
                                            </p:tav>
                                            <p:tav tm="100000">
                                              <p:val>
                                                <p:strVal val="#ppt_w"/>
                                              </p:val>
                                            </p:tav>
                                          </p:tavLst>
                                        </p:anim>
                                        <p:anim calcmode="lin" valueType="num">
                                          <p:cBhvr>
                                            <p:cTn id="46" dur="500" fill="hold"/>
                                            <p:tgtEl>
                                              <p:spTgt spid="49"/>
                                            </p:tgtEl>
                                            <p:attrNameLst>
                                              <p:attrName>ppt_h</p:attrName>
                                            </p:attrNameLst>
                                          </p:cBhvr>
                                          <p:tavLst>
                                            <p:tav tm="0">
                                              <p:val>
                                                <p:fltVal val="0"/>
                                              </p:val>
                                            </p:tav>
                                            <p:tav tm="100000">
                                              <p:val>
                                                <p:strVal val="#ppt_h"/>
                                              </p:val>
                                            </p:tav>
                                          </p:tavLst>
                                        </p:anim>
                                      </p:childTnLst>
                                    </p:cTn>
                                  </p:par>
                                  <p:par>
                                    <p:cTn id="47" presetID="10" presetClass="entr" presetSubtype="0" fill="hold" grpId="0" nodeType="withEffect">
                                      <p:stCondLst>
                                        <p:cond delay="200"/>
                                      </p:stCondLst>
                                      <p:childTnLst>
                                        <p:set>
                                          <p:cBhvr>
                                            <p:cTn id="48" dur="1" fill="hold">
                                              <p:stCondLst>
                                                <p:cond delay="0"/>
                                              </p:stCondLst>
                                            </p:cTn>
                                            <p:tgtEl>
                                              <p:spTgt spid="48"/>
                                            </p:tgtEl>
                                            <p:attrNameLst>
                                              <p:attrName>style.visibility</p:attrName>
                                            </p:attrNameLst>
                                          </p:cBhvr>
                                          <p:to>
                                            <p:strVal val="visible"/>
                                          </p:to>
                                        </p:set>
                                        <p:animEffect transition="in" filter="fade">
                                          <p:cBhvr>
                                            <p:cTn id="49" dur="900"/>
                                            <p:tgtEl>
                                              <p:spTgt spid="48"/>
                                            </p:tgtEl>
                                          </p:cBhvr>
                                        </p:animEffect>
                                      </p:childTnLst>
                                    </p:cTn>
                                  </p:par>
                                </p:childTnLst>
                              </p:cTn>
                            </p:par>
                            <p:par>
                              <p:cTn id="50" fill="hold">
                                <p:stCondLst>
                                  <p:cond delay="3000"/>
                                </p:stCondLst>
                                <p:childTnLst>
                                  <p:par>
                                    <p:cTn id="51" presetID="47" presetClass="entr" presetSubtype="0" fill="hold" grpId="0" nodeType="afterEffect">
                                      <p:stCondLst>
                                        <p:cond delay="0"/>
                                      </p:stCondLst>
                                      <p:childTnLst>
                                        <p:set>
                                          <p:cBhvr>
                                            <p:cTn id="52" dur="1" fill="hold">
                                              <p:stCondLst>
                                                <p:cond delay="0"/>
                                              </p:stCondLst>
                                            </p:cTn>
                                            <p:tgtEl>
                                              <p:spTgt spid="75"/>
                                            </p:tgtEl>
                                            <p:attrNameLst>
                                              <p:attrName>style.visibility</p:attrName>
                                            </p:attrNameLst>
                                          </p:cBhvr>
                                          <p:to>
                                            <p:strVal val="visible"/>
                                          </p:to>
                                        </p:set>
                                        <p:animEffect transition="in" filter="fade">
                                          <p:cBhvr>
                                            <p:cTn id="53" dur="500"/>
                                            <p:tgtEl>
                                              <p:spTgt spid="75"/>
                                            </p:tgtEl>
                                          </p:cBhvr>
                                        </p:animEffect>
                                        <p:anim calcmode="lin" valueType="num">
                                          <p:cBhvr>
                                            <p:cTn id="54" dur="500" fill="hold"/>
                                            <p:tgtEl>
                                              <p:spTgt spid="75"/>
                                            </p:tgtEl>
                                            <p:attrNameLst>
                                              <p:attrName>ppt_x</p:attrName>
                                            </p:attrNameLst>
                                          </p:cBhvr>
                                          <p:tavLst>
                                            <p:tav tm="0">
                                              <p:val>
                                                <p:strVal val="#ppt_x"/>
                                              </p:val>
                                            </p:tav>
                                            <p:tav tm="100000">
                                              <p:val>
                                                <p:strVal val="#ppt_x"/>
                                              </p:val>
                                            </p:tav>
                                          </p:tavLst>
                                        </p:anim>
                                        <p:anim calcmode="lin" valueType="num">
                                          <p:cBhvr>
                                            <p:cTn id="55" dur="500" fill="hold"/>
                                            <p:tgtEl>
                                              <p:spTgt spid="75"/>
                                            </p:tgtEl>
                                            <p:attrNameLst>
                                              <p:attrName>ppt_y</p:attrName>
                                            </p:attrNameLst>
                                          </p:cBhvr>
                                          <p:tavLst>
                                            <p:tav tm="0">
                                              <p:val>
                                                <p:strVal val="#ppt_y-.1"/>
                                              </p:val>
                                            </p:tav>
                                            <p:tav tm="100000">
                                              <p:val>
                                                <p:strVal val="#ppt_y"/>
                                              </p:val>
                                            </p:tav>
                                          </p:tavLst>
                                        </p:anim>
                                      </p:childTnLst>
                                    </p:cTn>
                                  </p:par>
                                  <p:par>
                                    <p:cTn id="56" presetID="12" presetClass="entr" presetSubtype="8" fill="hold" grpId="0" nodeType="withEffect">
                                      <p:stCondLst>
                                        <p:cond delay="0"/>
                                      </p:stCondLst>
                                      <p:iterate type="lt">
                                        <p:tmPct val="1000"/>
                                      </p:iterate>
                                      <p:childTnLst>
                                        <p:set>
                                          <p:cBhvr>
                                            <p:cTn id="57" dur="1" fill="hold">
                                              <p:stCondLst>
                                                <p:cond delay="0"/>
                                              </p:stCondLst>
                                            </p:cTn>
                                            <p:tgtEl>
                                              <p:spTgt spid="34"/>
                                            </p:tgtEl>
                                            <p:attrNameLst>
                                              <p:attrName>style.visibility</p:attrName>
                                            </p:attrNameLst>
                                          </p:cBhvr>
                                          <p:to>
                                            <p:strVal val="visible"/>
                                          </p:to>
                                        </p:set>
                                        <p:anim calcmode="lin" valueType="num">
                                          <p:cBhvr additive="base">
                                            <p:cTn id="58" dur="500"/>
                                            <p:tgtEl>
                                              <p:spTgt spid="34"/>
                                            </p:tgtEl>
                                            <p:attrNameLst>
                                              <p:attrName>ppt_x</p:attrName>
                                            </p:attrNameLst>
                                          </p:cBhvr>
                                          <p:tavLst>
                                            <p:tav tm="0">
                                              <p:val>
                                                <p:strVal val="#ppt_x-#ppt_w*1.125000"/>
                                              </p:val>
                                            </p:tav>
                                            <p:tav tm="100000">
                                              <p:val>
                                                <p:strVal val="#ppt_x"/>
                                              </p:val>
                                            </p:tav>
                                          </p:tavLst>
                                        </p:anim>
                                        <p:animEffect transition="in" filter="wipe(right)">
                                          <p:cBhvr>
                                            <p:cTn id="59" dur="500"/>
                                            <p:tgtEl>
                                              <p:spTgt spid="34"/>
                                            </p:tgtEl>
                                          </p:cBhvr>
                                        </p:animEffect>
                                      </p:childTnLst>
                                    </p:cTn>
                                  </p:par>
                                </p:childTnLst>
                              </p:cTn>
                            </p:par>
                            <p:par>
                              <p:cTn id="60" fill="hold">
                                <p:stCondLst>
                                  <p:cond delay="3535"/>
                                </p:stCondLst>
                                <p:childTnLst>
                                  <p:par>
                                    <p:cTn id="61" presetID="2" presetClass="entr" presetSubtype="4" fill="hold" grpId="0" nodeType="afterEffect">
                                      <p:stCondLst>
                                        <p:cond delay="0"/>
                                      </p:stCondLst>
                                      <p:childTnLst>
                                        <p:set>
                                          <p:cBhvr>
                                            <p:cTn id="62" dur="1" fill="hold">
                                              <p:stCondLst>
                                                <p:cond delay="0"/>
                                              </p:stCondLst>
                                            </p:cTn>
                                            <p:tgtEl>
                                              <p:spTgt spid="36"/>
                                            </p:tgtEl>
                                            <p:attrNameLst>
                                              <p:attrName>style.visibility</p:attrName>
                                            </p:attrNameLst>
                                          </p:cBhvr>
                                          <p:to>
                                            <p:strVal val="visible"/>
                                          </p:to>
                                        </p:set>
                                        <p:anim calcmode="lin" valueType="num">
                                          <p:cBhvr additive="base">
                                            <p:cTn id="63" dur="500" fill="hold"/>
                                            <p:tgtEl>
                                              <p:spTgt spid="36"/>
                                            </p:tgtEl>
                                            <p:attrNameLst>
                                              <p:attrName>ppt_x</p:attrName>
                                            </p:attrNameLst>
                                          </p:cBhvr>
                                          <p:tavLst>
                                            <p:tav tm="0">
                                              <p:val>
                                                <p:strVal val="#ppt_x"/>
                                              </p:val>
                                            </p:tav>
                                            <p:tav tm="100000">
                                              <p:val>
                                                <p:strVal val="#ppt_x"/>
                                              </p:val>
                                            </p:tav>
                                          </p:tavLst>
                                        </p:anim>
                                        <p:anim calcmode="lin" valueType="num">
                                          <p:cBhvr additive="base">
                                            <p:cTn id="64" dur="500" fill="hold"/>
                                            <p:tgtEl>
                                              <p:spTgt spid="36"/>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200"/>
                                      </p:stCondLst>
                                      <p:childTnLst>
                                        <p:set>
                                          <p:cBhvr>
                                            <p:cTn id="66" dur="1" fill="hold">
                                              <p:stCondLst>
                                                <p:cond delay="0"/>
                                              </p:stCondLst>
                                            </p:cTn>
                                            <p:tgtEl>
                                              <p:spTgt spid="37"/>
                                            </p:tgtEl>
                                            <p:attrNameLst>
                                              <p:attrName>style.visibility</p:attrName>
                                            </p:attrNameLst>
                                          </p:cBhvr>
                                          <p:to>
                                            <p:strVal val="visible"/>
                                          </p:to>
                                        </p:set>
                                        <p:anim calcmode="lin" valueType="num">
                                          <p:cBhvr additive="base">
                                            <p:cTn id="67" dur="500" fill="hold"/>
                                            <p:tgtEl>
                                              <p:spTgt spid="37"/>
                                            </p:tgtEl>
                                            <p:attrNameLst>
                                              <p:attrName>ppt_x</p:attrName>
                                            </p:attrNameLst>
                                          </p:cBhvr>
                                          <p:tavLst>
                                            <p:tav tm="0">
                                              <p:val>
                                                <p:strVal val="#ppt_x"/>
                                              </p:val>
                                            </p:tav>
                                            <p:tav tm="100000">
                                              <p:val>
                                                <p:strVal val="#ppt_x"/>
                                              </p:val>
                                            </p:tav>
                                          </p:tavLst>
                                        </p:anim>
                                        <p:anim calcmode="lin" valueType="num">
                                          <p:cBhvr additive="base">
                                            <p:cTn id="68" dur="500" fill="hold"/>
                                            <p:tgtEl>
                                              <p:spTgt spid="37"/>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400"/>
                                      </p:stCondLst>
                                      <p:childTnLst>
                                        <p:set>
                                          <p:cBhvr>
                                            <p:cTn id="70" dur="1" fill="hold">
                                              <p:stCondLst>
                                                <p:cond delay="0"/>
                                              </p:stCondLst>
                                            </p:cTn>
                                            <p:tgtEl>
                                              <p:spTgt spid="41"/>
                                            </p:tgtEl>
                                            <p:attrNameLst>
                                              <p:attrName>style.visibility</p:attrName>
                                            </p:attrNameLst>
                                          </p:cBhvr>
                                          <p:to>
                                            <p:strVal val="visible"/>
                                          </p:to>
                                        </p:set>
                                        <p:anim calcmode="lin" valueType="num">
                                          <p:cBhvr additive="base">
                                            <p:cTn id="71" dur="500" fill="hold"/>
                                            <p:tgtEl>
                                              <p:spTgt spid="41"/>
                                            </p:tgtEl>
                                            <p:attrNameLst>
                                              <p:attrName>ppt_x</p:attrName>
                                            </p:attrNameLst>
                                          </p:cBhvr>
                                          <p:tavLst>
                                            <p:tav tm="0">
                                              <p:val>
                                                <p:strVal val="#ppt_x"/>
                                              </p:val>
                                            </p:tav>
                                            <p:tav tm="100000">
                                              <p:val>
                                                <p:strVal val="#ppt_x"/>
                                              </p:val>
                                            </p:tav>
                                          </p:tavLst>
                                        </p:anim>
                                        <p:anim calcmode="lin" valueType="num">
                                          <p:cBhvr additive="base">
                                            <p:cTn id="72" dur="500" fill="hold"/>
                                            <p:tgtEl>
                                              <p:spTgt spid="41"/>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600"/>
                                      </p:stCondLst>
                                      <p:childTnLst>
                                        <p:set>
                                          <p:cBhvr>
                                            <p:cTn id="74" dur="1" fill="hold">
                                              <p:stCondLst>
                                                <p:cond delay="0"/>
                                              </p:stCondLst>
                                            </p:cTn>
                                            <p:tgtEl>
                                              <p:spTgt spid="42"/>
                                            </p:tgtEl>
                                            <p:attrNameLst>
                                              <p:attrName>style.visibility</p:attrName>
                                            </p:attrNameLst>
                                          </p:cBhvr>
                                          <p:to>
                                            <p:strVal val="visible"/>
                                          </p:to>
                                        </p:set>
                                        <p:anim calcmode="lin" valueType="num">
                                          <p:cBhvr additive="base">
                                            <p:cTn id="75" dur="500" fill="hold"/>
                                            <p:tgtEl>
                                              <p:spTgt spid="42"/>
                                            </p:tgtEl>
                                            <p:attrNameLst>
                                              <p:attrName>ppt_x</p:attrName>
                                            </p:attrNameLst>
                                          </p:cBhvr>
                                          <p:tavLst>
                                            <p:tav tm="0">
                                              <p:val>
                                                <p:strVal val="#ppt_x"/>
                                              </p:val>
                                            </p:tav>
                                            <p:tav tm="100000">
                                              <p:val>
                                                <p:strVal val="#ppt_x"/>
                                              </p:val>
                                            </p:tav>
                                          </p:tavLst>
                                        </p:anim>
                                        <p:anim calcmode="lin" valueType="num">
                                          <p:cBhvr additive="base">
                                            <p:cTn id="76" dur="500" fill="hold"/>
                                            <p:tgtEl>
                                              <p:spTgt spid="42"/>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800"/>
                                      </p:stCondLst>
                                      <p:childTnLst>
                                        <p:set>
                                          <p:cBhvr>
                                            <p:cTn id="78" dur="1" fill="hold">
                                              <p:stCondLst>
                                                <p:cond delay="0"/>
                                              </p:stCondLst>
                                            </p:cTn>
                                            <p:tgtEl>
                                              <p:spTgt spid="43"/>
                                            </p:tgtEl>
                                            <p:attrNameLst>
                                              <p:attrName>style.visibility</p:attrName>
                                            </p:attrNameLst>
                                          </p:cBhvr>
                                          <p:to>
                                            <p:strVal val="visible"/>
                                          </p:to>
                                        </p:set>
                                        <p:anim calcmode="lin" valueType="num">
                                          <p:cBhvr additive="base">
                                            <p:cTn id="79" dur="500" fill="hold"/>
                                            <p:tgtEl>
                                              <p:spTgt spid="43"/>
                                            </p:tgtEl>
                                            <p:attrNameLst>
                                              <p:attrName>ppt_x</p:attrName>
                                            </p:attrNameLst>
                                          </p:cBhvr>
                                          <p:tavLst>
                                            <p:tav tm="0">
                                              <p:val>
                                                <p:strVal val="#ppt_x"/>
                                              </p:val>
                                            </p:tav>
                                            <p:tav tm="100000">
                                              <p:val>
                                                <p:strVal val="#ppt_x"/>
                                              </p:val>
                                            </p:tav>
                                          </p:tavLst>
                                        </p:anim>
                                        <p:anim calcmode="lin" valueType="num">
                                          <p:cBhvr additive="base">
                                            <p:cTn id="80" dur="500" fill="hold"/>
                                            <p:tgtEl>
                                              <p:spTgt spid="43"/>
                                            </p:tgtEl>
                                            <p:attrNameLst>
                                              <p:attrName>ppt_y</p:attrName>
                                            </p:attrNameLst>
                                          </p:cBhvr>
                                          <p:tavLst>
                                            <p:tav tm="0">
                                              <p:val>
                                                <p:strVal val="1+#ppt_h/2"/>
                                              </p:val>
                                            </p:tav>
                                            <p:tav tm="100000">
                                              <p:val>
                                                <p:strVal val="#ppt_y"/>
                                              </p:val>
                                            </p:tav>
                                          </p:tavLst>
                                        </p:anim>
                                      </p:childTnLst>
                                    </p:cTn>
                                  </p:par>
                                </p:childTnLst>
                              </p:cTn>
                            </p:par>
                            <p:par>
                              <p:cTn id="81" fill="hold">
                                <p:stCondLst>
                                  <p:cond delay="4835"/>
                                </p:stCondLst>
                                <p:childTnLst>
                                  <p:par>
                                    <p:cTn id="82" presetID="10" presetClass="entr" presetSubtype="0" fill="hold" grpId="0" nodeType="afterEffect">
                                      <p:stCondLst>
                                        <p:cond delay="0"/>
                                      </p:stCondLst>
                                      <p:childTnLst>
                                        <p:set>
                                          <p:cBhvr>
                                            <p:cTn id="83" dur="1" fill="hold">
                                              <p:stCondLst>
                                                <p:cond delay="0"/>
                                              </p:stCondLst>
                                            </p:cTn>
                                            <p:tgtEl>
                                              <p:spTgt spid="90"/>
                                            </p:tgtEl>
                                            <p:attrNameLst>
                                              <p:attrName>style.visibility</p:attrName>
                                            </p:attrNameLst>
                                          </p:cBhvr>
                                          <p:to>
                                            <p:strVal val="visible"/>
                                          </p:to>
                                        </p:set>
                                        <p:animEffect transition="in" filter="fade">
                                          <p:cBhvr>
                                            <p:cTn id="84"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p:bldP spid="36" grpId="0"/>
          <p:bldP spid="37" grpId="0"/>
          <p:bldP spid="41" grpId="0"/>
          <p:bldP spid="42" grpId="0"/>
          <p:bldP spid="43" grpId="0"/>
          <p:bldP spid="48" grpId="0" animBg="1"/>
          <p:bldP spid="75" grpId="0"/>
          <p:bldP spid="90"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l"/>
            <a:r>
              <a:rPr lang="zh-CN" altLang="en-US" dirty="0"/>
              <a:t>团队努力</a:t>
            </a:r>
          </a:p>
        </p:txBody>
      </p:sp>
      <p:grpSp>
        <p:nvGrpSpPr>
          <p:cNvPr id="130" name="组合 129"/>
          <p:cNvGrpSpPr/>
          <p:nvPr/>
        </p:nvGrpSpPr>
        <p:grpSpPr>
          <a:xfrm>
            <a:off x="2548744" y="6719568"/>
            <a:ext cx="9388564" cy="799098"/>
            <a:chOff x="1370440" y="3924536"/>
            <a:chExt cx="6096058" cy="504056"/>
          </a:xfrm>
          <a:solidFill>
            <a:schemeClr val="bg1">
              <a:alpha val="77000"/>
            </a:schemeClr>
          </a:solidFill>
        </p:grpSpPr>
        <p:sp>
          <p:nvSpPr>
            <p:cNvPr id="131" name="矩形 130"/>
            <p:cNvSpPr/>
            <p:nvPr/>
          </p:nvSpPr>
          <p:spPr>
            <a:xfrm>
              <a:off x="1370440" y="3924536"/>
              <a:ext cx="6096058" cy="504056"/>
            </a:xfrm>
            <a:prstGeom prst="rect">
              <a:avLst/>
            </a:prstGeom>
            <a:solidFill>
              <a:schemeClr val="bg1">
                <a:alpha val="90000"/>
              </a:schemeClr>
            </a:solidFill>
            <a:ln>
              <a:noFill/>
            </a:ln>
            <a:effectLst>
              <a:outerShdw blurRad="165100" dist="38100" dir="8100000" algn="tr"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132" name="TextBox 131"/>
            <p:cNvSpPr txBox="1"/>
            <p:nvPr/>
          </p:nvSpPr>
          <p:spPr>
            <a:xfrm>
              <a:off x="2521002" y="3939902"/>
              <a:ext cx="4042327" cy="430153"/>
            </a:xfrm>
            <a:prstGeom prst="rect">
              <a:avLst/>
            </a:prstGeom>
            <a:noFill/>
          </p:spPr>
          <p:txBody>
            <a:bodyPr wrap="square" rtlCol="0">
              <a:spAutoFit/>
            </a:bodyPr>
            <a:lstStyle/>
            <a:p>
              <a:pPr algn="ctr">
                <a:lnSpc>
                  <a:spcPct val="150000"/>
                </a:lnSpc>
              </a:pPr>
              <a:r>
                <a:rPr lang="zh-CN" altLang="en-US" sz="1235"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endParaRPr lang="en-US" altLang="zh-CN" sz="1235" dirty="0">
                <a:solidFill>
                  <a:schemeClr val="tx1">
                    <a:lumMod val="65000"/>
                    <a:lumOff val="35000"/>
                  </a:schemeClr>
                </a:solidFill>
                <a:latin typeface="微软雅黑" pitchFamily="34" charset="-122"/>
                <a:ea typeface="微软雅黑" pitchFamily="34" charset="-122"/>
              </a:endParaRPr>
            </a:p>
          </p:txBody>
        </p:sp>
      </p:grpSp>
      <p:sp>
        <p:nvSpPr>
          <p:cNvPr id="133" name="TextBox 132"/>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grpSp>
        <p:nvGrpSpPr>
          <p:cNvPr id="55" name="组合 54"/>
          <p:cNvGrpSpPr>
            <a:grpSpLocks noChangeAspect="1"/>
          </p:cNvGrpSpPr>
          <p:nvPr/>
        </p:nvGrpSpPr>
        <p:grpSpPr>
          <a:xfrm>
            <a:off x="6997518" y="4909224"/>
            <a:ext cx="4746397" cy="1571734"/>
            <a:chOff x="4355976" y="3299428"/>
            <a:chExt cx="3456305" cy="1144530"/>
          </a:xfrm>
        </p:grpSpPr>
        <p:grpSp>
          <p:nvGrpSpPr>
            <p:cNvPr id="56" name="Group 27"/>
            <p:cNvGrpSpPr>
              <a:grpSpLocks/>
            </p:cNvGrpSpPr>
            <p:nvPr/>
          </p:nvGrpSpPr>
          <p:grpSpPr bwMode="auto">
            <a:xfrm>
              <a:off x="6930203" y="3299428"/>
              <a:ext cx="882078" cy="1144530"/>
              <a:chOff x="3600" y="3001"/>
              <a:chExt cx="779" cy="1007"/>
            </a:xfrm>
            <a:solidFill>
              <a:schemeClr val="accent5"/>
            </a:solidFill>
          </p:grpSpPr>
          <p:sp>
            <p:nvSpPr>
              <p:cNvPr id="66" name="Freeform 7"/>
              <p:cNvSpPr>
                <a:spLocks/>
              </p:cNvSpPr>
              <p:nvPr/>
            </p:nvSpPr>
            <p:spPr bwMode="auto">
              <a:xfrm>
                <a:off x="3600" y="3072"/>
                <a:ext cx="779" cy="936"/>
              </a:xfrm>
              <a:custGeom>
                <a:avLst/>
                <a:gdLst/>
                <a:ahLst/>
                <a:cxnLst>
                  <a:cxn ang="0">
                    <a:pos x="3" y="159"/>
                  </a:cxn>
                  <a:cxn ang="0">
                    <a:pos x="90" y="130"/>
                  </a:cxn>
                  <a:cxn ang="0">
                    <a:pos x="360" y="128"/>
                  </a:cxn>
                  <a:cxn ang="0">
                    <a:pos x="451" y="116"/>
                  </a:cxn>
                  <a:cxn ang="0">
                    <a:pos x="602" y="40"/>
                  </a:cxn>
                  <a:cxn ang="0">
                    <a:pos x="693" y="26"/>
                  </a:cxn>
                  <a:cxn ang="0">
                    <a:pos x="648" y="98"/>
                  </a:cxn>
                  <a:cxn ang="0">
                    <a:pos x="586" y="139"/>
                  </a:cxn>
                  <a:cxn ang="0">
                    <a:pos x="483" y="221"/>
                  </a:cxn>
                  <a:cxn ang="0">
                    <a:pos x="465" y="306"/>
                  </a:cxn>
                  <a:cxn ang="0">
                    <a:pos x="571" y="786"/>
                  </a:cxn>
                  <a:cxn ang="0">
                    <a:pos x="541" y="843"/>
                  </a:cxn>
                  <a:cxn ang="0">
                    <a:pos x="483" y="816"/>
                  </a:cxn>
                  <a:cxn ang="0">
                    <a:pos x="389" y="557"/>
                  </a:cxn>
                  <a:cxn ang="0">
                    <a:pos x="366" y="518"/>
                  </a:cxn>
                  <a:cxn ang="0">
                    <a:pos x="355" y="518"/>
                  </a:cxn>
                  <a:cxn ang="0">
                    <a:pos x="334" y="557"/>
                  </a:cxn>
                  <a:cxn ang="0">
                    <a:pos x="239" y="816"/>
                  </a:cxn>
                  <a:cxn ang="0">
                    <a:pos x="182" y="843"/>
                  </a:cxn>
                  <a:cxn ang="0">
                    <a:pos x="152" y="786"/>
                  </a:cxn>
                  <a:cxn ang="0">
                    <a:pos x="257" y="306"/>
                  </a:cxn>
                  <a:cxn ang="0">
                    <a:pos x="241" y="235"/>
                  </a:cxn>
                  <a:cxn ang="0">
                    <a:pos x="165" y="211"/>
                  </a:cxn>
                  <a:cxn ang="0">
                    <a:pos x="75" y="203"/>
                  </a:cxn>
                  <a:cxn ang="0">
                    <a:pos x="3" y="159"/>
                  </a:cxn>
                </a:cxnLst>
                <a:rect l="0" t="0" r="r" b="b"/>
                <a:pathLst>
                  <a:path w="709" h="852">
                    <a:moveTo>
                      <a:pt x="3" y="159"/>
                    </a:moveTo>
                    <a:cubicBezTo>
                      <a:pt x="6" y="128"/>
                      <a:pt x="51" y="130"/>
                      <a:pt x="90" y="130"/>
                    </a:cubicBezTo>
                    <a:cubicBezTo>
                      <a:pt x="126" y="130"/>
                      <a:pt x="312" y="128"/>
                      <a:pt x="360" y="128"/>
                    </a:cubicBezTo>
                    <a:cubicBezTo>
                      <a:pt x="409" y="128"/>
                      <a:pt x="450" y="116"/>
                      <a:pt x="451" y="116"/>
                    </a:cubicBezTo>
                    <a:cubicBezTo>
                      <a:pt x="478" y="111"/>
                      <a:pt x="569" y="57"/>
                      <a:pt x="602" y="40"/>
                    </a:cubicBezTo>
                    <a:cubicBezTo>
                      <a:pt x="637" y="23"/>
                      <a:pt x="676" y="0"/>
                      <a:pt x="693" y="26"/>
                    </a:cubicBezTo>
                    <a:cubicBezTo>
                      <a:pt x="709" y="52"/>
                      <a:pt x="687" y="73"/>
                      <a:pt x="648" y="98"/>
                    </a:cubicBezTo>
                    <a:cubicBezTo>
                      <a:pt x="605" y="125"/>
                      <a:pt x="611" y="123"/>
                      <a:pt x="586" y="139"/>
                    </a:cubicBezTo>
                    <a:cubicBezTo>
                      <a:pt x="558" y="156"/>
                      <a:pt x="497" y="200"/>
                      <a:pt x="483" y="221"/>
                    </a:cubicBezTo>
                    <a:cubicBezTo>
                      <a:pt x="470" y="241"/>
                      <a:pt x="469" y="272"/>
                      <a:pt x="465" y="306"/>
                    </a:cubicBezTo>
                    <a:cubicBezTo>
                      <a:pt x="454" y="436"/>
                      <a:pt x="564" y="761"/>
                      <a:pt x="571" y="786"/>
                    </a:cubicBezTo>
                    <a:cubicBezTo>
                      <a:pt x="577" y="807"/>
                      <a:pt x="573" y="833"/>
                      <a:pt x="541" y="843"/>
                    </a:cubicBezTo>
                    <a:cubicBezTo>
                      <a:pt x="509" y="852"/>
                      <a:pt x="490" y="837"/>
                      <a:pt x="483" y="816"/>
                    </a:cubicBezTo>
                    <a:cubicBezTo>
                      <a:pt x="472" y="778"/>
                      <a:pt x="408" y="606"/>
                      <a:pt x="389" y="557"/>
                    </a:cubicBezTo>
                    <a:cubicBezTo>
                      <a:pt x="381" y="537"/>
                      <a:pt x="373" y="522"/>
                      <a:pt x="366" y="518"/>
                    </a:cubicBezTo>
                    <a:cubicBezTo>
                      <a:pt x="363" y="517"/>
                      <a:pt x="357" y="518"/>
                      <a:pt x="355" y="518"/>
                    </a:cubicBezTo>
                    <a:cubicBezTo>
                      <a:pt x="348" y="521"/>
                      <a:pt x="341" y="537"/>
                      <a:pt x="334" y="557"/>
                    </a:cubicBezTo>
                    <a:cubicBezTo>
                      <a:pt x="315" y="606"/>
                      <a:pt x="251" y="778"/>
                      <a:pt x="239" y="816"/>
                    </a:cubicBezTo>
                    <a:cubicBezTo>
                      <a:pt x="233" y="837"/>
                      <a:pt x="214" y="852"/>
                      <a:pt x="182" y="843"/>
                    </a:cubicBezTo>
                    <a:cubicBezTo>
                      <a:pt x="150" y="833"/>
                      <a:pt x="145" y="807"/>
                      <a:pt x="152" y="786"/>
                    </a:cubicBezTo>
                    <a:cubicBezTo>
                      <a:pt x="159" y="761"/>
                      <a:pt x="269" y="436"/>
                      <a:pt x="257" y="306"/>
                    </a:cubicBezTo>
                    <a:cubicBezTo>
                      <a:pt x="254" y="272"/>
                      <a:pt x="254" y="255"/>
                      <a:pt x="241" y="235"/>
                    </a:cubicBezTo>
                    <a:cubicBezTo>
                      <a:pt x="227" y="215"/>
                      <a:pt x="197" y="214"/>
                      <a:pt x="165" y="211"/>
                    </a:cubicBezTo>
                    <a:cubicBezTo>
                      <a:pt x="136" y="208"/>
                      <a:pt x="125" y="207"/>
                      <a:pt x="75" y="203"/>
                    </a:cubicBezTo>
                    <a:cubicBezTo>
                      <a:pt x="29" y="198"/>
                      <a:pt x="0" y="189"/>
                      <a:pt x="3" y="159"/>
                    </a:cubicBezTo>
                    <a:close/>
                  </a:path>
                </a:pathLst>
              </a:custGeom>
              <a:grpFill/>
              <a:ln w="9525">
                <a:noFill/>
                <a:round/>
                <a:headEnd/>
                <a:tailEnd/>
              </a:ln>
            </p:spPr>
            <p:txBody>
              <a:bodyPr/>
              <a:lstStyle/>
              <a:p>
                <a:endParaRPr lang="zh-CN" altLang="zh-CN" sz="2471"/>
              </a:p>
            </p:txBody>
          </p:sp>
          <p:sp>
            <p:nvSpPr>
              <p:cNvPr id="67" name="Oval 8"/>
              <p:cNvSpPr>
                <a:spLocks noChangeArrowheads="1"/>
              </p:cNvSpPr>
              <p:nvPr/>
            </p:nvSpPr>
            <p:spPr bwMode="auto">
              <a:xfrm>
                <a:off x="3899" y="3001"/>
                <a:ext cx="188" cy="189"/>
              </a:xfrm>
              <a:prstGeom prst="ellipse">
                <a:avLst/>
              </a:prstGeom>
              <a:grpFill/>
              <a:ln w="9525">
                <a:noFill/>
                <a:round/>
                <a:headEnd/>
                <a:tailEnd/>
              </a:ln>
            </p:spPr>
            <p:txBody>
              <a:bodyPr/>
              <a:lstStyle/>
              <a:p>
                <a:endParaRPr lang="zh-CN" altLang="zh-CN" sz="2471"/>
              </a:p>
            </p:txBody>
          </p:sp>
        </p:grpSp>
        <p:grpSp>
          <p:nvGrpSpPr>
            <p:cNvPr id="57" name="Group 29"/>
            <p:cNvGrpSpPr>
              <a:grpSpLocks/>
            </p:cNvGrpSpPr>
            <p:nvPr/>
          </p:nvGrpSpPr>
          <p:grpSpPr bwMode="auto">
            <a:xfrm>
              <a:off x="5215552" y="3299428"/>
              <a:ext cx="891079" cy="1144530"/>
              <a:chOff x="2086" y="3001"/>
              <a:chExt cx="787" cy="1007"/>
            </a:xfrm>
            <a:solidFill>
              <a:schemeClr val="accent5"/>
            </a:solidFill>
          </p:grpSpPr>
          <p:sp>
            <p:nvSpPr>
              <p:cNvPr id="64" name="Freeform 9"/>
              <p:cNvSpPr>
                <a:spLocks/>
              </p:cNvSpPr>
              <p:nvPr/>
            </p:nvSpPr>
            <p:spPr bwMode="auto">
              <a:xfrm>
                <a:off x="2086" y="3213"/>
                <a:ext cx="787" cy="795"/>
              </a:xfrm>
              <a:custGeom>
                <a:avLst/>
                <a:gdLst/>
                <a:ahLst/>
                <a:cxnLst>
                  <a:cxn ang="0">
                    <a:pos x="713" y="31"/>
                  </a:cxn>
                  <a:cxn ang="0">
                    <a:pos x="625" y="2"/>
                  </a:cxn>
                  <a:cxn ang="0">
                    <a:pos x="358" y="0"/>
                  </a:cxn>
                  <a:cxn ang="0">
                    <a:pos x="91" y="2"/>
                  </a:cxn>
                  <a:cxn ang="0">
                    <a:pos x="3" y="31"/>
                  </a:cxn>
                  <a:cxn ang="0">
                    <a:pos x="76" y="75"/>
                  </a:cxn>
                  <a:cxn ang="0">
                    <a:pos x="166" y="83"/>
                  </a:cxn>
                  <a:cxn ang="0">
                    <a:pos x="241" y="107"/>
                  </a:cxn>
                  <a:cxn ang="0">
                    <a:pos x="258" y="178"/>
                  </a:cxn>
                  <a:cxn ang="0">
                    <a:pos x="152" y="658"/>
                  </a:cxn>
                  <a:cxn ang="0">
                    <a:pos x="183" y="715"/>
                  </a:cxn>
                  <a:cxn ang="0">
                    <a:pos x="240" y="688"/>
                  </a:cxn>
                  <a:cxn ang="0">
                    <a:pos x="334" y="429"/>
                  </a:cxn>
                  <a:cxn ang="0">
                    <a:pos x="356" y="390"/>
                  </a:cxn>
                  <a:cxn ang="0">
                    <a:pos x="360" y="390"/>
                  </a:cxn>
                  <a:cxn ang="0">
                    <a:pos x="382" y="429"/>
                  </a:cxn>
                  <a:cxn ang="0">
                    <a:pos x="476" y="688"/>
                  </a:cxn>
                  <a:cxn ang="0">
                    <a:pos x="533" y="715"/>
                  </a:cxn>
                  <a:cxn ang="0">
                    <a:pos x="564" y="658"/>
                  </a:cxn>
                  <a:cxn ang="0">
                    <a:pos x="458" y="178"/>
                  </a:cxn>
                  <a:cxn ang="0">
                    <a:pos x="475" y="107"/>
                  </a:cxn>
                  <a:cxn ang="0">
                    <a:pos x="550" y="83"/>
                  </a:cxn>
                  <a:cxn ang="0">
                    <a:pos x="640" y="75"/>
                  </a:cxn>
                  <a:cxn ang="0">
                    <a:pos x="713" y="31"/>
                  </a:cxn>
                </a:cxnLst>
                <a:rect l="0" t="0" r="r" b="b"/>
                <a:pathLst>
                  <a:path w="716" h="724">
                    <a:moveTo>
                      <a:pt x="713" y="31"/>
                    </a:moveTo>
                    <a:cubicBezTo>
                      <a:pt x="710" y="0"/>
                      <a:pt x="664" y="2"/>
                      <a:pt x="625" y="2"/>
                    </a:cubicBezTo>
                    <a:cubicBezTo>
                      <a:pt x="591" y="2"/>
                      <a:pt x="410" y="0"/>
                      <a:pt x="358" y="0"/>
                    </a:cubicBezTo>
                    <a:cubicBezTo>
                      <a:pt x="306" y="0"/>
                      <a:pt x="125" y="2"/>
                      <a:pt x="91" y="2"/>
                    </a:cubicBezTo>
                    <a:cubicBezTo>
                      <a:pt x="51" y="2"/>
                      <a:pt x="6" y="0"/>
                      <a:pt x="3" y="31"/>
                    </a:cubicBezTo>
                    <a:cubicBezTo>
                      <a:pt x="0" y="61"/>
                      <a:pt x="29" y="70"/>
                      <a:pt x="76" y="75"/>
                    </a:cubicBezTo>
                    <a:cubicBezTo>
                      <a:pt x="126" y="79"/>
                      <a:pt x="136" y="80"/>
                      <a:pt x="166" y="83"/>
                    </a:cubicBezTo>
                    <a:cubicBezTo>
                      <a:pt x="198" y="86"/>
                      <a:pt x="228" y="87"/>
                      <a:pt x="241" y="107"/>
                    </a:cubicBezTo>
                    <a:cubicBezTo>
                      <a:pt x="254" y="127"/>
                      <a:pt x="255" y="144"/>
                      <a:pt x="258" y="178"/>
                    </a:cubicBezTo>
                    <a:cubicBezTo>
                      <a:pt x="269" y="308"/>
                      <a:pt x="159" y="633"/>
                      <a:pt x="152" y="658"/>
                    </a:cubicBezTo>
                    <a:cubicBezTo>
                      <a:pt x="146" y="679"/>
                      <a:pt x="150" y="705"/>
                      <a:pt x="183" y="715"/>
                    </a:cubicBezTo>
                    <a:cubicBezTo>
                      <a:pt x="215" y="724"/>
                      <a:pt x="234" y="709"/>
                      <a:pt x="240" y="688"/>
                    </a:cubicBezTo>
                    <a:cubicBezTo>
                      <a:pt x="251" y="650"/>
                      <a:pt x="315" y="478"/>
                      <a:pt x="334" y="429"/>
                    </a:cubicBezTo>
                    <a:cubicBezTo>
                      <a:pt x="342" y="409"/>
                      <a:pt x="348" y="393"/>
                      <a:pt x="356" y="390"/>
                    </a:cubicBezTo>
                    <a:cubicBezTo>
                      <a:pt x="360" y="390"/>
                      <a:pt x="360" y="390"/>
                      <a:pt x="360" y="390"/>
                    </a:cubicBezTo>
                    <a:cubicBezTo>
                      <a:pt x="368" y="393"/>
                      <a:pt x="374" y="409"/>
                      <a:pt x="382" y="429"/>
                    </a:cubicBezTo>
                    <a:cubicBezTo>
                      <a:pt x="401" y="478"/>
                      <a:pt x="465" y="650"/>
                      <a:pt x="476" y="688"/>
                    </a:cubicBezTo>
                    <a:cubicBezTo>
                      <a:pt x="482" y="709"/>
                      <a:pt x="501" y="724"/>
                      <a:pt x="533" y="715"/>
                    </a:cubicBezTo>
                    <a:cubicBezTo>
                      <a:pt x="566" y="705"/>
                      <a:pt x="570" y="679"/>
                      <a:pt x="564" y="658"/>
                    </a:cubicBezTo>
                    <a:cubicBezTo>
                      <a:pt x="556" y="633"/>
                      <a:pt x="447" y="308"/>
                      <a:pt x="458" y="178"/>
                    </a:cubicBezTo>
                    <a:cubicBezTo>
                      <a:pt x="461" y="144"/>
                      <a:pt x="462" y="127"/>
                      <a:pt x="475" y="107"/>
                    </a:cubicBezTo>
                    <a:cubicBezTo>
                      <a:pt x="488" y="87"/>
                      <a:pt x="518" y="86"/>
                      <a:pt x="550" y="83"/>
                    </a:cubicBezTo>
                    <a:cubicBezTo>
                      <a:pt x="580" y="80"/>
                      <a:pt x="590" y="79"/>
                      <a:pt x="640" y="75"/>
                    </a:cubicBezTo>
                    <a:cubicBezTo>
                      <a:pt x="687" y="70"/>
                      <a:pt x="716" y="61"/>
                      <a:pt x="713" y="31"/>
                    </a:cubicBezTo>
                    <a:close/>
                  </a:path>
                </a:pathLst>
              </a:custGeom>
              <a:grpFill/>
              <a:ln w="9525">
                <a:noFill/>
                <a:round/>
                <a:headEnd/>
                <a:tailEnd/>
              </a:ln>
            </p:spPr>
            <p:txBody>
              <a:bodyPr/>
              <a:lstStyle/>
              <a:p>
                <a:endParaRPr lang="zh-CN" altLang="zh-CN" sz="2471"/>
              </a:p>
            </p:txBody>
          </p:sp>
          <p:sp>
            <p:nvSpPr>
              <p:cNvPr id="65" name="Oval 10"/>
              <p:cNvSpPr>
                <a:spLocks noChangeArrowheads="1"/>
              </p:cNvSpPr>
              <p:nvPr/>
            </p:nvSpPr>
            <p:spPr bwMode="auto">
              <a:xfrm>
                <a:off x="2384" y="3001"/>
                <a:ext cx="189" cy="189"/>
              </a:xfrm>
              <a:prstGeom prst="ellipse">
                <a:avLst/>
              </a:prstGeom>
              <a:grpFill/>
              <a:ln w="9525">
                <a:noFill/>
                <a:round/>
                <a:headEnd/>
                <a:tailEnd/>
              </a:ln>
            </p:spPr>
            <p:txBody>
              <a:bodyPr/>
              <a:lstStyle/>
              <a:p>
                <a:endParaRPr lang="zh-CN" altLang="zh-CN" sz="2471"/>
              </a:p>
            </p:txBody>
          </p:sp>
        </p:grpSp>
        <p:grpSp>
          <p:nvGrpSpPr>
            <p:cNvPr id="58" name="Group 30"/>
            <p:cNvGrpSpPr>
              <a:grpSpLocks/>
            </p:cNvGrpSpPr>
            <p:nvPr/>
          </p:nvGrpSpPr>
          <p:grpSpPr bwMode="auto">
            <a:xfrm>
              <a:off x="4355976" y="3299428"/>
              <a:ext cx="883578" cy="1144530"/>
              <a:chOff x="1327" y="3001"/>
              <a:chExt cx="780" cy="1007"/>
            </a:xfrm>
            <a:solidFill>
              <a:schemeClr val="accent5"/>
            </a:solidFill>
          </p:grpSpPr>
          <p:sp>
            <p:nvSpPr>
              <p:cNvPr id="62" name="Freeform 11"/>
              <p:cNvSpPr>
                <a:spLocks/>
              </p:cNvSpPr>
              <p:nvPr/>
            </p:nvSpPr>
            <p:spPr bwMode="auto">
              <a:xfrm>
                <a:off x="1327" y="3072"/>
                <a:ext cx="780" cy="936"/>
              </a:xfrm>
              <a:custGeom>
                <a:avLst/>
                <a:gdLst/>
                <a:ahLst/>
                <a:cxnLst>
                  <a:cxn ang="0">
                    <a:pos x="706" y="159"/>
                  </a:cxn>
                  <a:cxn ang="0">
                    <a:pos x="618" y="130"/>
                  </a:cxn>
                  <a:cxn ang="0">
                    <a:pos x="348" y="128"/>
                  </a:cxn>
                  <a:cxn ang="0">
                    <a:pos x="258" y="116"/>
                  </a:cxn>
                  <a:cxn ang="0">
                    <a:pos x="107" y="40"/>
                  </a:cxn>
                  <a:cxn ang="0">
                    <a:pos x="16" y="26"/>
                  </a:cxn>
                  <a:cxn ang="0">
                    <a:pos x="61" y="98"/>
                  </a:cxn>
                  <a:cxn ang="0">
                    <a:pos x="123" y="139"/>
                  </a:cxn>
                  <a:cxn ang="0">
                    <a:pos x="225" y="221"/>
                  </a:cxn>
                  <a:cxn ang="0">
                    <a:pos x="243" y="306"/>
                  </a:cxn>
                  <a:cxn ang="0">
                    <a:pos x="138" y="786"/>
                  </a:cxn>
                  <a:cxn ang="0">
                    <a:pos x="168" y="843"/>
                  </a:cxn>
                  <a:cxn ang="0">
                    <a:pos x="225" y="816"/>
                  </a:cxn>
                  <a:cxn ang="0">
                    <a:pos x="319" y="557"/>
                  </a:cxn>
                  <a:cxn ang="0">
                    <a:pos x="343" y="518"/>
                  </a:cxn>
                  <a:cxn ang="0">
                    <a:pos x="354" y="518"/>
                  </a:cxn>
                  <a:cxn ang="0">
                    <a:pos x="375" y="557"/>
                  </a:cxn>
                  <a:cxn ang="0">
                    <a:pos x="469" y="816"/>
                  </a:cxn>
                  <a:cxn ang="0">
                    <a:pos x="527" y="843"/>
                  </a:cxn>
                  <a:cxn ang="0">
                    <a:pos x="557" y="786"/>
                  </a:cxn>
                  <a:cxn ang="0">
                    <a:pos x="451" y="306"/>
                  </a:cxn>
                  <a:cxn ang="0">
                    <a:pos x="468" y="235"/>
                  </a:cxn>
                  <a:cxn ang="0">
                    <a:pos x="543" y="211"/>
                  </a:cxn>
                  <a:cxn ang="0">
                    <a:pos x="633" y="203"/>
                  </a:cxn>
                  <a:cxn ang="0">
                    <a:pos x="706" y="159"/>
                  </a:cxn>
                </a:cxnLst>
                <a:rect l="0" t="0" r="r" b="b"/>
                <a:pathLst>
                  <a:path w="709" h="852">
                    <a:moveTo>
                      <a:pt x="706" y="159"/>
                    </a:moveTo>
                    <a:cubicBezTo>
                      <a:pt x="703" y="128"/>
                      <a:pt x="658" y="130"/>
                      <a:pt x="618" y="130"/>
                    </a:cubicBezTo>
                    <a:cubicBezTo>
                      <a:pt x="583" y="130"/>
                      <a:pt x="397" y="128"/>
                      <a:pt x="348" y="128"/>
                    </a:cubicBezTo>
                    <a:cubicBezTo>
                      <a:pt x="300" y="128"/>
                      <a:pt x="258" y="116"/>
                      <a:pt x="258" y="116"/>
                    </a:cubicBezTo>
                    <a:cubicBezTo>
                      <a:pt x="230" y="111"/>
                      <a:pt x="140" y="57"/>
                      <a:pt x="107" y="40"/>
                    </a:cubicBezTo>
                    <a:cubicBezTo>
                      <a:pt x="72" y="23"/>
                      <a:pt x="33" y="0"/>
                      <a:pt x="16" y="26"/>
                    </a:cubicBezTo>
                    <a:cubicBezTo>
                      <a:pt x="0" y="52"/>
                      <a:pt x="21" y="73"/>
                      <a:pt x="61" y="98"/>
                    </a:cubicBezTo>
                    <a:cubicBezTo>
                      <a:pt x="103" y="125"/>
                      <a:pt x="98" y="123"/>
                      <a:pt x="123" y="139"/>
                    </a:cubicBezTo>
                    <a:cubicBezTo>
                      <a:pt x="150" y="156"/>
                      <a:pt x="212" y="200"/>
                      <a:pt x="225" y="221"/>
                    </a:cubicBezTo>
                    <a:cubicBezTo>
                      <a:pt x="238" y="241"/>
                      <a:pt x="240" y="272"/>
                      <a:pt x="243" y="306"/>
                    </a:cubicBezTo>
                    <a:cubicBezTo>
                      <a:pt x="255" y="436"/>
                      <a:pt x="145" y="761"/>
                      <a:pt x="138" y="786"/>
                    </a:cubicBezTo>
                    <a:cubicBezTo>
                      <a:pt x="131" y="807"/>
                      <a:pt x="136" y="833"/>
                      <a:pt x="168" y="843"/>
                    </a:cubicBezTo>
                    <a:cubicBezTo>
                      <a:pt x="200" y="852"/>
                      <a:pt x="219" y="837"/>
                      <a:pt x="225" y="816"/>
                    </a:cubicBezTo>
                    <a:cubicBezTo>
                      <a:pt x="237" y="778"/>
                      <a:pt x="300" y="606"/>
                      <a:pt x="319" y="557"/>
                    </a:cubicBezTo>
                    <a:cubicBezTo>
                      <a:pt x="327" y="537"/>
                      <a:pt x="335" y="522"/>
                      <a:pt x="343" y="518"/>
                    </a:cubicBezTo>
                    <a:cubicBezTo>
                      <a:pt x="346" y="517"/>
                      <a:pt x="352" y="518"/>
                      <a:pt x="354" y="518"/>
                    </a:cubicBezTo>
                    <a:cubicBezTo>
                      <a:pt x="361" y="521"/>
                      <a:pt x="367" y="537"/>
                      <a:pt x="375" y="557"/>
                    </a:cubicBezTo>
                    <a:cubicBezTo>
                      <a:pt x="394" y="606"/>
                      <a:pt x="458" y="778"/>
                      <a:pt x="469" y="816"/>
                    </a:cubicBezTo>
                    <a:cubicBezTo>
                      <a:pt x="476" y="837"/>
                      <a:pt x="495" y="852"/>
                      <a:pt x="527" y="843"/>
                    </a:cubicBezTo>
                    <a:cubicBezTo>
                      <a:pt x="559" y="833"/>
                      <a:pt x="563" y="807"/>
                      <a:pt x="557" y="786"/>
                    </a:cubicBezTo>
                    <a:cubicBezTo>
                      <a:pt x="550" y="761"/>
                      <a:pt x="440" y="436"/>
                      <a:pt x="451" y="306"/>
                    </a:cubicBezTo>
                    <a:cubicBezTo>
                      <a:pt x="454" y="272"/>
                      <a:pt x="455" y="255"/>
                      <a:pt x="468" y="235"/>
                    </a:cubicBezTo>
                    <a:cubicBezTo>
                      <a:pt x="481" y="215"/>
                      <a:pt x="511" y="214"/>
                      <a:pt x="543" y="211"/>
                    </a:cubicBezTo>
                    <a:cubicBezTo>
                      <a:pt x="573" y="208"/>
                      <a:pt x="583" y="207"/>
                      <a:pt x="633" y="203"/>
                    </a:cubicBezTo>
                    <a:cubicBezTo>
                      <a:pt x="680" y="198"/>
                      <a:pt x="709" y="189"/>
                      <a:pt x="706" y="159"/>
                    </a:cubicBezTo>
                    <a:close/>
                  </a:path>
                </a:pathLst>
              </a:custGeom>
              <a:grpFill/>
              <a:ln w="9525">
                <a:noFill/>
                <a:round/>
                <a:headEnd/>
                <a:tailEnd/>
              </a:ln>
            </p:spPr>
            <p:txBody>
              <a:bodyPr/>
              <a:lstStyle/>
              <a:p>
                <a:endParaRPr lang="zh-CN" altLang="zh-CN" sz="2471"/>
              </a:p>
            </p:txBody>
          </p:sp>
          <p:sp>
            <p:nvSpPr>
              <p:cNvPr id="63" name="Oval 12"/>
              <p:cNvSpPr>
                <a:spLocks noChangeArrowheads="1"/>
              </p:cNvSpPr>
              <p:nvPr/>
            </p:nvSpPr>
            <p:spPr bwMode="auto">
              <a:xfrm>
                <a:off x="1617" y="3001"/>
                <a:ext cx="189" cy="189"/>
              </a:xfrm>
              <a:prstGeom prst="ellipse">
                <a:avLst/>
              </a:prstGeom>
              <a:grpFill/>
              <a:ln w="9525">
                <a:noFill/>
                <a:round/>
                <a:headEnd/>
                <a:tailEnd/>
              </a:ln>
            </p:spPr>
            <p:txBody>
              <a:bodyPr/>
              <a:lstStyle/>
              <a:p>
                <a:endParaRPr lang="zh-CN" altLang="zh-CN" sz="2471"/>
              </a:p>
            </p:txBody>
          </p:sp>
        </p:grpSp>
        <p:grpSp>
          <p:nvGrpSpPr>
            <p:cNvPr id="59" name="Group 28"/>
            <p:cNvGrpSpPr>
              <a:grpSpLocks/>
            </p:cNvGrpSpPr>
            <p:nvPr/>
          </p:nvGrpSpPr>
          <p:grpSpPr bwMode="auto">
            <a:xfrm>
              <a:off x="6061627" y="3299428"/>
              <a:ext cx="889578" cy="1144530"/>
              <a:chOff x="2833" y="3001"/>
              <a:chExt cx="786" cy="1007"/>
            </a:xfrm>
            <a:solidFill>
              <a:schemeClr val="accent5"/>
            </a:solidFill>
          </p:grpSpPr>
          <p:sp>
            <p:nvSpPr>
              <p:cNvPr id="60" name="Freeform 13"/>
              <p:cNvSpPr>
                <a:spLocks/>
              </p:cNvSpPr>
              <p:nvPr/>
            </p:nvSpPr>
            <p:spPr bwMode="auto">
              <a:xfrm>
                <a:off x="2833" y="3213"/>
                <a:ext cx="786" cy="795"/>
              </a:xfrm>
              <a:custGeom>
                <a:avLst/>
                <a:gdLst/>
                <a:ahLst/>
                <a:cxnLst>
                  <a:cxn ang="0">
                    <a:pos x="713" y="31"/>
                  </a:cxn>
                  <a:cxn ang="0">
                    <a:pos x="625" y="2"/>
                  </a:cxn>
                  <a:cxn ang="0">
                    <a:pos x="358" y="0"/>
                  </a:cxn>
                  <a:cxn ang="0">
                    <a:pos x="90" y="2"/>
                  </a:cxn>
                  <a:cxn ang="0">
                    <a:pos x="3" y="31"/>
                  </a:cxn>
                  <a:cxn ang="0">
                    <a:pos x="76" y="75"/>
                  </a:cxn>
                  <a:cxn ang="0">
                    <a:pos x="166" y="83"/>
                  </a:cxn>
                  <a:cxn ang="0">
                    <a:pos x="241" y="107"/>
                  </a:cxn>
                  <a:cxn ang="0">
                    <a:pos x="258" y="178"/>
                  </a:cxn>
                  <a:cxn ang="0">
                    <a:pos x="152" y="658"/>
                  </a:cxn>
                  <a:cxn ang="0">
                    <a:pos x="182" y="715"/>
                  </a:cxn>
                  <a:cxn ang="0">
                    <a:pos x="240" y="688"/>
                  </a:cxn>
                  <a:cxn ang="0">
                    <a:pos x="334" y="429"/>
                  </a:cxn>
                  <a:cxn ang="0">
                    <a:pos x="355" y="390"/>
                  </a:cxn>
                  <a:cxn ang="0">
                    <a:pos x="360" y="390"/>
                  </a:cxn>
                  <a:cxn ang="0">
                    <a:pos x="382" y="429"/>
                  </a:cxn>
                  <a:cxn ang="0">
                    <a:pos x="476" y="688"/>
                  </a:cxn>
                  <a:cxn ang="0">
                    <a:pos x="533" y="715"/>
                  </a:cxn>
                  <a:cxn ang="0">
                    <a:pos x="564" y="658"/>
                  </a:cxn>
                  <a:cxn ang="0">
                    <a:pos x="458" y="178"/>
                  </a:cxn>
                  <a:cxn ang="0">
                    <a:pos x="475" y="107"/>
                  </a:cxn>
                  <a:cxn ang="0">
                    <a:pos x="550" y="83"/>
                  </a:cxn>
                  <a:cxn ang="0">
                    <a:pos x="640" y="75"/>
                  </a:cxn>
                  <a:cxn ang="0">
                    <a:pos x="713" y="31"/>
                  </a:cxn>
                </a:cxnLst>
                <a:rect l="0" t="0" r="r" b="b"/>
                <a:pathLst>
                  <a:path w="715" h="724">
                    <a:moveTo>
                      <a:pt x="713" y="31"/>
                    </a:moveTo>
                    <a:cubicBezTo>
                      <a:pt x="710" y="0"/>
                      <a:pt x="664" y="2"/>
                      <a:pt x="625" y="2"/>
                    </a:cubicBezTo>
                    <a:cubicBezTo>
                      <a:pt x="590" y="2"/>
                      <a:pt x="410" y="0"/>
                      <a:pt x="358" y="0"/>
                    </a:cubicBezTo>
                    <a:cubicBezTo>
                      <a:pt x="306" y="0"/>
                      <a:pt x="125" y="2"/>
                      <a:pt x="90" y="2"/>
                    </a:cubicBezTo>
                    <a:cubicBezTo>
                      <a:pt x="51" y="2"/>
                      <a:pt x="6" y="0"/>
                      <a:pt x="3" y="31"/>
                    </a:cubicBezTo>
                    <a:cubicBezTo>
                      <a:pt x="0" y="61"/>
                      <a:pt x="29" y="70"/>
                      <a:pt x="76" y="75"/>
                    </a:cubicBezTo>
                    <a:cubicBezTo>
                      <a:pt x="126" y="79"/>
                      <a:pt x="136" y="80"/>
                      <a:pt x="166" y="83"/>
                    </a:cubicBezTo>
                    <a:cubicBezTo>
                      <a:pt x="198" y="86"/>
                      <a:pt x="228" y="87"/>
                      <a:pt x="241" y="107"/>
                    </a:cubicBezTo>
                    <a:cubicBezTo>
                      <a:pt x="254" y="127"/>
                      <a:pt x="254" y="144"/>
                      <a:pt x="258" y="178"/>
                    </a:cubicBezTo>
                    <a:cubicBezTo>
                      <a:pt x="269" y="308"/>
                      <a:pt x="159" y="633"/>
                      <a:pt x="152" y="658"/>
                    </a:cubicBezTo>
                    <a:cubicBezTo>
                      <a:pt x="146" y="679"/>
                      <a:pt x="150" y="705"/>
                      <a:pt x="182" y="715"/>
                    </a:cubicBezTo>
                    <a:cubicBezTo>
                      <a:pt x="214" y="724"/>
                      <a:pt x="233" y="709"/>
                      <a:pt x="240" y="688"/>
                    </a:cubicBezTo>
                    <a:cubicBezTo>
                      <a:pt x="251" y="650"/>
                      <a:pt x="315" y="478"/>
                      <a:pt x="334" y="429"/>
                    </a:cubicBezTo>
                    <a:cubicBezTo>
                      <a:pt x="342" y="409"/>
                      <a:pt x="348" y="393"/>
                      <a:pt x="355" y="390"/>
                    </a:cubicBezTo>
                    <a:cubicBezTo>
                      <a:pt x="360" y="390"/>
                      <a:pt x="360" y="390"/>
                      <a:pt x="360" y="390"/>
                    </a:cubicBezTo>
                    <a:cubicBezTo>
                      <a:pt x="368" y="393"/>
                      <a:pt x="374" y="409"/>
                      <a:pt x="382" y="429"/>
                    </a:cubicBezTo>
                    <a:cubicBezTo>
                      <a:pt x="401" y="478"/>
                      <a:pt x="464" y="650"/>
                      <a:pt x="476" y="688"/>
                    </a:cubicBezTo>
                    <a:cubicBezTo>
                      <a:pt x="482" y="709"/>
                      <a:pt x="501" y="724"/>
                      <a:pt x="533" y="715"/>
                    </a:cubicBezTo>
                    <a:cubicBezTo>
                      <a:pt x="565" y="705"/>
                      <a:pt x="570" y="679"/>
                      <a:pt x="564" y="658"/>
                    </a:cubicBezTo>
                    <a:cubicBezTo>
                      <a:pt x="556" y="633"/>
                      <a:pt x="446" y="308"/>
                      <a:pt x="458" y="178"/>
                    </a:cubicBezTo>
                    <a:cubicBezTo>
                      <a:pt x="461" y="144"/>
                      <a:pt x="462" y="127"/>
                      <a:pt x="475" y="107"/>
                    </a:cubicBezTo>
                    <a:cubicBezTo>
                      <a:pt x="488" y="87"/>
                      <a:pt x="518" y="86"/>
                      <a:pt x="550" y="83"/>
                    </a:cubicBezTo>
                    <a:cubicBezTo>
                      <a:pt x="580" y="80"/>
                      <a:pt x="590" y="79"/>
                      <a:pt x="640" y="75"/>
                    </a:cubicBezTo>
                    <a:cubicBezTo>
                      <a:pt x="687" y="70"/>
                      <a:pt x="715" y="61"/>
                      <a:pt x="713" y="31"/>
                    </a:cubicBezTo>
                    <a:close/>
                  </a:path>
                </a:pathLst>
              </a:custGeom>
              <a:grpFill/>
              <a:ln w="9525">
                <a:noFill/>
                <a:round/>
                <a:headEnd/>
                <a:tailEnd/>
              </a:ln>
            </p:spPr>
            <p:txBody>
              <a:bodyPr/>
              <a:lstStyle/>
              <a:p>
                <a:endParaRPr lang="zh-CN" altLang="zh-CN" sz="2471"/>
              </a:p>
            </p:txBody>
          </p:sp>
          <p:sp>
            <p:nvSpPr>
              <p:cNvPr id="61" name="Oval 14"/>
              <p:cNvSpPr>
                <a:spLocks noChangeArrowheads="1"/>
              </p:cNvSpPr>
              <p:nvPr/>
            </p:nvSpPr>
            <p:spPr bwMode="auto">
              <a:xfrm>
                <a:off x="3131" y="3001"/>
                <a:ext cx="188" cy="189"/>
              </a:xfrm>
              <a:prstGeom prst="ellipse">
                <a:avLst/>
              </a:prstGeom>
              <a:grpFill/>
              <a:ln w="9525">
                <a:noFill/>
                <a:round/>
                <a:headEnd/>
                <a:tailEnd/>
              </a:ln>
            </p:spPr>
            <p:txBody>
              <a:bodyPr/>
              <a:lstStyle/>
              <a:p>
                <a:endParaRPr lang="zh-CN" altLang="zh-CN" sz="2471"/>
              </a:p>
            </p:txBody>
          </p:sp>
        </p:grpSp>
      </p:grpSp>
      <p:grpSp>
        <p:nvGrpSpPr>
          <p:cNvPr id="68" name="组合 67"/>
          <p:cNvGrpSpPr>
            <a:grpSpLocks noChangeAspect="1"/>
          </p:cNvGrpSpPr>
          <p:nvPr/>
        </p:nvGrpSpPr>
        <p:grpSpPr>
          <a:xfrm>
            <a:off x="7552706" y="3677433"/>
            <a:ext cx="3574219" cy="1569676"/>
            <a:chOff x="4789514" y="2406904"/>
            <a:chExt cx="2602731" cy="1143031"/>
          </a:xfrm>
        </p:grpSpPr>
        <p:grpSp>
          <p:nvGrpSpPr>
            <p:cNvPr id="69" name="Group 34"/>
            <p:cNvGrpSpPr>
              <a:grpSpLocks/>
            </p:cNvGrpSpPr>
            <p:nvPr/>
          </p:nvGrpSpPr>
          <p:grpSpPr bwMode="auto">
            <a:xfrm>
              <a:off x="6508667" y="2406904"/>
              <a:ext cx="883578" cy="1143031"/>
              <a:chOff x="3228" y="2215"/>
              <a:chExt cx="780" cy="1006"/>
            </a:xfrm>
            <a:solidFill>
              <a:schemeClr val="accent3"/>
            </a:solidFill>
          </p:grpSpPr>
          <p:sp>
            <p:nvSpPr>
              <p:cNvPr id="76" name="Freeform 15"/>
              <p:cNvSpPr>
                <a:spLocks/>
              </p:cNvSpPr>
              <p:nvPr/>
            </p:nvSpPr>
            <p:spPr bwMode="auto">
              <a:xfrm>
                <a:off x="3228" y="2286"/>
                <a:ext cx="780" cy="935"/>
              </a:xfrm>
              <a:custGeom>
                <a:avLst/>
                <a:gdLst/>
                <a:ahLst/>
                <a:cxnLst>
                  <a:cxn ang="0">
                    <a:pos x="3" y="159"/>
                  </a:cxn>
                  <a:cxn ang="0">
                    <a:pos x="90" y="130"/>
                  </a:cxn>
                  <a:cxn ang="0">
                    <a:pos x="360" y="128"/>
                  </a:cxn>
                  <a:cxn ang="0">
                    <a:pos x="451" y="116"/>
                  </a:cxn>
                  <a:cxn ang="0">
                    <a:pos x="602" y="40"/>
                  </a:cxn>
                  <a:cxn ang="0">
                    <a:pos x="692" y="26"/>
                  </a:cxn>
                  <a:cxn ang="0">
                    <a:pos x="648" y="98"/>
                  </a:cxn>
                  <a:cxn ang="0">
                    <a:pos x="586" y="139"/>
                  </a:cxn>
                  <a:cxn ang="0">
                    <a:pos x="483" y="221"/>
                  </a:cxn>
                  <a:cxn ang="0">
                    <a:pos x="465" y="306"/>
                  </a:cxn>
                  <a:cxn ang="0">
                    <a:pos x="571" y="785"/>
                  </a:cxn>
                  <a:cxn ang="0">
                    <a:pos x="541" y="842"/>
                  </a:cxn>
                  <a:cxn ang="0">
                    <a:pos x="483" y="816"/>
                  </a:cxn>
                  <a:cxn ang="0">
                    <a:pos x="389" y="557"/>
                  </a:cxn>
                  <a:cxn ang="0">
                    <a:pos x="366" y="518"/>
                  </a:cxn>
                  <a:cxn ang="0">
                    <a:pos x="355" y="518"/>
                  </a:cxn>
                  <a:cxn ang="0">
                    <a:pos x="333" y="557"/>
                  </a:cxn>
                  <a:cxn ang="0">
                    <a:pos x="239" y="816"/>
                  </a:cxn>
                  <a:cxn ang="0">
                    <a:pos x="182" y="842"/>
                  </a:cxn>
                  <a:cxn ang="0">
                    <a:pos x="151" y="785"/>
                  </a:cxn>
                  <a:cxn ang="0">
                    <a:pos x="257" y="306"/>
                  </a:cxn>
                  <a:cxn ang="0">
                    <a:pos x="241" y="235"/>
                  </a:cxn>
                  <a:cxn ang="0">
                    <a:pos x="165" y="211"/>
                  </a:cxn>
                  <a:cxn ang="0">
                    <a:pos x="75" y="202"/>
                  </a:cxn>
                  <a:cxn ang="0">
                    <a:pos x="3" y="159"/>
                  </a:cxn>
                </a:cxnLst>
                <a:rect l="0" t="0" r="r" b="b"/>
                <a:pathLst>
                  <a:path w="709" h="852">
                    <a:moveTo>
                      <a:pt x="3" y="159"/>
                    </a:moveTo>
                    <a:cubicBezTo>
                      <a:pt x="6" y="128"/>
                      <a:pt x="51" y="130"/>
                      <a:pt x="90" y="130"/>
                    </a:cubicBezTo>
                    <a:cubicBezTo>
                      <a:pt x="125" y="130"/>
                      <a:pt x="312" y="128"/>
                      <a:pt x="360" y="128"/>
                    </a:cubicBezTo>
                    <a:cubicBezTo>
                      <a:pt x="408" y="128"/>
                      <a:pt x="450" y="116"/>
                      <a:pt x="451" y="116"/>
                    </a:cubicBezTo>
                    <a:cubicBezTo>
                      <a:pt x="478" y="111"/>
                      <a:pt x="569" y="57"/>
                      <a:pt x="602" y="40"/>
                    </a:cubicBezTo>
                    <a:cubicBezTo>
                      <a:pt x="637" y="23"/>
                      <a:pt x="676" y="0"/>
                      <a:pt x="692" y="26"/>
                    </a:cubicBezTo>
                    <a:cubicBezTo>
                      <a:pt x="709" y="52"/>
                      <a:pt x="687" y="73"/>
                      <a:pt x="648" y="98"/>
                    </a:cubicBezTo>
                    <a:cubicBezTo>
                      <a:pt x="605" y="125"/>
                      <a:pt x="611" y="123"/>
                      <a:pt x="586" y="139"/>
                    </a:cubicBezTo>
                    <a:cubicBezTo>
                      <a:pt x="558" y="156"/>
                      <a:pt x="496" y="200"/>
                      <a:pt x="483" y="221"/>
                    </a:cubicBezTo>
                    <a:cubicBezTo>
                      <a:pt x="470" y="241"/>
                      <a:pt x="468" y="272"/>
                      <a:pt x="465" y="306"/>
                    </a:cubicBezTo>
                    <a:cubicBezTo>
                      <a:pt x="454" y="436"/>
                      <a:pt x="564" y="760"/>
                      <a:pt x="571" y="785"/>
                    </a:cubicBezTo>
                    <a:cubicBezTo>
                      <a:pt x="577" y="807"/>
                      <a:pt x="573" y="833"/>
                      <a:pt x="541" y="842"/>
                    </a:cubicBezTo>
                    <a:cubicBezTo>
                      <a:pt x="508" y="852"/>
                      <a:pt x="489" y="837"/>
                      <a:pt x="483" y="816"/>
                    </a:cubicBezTo>
                    <a:cubicBezTo>
                      <a:pt x="472" y="777"/>
                      <a:pt x="408" y="606"/>
                      <a:pt x="389" y="557"/>
                    </a:cubicBezTo>
                    <a:cubicBezTo>
                      <a:pt x="381" y="537"/>
                      <a:pt x="373" y="522"/>
                      <a:pt x="366" y="518"/>
                    </a:cubicBezTo>
                    <a:cubicBezTo>
                      <a:pt x="363" y="517"/>
                      <a:pt x="357" y="517"/>
                      <a:pt x="355" y="518"/>
                    </a:cubicBezTo>
                    <a:cubicBezTo>
                      <a:pt x="347" y="521"/>
                      <a:pt x="341" y="537"/>
                      <a:pt x="333" y="557"/>
                    </a:cubicBezTo>
                    <a:cubicBezTo>
                      <a:pt x="314" y="606"/>
                      <a:pt x="251" y="777"/>
                      <a:pt x="239" y="816"/>
                    </a:cubicBezTo>
                    <a:cubicBezTo>
                      <a:pt x="233" y="837"/>
                      <a:pt x="214" y="852"/>
                      <a:pt x="182" y="842"/>
                    </a:cubicBezTo>
                    <a:cubicBezTo>
                      <a:pt x="150" y="833"/>
                      <a:pt x="145" y="807"/>
                      <a:pt x="151" y="785"/>
                    </a:cubicBezTo>
                    <a:cubicBezTo>
                      <a:pt x="159" y="760"/>
                      <a:pt x="269" y="436"/>
                      <a:pt x="257" y="306"/>
                    </a:cubicBezTo>
                    <a:cubicBezTo>
                      <a:pt x="254" y="272"/>
                      <a:pt x="254" y="255"/>
                      <a:pt x="241" y="235"/>
                    </a:cubicBezTo>
                    <a:cubicBezTo>
                      <a:pt x="227" y="214"/>
                      <a:pt x="197" y="214"/>
                      <a:pt x="165" y="211"/>
                    </a:cubicBezTo>
                    <a:cubicBezTo>
                      <a:pt x="136" y="208"/>
                      <a:pt x="125" y="207"/>
                      <a:pt x="75" y="202"/>
                    </a:cubicBezTo>
                    <a:cubicBezTo>
                      <a:pt x="29" y="198"/>
                      <a:pt x="0" y="189"/>
                      <a:pt x="3" y="159"/>
                    </a:cubicBezTo>
                    <a:close/>
                  </a:path>
                </a:pathLst>
              </a:custGeom>
              <a:grpFill/>
              <a:ln w="9525">
                <a:noFill/>
                <a:round/>
                <a:headEnd/>
                <a:tailEnd/>
              </a:ln>
            </p:spPr>
            <p:txBody>
              <a:bodyPr/>
              <a:lstStyle/>
              <a:p>
                <a:endParaRPr lang="zh-CN" altLang="zh-CN" sz="2471"/>
              </a:p>
            </p:txBody>
          </p:sp>
          <p:sp>
            <p:nvSpPr>
              <p:cNvPr id="77" name="Oval 16"/>
              <p:cNvSpPr>
                <a:spLocks noChangeArrowheads="1"/>
              </p:cNvSpPr>
              <p:nvPr/>
            </p:nvSpPr>
            <p:spPr bwMode="auto">
              <a:xfrm>
                <a:off x="3527" y="2215"/>
                <a:ext cx="189" cy="187"/>
              </a:xfrm>
              <a:prstGeom prst="ellipse">
                <a:avLst/>
              </a:prstGeom>
              <a:grpFill/>
              <a:ln w="9525">
                <a:noFill/>
                <a:round/>
                <a:headEnd/>
                <a:tailEnd/>
              </a:ln>
            </p:spPr>
            <p:txBody>
              <a:bodyPr/>
              <a:lstStyle/>
              <a:p>
                <a:endParaRPr lang="zh-CN" altLang="zh-CN" sz="2471"/>
              </a:p>
            </p:txBody>
          </p:sp>
        </p:grpSp>
        <p:grpSp>
          <p:nvGrpSpPr>
            <p:cNvPr id="70" name="Group 33"/>
            <p:cNvGrpSpPr>
              <a:grpSpLocks/>
            </p:cNvGrpSpPr>
            <p:nvPr/>
          </p:nvGrpSpPr>
          <p:grpSpPr bwMode="auto">
            <a:xfrm>
              <a:off x="5647590" y="2406904"/>
              <a:ext cx="892578" cy="1143031"/>
              <a:chOff x="2468" y="2215"/>
              <a:chExt cx="788" cy="1006"/>
            </a:xfrm>
            <a:solidFill>
              <a:schemeClr val="accent3"/>
            </a:solidFill>
          </p:grpSpPr>
          <p:sp>
            <p:nvSpPr>
              <p:cNvPr id="74" name="Freeform 17"/>
              <p:cNvSpPr>
                <a:spLocks/>
              </p:cNvSpPr>
              <p:nvPr/>
            </p:nvSpPr>
            <p:spPr bwMode="auto">
              <a:xfrm>
                <a:off x="2468" y="2426"/>
                <a:ext cx="788" cy="795"/>
              </a:xfrm>
              <a:custGeom>
                <a:avLst/>
                <a:gdLst/>
                <a:ahLst/>
                <a:cxnLst>
                  <a:cxn ang="0">
                    <a:pos x="713" y="31"/>
                  </a:cxn>
                  <a:cxn ang="0">
                    <a:pos x="625" y="2"/>
                  </a:cxn>
                  <a:cxn ang="0">
                    <a:pos x="358" y="0"/>
                  </a:cxn>
                  <a:cxn ang="0">
                    <a:pos x="91" y="2"/>
                  </a:cxn>
                  <a:cxn ang="0">
                    <a:pos x="3" y="31"/>
                  </a:cxn>
                  <a:cxn ang="0">
                    <a:pos x="76" y="74"/>
                  </a:cxn>
                  <a:cxn ang="0">
                    <a:pos x="166" y="83"/>
                  </a:cxn>
                  <a:cxn ang="0">
                    <a:pos x="241" y="107"/>
                  </a:cxn>
                  <a:cxn ang="0">
                    <a:pos x="258" y="178"/>
                  </a:cxn>
                  <a:cxn ang="0">
                    <a:pos x="152" y="657"/>
                  </a:cxn>
                  <a:cxn ang="0">
                    <a:pos x="183" y="714"/>
                  </a:cxn>
                  <a:cxn ang="0">
                    <a:pos x="240" y="688"/>
                  </a:cxn>
                  <a:cxn ang="0">
                    <a:pos x="334" y="429"/>
                  </a:cxn>
                  <a:cxn ang="0">
                    <a:pos x="356" y="390"/>
                  </a:cxn>
                  <a:cxn ang="0">
                    <a:pos x="360" y="390"/>
                  </a:cxn>
                  <a:cxn ang="0">
                    <a:pos x="382" y="429"/>
                  </a:cxn>
                  <a:cxn ang="0">
                    <a:pos x="476" y="688"/>
                  </a:cxn>
                  <a:cxn ang="0">
                    <a:pos x="533" y="714"/>
                  </a:cxn>
                  <a:cxn ang="0">
                    <a:pos x="564" y="657"/>
                  </a:cxn>
                  <a:cxn ang="0">
                    <a:pos x="458" y="178"/>
                  </a:cxn>
                  <a:cxn ang="0">
                    <a:pos x="475" y="107"/>
                  </a:cxn>
                  <a:cxn ang="0">
                    <a:pos x="550" y="83"/>
                  </a:cxn>
                  <a:cxn ang="0">
                    <a:pos x="640" y="74"/>
                  </a:cxn>
                  <a:cxn ang="0">
                    <a:pos x="713" y="31"/>
                  </a:cxn>
                </a:cxnLst>
                <a:rect l="0" t="0" r="r" b="b"/>
                <a:pathLst>
                  <a:path w="716" h="724">
                    <a:moveTo>
                      <a:pt x="713" y="31"/>
                    </a:moveTo>
                    <a:cubicBezTo>
                      <a:pt x="710" y="0"/>
                      <a:pt x="665" y="2"/>
                      <a:pt x="625" y="2"/>
                    </a:cubicBezTo>
                    <a:cubicBezTo>
                      <a:pt x="591" y="2"/>
                      <a:pt x="410" y="0"/>
                      <a:pt x="358" y="0"/>
                    </a:cubicBezTo>
                    <a:cubicBezTo>
                      <a:pt x="306" y="0"/>
                      <a:pt x="125" y="2"/>
                      <a:pt x="91" y="2"/>
                    </a:cubicBezTo>
                    <a:cubicBezTo>
                      <a:pt x="52" y="2"/>
                      <a:pt x="6" y="0"/>
                      <a:pt x="3" y="31"/>
                    </a:cubicBezTo>
                    <a:cubicBezTo>
                      <a:pt x="0" y="61"/>
                      <a:pt x="29" y="70"/>
                      <a:pt x="76" y="74"/>
                    </a:cubicBezTo>
                    <a:cubicBezTo>
                      <a:pt x="126" y="79"/>
                      <a:pt x="136" y="80"/>
                      <a:pt x="166" y="83"/>
                    </a:cubicBezTo>
                    <a:cubicBezTo>
                      <a:pt x="198" y="86"/>
                      <a:pt x="228" y="86"/>
                      <a:pt x="241" y="107"/>
                    </a:cubicBezTo>
                    <a:cubicBezTo>
                      <a:pt x="254" y="127"/>
                      <a:pt x="255" y="144"/>
                      <a:pt x="258" y="178"/>
                    </a:cubicBezTo>
                    <a:cubicBezTo>
                      <a:pt x="269" y="308"/>
                      <a:pt x="160" y="632"/>
                      <a:pt x="152" y="657"/>
                    </a:cubicBezTo>
                    <a:cubicBezTo>
                      <a:pt x="146" y="679"/>
                      <a:pt x="150" y="705"/>
                      <a:pt x="183" y="714"/>
                    </a:cubicBezTo>
                    <a:cubicBezTo>
                      <a:pt x="215" y="724"/>
                      <a:pt x="234" y="709"/>
                      <a:pt x="240" y="688"/>
                    </a:cubicBezTo>
                    <a:cubicBezTo>
                      <a:pt x="251" y="649"/>
                      <a:pt x="315" y="478"/>
                      <a:pt x="334" y="429"/>
                    </a:cubicBezTo>
                    <a:cubicBezTo>
                      <a:pt x="342" y="409"/>
                      <a:pt x="348" y="393"/>
                      <a:pt x="356" y="390"/>
                    </a:cubicBezTo>
                    <a:cubicBezTo>
                      <a:pt x="360" y="390"/>
                      <a:pt x="360" y="390"/>
                      <a:pt x="360" y="390"/>
                    </a:cubicBezTo>
                    <a:cubicBezTo>
                      <a:pt x="368" y="393"/>
                      <a:pt x="374" y="409"/>
                      <a:pt x="382" y="429"/>
                    </a:cubicBezTo>
                    <a:cubicBezTo>
                      <a:pt x="401" y="478"/>
                      <a:pt x="465" y="649"/>
                      <a:pt x="476" y="688"/>
                    </a:cubicBezTo>
                    <a:cubicBezTo>
                      <a:pt x="482" y="709"/>
                      <a:pt x="501" y="724"/>
                      <a:pt x="533" y="714"/>
                    </a:cubicBezTo>
                    <a:cubicBezTo>
                      <a:pt x="566" y="705"/>
                      <a:pt x="570" y="679"/>
                      <a:pt x="564" y="657"/>
                    </a:cubicBezTo>
                    <a:cubicBezTo>
                      <a:pt x="557" y="632"/>
                      <a:pt x="447" y="308"/>
                      <a:pt x="458" y="178"/>
                    </a:cubicBezTo>
                    <a:cubicBezTo>
                      <a:pt x="461" y="144"/>
                      <a:pt x="462" y="127"/>
                      <a:pt x="475" y="107"/>
                    </a:cubicBezTo>
                    <a:cubicBezTo>
                      <a:pt x="488" y="86"/>
                      <a:pt x="518" y="86"/>
                      <a:pt x="550" y="83"/>
                    </a:cubicBezTo>
                    <a:cubicBezTo>
                      <a:pt x="580" y="80"/>
                      <a:pt x="590" y="79"/>
                      <a:pt x="640" y="74"/>
                    </a:cubicBezTo>
                    <a:cubicBezTo>
                      <a:pt x="687" y="70"/>
                      <a:pt x="716" y="61"/>
                      <a:pt x="713" y="31"/>
                    </a:cubicBezTo>
                    <a:close/>
                  </a:path>
                </a:pathLst>
              </a:custGeom>
              <a:grpFill/>
              <a:ln w="9525">
                <a:noFill/>
                <a:round/>
                <a:headEnd/>
                <a:tailEnd/>
              </a:ln>
            </p:spPr>
            <p:txBody>
              <a:bodyPr/>
              <a:lstStyle/>
              <a:p>
                <a:endParaRPr lang="zh-CN" altLang="zh-CN" sz="2471"/>
              </a:p>
            </p:txBody>
          </p:sp>
          <p:sp>
            <p:nvSpPr>
              <p:cNvPr id="75" name="Oval 18"/>
              <p:cNvSpPr>
                <a:spLocks noChangeArrowheads="1"/>
              </p:cNvSpPr>
              <p:nvPr/>
            </p:nvSpPr>
            <p:spPr bwMode="auto">
              <a:xfrm>
                <a:off x="2766" y="2215"/>
                <a:ext cx="189" cy="187"/>
              </a:xfrm>
              <a:prstGeom prst="ellipse">
                <a:avLst/>
              </a:prstGeom>
              <a:grpFill/>
              <a:ln w="9525">
                <a:noFill/>
                <a:round/>
                <a:headEnd/>
                <a:tailEnd/>
              </a:ln>
            </p:spPr>
            <p:txBody>
              <a:bodyPr/>
              <a:lstStyle/>
              <a:p>
                <a:endParaRPr lang="zh-CN" altLang="zh-CN" sz="2471"/>
              </a:p>
            </p:txBody>
          </p:sp>
        </p:grpSp>
        <p:grpSp>
          <p:nvGrpSpPr>
            <p:cNvPr id="71" name="Group 32"/>
            <p:cNvGrpSpPr>
              <a:grpSpLocks/>
            </p:cNvGrpSpPr>
            <p:nvPr/>
          </p:nvGrpSpPr>
          <p:grpSpPr bwMode="auto">
            <a:xfrm>
              <a:off x="4789514" y="2406904"/>
              <a:ext cx="882078" cy="1143031"/>
              <a:chOff x="1710" y="2215"/>
              <a:chExt cx="779" cy="1006"/>
            </a:xfrm>
            <a:solidFill>
              <a:schemeClr val="accent3"/>
            </a:solidFill>
          </p:grpSpPr>
          <p:sp>
            <p:nvSpPr>
              <p:cNvPr id="72" name="Freeform 19"/>
              <p:cNvSpPr>
                <a:spLocks/>
              </p:cNvSpPr>
              <p:nvPr/>
            </p:nvSpPr>
            <p:spPr bwMode="auto">
              <a:xfrm>
                <a:off x="1710" y="2286"/>
                <a:ext cx="779" cy="935"/>
              </a:xfrm>
              <a:custGeom>
                <a:avLst/>
                <a:gdLst/>
                <a:ahLst/>
                <a:cxnLst>
                  <a:cxn ang="0">
                    <a:pos x="706" y="159"/>
                  </a:cxn>
                  <a:cxn ang="0">
                    <a:pos x="619" y="130"/>
                  </a:cxn>
                  <a:cxn ang="0">
                    <a:pos x="348" y="128"/>
                  </a:cxn>
                  <a:cxn ang="0">
                    <a:pos x="258" y="116"/>
                  </a:cxn>
                  <a:cxn ang="0">
                    <a:pos x="107" y="40"/>
                  </a:cxn>
                  <a:cxn ang="0">
                    <a:pos x="16" y="26"/>
                  </a:cxn>
                  <a:cxn ang="0">
                    <a:pos x="61" y="98"/>
                  </a:cxn>
                  <a:cxn ang="0">
                    <a:pos x="123" y="139"/>
                  </a:cxn>
                  <a:cxn ang="0">
                    <a:pos x="226" y="221"/>
                  </a:cxn>
                  <a:cxn ang="0">
                    <a:pos x="243" y="306"/>
                  </a:cxn>
                  <a:cxn ang="0">
                    <a:pos x="138" y="785"/>
                  </a:cxn>
                  <a:cxn ang="0">
                    <a:pos x="168" y="842"/>
                  </a:cxn>
                  <a:cxn ang="0">
                    <a:pos x="225" y="816"/>
                  </a:cxn>
                  <a:cxn ang="0">
                    <a:pos x="320" y="557"/>
                  </a:cxn>
                  <a:cxn ang="0">
                    <a:pos x="343" y="518"/>
                  </a:cxn>
                  <a:cxn ang="0">
                    <a:pos x="354" y="518"/>
                  </a:cxn>
                  <a:cxn ang="0">
                    <a:pos x="375" y="557"/>
                  </a:cxn>
                  <a:cxn ang="0">
                    <a:pos x="469" y="816"/>
                  </a:cxn>
                  <a:cxn ang="0">
                    <a:pos x="527" y="842"/>
                  </a:cxn>
                  <a:cxn ang="0">
                    <a:pos x="557" y="785"/>
                  </a:cxn>
                  <a:cxn ang="0">
                    <a:pos x="451" y="306"/>
                  </a:cxn>
                  <a:cxn ang="0">
                    <a:pos x="468" y="235"/>
                  </a:cxn>
                  <a:cxn ang="0">
                    <a:pos x="543" y="211"/>
                  </a:cxn>
                  <a:cxn ang="0">
                    <a:pos x="633" y="202"/>
                  </a:cxn>
                  <a:cxn ang="0">
                    <a:pos x="706" y="159"/>
                  </a:cxn>
                </a:cxnLst>
                <a:rect l="0" t="0" r="r" b="b"/>
                <a:pathLst>
                  <a:path w="709" h="852">
                    <a:moveTo>
                      <a:pt x="706" y="159"/>
                    </a:moveTo>
                    <a:cubicBezTo>
                      <a:pt x="703" y="128"/>
                      <a:pt x="658" y="130"/>
                      <a:pt x="619" y="130"/>
                    </a:cubicBezTo>
                    <a:cubicBezTo>
                      <a:pt x="583" y="130"/>
                      <a:pt x="397" y="128"/>
                      <a:pt x="348" y="128"/>
                    </a:cubicBezTo>
                    <a:cubicBezTo>
                      <a:pt x="300" y="128"/>
                      <a:pt x="259" y="116"/>
                      <a:pt x="258" y="116"/>
                    </a:cubicBezTo>
                    <a:cubicBezTo>
                      <a:pt x="230" y="111"/>
                      <a:pt x="140" y="57"/>
                      <a:pt x="107" y="40"/>
                    </a:cubicBezTo>
                    <a:cubicBezTo>
                      <a:pt x="72" y="23"/>
                      <a:pt x="33" y="0"/>
                      <a:pt x="16" y="26"/>
                    </a:cubicBezTo>
                    <a:cubicBezTo>
                      <a:pt x="0" y="52"/>
                      <a:pt x="21" y="73"/>
                      <a:pt x="61" y="98"/>
                    </a:cubicBezTo>
                    <a:cubicBezTo>
                      <a:pt x="103" y="125"/>
                      <a:pt x="98" y="123"/>
                      <a:pt x="123" y="139"/>
                    </a:cubicBezTo>
                    <a:cubicBezTo>
                      <a:pt x="150" y="156"/>
                      <a:pt x="212" y="200"/>
                      <a:pt x="226" y="221"/>
                    </a:cubicBezTo>
                    <a:cubicBezTo>
                      <a:pt x="238" y="241"/>
                      <a:pt x="240" y="272"/>
                      <a:pt x="243" y="306"/>
                    </a:cubicBezTo>
                    <a:cubicBezTo>
                      <a:pt x="255" y="436"/>
                      <a:pt x="145" y="760"/>
                      <a:pt x="138" y="785"/>
                    </a:cubicBezTo>
                    <a:cubicBezTo>
                      <a:pt x="131" y="807"/>
                      <a:pt x="136" y="833"/>
                      <a:pt x="168" y="842"/>
                    </a:cubicBezTo>
                    <a:cubicBezTo>
                      <a:pt x="200" y="852"/>
                      <a:pt x="219" y="837"/>
                      <a:pt x="225" y="816"/>
                    </a:cubicBezTo>
                    <a:cubicBezTo>
                      <a:pt x="237" y="777"/>
                      <a:pt x="301" y="606"/>
                      <a:pt x="320" y="557"/>
                    </a:cubicBezTo>
                    <a:cubicBezTo>
                      <a:pt x="327" y="537"/>
                      <a:pt x="335" y="522"/>
                      <a:pt x="343" y="518"/>
                    </a:cubicBezTo>
                    <a:cubicBezTo>
                      <a:pt x="346" y="517"/>
                      <a:pt x="352" y="517"/>
                      <a:pt x="354" y="518"/>
                    </a:cubicBezTo>
                    <a:cubicBezTo>
                      <a:pt x="361" y="521"/>
                      <a:pt x="367" y="537"/>
                      <a:pt x="375" y="557"/>
                    </a:cubicBezTo>
                    <a:cubicBezTo>
                      <a:pt x="394" y="606"/>
                      <a:pt x="458" y="777"/>
                      <a:pt x="469" y="816"/>
                    </a:cubicBezTo>
                    <a:cubicBezTo>
                      <a:pt x="476" y="837"/>
                      <a:pt x="495" y="852"/>
                      <a:pt x="527" y="842"/>
                    </a:cubicBezTo>
                    <a:cubicBezTo>
                      <a:pt x="559" y="833"/>
                      <a:pt x="563" y="807"/>
                      <a:pt x="557" y="785"/>
                    </a:cubicBezTo>
                    <a:cubicBezTo>
                      <a:pt x="550" y="760"/>
                      <a:pt x="440" y="436"/>
                      <a:pt x="451" y="306"/>
                    </a:cubicBezTo>
                    <a:cubicBezTo>
                      <a:pt x="455" y="272"/>
                      <a:pt x="455" y="255"/>
                      <a:pt x="468" y="235"/>
                    </a:cubicBezTo>
                    <a:cubicBezTo>
                      <a:pt x="481" y="214"/>
                      <a:pt x="511" y="214"/>
                      <a:pt x="543" y="211"/>
                    </a:cubicBezTo>
                    <a:cubicBezTo>
                      <a:pt x="573" y="208"/>
                      <a:pt x="583" y="207"/>
                      <a:pt x="633" y="202"/>
                    </a:cubicBezTo>
                    <a:cubicBezTo>
                      <a:pt x="680" y="198"/>
                      <a:pt x="709" y="189"/>
                      <a:pt x="706" y="159"/>
                    </a:cubicBezTo>
                    <a:close/>
                  </a:path>
                </a:pathLst>
              </a:custGeom>
              <a:grpFill/>
              <a:ln w="9525">
                <a:noFill/>
                <a:round/>
                <a:headEnd/>
                <a:tailEnd/>
              </a:ln>
            </p:spPr>
            <p:txBody>
              <a:bodyPr/>
              <a:lstStyle/>
              <a:p>
                <a:endParaRPr lang="zh-CN" altLang="zh-CN" sz="2471"/>
              </a:p>
            </p:txBody>
          </p:sp>
          <p:sp>
            <p:nvSpPr>
              <p:cNvPr id="73" name="Oval 20"/>
              <p:cNvSpPr>
                <a:spLocks noChangeArrowheads="1"/>
              </p:cNvSpPr>
              <p:nvPr/>
            </p:nvSpPr>
            <p:spPr bwMode="auto">
              <a:xfrm>
                <a:off x="2001" y="2215"/>
                <a:ext cx="188" cy="187"/>
              </a:xfrm>
              <a:prstGeom prst="ellipse">
                <a:avLst/>
              </a:prstGeom>
              <a:grpFill/>
              <a:ln w="9525">
                <a:noFill/>
                <a:round/>
                <a:headEnd/>
                <a:tailEnd/>
              </a:ln>
            </p:spPr>
            <p:txBody>
              <a:bodyPr/>
              <a:lstStyle/>
              <a:p>
                <a:endParaRPr lang="zh-CN" altLang="zh-CN" sz="2471"/>
              </a:p>
            </p:txBody>
          </p:sp>
        </p:grpSp>
      </p:grpSp>
      <p:grpSp>
        <p:nvGrpSpPr>
          <p:cNvPr id="78" name="组合 77"/>
          <p:cNvGrpSpPr>
            <a:grpSpLocks noChangeAspect="1"/>
          </p:cNvGrpSpPr>
          <p:nvPr/>
        </p:nvGrpSpPr>
        <p:grpSpPr>
          <a:xfrm>
            <a:off x="8210899" y="2456417"/>
            <a:ext cx="2381438" cy="1571734"/>
            <a:chOff x="5227553" y="1511380"/>
            <a:chExt cx="1734153" cy="1144530"/>
          </a:xfrm>
        </p:grpSpPr>
        <p:grpSp>
          <p:nvGrpSpPr>
            <p:cNvPr id="79" name="Group 35"/>
            <p:cNvGrpSpPr>
              <a:grpSpLocks/>
            </p:cNvGrpSpPr>
            <p:nvPr/>
          </p:nvGrpSpPr>
          <p:grpSpPr bwMode="auto">
            <a:xfrm>
              <a:off x="6079628" y="1511380"/>
              <a:ext cx="882078" cy="1144530"/>
              <a:chOff x="2849" y="1428"/>
              <a:chExt cx="779" cy="1007"/>
            </a:xfrm>
            <a:solidFill>
              <a:schemeClr val="accent2"/>
            </a:solidFill>
          </p:grpSpPr>
          <p:sp>
            <p:nvSpPr>
              <p:cNvPr id="135" name="Freeform 21"/>
              <p:cNvSpPr>
                <a:spLocks/>
              </p:cNvSpPr>
              <p:nvPr/>
            </p:nvSpPr>
            <p:spPr bwMode="auto">
              <a:xfrm>
                <a:off x="2849" y="1501"/>
                <a:ext cx="779" cy="934"/>
              </a:xfrm>
              <a:custGeom>
                <a:avLst/>
                <a:gdLst/>
                <a:ahLst/>
                <a:cxnLst>
                  <a:cxn ang="0">
                    <a:pos x="3" y="158"/>
                  </a:cxn>
                  <a:cxn ang="0">
                    <a:pos x="91" y="130"/>
                  </a:cxn>
                  <a:cxn ang="0">
                    <a:pos x="361" y="128"/>
                  </a:cxn>
                  <a:cxn ang="0">
                    <a:pos x="451" y="116"/>
                  </a:cxn>
                  <a:cxn ang="0">
                    <a:pos x="602" y="40"/>
                  </a:cxn>
                  <a:cxn ang="0">
                    <a:pos x="693" y="26"/>
                  </a:cxn>
                  <a:cxn ang="0">
                    <a:pos x="648" y="98"/>
                  </a:cxn>
                  <a:cxn ang="0">
                    <a:pos x="586" y="139"/>
                  </a:cxn>
                  <a:cxn ang="0">
                    <a:pos x="484" y="221"/>
                  </a:cxn>
                  <a:cxn ang="0">
                    <a:pos x="466" y="306"/>
                  </a:cxn>
                  <a:cxn ang="0">
                    <a:pos x="572" y="785"/>
                  </a:cxn>
                  <a:cxn ang="0">
                    <a:pos x="541" y="842"/>
                  </a:cxn>
                  <a:cxn ang="0">
                    <a:pos x="484" y="816"/>
                  </a:cxn>
                  <a:cxn ang="0">
                    <a:pos x="390" y="556"/>
                  </a:cxn>
                  <a:cxn ang="0">
                    <a:pos x="366" y="518"/>
                  </a:cxn>
                  <a:cxn ang="0">
                    <a:pos x="356" y="518"/>
                  </a:cxn>
                  <a:cxn ang="0">
                    <a:pos x="334" y="556"/>
                  </a:cxn>
                  <a:cxn ang="0">
                    <a:pos x="240" y="816"/>
                  </a:cxn>
                  <a:cxn ang="0">
                    <a:pos x="183" y="842"/>
                  </a:cxn>
                  <a:cxn ang="0">
                    <a:pos x="152" y="785"/>
                  </a:cxn>
                  <a:cxn ang="0">
                    <a:pos x="258" y="306"/>
                  </a:cxn>
                  <a:cxn ang="0">
                    <a:pos x="241" y="235"/>
                  </a:cxn>
                  <a:cxn ang="0">
                    <a:pos x="166" y="211"/>
                  </a:cxn>
                  <a:cxn ang="0">
                    <a:pos x="76" y="202"/>
                  </a:cxn>
                  <a:cxn ang="0">
                    <a:pos x="3" y="158"/>
                  </a:cxn>
                </a:cxnLst>
                <a:rect l="0" t="0" r="r" b="b"/>
                <a:pathLst>
                  <a:path w="709" h="852">
                    <a:moveTo>
                      <a:pt x="3" y="158"/>
                    </a:moveTo>
                    <a:cubicBezTo>
                      <a:pt x="6" y="128"/>
                      <a:pt x="52" y="130"/>
                      <a:pt x="91" y="130"/>
                    </a:cubicBezTo>
                    <a:cubicBezTo>
                      <a:pt x="126" y="130"/>
                      <a:pt x="312" y="128"/>
                      <a:pt x="361" y="128"/>
                    </a:cubicBezTo>
                    <a:cubicBezTo>
                      <a:pt x="409" y="128"/>
                      <a:pt x="451" y="116"/>
                      <a:pt x="451" y="116"/>
                    </a:cubicBezTo>
                    <a:cubicBezTo>
                      <a:pt x="479" y="111"/>
                      <a:pt x="569" y="57"/>
                      <a:pt x="602" y="40"/>
                    </a:cubicBezTo>
                    <a:cubicBezTo>
                      <a:pt x="637" y="22"/>
                      <a:pt x="677" y="0"/>
                      <a:pt x="693" y="26"/>
                    </a:cubicBezTo>
                    <a:cubicBezTo>
                      <a:pt x="709" y="51"/>
                      <a:pt x="688" y="73"/>
                      <a:pt x="648" y="98"/>
                    </a:cubicBezTo>
                    <a:cubicBezTo>
                      <a:pt x="606" y="125"/>
                      <a:pt x="611" y="123"/>
                      <a:pt x="586" y="139"/>
                    </a:cubicBezTo>
                    <a:cubicBezTo>
                      <a:pt x="559" y="156"/>
                      <a:pt x="497" y="200"/>
                      <a:pt x="484" y="221"/>
                    </a:cubicBezTo>
                    <a:cubicBezTo>
                      <a:pt x="471" y="241"/>
                      <a:pt x="469" y="272"/>
                      <a:pt x="466" y="306"/>
                    </a:cubicBezTo>
                    <a:cubicBezTo>
                      <a:pt x="454" y="436"/>
                      <a:pt x="564" y="760"/>
                      <a:pt x="572" y="785"/>
                    </a:cubicBezTo>
                    <a:cubicBezTo>
                      <a:pt x="578" y="807"/>
                      <a:pt x="573" y="833"/>
                      <a:pt x="541" y="842"/>
                    </a:cubicBezTo>
                    <a:cubicBezTo>
                      <a:pt x="509" y="852"/>
                      <a:pt x="490" y="837"/>
                      <a:pt x="484" y="816"/>
                    </a:cubicBezTo>
                    <a:cubicBezTo>
                      <a:pt x="472" y="777"/>
                      <a:pt x="409" y="606"/>
                      <a:pt x="390" y="556"/>
                    </a:cubicBezTo>
                    <a:cubicBezTo>
                      <a:pt x="382" y="536"/>
                      <a:pt x="374" y="521"/>
                      <a:pt x="366" y="518"/>
                    </a:cubicBezTo>
                    <a:cubicBezTo>
                      <a:pt x="363" y="517"/>
                      <a:pt x="358" y="517"/>
                      <a:pt x="356" y="518"/>
                    </a:cubicBezTo>
                    <a:cubicBezTo>
                      <a:pt x="348" y="521"/>
                      <a:pt x="342" y="536"/>
                      <a:pt x="334" y="556"/>
                    </a:cubicBezTo>
                    <a:cubicBezTo>
                      <a:pt x="315" y="606"/>
                      <a:pt x="251" y="777"/>
                      <a:pt x="240" y="816"/>
                    </a:cubicBezTo>
                    <a:cubicBezTo>
                      <a:pt x="234" y="837"/>
                      <a:pt x="215" y="852"/>
                      <a:pt x="183" y="842"/>
                    </a:cubicBezTo>
                    <a:cubicBezTo>
                      <a:pt x="150" y="833"/>
                      <a:pt x="146" y="807"/>
                      <a:pt x="152" y="785"/>
                    </a:cubicBezTo>
                    <a:cubicBezTo>
                      <a:pt x="160" y="760"/>
                      <a:pt x="269" y="436"/>
                      <a:pt x="258" y="306"/>
                    </a:cubicBezTo>
                    <a:cubicBezTo>
                      <a:pt x="255" y="272"/>
                      <a:pt x="254" y="255"/>
                      <a:pt x="241" y="235"/>
                    </a:cubicBezTo>
                    <a:cubicBezTo>
                      <a:pt x="228" y="214"/>
                      <a:pt x="198" y="214"/>
                      <a:pt x="166" y="211"/>
                    </a:cubicBezTo>
                    <a:cubicBezTo>
                      <a:pt x="136" y="208"/>
                      <a:pt x="126" y="207"/>
                      <a:pt x="76" y="202"/>
                    </a:cubicBezTo>
                    <a:cubicBezTo>
                      <a:pt x="29" y="198"/>
                      <a:pt x="0" y="189"/>
                      <a:pt x="3" y="158"/>
                    </a:cubicBezTo>
                    <a:close/>
                  </a:path>
                </a:pathLst>
              </a:custGeom>
              <a:grpFill/>
              <a:ln w="9525">
                <a:noFill/>
                <a:round/>
                <a:headEnd/>
                <a:tailEnd/>
              </a:ln>
            </p:spPr>
            <p:txBody>
              <a:bodyPr/>
              <a:lstStyle/>
              <a:p>
                <a:endParaRPr lang="zh-CN" altLang="zh-CN" sz="2471"/>
              </a:p>
            </p:txBody>
          </p:sp>
          <p:sp>
            <p:nvSpPr>
              <p:cNvPr id="136" name="Oval 22"/>
              <p:cNvSpPr>
                <a:spLocks noChangeArrowheads="1"/>
              </p:cNvSpPr>
              <p:nvPr/>
            </p:nvSpPr>
            <p:spPr bwMode="auto">
              <a:xfrm>
                <a:off x="3148" y="1428"/>
                <a:ext cx="189" cy="187"/>
              </a:xfrm>
              <a:prstGeom prst="ellipse">
                <a:avLst/>
              </a:prstGeom>
              <a:grpFill/>
              <a:ln w="9525">
                <a:noFill/>
                <a:round/>
                <a:headEnd/>
                <a:tailEnd/>
              </a:ln>
            </p:spPr>
            <p:txBody>
              <a:bodyPr/>
              <a:lstStyle/>
              <a:p>
                <a:endParaRPr lang="zh-CN" altLang="zh-CN" sz="2471"/>
              </a:p>
            </p:txBody>
          </p:sp>
        </p:grpSp>
        <p:grpSp>
          <p:nvGrpSpPr>
            <p:cNvPr id="80" name="Group 36"/>
            <p:cNvGrpSpPr>
              <a:grpSpLocks/>
            </p:cNvGrpSpPr>
            <p:nvPr/>
          </p:nvGrpSpPr>
          <p:grpSpPr bwMode="auto">
            <a:xfrm>
              <a:off x="5227553" y="1511380"/>
              <a:ext cx="882078" cy="1144530"/>
              <a:chOff x="2097" y="1428"/>
              <a:chExt cx="779" cy="1007"/>
            </a:xfrm>
            <a:solidFill>
              <a:schemeClr val="accent2"/>
            </a:solidFill>
          </p:grpSpPr>
          <p:sp>
            <p:nvSpPr>
              <p:cNvPr id="81" name="Freeform 23"/>
              <p:cNvSpPr>
                <a:spLocks/>
              </p:cNvSpPr>
              <p:nvPr/>
            </p:nvSpPr>
            <p:spPr bwMode="auto">
              <a:xfrm>
                <a:off x="2097" y="1501"/>
                <a:ext cx="779" cy="934"/>
              </a:xfrm>
              <a:custGeom>
                <a:avLst/>
                <a:gdLst/>
                <a:ahLst/>
                <a:cxnLst>
                  <a:cxn ang="0">
                    <a:pos x="706" y="158"/>
                  </a:cxn>
                  <a:cxn ang="0">
                    <a:pos x="619" y="130"/>
                  </a:cxn>
                  <a:cxn ang="0">
                    <a:pos x="349" y="128"/>
                  </a:cxn>
                  <a:cxn ang="0">
                    <a:pos x="259" y="116"/>
                  </a:cxn>
                  <a:cxn ang="0">
                    <a:pos x="107" y="40"/>
                  </a:cxn>
                  <a:cxn ang="0">
                    <a:pos x="17" y="26"/>
                  </a:cxn>
                  <a:cxn ang="0">
                    <a:pos x="61" y="98"/>
                  </a:cxn>
                  <a:cxn ang="0">
                    <a:pos x="124" y="139"/>
                  </a:cxn>
                  <a:cxn ang="0">
                    <a:pos x="226" y="221"/>
                  </a:cxn>
                  <a:cxn ang="0">
                    <a:pos x="244" y="306"/>
                  </a:cxn>
                  <a:cxn ang="0">
                    <a:pos x="138" y="785"/>
                  </a:cxn>
                  <a:cxn ang="0">
                    <a:pos x="169" y="842"/>
                  </a:cxn>
                  <a:cxn ang="0">
                    <a:pos x="226" y="816"/>
                  </a:cxn>
                  <a:cxn ang="0">
                    <a:pos x="320" y="556"/>
                  </a:cxn>
                  <a:cxn ang="0">
                    <a:pos x="344" y="518"/>
                  </a:cxn>
                  <a:cxn ang="0">
                    <a:pos x="354" y="518"/>
                  </a:cxn>
                  <a:cxn ang="0">
                    <a:pos x="376" y="556"/>
                  </a:cxn>
                  <a:cxn ang="0">
                    <a:pos x="470" y="816"/>
                  </a:cxn>
                  <a:cxn ang="0">
                    <a:pos x="527" y="842"/>
                  </a:cxn>
                  <a:cxn ang="0">
                    <a:pos x="558" y="785"/>
                  </a:cxn>
                  <a:cxn ang="0">
                    <a:pos x="452" y="306"/>
                  </a:cxn>
                  <a:cxn ang="0">
                    <a:pos x="468" y="235"/>
                  </a:cxn>
                  <a:cxn ang="0">
                    <a:pos x="544" y="211"/>
                  </a:cxn>
                  <a:cxn ang="0">
                    <a:pos x="634" y="202"/>
                  </a:cxn>
                  <a:cxn ang="0">
                    <a:pos x="706" y="158"/>
                  </a:cxn>
                </a:cxnLst>
                <a:rect l="0" t="0" r="r" b="b"/>
                <a:pathLst>
                  <a:path w="709" h="852">
                    <a:moveTo>
                      <a:pt x="706" y="158"/>
                    </a:moveTo>
                    <a:cubicBezTo>
                      <a:pt x="703" y="128"/>
                      <a:pt x="658" y="130"/>
                      <a:pt x="619" y="130"/>
                    </a:cubicBezTo>
                    <a:cubicBezTo>
                      <a:pt x="584" y="130"/>
                      <a:pt x="397" y="128"/>
                      <a:pt x="349" y="128"/>
                    </a:cubicBezTo>
                    <a:cubicBezTo>
                      <a:pt x="301" y="128"/>
                      <a:pt x="259" y="116"/>
                      <a:pt x="259" y="116"/>
                    </a:cubicBezTo>
                    <a:cubicBezTo>
                      <a:pt x="231" y="111"/>
                      <a:pt x="140" y="57"/>
                      <a:pt x="107" y="40"/>
                    </a:cubicBezTo>
                    <a:cubicBezTo>
                      <a:pt x="72" y="22"/>
                      <a:pt x="33" y="0"/>
                      <a:pt x="17" y="26"/>
                    </a:cubicBezTo>
                    <a:cubicBezTo>
                      <a:pt x="0" y="51"/>
                      <a:pt x="22" y="73"/>
                      <a:pt x="61" y="98"/>
                    </a:cubicBezTo>
                    <a:cubicBezTo>
                      <a:pt x="104" y="125"/>
                      <a:pt x="98" y="123"/>
                      <a:pt x="124" y="139"/>
                    </a:cubicBezTo>
                    <a:cubicBezTo>
                      <a:pt x="151" y="156"/>
                      <a:pt x="213" y="200"/>
                      <a:pt x="226" y="221"/>
                    </a:cubicBezTo>
                    <a:cubicBezTo>
                      <a:pt x="239" y="241"/>
                      <a:pt x="241" y="272"/>
                      <a:pt x="244" y="306"/>
                    </a:cubicBezTo>
                    <a:cubicBezTo>
                      <a:pt x="255" y="436"/>
                      <a:pt x="146" y="760"/>
                      <a:pt x="138" y="785"/>
                    </a:cubicBezTo>
                    <a:cubicBezTo>
                      <a:pt x="132" y="807"/>
                      <a:pt x="136" y="833"/>
                      <a:pt x="169" y="842"/>
                    </a:cubicBezTo>
                    <a:cubicBezTo>
                      <a:pt x="201" y="852"/>
                      <a:pt x="220" y="837"/>
                      <a:pt x="226" y="816"/>
                    </a:cubicBezTo>
                    <a:cubicBezTo>
                      <a:pt x="237" y="777"/>
                      <a:pt x="301" y="606"/>
                      <a:pt x="320" y="556"/>
                    </a:cubicBezTo>
                    <a:cubicBezTo>
                      <a:pt x="328" y="536"/>
                      <a:pt x="336" y="521"/>
                      <a:pt x="344" y="518"/>
                    </a:cubicBezTo>
                    <a:cubicBezTo>
                      <a:pt x="346" y="517"/>
                      <a:pt x="352" y="517"/>
                      <a:pt x="354" y="518"/>
                    </a:cubicBezTo>
                    <a:cubicBezTo>
                      <a:pt x="362" y="521"/>
                      <a:pt x="368" y="536"/>
                      <a:pt x="376" y="556"/>
                    </a:cubicBezTo>
                    <a:cubicBezTo>
                      <a:pt x="395" y="606"/>
                      <a:pt x="458" y="777"/>
                      <a:pt x="470" y="816"/>
                    </a:cubicBezTo>
                    <a:cubicBezTo>
                      <a:pt x="476" y="837"/>
                      <a:pt x="495" y="852"/>
                      <a:pt x="527" y="842"/>
                    </a:cubicBezTo>
                    <a:cubicBezTo>
                      <a:pt x="559" y="833"/>
                      <a:pt x="564" y="807"/>
                      <a:pt x="558" y="785"/>
                    </a:cubicBezTo>
                    <a:cubicBezTo>
                      <a:pt x="550" y="760"/>
                      <a:pt x="440" y="436"/>
                      <a:pt x="452" y="306"/>
                    </a:cubicBezTo>
                    <a:cubicBezTo>
                      <a:pt x="455" y="272"/>
                      <a:pt x="456" y="255"/>
                      <a:pt x="468" y="235"/>
                    </a:cubicBezTo>
                    <a:cubicBezTo>
                      <a:pt x="482" y="214"/>
                      <a:pt x="512" y="214"/>
                      <a:pt x="544" y="211"/>
                    </a:cubicBezTo>
                    <a:cubicBezTo>
                      <a:pt x="574" y="208"/>
                      <a:pt x="584" y="207"/>
                      <a:pt x="634" y="202"/>
                    </a:cubicBezTo>
                    <a:cubicBezTo>
                      <a:pt x="681" y="198"/>
                      <a:pt x="709" y="189"/>
                      <a:pt x="706" y="158"/>
                    </a:cubicBezTo>
                    <a:close/>
                  </a:path>
                </a:pathLst>
              </a:custGeom>
              <a:grpFill/>
              <a:ln w="9525">
                <a:noFill/>
                <a:round/>
                <a:headEnd/>
                <a:tailEnd/>
              </a:ln>
            </p:spPr>
            <p:txBody>
              <a:bodyPr/>
              <a:lstStyle/>
              <a:p>
                <a:endParaRPr lang="zh-CN" altLang="zh-CN" sz="2471"/>
              </a:p>
            </p:txBody>
          </p:sp>
          <p:sp>
            <p:nvSpPr>
              <p:cNvPr id="134" name="Oval 24"/>
              <p:cNvSpPr>
                <a:spLocks noChangeArrowheads="1"/>
              </p:cNvSpPr>
              <p:nvPr/>
            </p:nvSpPr>
            <p:spPr bwMode="auto">
              <a:xfrm>
                <a:off x="2388" y="1428"/>
                <a:ext cx="188" cy="187"/>
              </a:xfrm>
              <a:prstGeom prst="ellipse">
                <a:avLst/>
              </a:prstGeom>
              <a:grpFill/>
              <a:ln w="9525">
                <a:noFill/>
                <a:round/>
                <a:headEnd/>
                <a:tailEnd/>
              </a:ln>
            </p:spPr>
            <p:txBody>
              <a:bodyPr/>
              <a:lstStyle/>
              <a:p>
                <a:endParaRPr lang="zh-CN" altLang="zh-CN" sz="2471"/>
              </a:p>
            </p:txBody>
          </p:sp>
        </p:grpSp>
      </p:grpSp>
      <p:grpSp>
        <p:nvGrpSpPr>
          <p:cNvPr id="137" name="Group 31"/>
          <p:cNvGrpSpPr>
            <a:grpSpLocks noChangeAspect="1"/>
          </p:cNvGrpSpPr>
          <p:nvPr/>
        </p:nvGrpSpPr>
        <p:grpSpPr bwMode="auto">
          <a:xfrm>
            <a:off x="8785134" y="1232183"/>
            <a:ext cx="1188658" cy="1571736"/>
            <a:chOff x="2494" y="642"/>
            <a:chExt cx="765" cy="1007"/>
          </a:xfrm>
          <a:solidFill>
            <a:schemeClr val="accent1"/>
          </a:solidFill>
        </p:grpSpPr>
        <p:sp>
          <p:nvSpPr>
            <p:cNvPr id="138" name="Freeform 25"/>
            <p:cNvSpPr>
              <a:spLocks/>
            </p:cNvSpPr>
            <p:nvPr/>
          </p:nvSpPr>
          <p:spPr bwMode="auto">
            <a:xfrm>
              <a:off x="2494" y="715"/>
              <a:ext cx="765" cy="934"/>
            </a:xfrm>
            <a:custGeom>
              <a:avLst/>
              <a:gdLst/>
              <a:ahLst/>
              <a:cxnLst>
                <a:cxn ang="0">
                  <a:pos x="680" y="26"/>
                </a:cxn>
                <a:cxn ang="0">
                  <a:pos x="589" y="40"/>
                </a:cxn>
                <a:cxn ang="0">
                  <a:pos x="440" y="115"/>
                </a:cxn>
                <a:cxn ang="0">
                  <a:pos x="348" y="128"/>
                </a:cxn>
                <a:cxn ang="0">
                  <a:pos x="258" y="116"/>
                </a:cxn>
                <a:cxn ang="0">
                  <a:pos x="107" y="40"/>
                </a:cxn>
                <a:cxn ang="0">
                  <a:pos x="16" y="26"/>
                </a:cxn>
                <a:cxn ang="0">
                  <a:pos x="61" y="98"/>
                </a:cxn>
                <a:cxn ang="0">
                  <a:pos x="123" y="139"/>
                </a:cxn>
                <a:cxn ang="0">
                  <a:pos x="225" y="221"/>
                </a:cxn>
                <a:cxn ang="0">
                  <a:pos x="243" y="306"/>
                </a:cxn>
                <a:cxn ang="0">
                  <a:pos x="137" y="785"/>
                </a:cxn>
                <a:cxn ang="0">
                  <a:pos x="168" y="842"/>
                </a:cxn>
                <a:cxn ang="0">
                  <a:pos x="225" y="816"/>
                </a:cxn>
                <a:cxn ang="0">
                  <a:pos x="319" y="556"/>
                </a:cxn>
                <a:cxn ang="0">
                  <a:pos x="343" y="518"/>
                </a:cxn>
                <a:cxn ang="0">
                  <a:pos x="354" y="518"/>
                </a:cxn>
                <a:cxn ang="0">
                  <a:pos x="375" y="556"/>
                </a:cxn>
                <a:cxn ang="0">
                  <a:pos x="469" y="816"/>
                </a:cxn>
                <a:cxn ang="0">
                  <a:pos x="527" y="842"/>
                </a:cxn>
                <a:cxn ang="0">
                  <a:pos x="557" y="785"/>
                </a:cxn>
                <a:cxn ang="0">
                  <a:pos x="451" y="306"/>
                </a:cxn>
                <a:cxn ang="0">
                  <a:pos x="469" y="221"/>
                </a:cxn>
                <a:cxn ang="0">
                  <a:pos x="573" y="139"/>
                </a:cxn>
                <a:cxn ang="0">
                  <a:pos x="635" y="98"/>
                </a:cxn>
                <a:cxn ang="0">
                  <a:pos x="680" y="26"/>
                </a:cxn>
              </a:cxnLst>
              <a:rect l="0" t="0" r="r" b="b"/>
              <a:pathLst>
                <a:path w="696" h="852">
                  <a:moveTo>
                    <a:pt x="680" y="26"/>
                  </a:moveTo>
                  <a:cubicBezTo>
                    <a:pt x="663" y="0"/>
                    <a:pt x="624" y="22"/>
                    <a:pt x="589" y="40"/>
                  </a:cubicBezTo>
                  <a:cubicBezTo>
                    <a:pt x="557" y="56"/>
                    <a:pt x="471" y="107"/>
                    <a:pt x="440" y="115"/>
                  </a:cubicBezTo>
                  <a:cubicBezTo>
                    <a:pt x="439" y="115"/>
                    <a:pt x="397" y="128"/>
                    <a:pt x="348" y="128"/>
                  </a:cubicBezTo>
                  <a:cubicBezTo>
                    <a:pt x="300" y="128"/>
                    <a:pt x="258" y="116"/>
                    <a:pt x="258" y="116"/>
                  </a:cubicBezTo>
                  <a:cubicBezTo>
                    <a:pt x="230" y="111"/>
                    <a:pt x="140" y="57"/>
                    <a:pt x="107" y="40"/>
                  </a:cubicBezTo>
                  <a:cubicBezTo>
                    <a:pt x="72" y="22"/>
                    <a:pt x="33" y="0"/>
                    <a:pt x="16" y="26"/>
                  </a:cubicBezTo>
                  <a:cubicBezTo>
                    <a:pt x="0" y="51"/>
                    <a:pt x="21" y="73"/>
                    <a:pt x="61" y="98"/>
                  </a:cubicBezTo>
                  <a:cubicBezTo>
                    <a:pt x="103" y="125"/>
                    <a:pt x="98" y="123"/>
                    <a:pt x="123" y="139"/>
                  </a:cubicBezTo>
                  <a:cubicBezTo>
                    <a:pt x="150" y="156"/>
                    <a:pt x="212" y="200"/>
                    <a:pt x="225" y="221"/>
                  </a:cubicBezTo>
                  <a:cubicBezTo>
                    <a:pt x="238" y="241"/>
                    <a:pt x="240" y="272"/>
                    <a:pt x="243" y="306"/>
                  </a:cubicBezTo>
                  <a:cubicBezTo>
                    <a:pt x="255" y="436"/>
                    <a:pt x="145" y="760"/>
                    <a:pt x="137" y="785"/>
                  </a:cubicBezTo>
                  <a:cubicBezTo>
                    <a:pt x="131" y="807"/>
                    <a:pt x="136" y="833"/>
                    <a:pt x="168" y="842"/>
                  </a:cubicBezTo>
                  <a:cubicBezTo>
                    <a:pt x="200" y="852"/>
                    <a:pt x="219" y="837"/>
                    <a:pt x="225" y="816"/>
                  </a:cubicBezTo>
                  <a:cubicBezTo>
                    <a:pt x="237" y="777"/>
                    <a:pt x="300" y="606"/>
                    <a:pt x="319" y="556"/>
                  </a:cubicBezTo>
                  <a:cubicBezTo>
                    <a:pt x="327" y="536"/>
                    <a:pt x="335" y="521"/>
                    <a:pt x="343" y="518"/>
                  </a:cubicBezTo>
                  <a:cubicBezTo>
                    <a:pt x="346" y="517"/>
                    <a:pt x="351" y="517"/>
                    <a:pt x="354" y="518"/>
                  </a:cubicBezTo>
                  <a:cubicBezTo>
                    <a:pt x="361" y="521"/>
                    <a:pt x="367" y="536"/>
                    <a:pt x="375" y="556"/>
                  </a:cubicBezTo>
                  <a:cubicBezTo>
                    <a:pt x="394" y="606"/>
                    <a:pt x="458" y="777"/>
                    <a:pt x="469" y="816"/>
                  </a:cubicBezTo>
                  <a:cubicBezTo>
                    <a:pt x="476" y="837"/>
                    <a:pt x="494" y="852"/>
                    <a:pt x="527" y="842"/>
                  </a:cubicBezTo>
                  <a:cubicBezTo>
                    <a:pt x="559" y="833"/>
                    <a:pt x="563" y="807"/>
                    <a:pt x="557" y="785"/>
                  </a:cubicBezTo>
                  <a:cubicBezTo>
                    <a:pt x="550" y="760"/>
                    <a:pt x="440" y="436"/>
                    <a:pt x="451" y="306"/>
                  </a:cubicBezTo>
                  <a:cubicBezTo>
                    <a:pt x="454" y="272"/>
                    <a:pt x="456" y="241"/>
                    <a:pt x="469" y="221"/>
                  </a:cubicBezTo>
                  <a:cubicBezTo>
                    <a:pt x="482" y="200"/>
                    <a:pt x="545" y="156"/>
                    <a:pt x="573" y="139"/>
                  </a:cubicBezTo>
                  <a:cubicBezTo>
                    <a:pt x="598" y="123"/>
                    <a:pt x="592" y="125"/>
                    <a:pt x="635" y="98"/>
                  </a:cubicBezTo>
                  <a:cubicBezTo>
                    <a:pt x="674" y="73"/>
                    <a:pt x="696" y="51"/>
                    <a:pt x="680" y="26"/>
                  </a:cubicBezTo>
                  <a:close/>
                </a:path>
              </a:pathLst>
            </a:custGeom>
            <a:grpFill/>
            <a:ln w="9525">
              <a:noFill/>
              <a:round/>
              <a:headEnd/>
              <a:tailEnd/>
            </a:ln>
          </p:spPr>
          <p:txBody>
            <a:bodyPr/>
            <a:lstStyle/>
            <a:p>
              <a:endParaRPr lang="zh-CN" altLang="zh-CN" sz="2471"/>
            </a:p>
          </p:txBody>
        </p:sp>
        <p:sp>
          <p:nvSpPr>
            <p:cNvPr id="139" name="Oval 26"/>
            <p:cNvSpPr>
              <a:spLocks noChangeArrowheads="1"/>
            </p:cNvSpPr>
            <p:nvPr/>
          </p:nvSpPr>
          <p:spPr bwMode="auto">
            <a:xfrm>
              <a:off x="2784" y="642"/>
              <a:ext cx="188" cy="187"/>
            </a:xfrm>
            <a:prstGeom prst="ellipse">
              <a:avLst/>
            </a:prstGeom>
            <a:grpFill/>
            <a:ln w="9525">
              <a:noFill/>
              <a:round/>
              <a:headEnd/>
              <a:tailEnd/>
            </a:ln>
          </p:spPr>
          <p:txBody>
            <a:bodyPr/>
            <a:lstStyle/>
            <a:p>
              <a:endParaRPr lang="zh-CN" altLang="zh-CN" sz="2471"/>
            </a:p>
          </p:txBody>
        </p:sp>
      </p:grpSp>
      <p:grpSp>
        <p:nvGrpSpPr>
          <p:cNvPr id="140" name="组合 139"/>
          <p:cNvGrpSpPr>
            <a:grpSpLocks noChangeAspect="1"/>
          </p:cNvGrpSpPr>
          <p:nvPr/>
        </p:nvGrpSpPr>
        <p:grpSpPr>
          <a:xfrm>
            <a:off x="2542363" y="2070034"/>
            <a:ext cx="3609530" cy="750063"/>
            <a:chOff x="5285584" y="1367721"/>
            <a:chExt cx="2628444" cy="546192"/>
          </a:xfrm>
          <a:solidFill>
            <a:schemeClr val="accent1"/>
          </a:solidFill>
        </p:grpSpPr>
        <p:sp>
          <p:nvSpPr>
            <p:cNvPr id="141" name="AutoShape 65"/>
            <p:cNvSpPr>
              <a:spLocks noChangeArrowheads="1"/>
            </p:cNvSpPr>
            <p:nvPr/>
          </p:nvSpPr>
          <p:spPr bwMode="auto">
            <a:xfrm>
              <a:off x="5285584" y="1367721"/>
              <a:ext cx="2628444" cy="546192"/>
            </a:xfrm>
            <a:prstGeom prst="homePlate">
              <a:avLst/>
            </a:prstGeom>
            <a:grp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71">
                <a:solidFill>
                  <a:srgbClr val="000000"/>
                </a:solidFill>
              </a:endParaRPr>
            </a:p>
          </p:txBody>
        </p:sp>
        <p:sp>
          <p:nvSpPr>
            <p:cNvPr id="142" name="Text Box 66"/>
            <p:cNvSpPr txBox="1">
              <a:spLocks noChangeArrowheads="1"/>
            </p:cNvSpPr>
            <p:nvPr/>
          </p:nvSpPr>
          <p:spPr bwMode="auto">
            <a:xfrm>
              <a:off x="5730180" y="1471539"/>
              <a:ext cx="1565883" cy="354222"/>
            </a:xfrm>
            <a:prstGeom prst="rect">
              <a:avLst/>
            </a:prstGeom>
            <a:grp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471" b="1" dirty="0">
                  <a:solidFill>
                    <a:schemeClr val="bg1"/>
                  </a:solidFill>
                  <a:latin typeface="微软雅黑" pitchFamily="34" charset="-122"/>
                  <a:ea typeface="微软雅黑" pitchFamily="34" charset="-122"/>
                </a:rPr>
                <a:t>单击填加文字</a:t>
              </a:r>
              <a:endParaRPr lang="en-US" altLang="ko-KR" sz="2471" b="1" dirty="0">
                <a:solidFill>
                  <a:schemeClr val="bg1"/>
                </a:solidFill>
                <a:latin typeface="微软雅黑" pitchFamily="34" charset="-122"/>
                <a:ea typeface="微软雅黑" pitchFamily="34" charset="-122"/>
              </a:endParaRPr>
            </a:p>
          </p:txBody>
        </p:sp>
      </p:grpSp>
      <p:grpSp>
        <p:nvGrpSpPr>
          <p:cNvPr id="143" name="组合 142"/>
          <p:cNvGrpSpPr>
            <a:grpSpLocks noChangeAspect="1"/>
          </p:cNvGrpSpPr>
          <p:nvPr/>
        </p:nvGrpSpPr>
        <p:grpSpPr>
          <a:xfrm>
            <a:off x="2542363" y="3024776"/>
            <a:ext cx="3609530" cy="750063"/>
            <a:chOff x="5285584" y="1367721"/>
            <a:chExt cx="2628444" cy="546192"/>
          </a:xfrm>
          <a:solidFill>
            <a:schemeClr val="accent2"/>
          </a:solidFill>
        </p:grpSpPr>
        <p:sp>
          <p:nvSpPr>
            <p:cNvPr id="144" name="AutoShape 65"/>
            <p:cNvSpPr>
              <a:spLocks noChangeArrowheads="1"/>
            </p:cNvSpPr>
            <p:nvPr/>
          </p:nvSpPr>
          <p:spPr bwMode="auto">
            <a:xfrm>
              <a:off x="5285584" y="1367721"/>
              <a:ext cx="2628444" cy="546192"/>
            </a:xfrm>
            <a:prstGeom prst="homePlate">
              <a:avLst/>
            </a:prstGeom>
            <a:grp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71">
                <a:solidFill>
                  <a:srgbClr val="000000"/>
                </a:solidFill>
              </a:endParaRPr>
            </a:p>
          </p:txBody>
        </p:sp>
        <p:sp>
          <p:nvSpPr>
            <p:cNvPr id="145" name="Text Box 66"/>
            <p:cNvSpPr txBox="1">
              <a:spLocks noChangeArrowheads="1"/>
            </p:cNvSpPr>
            <p:nvPr/>
          </p:nvSpPr>
          <p:spPr bwMode="auto">
            <a:xfrm>
              <a:off x="5730180" y="1471539"/>
              <a:ext cx="1565883" cy="354222"/>
            </a:xfrm>
            <a:prstGeom prst="rect">
              <a:avLst/>
            </a:prstGeom>
            <a:grp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471" b="1" dirty="0">
                  <a:solidFill>
                    <a:schemeClr val="bg1"/>
                  </a:solidFill>
                  <a:latin typeface="微软雅黑" pitchFamily="34" charset="-122"/>
                  <a:ea typeface="微软雅黑" pitchFamily="34" charset="-122"/>
                </a:rPr>
                <a:t>单击填加文字</a:t>
              </a:r>
              <a:endParaRPr lang="en-US" altLang="ko-KR" sz="2471" b="1" dirty="0">
                <a:solidFill>
                  <a:schemeClr val="bg1"/>
                </a:solidFill>
                <a:latin typeface="微软雅黑" pitchFamily="34" charset="-122"/>
                <a:ea typeface="微软雅黑" pitchFamily="34" charset="-122"/>
              </a:endParaRPr>
            </a:p>
          </p:txBody>
        </p:sp>
      </p:grpSp>
      <p:grpSp>
        <p:nvGrpSpPr>
          <p:cNvPr id="146" name="组合 145"/>
          <p:cNvGrpSpPr>
            <a:grpSpLocks noChangeAspect="1"/>
          </p:cNvGrpSpPr>
          <p:nvPr/>
        </p:nvGrpSpPr>
        <p:grpSpPr>
          <a:xfrm>
            <a:off x="2542363" y="3988361"/>
            <a:ext cx="3609530" cy="750063"/>
            <a:chOff x="5285584" y="1367721"/>
            <a:chExt cx="2628444" cy="546192"/>
          </a:xfrm>
          <a:solidFill>
            <a:schemeClr val="accent3"/>
          </a:solidFill>
        </p:grpSpPr>
        <p:sp>
          <p:nvSpPr>
            <p:cNvPr id="147" name="AutoShape 65"/>
            <p:cNvSpPr>
              <a:spLocks noChangeArrowheads="1"/>
            </p:cNvSpPr>
            <p:nvPr/>
          </p:nvSpPr>
          <p:spPr bwMode="auto">
            <a:xfrm>
              <a:off x="5285584" y="1367721"/>
              <a:ext cx="2628444" cy="546192"/>
            </a:xfrm>
            <a:prstGeom prst="homePlate">
              <a:avLst/>
            </a:prstGeom>
            <a:grp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71">
                <a:solidFill>
                  <a:srgbClr val="000000"/>
                </a:solidFill>
              </a:endParaRPr>
            </a:p>
          </p:txBody>
        </p:sp>
        <p:sp>
          <p:nvSpPr>
            <p:cNvPr id="148" name="Text Box 66"/>
            <p:cNvSpPr txBox="1">
              <a:spLocks noChangeArrowheads="1"/>
            </p:cNvSpPr>
            <p:nvPr/>
          </p:nvSpPr>
          <p:spPr bwMode="auto">
            <a:xfrm>
              <a:off x="5730180" y="1471539"/>
              <a:ext cx="1565883" cy="354222"/>
            </a:xfrm>
            <a:prstGeom prst="rect">
              <a:avLst/>
            </a:prstGeom>
            <a:grp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471" b="1" dirty="0">
                  <a:solidFill>
                    <a:schemeClr val="bg1"/>
                  </a:solidFill>
                  <a:latin typeface="微软雅黑" pitchFamily="34" charset="-122"/>
                  <a:ea typeface="微软雅黑" pitchFamily="34" charset="-122"/>
                </a:rPr>
                <a:t>单击填加文字</a:t>
              </a:r>
              <a:endParaRPr lang="en-US" altLang="ko-KR" sz="2471" b="1" dirty="0">
                <a:solidFill>
                  <a:schemeClr val="bg1"/>
                </a:solidFill>
                <a:latin typeface="微软雅黑" pitchFamily="34" charset="-122"/>
                <a:ea typeface="微软雅黑" pitchFamily="34" charset="-122"/>
              </a:endParaRPr>
            </a:p>
          </p:txBody>
        </p:sp>
      </p:grpSp>
      <p:grpSp>
        <p:nvGrpSpPr>
          <p:cNvPr id="149" name="组合 148"/>
          <p:cNvGrpSpPr>
            <a:grpSpLocks noChangeAspect="1"/>
          </p:cNvGrpSpPr>
          <p:nvPr/>
        </p:nvGrpSpPr>
        <p:grpSpPr>
          <a:xfrm>
            <a:off x="2542363" y="4915555"/>
            <a:ext cx="3609530" cy="750063"/>
            <a:chOff x="5285584" y="1367721"/>
            <a:chExt cx="2628444" cy="546192"/>
          </a:xfrm>
          <a:solidFill>
            <a:schemeClr val="accent5"/>
          </a:solidFill>
        </p:grpSpPr>
        <p:sp>
          <p:nvSpPr>
            <p:cNvPr id="150" name="AutoShape 65"/>
            <p:cNvSpPr>
              <a:spLocks noChangeArrowheads="1"/>
            </p:cNvSpPr>
            <p:nvPr/>
          </p:nvSpPr>
          <p:spPr bwMode="auto">
            <a:xfrm>
              <a:off x="5285584" y="1367721"/>
              <a:ext cx="2628444" cy="546192"/>
            </a:xfrm>
            <a:prstGeom prst="homePlate">
              <a:avLst/>
            </a:prstGeom>
            <a:grp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71">
                <a:solidFill>
                  <a:srgbClr val="000000"/>
                </a:solidFill>
              </a:endParaRPr>
            </a:p>
          </p:txBody>
        </p:sp>
        <p:sp>
          <p:nvSpPr>
            <p:cNvPr id="151" name="Text Box 66"/>
            <p:cNvSpPr txBox="1">
              <a:spLocks noChangeArrowheads="1"/>
            </p:cNvSpPr>
            <p:nvPr/>
          </p:nvSpPr>
          <p:spPr bwMode="auto">
            <a:xfrm>
              <a:off x="5730180" y="1471539"/>
              <a:ext cx="1565883" cy="354222"/>
            </a:xfrm>
            <a:prstGeom prst="rect">
              <a:avLst/>
            </a:prstGeom>
            <a:grp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471" b="1" dirty="0">
                  <a:solidFill>
                    <a:schemeClr val="bg1"/>
                  </a:solidFill>
                  <a:latin typeface="微软雅黑" pitchFamily="34" charset="-122"/>
                  <a:ea typeface="微软雅黑" pitchFamily="34" charset="-122"/>
                </a:rPr>
                <a:t>单击填加文字</a:t>
              </a:r>
              <a:endParaRPr lang="en-US" altLang="ko-KR" sz="2471" b="1" dirty="0">
                <a:solidFill>
                  <a:schemeClr val="bg1"/>
                </a:solidFill>
                <a:latin typeface="微软雅黑" pitchFamily="34" charset="-122"/>
                <a:ea typeface="微软雅黑" pitchFamily="34" charset="-122"/>
              </a:endParaRPr>
            </a:p>
          </p:txBody>
        </p:sp>
      </p:grpSp>
    </p:spTree>
    <p:extLst>
      <p:ext uri="{BB962C8B-B14F-4D97-AF65-F5344CB8AC3E}">
        <p14:creationId xmlns:p14="http://schemas.microsoft.com/office/powerpoint/2010/main" val="352121218"/>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30"/>
                                        </p:tgtEl>
                                        <p:attrNameLst>
                                          <p:attrName>style.visibility</p:attrName>
                                        </p:attrNameLst>
                                      </p:cBhvr>
                                      <p:to>
                                        <p:strVal val="visible"/>
                                      </p:to>
                                    </p:set>
                                    <p:animEffect transition="in" filter="randombar(horizontal)">
                                      <p:cBhvr>
                                        <p:cTn id="7" dur="500"/>
                                        <p:tgtEl>
                                          <p:spTgt spid="13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3"/>
                                        </p:tgtEl>
                                        <p:attrNameLst>
                                          <p:attrName>style.visibility</p:attrName>
                                        </p:attrNameLst>
                                      </p:cBhvr>
                                      <p:to>
                                        <p:strVal val="visible"/>
                                      </p:to>
                                    </p:set>
                                    <p:animEffect transition="in" filter="fade">
                                      <p:cBhvr>
                                        <p:cTn id="11" dur="500"/>
                                        <p:tgtEl>
                                          <p:spTgt spid="133"/>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140"/>
                                        </p:tgtEl>
                                        <p:attrNameLst>
                                          <p:attrName>style.visibility</p:attrName>
                                        </p:attrNameLst>
                                      </p:cBhvr>
                                      <p:to>
                                        <p:strVal val="visible"/>
                                      </p:to>
                                    </p:set>
                                    <p:anim calcmode="lin" valueType="num">
                                      <p:cBhvr additive="base">
                                        <p:cTn id="15" dur="750" fill="hold"/>
                                        <p:tgtEl>
                                          <p:spTgt spid="140"/>
                                        </p:tgtEl>
                                        <p:attrNameLst>
                                          <p:attrName>ppt_x</p:attrName>
                                        </p:attrNameLst>
                                      </p:cBhvr>
                                      <p:tavLst>
                                        <p:tav tm="0">
                                          <p:val>
                                            <p:strVal val="0-#ppt_w/2"/>
                                          </p:val>
                                        </p:tav>
                                        <p:tav tm="100000">
                                          <p:val>
                                            <p:strVal val="#ppt_x"/>
                                          </p:val>
                                        </p:tav>
                                      </p:tavLst>
                                    </p:anim>
                                    <p:anim calcmode="lin" valueType="num">
                                      <p:cBhvr additive="base">
                                        <p:cTn id="16" dur="750" fill="hold"/>
                                        <p:tgtEl>
                                          <p:spTgt spid="140"/>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250"/>
                                  </p:stCondLst>
                                  <p:childTnLst>
                                    <p:set>
                                      <p:cBhvr>
                                        <p:cTn id="18" dur="1" fill="hold">
                                          <p:stCondLst>
                                            <p:cond delay="0"/>
                                          </p:stCondLst>
                                        </p:cTn>
                                        <p:tgtEl>
                                          <p:spTgt spid="143"/>
                                        </p:tgtEl>
                                        <p:attrNameLst>
                                          <p:attrName>style.visibility</p:attrName>
                                        </p:attrNameLst>
                                      </p:cBhvr>
                                      <p:to>
                                        <p:strVal val="visible"/>
                                      </p:to>
                                    </p:set>
                                    <p:anim calcmode="lin" valueType="num">
                                      <p:cBhvr additive="base">
                                        <p:cTn id="19" dur="750" fill="hold"/>
                                        <p:tgtEl>
                                          <p:spTgt spid="143"/>
                                        </p:tgtEl>
                                        <p:attrNameLst>
                                          <p:attrName>ppt_x</p:attrName>
                                        </p:attrNameLst>
                                      </p:cBhvr>
                                      <p:tavLst>
                                        <p:tav tm="0">
                                          <p:val>
                                            <p:strVal val="0-#ppt_w/2"/>
                                          </p:val>
                                        </p:tav>
                                        <p:tav tm="100000">
                                          <p:val>
                                            <p:strVal val="#ppt_x"/>
                                          </p:val>
                                        </p:tav>
                                      </p:tavLst>
                                    </p:anim>
                                    <p:anim calcmode="lin" valueType="num">
                                      <p:cBhvr additive="base">
                                        <p:cTn id="20" dur="750" fill="hold"/>
                                        <p:tgtEl>
                                          <p:spTgt spid="143"/>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500"/>
                                  </p:stCondLst>
                                  <p:childTnLst>
                                    <p:set>
                                      <p:cBhvr>
                                        <p:cTn id="22" dur="1" fill="hold">
                                          <p:stCondLst>
                                            <p:cond delay="0"/>
                                          </p:stCondLst>
                                        </p:cTn>
                                        <p:tgtEl>
                                          <p:spTgt spid="146"/>
                                        </p:tgtEl>
                                        <p:attrNameLst>
                                          <p:attrName>style.visibility</p:attrName>
                                        </p:attrNameLst>
                                      </p:cBhvr>
                                      <p:to>
                                        <p:strVal val="visible"/>
                                      </p:to>
                                    </p:set>
                                    <p:anim calcmode="lin" valueType="num">
                                      <p:cBhvr additive="base">
                                        <p:cTn id="23" dur="750" fill="hold"/>
                                        <p:tgtEl>
                                          <p:spTgt spid="146"/>
                                        </p:tgtEl>
                                        <p:attrNameLst>
                                          <p:attrName>ppt_x</p:attrName>
                                        </p:attrNameLst>
                                      </p:cBhvr>
                                      <p:tavLst>
                                        <p:tav tm="0">
                                          <p:val>
                                            <p:strVal val="0-#ppt_w/2"/>
                                          </p:val>
                                        </p:tav>
                                        <p:tav tm="100000">
                                          <p:val>
                                            <p:strVal val="#ppt_x"/>
                                          </p:val>
                                        </p:tav>
                                      </p:tavLst>
                                    </p:anim>
                                    <p:anim calcmode="lin" valueType="num">
                                      <p:cBhvr additive="base">
                                        <p:cTn id="24" dur="750" fill="hold"/>
                                        <p:tgtEl>
                                          <p:spTgt spid="146"/>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750"/>
                                  </p:stCondLst>
                                  <p:childTnLst>
                                    <p:set>
                                      <p:cBhvr>
                                        <p:cTn id="26" dur="1" fill="hold">
                                          <p:stCondLst>
                                            <p:cond delay="0"/>
                                          </p:stCondLst>
                                        </p:cTn>
                                        <p:tgtEl>
                                          <p:spTgt spid="149"/>
                                        </p:tgtEl>
                                        <p:attrNameLst>
                                          <p:attrName>style.visibility</p:attrName>
                                        </p:attrNameLst>
                                      </p:cBhvr>
                                      <p:to>
                                        <p:strVal val="visible"/>
                                      </p:to>
                                    </p:set>
                                    <p:anim calcmode="lin" valueType="num">
                                      <p:cBhvr additive="base">
                                        <p:cTn id="27" dur="750" fill="hold"/>
                                        <p:tgtEl>
                                          <p:spTgt spid="149"/>
                                        </p:tgtEl>
                                        <p:attrNameLst>
                                          <p:attrName>ppt_x</p:attrName>
                                        </p:attrNameLst>
                                      </p:cBhvr>
                                      <p:tavLst>
                                        <p:tav tm="0">
                                          <p:val>
                                            <p:strVal val="0-#ppt_w/2"/>
                                          </p:val>
                                        </p:tav>
                                        <p:tav tm="100000">
                                          <p:val>
                                            <p:strVal val="#ppt_x"/>
                                          </p:val>
                                        </p:tav>
                                      </p:tavLst>
                                    </p:anim>
                                    <p:anim calcmode="lin" valueType="num">
                                      <p:cBhvr additive="base">
                                        <p:cTn id="28" dur="750" fill="hold"/>
                                        <p:tgtEl>
                                          <p:spTgt spid="149"/>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42" presetClass="entr" presetSubtype="0" fill="hold" nodeType="afterEffect">
                                  <p:stCondLst>
                                    <p:cond delay="0"/>
                                  </p:stCondLst>
                                  <p:childTnLst>
                                    <p:set>
                                      <p:cBhvr>
                                        <p:cTn id="31" dur="1" fill="hold">
                                          <p:stCondLst>
                                            <p:cond delay="0"/>
                                          </p:stCondLst>
                                        </p:cTn>
                                        <p:tgtEl>
                                          <p:spTgt spid="55"/>
                                        </p:tgtEl>
                                        <p:attrNameLst>
                                          <p:attrName>style.visibility</p:attrName>
                                        </p:attrNameLst>
                                      </p:cBhvr>
                                      <p:to>
                                        <p:strVal val="visible"/>
                                      </p:to>
                                    </p:set>
                                    <p:animEffect transition="in" filter="fade">
                                      <p:cBhvr>
                                        <p:cTn id="32" dur="1000"/>
                                        <p:tgtEl>
                                          <p:spTgt spid="55"/>
                                        </p:tgtEl>
                                      </p:cBhvr>
                                    </p:animEffect>
                                    <p:anim calcmode="lin" valueType="num">
                                      <p:cBhvr>
                                        <p:cTn id="33" dur="1000" fill="hold"/>
                                        <p:tgtEl>
                                          <p:spTgt spid="55"/>
                                        </p:tgtEl>
                                        <p:attrNameLst>
                                          <p:attrName>ppt_x</p:attrName>
                                        </p:attrNameLst>
                                      </p:cBhvr>
                                      <p:tavLst>
                                        <p:tav tm="0">
                                          <p:val>
                                            <p:strVal val="#ppt_x"/>
                                          </p:val>
                                        </p:tav>
                                        <p:tav tm="100000">
                                          <p:val>
                                            <p:strVal val="#ppt_x"/>
                                          </p:val>
                                        </p:tav>
                                      </p:tavLst>
                                    </p:anim>
                                    <p:anim calcmode="lin" valueType="num">
                                      <p:cBhvr>
                                        <p:cTn id="34" dur="1000" fill="hold"/>
                                        <p:tgtEl>
                                          <p:spTgt spid="55"/>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68"/>
                                        </p:tgtEl>
                                        <p:attrNameLst>
                                          <p:attrName>style.visibility</p:attrName>
                                        </p:attrNameLst>
                                      </p:cBhvr>
                                      <p:to>
                                        <p:strVal val="visible"/>
                                      </p:to>
                                    </p:set>
                                    <p:animEffect transition="in" filter="fade">
                                      <p:cBhvr>
                                        <p:cTn id="37" dur="1000"/>
                                        <p:tgtEl>
                                          <p:spTgt spid="68"/>
                                        </p:tgtEl>
                                      </p:cBhvr>
                                    </p:animEffect>
                                    <p:anim calcmode="lin" valueType="num">
                                      <p:cBhvr>
                                        <p:cTn id="38" dur="1000" fill="hold"/>
                                        <p:tgtEl>
                                          <p:spTgt spid="68"/>
                                        </p:tgtEl>
                                        <p:attrNameLst>
                                          <p:attrName>ppt_x</p:attrName>
                                        </p:attrNameLst>
                                      </p:cBhvr>
                                      <p:tavLst>
                                        <p:tav tm="0">
                                          <p:val>
                                            <p:strVal val="#ppt_x"/>
                                          </p:val>
                                        </p:tav>
                                        <p:tav tm="100000">
                                          <p:val>
                                            <p:strVal val="#ppt_x"/>
                                          </p:val>
                                        </p:tav>
                                      </p:tavLst>
                                    </p:anim>
                                    <p:anim calcmode="lin" valueType="num">
                                      <p:cBhvr>
                                        <p:cTn id="39" dur="1000" fill="hold"/>
                                        <p:tgtEl>
                                          <p:spTgt spid="68"/>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78"/>
                                        </p:tgtEl>
                                        <p:attrNameLst>
                                          <p:attrName>style.visibility</p:attrName>
                                        </p:attrNameLst>
                                      </p:cBhvr>
                                      <p:to>
                                        <p:strVal val="visible"/>
                                      </p:to>
                                    </p:set>
                                    <p:animEffect transition="in" filter="fade">
                                      <p:cBhvr>
                                        <p:cTn id="42" dur="1000"/>
                                        <p:tgtEl>
                                          <p:spTgt spid="78"/>
                                        </p:tgtEl>
                                      </p:cBhvr>
                                    </p:animEffect>
                                    <p:anim calcmode="lin" valueType="num">
                                      <p:cBhvr>
                                        <p:cTn id="43" dur="1000" fill="hold"/>
                                        <p:tgtEl>
                                          <p:spTgt spid="78"/>
                                        </p:tgtEl>
                                        <p:attrNameLst>
                                          <p:attrName>ppt_x</p:attrName>
                                        </p:attrNameLst>
                                      </p:cBhvr>
                                      <p:tavLst>
                                        <p:tav tm="0">
                                          <p:val>
                                            <p:strVal val="#ppt_x"/>
                                          </p:val>
                                        </p:tav>
                                        <p:tav tm="100000">
                                          <p:val>
                                            <p:strVal val="#ppt_x"/>
                                          </p:val>
                                        </p:tav>
                                      </p:tavLst>
                                    </p:anim>
                                    <p:anim calcmode="lin" valueType="num">
                                      <p:cBhvr>
                                        <p:cTn id="44" dur="1000" fill="hold"/>
                                        <p:tgtEl>
                                          <p:spTgt spid="78"/>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137"/>
                                        </p:tgtEl>
                                        <p:attrNameLst>
                                          <p:attrName>style.visibility</p:attrName>
                                        </p:attrNameLst>
                                      </p:cBhvr>
                                      <p:to>
                                        <p:strVal val="visible"/>
                                      </p:to>
                                    </p:set>
                                    <p:animEffect transition="in" filter="fade">
                                      <p:cBhvr>
                                        <p:cTn id="47" dur="1000"/>
                                        <p:tgtEl>
                                          <p:spTgt spid="137"/>
                                        </p:tgtEl>
                                      </p:cBhvr>
                                    </p:animEffect>
                                    <p:anim calcmode="lin" valueType="num">
                                      <p:cBhvr>
                                        <p:cTn id="48" dur="1000" fill="hold"/>
                                        <p:tgtEl>
                                          <p:spTgt spid="137"/>
                                        </p:tgtEl>
                                        <p:attrNameLst>
                                          <p:attrName>ppt_x</p:attrName>
                                        </p:attrNameLst>
                                      </p:cBhvr>
                                      <p:tavLst>
                                        <p:tav tm="0">
                                          <p:val>
                                            <p:strVal val="#ppt_x"/>
                                          </p:val>
                                        </p:tav>
                                        <p:tav tm="100000">
                                          <p:val>
                                            <p:strVal val="#ppt_x"/>
                                          </p:val>
                                        </p:tav>
                                      </p:tavLst>
                                    </p:anim>
                                    <p:anim calcmode="lin" valueType="num">
                                      <p:cBhvr>
                                        <p:cTn id="49" dur="1000" fill="hold"/>
                                        <p:tgtEl>
                                          <p:spTgt spid="1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pPr algn="l"/>
            <a:r>
              <a:rPr lang="zh-CN" altLang="en-US" dirty="0"/>
              <a:t>扩展市场</a:t>
            </a:r>
          </a:p>
        </p:txBody>
      </p:sp>
      <p:grpSp>
        <p:nvGrpSpPr>
          <p:cNvPr id="33" name="Group 66"/>
          <p:cNvGrpSpPr>
            <a:grpSpLocks/>
          </p:cNvGrpSpPr>
          <p:nvPr/>
        </p:nvGrpSpPr>
        <p:grpSpPr bwMode="auto">
          <a:xfrm>
            <a:off x="5040063" y="1486933"/>
            <a:ext cx="6726015" cy="5661123"/>
            <a:chOff x="720" y="839"/>
            <a:chExt cx="3740" cy="3146"/>
          </a:xfrm>
          <a:solidFill>
            <a:srgbClr val="F8F8F8"/>
          </a:solidFill>
        </p:grpSpPr>
        <p:sp>
          <p:nvSpPr>
            <p:cNvPr id="34" name="Freeform 67"/>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35" name="Freeform 68"/>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38" name="Freeform 69"/>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39" name="Freeform 70"/>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41" name="Freeform 71"/>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51" name="Freeform 72"/>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52" name="Freeform 73"/>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53" name="Freeform 74"/>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solidFill>
              <a:schemeClr val="accent4"/>
            </a:solidFill>
            <a:ln w="6350">
              <a:solidFill>
                <a:schemeClr val="tx1">
                  <a:lumMod val="85000"/>
                  <a:lumOff val="15000"/>
                </a:schemeClr>
              </a:solidFill>
              <a:prstDash val="solid"/>
              <a:round/>
              <a:headEnd/>
              <a:tailEnd/>
            </a:ln>
          </p:spPr>
          <p:txBody>
            <a:bodyPr/>
            <a:lstStyle/>
            <a:p>
              <a:endParaRPr lang="zh-CN" altLang="en-US" sz="2471"/>
            </a:p>
          </p:txBody>
        </p:sp>
        <p:sp>
          <p:nvSpPr>
            <p:cNvPr id="54" name="Freeform 75"/>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55" name="Freeform 76"/>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56" name="Freeform 77"/>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57" name="Freeform 78"/>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58" name="Freeform 79"/>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59" name="Freeform 80"/>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solidFill>
              <a:schemeClr val="accent3"/>
            </a:solidFill>
            <a:ln w="6350">
              <a:solidFill>
                <a:schemeClr val="tx1">
                  <a:lumMod val="85000"/>
                  <a:lumOff val="15000"/>
                </a:schemeClr>
              </a:solidFill>
              <a:prstDash val="solid"/>
              <a:round/>
              <a:headEnd/>
              <a:tailEnd/>
            </a:ln>
          </p:spPr>
          <p:txBody>
            <a:bodyPr/>
            <a:lstStyle/>
            <a:p>
              <a:endParaRPr lang="zh-CN" altLang="en-US" sz="2471"/>
            </a:p>
          </p:txBody>
        </p:sp>
        <p:sp>
          <p:nvSpPr>
            <p:cNvPr id="60" name="Freeform 81"/>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61" name="Freeform 82"/>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62" name="Freeform 83"/>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63" name="Freeform 84"/>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64" name="Freeform 85"/>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70" name="Freeform 86"/>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73" name="Freeform 87"/>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74" name="Freeform 88"/>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75" name="Freeform 89"/>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76" name="Freeform 90"/>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77" name="Freeform 91"/>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78" name="Freeform 92"/>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79" name="Freeform 93"/>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80" name="Freeform 94"/>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81" name="Freeform 95"/>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82" name="Freeform 96"/>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83" name="Freeform 97"/>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84" name="Freeform 98"/>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85" name="Freeform 99"/>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86" name="Freeform 100"/>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chemeClr val="accent1"/>
            </a:solidFill>
            <a:ln w="6350">
              <a:solidFill>
                <a:schemeClr val="tx1">
                  <a:lumMod val="85000"/>
                  <a:lumOff val="15000"/>
                </a:schemeClr>
              </a:solidFill>
              <a:prstDash val="solid"/>
              <a:round/>
              <a:headEnd/>
              <a:tailEnd/>
            </a:ln>
          </p:spPr>
          <p:txBody>
            <a:bodyPr/>
            <a:lstStyle/>
            <a:p>
              <a:endParaRPr lang="zh-CN" altLang="en-US" sz="2471"/>
            </a:p>
          </p:txBody>
        </p:sp>
        <p:sp>
          <p:nvSpPr>
            <p:cNvPr id="87" name="Freeform 101"/>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88" name="Freeform 102"/>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89" name="Freeform 103"/>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90" name="Freeform 104"/>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91" name="Freeform 105"/>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92" name="Freeform 106"/>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93" name="Freeform 107"/>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94" name="Freeform 108"/>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95" name="Freeform 109"/>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96" name="Freeform 110"/>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97" name="Freeform 111"/>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98" name="Freeform 112"/>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99" name="Freeform 113"/>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100" name="Freeform 114"/>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101" name="Freeform 115"/>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102" name="Freeform 116"/>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103" name="Freeform 117"/>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104" name="Freeform 118"/>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105" name="Freeform 119"/>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106" name="Freeform 120"/>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107" name="Freeform 121"/>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108" name="Freeform 122"/>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109" name="Freeform 123"/>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110" name="Freeform 124"/>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111" name="Freeform 125"/>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112" name="Freeform 126"/>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solidFill>
              <a:schemeClr val="accent2"/>
            </a:solidFill>
            <a:ln w="6350">
              <a:solidFill>
                <a:schemeClr val="tx1">
                  <a:lumMod val="85000"/>
                  <a:lumOff val="15000"/>
                </a:schemeClr>
              </a:solidFill>
              <a:prstDash val="solid"/>
              <a:round/>
              <a:headEnd/>
              <a:tailEnd/>
            </a:ln>
          </p:spPr>
          <p:txBody>
            <a:bodyPr/>
            <a:lstStyle/>
            <a:p>
              <a:endParaRPr lang="zh-CN" altLang="en-US" sz="2471"/>
            </a:p>
          </p:txBody>
        </p:sp>
        <p:sp>
          <p:nvSpPr>
            <p:cNvPr id="113" name="Freeform 127"/>
            <p:cNvSpPr>
              <a:spLocks/>
            </p:cNvSpPr>
            <p:nvPr/>
          </p:nvSpPr>
          <p:spPr bwMode="gray">
            <a:xfrm>
              <a:off x="2736" y="2154"/>
              <a:ext cx="464" cy="66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114" name="Freeform 128"/>
            <p:cNvSpPr>
              <a:spLocks/>
            </p:cNvSpPr>
            <p:nvPr/>
          </p:nvSpPr>
          <p:spPr bwMode="gray">
            <a:xfrm>
              <a:off x="3987" y="3238"/>
              <a:ext cx="121" cy="305"/>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chemeClr val="tx1">
                  <a:lumMod val="85000"/>
                  <a:lumOff val="15000"/>
                </a:schemeClr>
              </a:solidFill>
              <a:prstDash val="solid"/>
              <a:round/>
              <a:headEnd/>
              <a:tailEnd/>
            </a:ln>
          </p:spPr>
          <p:txBody>
            <a:bodyPr/>
            <a:lstStyle/>
            <a:p>
              <a:endParaRPr lang="zh-CN" altLang="en-US" sz="2471"/>
            </a:p>
          </p:txBody>
        </p:sp>
      </p:grpSp>
      <p:cxnSp>
        <p:nvCxnSpPr>
          <p:cNvPr id="115" name="直接连接符 114"/>
          <p:cNvCxnSpPr/>
          <p:nvPr/>
        </p:nvCxnSpPr>
        <p:spPr>
          <a:xfrm>
            <a:off x="10895698" y="3386086"/>
            <a:ext cx="346386" cy="34114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a:off x="11242081" y="3727226"/>
            <a:ext cx="1688815" cy="10403"/>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a:off x="9635625" y="4011706"/>
            <a:ext cx="346386" cy="34114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flipV="1">
            <a:off x="9982012" y="4341623"/>
            <a:ext cx="2610101" cy="11224"/>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flipV="1">
            <a:off x="10599210" y="5501495"/>
            <a:ext cx="433987" cy="281195"/>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a:off x="11033198" y="5501494"/>
            <a:ext cx="1752041"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p:nvPr/>
        </p:nvCxnSpPr>
        <p:spPr>
          <a:xfrm>
            <a:off x="9487381" y="6507909"/>
            <a:ext cx="346386" cy="34114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22" name="直接连接符 121"/>
          <p:cNvCxnSpPr/>
          <p:nvPr/>
        </p:nvCxnSpPr>
        <p:spPr>
          <a:xfrm>
            <a:off x="9833767" y="6849048"/>
            <a:ext cx="2681616"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23" name="矩形 122"/>
          <p:cNvSpPr/>
          <p:nvPr/>
        </p:nvSpPr>
        <p:spPr>
          <a:xfrm>
            <a:off x="11522673" y="3374071"/>
            <a:ext cx="1481179" cy="371371"/>
          </a:xfrm>
          <a:prstGeom prst="rect">
            <a:avLst/>
          </a:prstGeom>
        </p:spPr>
        <p:txBody>
          <a:bodyPr wrap="none" lIns="125540" tIns="62770" rIns="125540" bIns="62770">
            <a:spAutoFit/>
          </a:bodyPr>
          <a:lstStyle/>
          <a:p>
            <a:r>
              <a:rPr lang="zh-CN" altLang="en-US" sz="1544" dirty="0">
                <a:latin typeface="微软雅黑" pitchFamily="34" charset="-122"/>
                <a:ea typeface="微软雅黑" pitchFamily="34" charset="-122"/>
              </a:rPr>
              <a:t>点击添加文本</a:t>
            </a:r>
          </a:p>
        </p:txBody>
      </p:sp>
      <p:sp>
        <p:nvSpPr>
          <p:cNvPr id="124" name="矩形 123"/>
          <p:cNvSpPr/>
          <p:nvPr/>
        </p:nvSpPr>
        <p:spPr>
          <a:xfrm>
            <a:off x="11183888" y="3984478"/>
            <a:ext cx="1481179" cy="371371"/>
          </a:xfrm>
          <a:prstGeom prst="rect">
            <a:avLst/>
          </a:prstGeom>
        </p:spPr>
        <p:txBody>
          <a:bodyPr wrap="none" lIns="125540" tIns="62770" rIns="125540" bIns="62770">
            <a:spAutoFit/>
          </a:bodyPr>
          <a:lstStyle/>
          <a:p>
            <a:r>
              <a:rPr lang="zh-CN" altLang="en-US" sz="1544" dirty="0">
                <a:latin typeface="微软雅黑" pitchFamily="34" charset="-122"/>
                <a:ea typeface="微软雅黑" pitchFamily="34" charset="-122"/>
              </a:rPr>
              <a:t>点击添加文本</a:t>
            </a:r>
          </a:p>
        </p:txBody>
      </p:sp>
      <p:sp>
        <p:nvSpPr>
          <p:cNvPr id="125" name="矩形 124"/>
          <p:cNvSpPr/>
          <p:nvPr/>
        </p:nvSpPr>
        <p:spPr>
          <a:xfrm>
            <a:off x="11377525" y="5146763"/>
            <a:ext cx="1481179" cy="371371"/>
          </a:xfrm>
          <a:prstGeom prst="rect">
            <a:avLst/>
          </a:prstGeom>
        </p:spPr>
        <p:txBody>
          <a:bodyPr wrap="none" lIns="125540" tIns="62770" rIns="125540" bIns="62770">
            <a:spAutoFit/>
          </a:bodyPr>
          <a:lstStyle/>
          <a:p>
            <a:r>
              <a:rPr lang="zh-CN" altLang="en-US" sz="1544" dirty="0">
                <a:latin typeface="微软雅黑" pitchFamily="34" charset="-122"/>
                <a:ea typeface="微软雅黑" pitchFamily="34" charset="-122"/>
              </a:rPr>
              <a:t>点击添加文本</a:t>
            </a:r>
          </a:p>
        </p:txBody>
      </p:sp>
      <p:sp>
        <p:nvSpPr>
          <p:cNvPr id="126" name="矩形 125"/>
          <p:cNvSpPr/>
          <p:nvPr/>
        </p:nvSpPr>
        <p:spPr>
          <a:xfrm>
            <a:off x="11107669" y="6487193"/>
            <a:ext cx="1481179" cy="371371"/>
          </a:xfrm>
          <a:prstGeom prst="rect">
            <a:avLst/>
          </a:prstGeom>
        </p:spPr>
        <p:txBody>
          <a:bodyPr wrap="none" lIns="125540" tIns="62770" rIns="125540" bIns="62770">
            <a:spAutoFit/>
          </a:bodyPr>
          <a:lstStyle/>
          <a:p>
            <a:r>
              <a:rPr lang="zh-CN" altLang="en-US" sz="1544" dirty="0">
                <a:latin typeface="微软雅黑" pitchFamily="34" charset="-122"/>
                <a:ea typeface="微软雅黑" pitchFamily="34" charset="-122"/>
              </a:rPr>
              <a:t>点击添加文本</a:t>
            </a:r>
          </a:p>
        </p:txBody>
      </p:sp>
      <p:sp>
        <p:nvSpPr>
          <p:cNvPr id="127" name="TextBox 126"/>
          <p:cNvSpPr txBox="1"/>
          <p:nvPr/>
        </p:nvSpPr>
        <p:spPr>
          <a:xfrm>
            <a:off x="1551472" y="3491641"/>
            <a:ext cx="3058811" cy="2988767"/>
          </a:xfrm>
          <a:prstGeom prst="rect">
            <a:avLst/>
          </a:prstGeom>
          <a:noFill/>
        </p:spPr>
        <p:txBody>
          <a:bodyPr wrap="square" lIns="125540" tIns="62770" rIns="125540" bIns="62770" rtlCol="0">
            <a:spAutoFit/>
          </a:bodyPr>
          <a:lstStyle/>
          <a:p>
            <a:pPr>
              <a:lnSpc>
                <a:spcPct val="130000"/>
              </a:lnSpc>
            </a:pPr>
            <a:r>
              <a:rPr lang="zh-CN" altLang="en-US" sz="1338" dirty="0">
                <a:solidFill>
                  <a:schemeClr val="bg2"/>
                </a:solidFill>
                <a:latin typeface="微软雅黑" pitchFamily="34" charset="-122"/>
                <a:ea typeface="微软雅黑" pitchFamily="34" charset="-122"/>
              </a:rPr>
              <a:t>      </a:t>
            </a:r>
            <a:r>
              <a:rPr lang="zh-CN" altLang="en-US" sz="1544" dirty="0">
                <a:solidFill>
                  <a:schemeClr val="bg2"/>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544" dirty="0">
              <a:solidFill>
                <a:schemeClr val="bg2"/>
              </a:solidFill>
              <a:latin typeface="微软雅黑" pitchFamily="34" charset="-122"/>
              <a:ea typeface="微软雅黑" pitchFamily="34" charset="-122"/>
            </a:endParaRPr>
          </a:p>
          <a:p>
            <a:pPr>
              <a:lnSpc>
                <a:spcPct val="130000"/>
              </a:lnSpc>
            </a:pPr>
            <a:r>
              <a:rPr lang="zh-CN" altLang="en-US" sz="1544" dirty="0">
                <a:solidFill>
                  <a:schemeClr val="bg2"/>
                </a:solidFill>
                <a:latin typeface="微软雅黑" pitchFamily="34" charset="-122"/>
                <a:ea typeface="微软雅黑" pitchFamily="34" charset="-122"/>
              </a:rPr>
              <a:t>      您的内容打在这里，或者通过复制您的文本后，在此框中选择粘贴，并选择只保留文字。</a:t>
            </a:r>
          </a:p>
        </p:txBody>
      </p:sp>
      <p:sp>
        <p:nvSpPr>
          <p:cNvPr id="128" name="圆角矩形 127"/>
          <p:cNvSpPr/>
          <p:nvPr/>
        </p:nvSpPr>
        <p:spPr>
          <a:xfrm>
            <a:off x="1408088" y="2621085"/>
            <a:ext cx="3359758" cy="4082239"/>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25496" tIns="62748" rIns="125496" bIns="62748" rtlCol="0" anchor="ctr"/>
          <a:lstStyle/>
          <a:p>
            <a:pPr algn="ctr"/>
            <a:endParaRPr lang="zh-CN" altLang="en-US" sz="2471"/>
          </a:p>
        </p:txBody>
      </p:sp>
      <p:sp>
        <p:nvSpPr>
          <p:cNvPr id="129" name="椭圆 128"/>
          <p:cNvSpPr/>
          <p:nvPr/>
        </p:nvSpPr>
        <p:spPr>
          <a:xfrm>
            <a:off x="1945165" y="2928931"/>
            <a:ext cx="314454" cy="314567"/>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5496" tIns="62748" rIns="125496" bIns="62748" rtlCol="0" anchor="ctr"/>
          <a:lstStyle/>
          <a:p>
            <a:pPr algn="ctr"/>
            <a:endParaRPr lang="zh-CN" altLang="en-US" sz="2471"/>
          </a:p>
        </p:txBody>
      </p:sp>
      <p:sp>
        <p:nvSpPr>
          <p:cNvPr id="130" name="椭圆 129"/>
          <p:cNvSpPr/>
          <p:nvPr/>
        </p:nvSpPr>
        <p:spPr>
          <a:xfrm>
            <a:off x="2400941" y="3099025"/>
            <a:ext cx="188538" cy="188607"/>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5496" tIns="62748" rIns="125496" bIns="62748" rtlCol="0" anchor="ctr"/>
          <a:lstStyle/>
          <a:p>
            <a:pPr algn="ctr"/>
            <a:endParaRPr lang="zh-CN" altLang="en-US" sz="2471"/>
          </a:p>
        </p:txBody>
      </p:sp>
      <p:sp>
        <p:nvSpPr>
          <p:cNvPr id="131" name="椭圆 130"/>
          <p:cNvSpPr/>
          <p:nvPr/>
        </p:nvSpPr>
        <p:spPr>
          <a:xfrm>
            <a:off x="3507651" y="2998794"/>
            <a:ext cx="188538" cy="188607"/>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5496" tIns="62748" rIns="125496" bIns="62748" rtlCol="0" anchor="ctr"/>
          <a:lstStyle/>
          <a:p>
            <a:pPr algn="ctr"/>
            <a:endParaRPr lang="zh-CN" altLang="en-US" sz="2471"/>
          </a:p>
        </p:txBody>
      </p:sp>
      <p:sp>
        <p:nvSpPr>
          <p:cNvPr id="132" name="椭圆 131"/>
          <p:cNvSpPr/>
          <p:nvPr/>
        </p:nvSpPr>
        <p:spPr>
          <a:xfrm>
            <a:off x="1482009" y="2669746"/>
            <a:ext cx="400534" cy="400678"/>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5496" tIns="62748" rIns="125496" bIns="62748" rtlCol="0" anchor="ctr"/>
          <a:lstStyle/>
          <a:p>
            <a:pPr algn="ctr"/>
            <a:endParaRPr lang="zh-CN" altLang="en-US" sz="2471"/>
          </a:p>
        </p:txBody>
      </p:sp>
      <p:sp>
        <p:nvSpPr>
          <p:cNvPr id="133" name="椭圆 132"/>
          <p:cNvSpPr/>
          <p:nvPr/>
        </p:nvSpPr>
        <p:spPr>
          <a:xfrm>
            <a:off x="1907205" y="2729175"/>
            <a:ext cx="188538" cy="188607"/>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5496" tIns="62748" rIns="125496" bIns="62748" rtlCol="0" anchor="ctr"/>
          <a:lstStyle/>
          <a:p>
            <a:pPr algn="ctr"/>
            <a:endParaRPr lang="zh-CN" altLang="en-US" sz="2471"/>
          </a:p>
        </p:txBody>
      </p:sp>
      <p:sp>
        <p:nvSpPr>
          <p:cNvPr id="134" name="椭圆 133"/>
          <p:cNvSpPr/>
          <p:nvPr/>
        </p:nvSpPr>
        <p:spPr>
          <a:xfrm>
            <a:off x="4016384" y="2909599"/>
            <a:ext cx="377076" cy="377212"/>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5496" tIns="62748" rIns="125496" bIns="62748" rtlCol="0" anchor="ctr"/>
          <a:lstStyle/>
          <a:p>
            <a:pPr algn="ctr"/>
            <a:endParaRPr lang="zh-CN" altLang="en-US" sz="2471"/>
          </a:p>
        </p:txBody>
      </p:sp>
      <p:sp>
        <p:nvSpPr>
          <p:cNvPr id="135" name="椭圆 134"/>
          <p:cNvSpPr/>
          <p:nvPr/>
        </p:nvSpPr>
        <p:spPr>
          <a:xfrm>
            <a:off x="4518485" y="2413824"/>
            <a:ext cx="229481" cy="229564"/>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5496" tIns="62748" rIns="125496" bIns="62748" rtlCol="0" anchor="ctr"/>
          <a:lstStyle/>
          <a:p>
            <a:pPr algn="ctr"/>
            <a:endParaRPr lang="zh-CN" altLang="en-US" sz="2471"/>
          </a:p>
        </p:txBody>
      </p:sp>
      <p:sp>
        <p:nvSpPr>
          <p:cNvPr id="136" name="椭圆 135"/>
          <p:cNvSpPr/>
          <p:nvPr/>
        </p:nvSpPr>
        <p:spPr>
          <a:xfrm>
            <a:off x="4237303" y="2575440"/>
            <a:ext cx="188538" cy="188607"/>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5496" tIns="62748" rIns="125496" bIns="62748" rtlCol="0" anchor="ctr"/>
          <a:lstStyle/>
          <a:p>
            <a:pPr algn="ctr"/>
            <a:endParaRPr lang="zh-CN" altLang="en-US" sz="2471"/>
          </a:p>
        </p:txBody>
      </p:sp>
      <p:grpSp>
        <p:nvGrpSpPr>
          <p:cNvPr id="137" name="组合 136"/>
          <p:cNvGrpSpPr/>
          <p:nvPr/>
        </p:nvGrpSpPr>
        <p:grpSpPr>
          <a:xfrm>
            <a:off x="2104914" y="2353830"/>
            <a:ext cx="1861373" cy="593783"/>
            <a:chOff x="814328" y="3219334"/>
            <a:chExt cx="1356392" cy="432536"/>
          </a:xfrm>
        </p:grpSpPr>
        <p:grpSp>
          <p:nvGrpSpPr>
            <p:cNvPr id="138" name="组合 137"/>
            <p:cNvGrpSpPr/>
            <p:nvPr/>
          </p:nvGrpSpPr>
          <p:grpSpPr>
            <a:xfrm>
              <a:off x="814328" y="3219334"/>
              <a:ext cx="1356392" cy="432536"/>
              <a:chOff x="4304043" y="1286668"/>
              <a:chExt cx="3837944" cy="2757793"/>
            </a:xfrm>
            <a:effectLst>
              <a:outerShdw blurRad="381000" dist="254000" dir="8100000" algn="tr" rotWithShape="0">
                <a:prstClr val="black">
                  <a:alpha val="40000"/>
                </a:prstClr>
              </a:outerShdw>
            </a:effectLst>
          </p:grpSpPr>
          <p:sp>
            <p:nvSpPr>
              <p:cNvPr id="140" name="圆角矩形 139"/>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141" name="圆角矩形 140"/>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139" name="TextBox 138"/>
            <p:cNvSpPr txBox="1"/>
            <p:nvPr/>
          </p:nvSpPr>
          <p:spPr>
            <a:xfrm>
              <a:off x="831252" y="3331792"/>
              <a:ext cx="1322544" cy="237607"/>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2059" dirty="0">
                  <a:solidFill>
                    <a:schemeClr val="bg2"/>
                  </a:solidFill>
                  <a:latin typeface="+mn-ea"/>
                </a:rPr>
                <a:t>扩展规划</a:t>
              </a:r>
            </a:p>
          </p:txBody>
        </p:sp>
      </p:grpSp>
      <p:sp>
        <p:nvSpPr>
          <p:cNvPr id="142" name="椭圆 141"/>
          <p:cNvSpPr/>
          <p:nvPr/>
        </p:nvSpPr>
        <p:spPr>
          <a:xfrm>
            <a:off x="2639313" y="2885843"/>
            <a:ext cx="377076" cy="377212"/>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5496" tIns="62748" rIns="125496" bIns="62748" rtlCol="0" anchor="ctr"/>
          <a:lstStyle/>
          <a:p>
            <a:pPr algn="ctr"/>
            <a:endParaRPr lang="zh-CN" altLang="en-US" sz="2471"/>
          </a:p>
        </p:txBody>
      </p:sp>
      <p:sp>
        <p:nvSpPr>
          <p:cNvPr id="143" name="椭圆 142"/>
          <p:cNvSpPr/>
          <p:nvPr/>
        </p:nvSpPr>
        <p:spPr>
          <a:xfrm>
            <a:off x="1631546" y="2452682"/>
            <a:ext cx="188538" cy="188607"/>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5496" tIns="62748" rIns="125496" bIns="62748" rtlCol="0" anchor="ctr"/>
          <a:lstStyle/>
          <a:p>
            <a:pPr algn="ctr"/>
            <a:endParaRPr lang="zh-CN" altLang="en-US" sz="2471"/>
          </a:p>
        </p:txBody>
      </p:sp>
      <p:sp>
        <p:nvSpPr>
          <p:cNvPr id="144" name="TextBox 143"/>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Tree>
    <p:extLst>
      <p:ext uri="{BB962C8B-B14F-4D97-AF65-F5344CB8AC3E}">
        <p14:creationId xmlns:p14="http://schemas.microsoft.com/office/powerpoint/2010/main" val="895356447"/>
      </p:ext>
    </p:extLst>
  </p:cSld>
  <p:clrMapOvr>
    <a:masterClrMapping/>
  </p:clrMapOvr>
  <mc:AlternateContent xmlns:mc="http://schemas.openxmlformats.org/markup-compatibility/2006" xmlns:p14="http://schemas.microsoft.com/office/powerpoint/2010/main">
    <mc:Choice Requires="p14">
      <p:transition spd="slow" p14:dur="1200" advTm="0">
        <p14:prism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afterEffect" p14:presetBounceEnd="58000">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14:bounceEnd="58000">
                                          <p:cBhvr additive="base">
                                            <p:cTn id="7" dur="1000" fill="hold"/>
                                            <p:tgtEl>
                                              <p:spTgt spid="33"/>
                                            </p:tgtEl>
                                            <p:attrNameLst>
                                              <p:attrName>ppt_x</p:attrName>
                                            </p:attrNameLst>
                                          </p:cBhvr>
                                          <p:tavLst>
                                            <p:tav tm="0">
                                              <p:val>
                                                <p:strVal val="0-#ppt_w/2"/>
                                              </p:val>
                                            </p:tav>
                                            <p:tav tm="100000">
                                              <p:val>
                                                <p:strVal val="#ppt_x"/>
                                              </p:val>
                                            </p:tav>
                                          </p:tavLst>
                                        </p:anim>
                                        <p:anim calcmode="lin" valueType="num" p14:bounceEnd="58000">
                                          <p:cBhvr additive="base">
                                            <p:cTn id="8" dur="1000" fill="hold"/>
                                            <p:tgtEl>
                                              <p:spTgt spid="33"/>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8" fill="hold" nodeType="afterEffect">
                                      <p:stCondLst>
                                        <p:cond delay="0"/>
                                      </p:stCondLst>
                                      <p:childTnLst>
                                        <p:set>
                                          <p:cBhvr>
                                            <p:cTn id="11" dur="1" fill="hold">
                                              <p:stCondLst>
                                                <p:cond delay="0"/>
                                              </p:stCondLst>
                                            </p:cTn>
                                            <p:tgtEl>
                                              <p:spTgt spid="115"/>
                                            </p:tgtEl>
                                            <p:attrNameLst>
                                              <p:attrName>style.visibility</p:attrName>
                                            </p:attrNameLst>
                                          </p:cBhvr>
                                          <p:to>
                                            <p:strVal val="visible"/>
                                          </p:to>
                                        </p:set>
                                        <p:animEffect transition="in" filter="wipe(left)">
                                          <p:cBhvr>
                                            <p:cTn id="12" dur="250"/>
                                            <p:tgtEl>
                                              <p:spTgt spid="115"/>
                                            </p:tgtEl>
                                          </p:cBhvr>
                                        </p:animEffect>
                                      </p:childTnLst>
                                    </p:cTn>
                                  </p:par>
                                </p:childTnLst>
                              </p:cTn>
                            </p:par>
                            <p:par>
                              <p:cTn id="13" fill="hold">
                                <p:stCondLst>
                                  <p:cond delay="1250"/>
                                </p:stCondLst>
                                <p:childTnLst>
                                  <p:par>
                                    <p:cTn id="14" presetID="22" presetClass="entr" presetSubtype="8" fill="hold" nodeType="afterEffect">
                                      <p:stCondLst>
                                        <p:cond delay="0"/>
                                      </p:stCondLst>
                                      <p:childTnLst>
                                        <p:set>
                                          <p:cBhvr>
                                            <p:cTn id="15" dur="1" fill="hold">
                                              <p:stCondLst>
                                                <p:cond delay="0"/>
                                              </p:stCondLst>
                                            </p:cTn>
                                            <p:tgtEl>
                                              <p:spTgt spid="116"/>
                                            </p:tgtEl>
                                            <p:attrNameLst>
                                              <p:attrName>style.visibility</p:attrName>
                                            </p:attrNameLst>
                                          </p:cBhvr>
                                          <p:to>
                                            <p:strVal val="visible"/>
                                          </p:to>
                                        </p:set>
                                        <p:animEffect transition="in" filter="wipe(left)">
                                          <p:cBhvr>
                                            <p:cTn id="16" dur="250"/>
                                            <p:tgtEl>
                                              <p:spTgt spid="116"/>
                                            </p:tgtEl>
                                          </p:cBhvr>
                                        </p:animEffect>
                                      </p:childTnLst>
                                    </p:cTn>
                                  </p:par>
                                </p:childTnLst>
                              </p:cTn>
                            </p:par>
                            <p:par>
                              <p:cTn id="17" fill="hold">
                                <p:stCondLst>
                                  <p:cond delay="1500"/>
                                </p:stCondLst>
                                <p:childTnLst>
                                  <p:par>
                                    <p:cTn id="18" presetID="47" presetClass="entr" presetSubtype="0" fill="hold" grpId="0" nodeType="afterEffect">
                                      <p:stCondLst>
                                        <p:cond delay="0"/>
                                      </p:stCondLst>
                                      <p:childTnLst>
                                        <p:set>
                                          <p:cBhvr>
                                            <p:cTn id="19" dur="1" fill="hold">
                                              <p:stCondLst>
                                                <p:cond delay="0"/>
                                              </p:stCondLst>
                                            </p:cTn>
                                            <p:tgtEl>
                                              <p:spTgt spid="123"/>
                                            </p:tgtEl>
                                            <p:attrNameLst>
                                              <p:attrName>style.visibility</p:attrName>
                                            </p:attrNameLst>
                                          </p:cBhvr>
                                          <p:to>
                                            <p:strVal val="visible"/>
                                          </p:to>
                                        </p:set>
                                        <p:animEffect transition="in" filter="fade">
                                          <p:cBhvr>
                                            <p:cTn id="20" dur="500"/>
                                            <p:tgtEl>
                                              <p:spTgt spid="123"/>
                                            </p:tgtEl>
                                          </p:cBhvr>
                                        </p:animEffect>
                                        <p:anim calcmode="lin" valueType="num">
                                          <p:cBhvr>
                                            <p:cTn id="21" dur="500" fill="hold"/>
                                            <p:tgtEl>
                                              <p:spTgt spid="123"/>
                                            </p:tgtEl>
                                            <p:attrNameLst>
                                              <p:attrName>ppt_x</p:attrName>
                                            </p:attrNameLst>
                                          </p:cBhvr>
                                          <p:tavLst>
                                            <p:tav tm="0">
                                              <p:val>
                                                <p:strVal val="#ppt_x"/>
                                              </p:val>
                                            </p:tav>
                                            <p:tav tm="100000">
                                              <p:val>
                                                <p:strVal val="#ppt_x"/>
                                              </p:val>
                                            </p:tav>
                                          </p:tavLst>
                                        </p:anim>
                                        <p:anim calcmode="lin" valueType="num">
                                          <p:cBhvr>
                                            <p:cTn id="22" dur="500" fill="hold"/>
                                            <p:tgtEl>
                                              <p:spTgt spid="123"/>
                                            </p:tgtEl>
                                            <p:attrNameLst>
                                              <p:attrName>ppt_y</p:attrName>
                                            </p:attrNameLst>
                                          </p:cBhvr>
                                          <p:tavLst>
                                            <p:tav tm="0">
                                              <p:val>
                                                <p:strVal val="#ppt_y-.1"/>
                                              </p:val>
                                            </p:tav>
                                            <p:tav tm="100000">
                                              <p:val>
                                                <p:strVal val="#ppt_y"/>
                                              </p:val>
                                            </p:tav>
                                          </p:tavLst>
                                        </p:anim>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117"/>
                                            </p:tgtEl>
                                            <p:attrNameLst>
                                              <p:attrName>style.visibility</p:attrName>
                                            </p:attrNameLst>
                                          </p:cBhvr>
                                          <p:to>
                                            <p:strVal val="visible"/>
                                          </p:to>
                                        </p:set>
                                        <p:animEffect transition="in" filter="wipe(left)">
                                          <p:cBhvr>
                                            <p:cTn id="26" dur="250"/>
                                            <p:tgtEl>
                                              <p:spTgt spid="117"/>
                                            </p:tgtEl>
                                          </p:cBhvr>
                                        </p:animEffect>
                                      </p:childTnLst>
                                    </p:cTn>
                                  </p:par>
                                </p:childTnLst>
                              </p:cTn>
                            </p:par>
                            <p:par>
                              <p:cTn id="27" fill="hold">
                                <p:stCondLst>
                                  <p:cond delay="2250"/>
                                </p:stCondLst>
                                <p:childTnLst>
                                  <p:par>
                                    <p:cTn id="28" presetID="22" presetClass="entr" presetSubtype="8" fill="hold" nodeType="afterEffect">
                                      <p:stCondLst>
                                        <p:cond delay="0"/>
                                      </p:stCondLst>
                                      <p:childTnLst>
                                        <p:set>
                                          <p:cBhvr>
                                            <p:cTn id="29" dur="1" fill="hold">
                                              <p:stCondLst>
                                                <p:cond delay="0"/>
                                              </p:stCondLst>
                                            </p:cTn>
                                            <p:tgtEl>
                                              <p:spTgt spid="118"/>
                                            </p:tgtEl>
                                            <p:attrNameLst>
                                              <p:attrName>style.visibility</p:attrName>
                                            </p:attrNameLst>
                                          </p:cBhvr>
                                          <p:to>
                                            <p:strVal val="visible"/>
                                          </p:to>
                                        </p:set>
                                        <p:animEffect transition="in" filter="wipe(left)">
                                          <p:cBhvr>
                                            <p:cTn id="30" dur="250"/>
                                            <p:tgtEl>
                                              <p:spTgt spid="118"/>
                                            </p:tgtEl>
                                          </p:cBhvr>
                                        </p:animEffect>
                                      </p:childTnLst>
                                    </p:cTn>
                                  </p:par>
                                </p:childTnLst>
                              </p:cTn>
                            </p:par>
                            <p:par>
                              <p:cTn id="31" fill="hold">
                                <p:stCondLst>
                                  <p:cond delay="2500"/>
                                </p:stCondLst>
                                <p:childTnLst>
                                  <p:par>
                                    <p:cTn id="32" presetID="47" presetClass="entr" presetSubtype="0" fill="hold" grpId="0" nodeType="afterEffect">
                                      <p:stCondLst>
                                        <p:cond delay="0"/>
                                      </p:stCondLst>
                                      <p:childTnLst>
                                        <p:set>
                                          <p:cBhvr>
                                            <p:cTn id="33" dur="1" fill="hold">
                                              <p:stCondLst>
                                                <p:cond delay="0"/>
                                              </p:stCondLst>
                                            </p:cTn>
                                            <p:tgtEl>
                                              <p:spTgt spid="124"/>
                                            </p:tgtEl>
                                            <p:attrNameLst>
                                              <p:attrName>style.visibility</p:attrName>
                                            </p:attrNameLst>
                                          </p:cBhvr>
                                          <p:to>
                                            <p:strVal val="visible"/>
                                          </p:to>
                                        </p:set>
                                        <p:animEffect transition="in" filter="fade">
                                          <p:cBhvr>
                                            <p:cTn id="34" dur="500"/>
                                            <p:tgtEl>
                                              <p:spTgt spid="124"/>
                                            </p:tgtEl>
                                          </p:cBhvr>
                                        </p:animEffect>
                                        <p:anim calcmode="lin" valueType="num">
                                          <p:cBhvr>
                                            <p:cTn id="35" dur="500" fill="hold"/>
                                            <p:tgtEl>
                                              <p:spTgt spid="124"/>
                                            </p:tgtEl>
                                            <p:attrNameLst>
                                              <p:attrName>ppt_x</p:attrName>
                                            </p:attrNameLst>
                                          </p:cBhvr>
                                          <p:tavLst>
                                            <p:tav tm="0">
                                              <p:val>
                                                <p:strVal val="#ppt_x"/>
                                              </p:val>
                                            </p:tav>
                                            <p:tav tm="100000">
                                              <p:val>
                                                <p:strVal val="#ppt_x"/>
                                              </p:val>
                                            </p:tav>
                                          </p:tavLst>
                                        </p:anim>
                                        <p:anim calcmode="lin" valueType="num">
                                          <p:cBhvr>
                                            <p:cTn id="36" dur="500" fill="hold"/>
                                            <p:tgtEl>
                                              <p:spTgt spid="124"/>
                                            </p:tgtEl>
                                            <p:attrNameLst>
                                              <p:attrName>ppt_y</p:attrName>
                                            </p:attrNameLst>
                                          </p:cBhvr>
                                          <p:tavLst>
                                            <p:tav tm="0">
                                              <p:val>
                                                <p:strVal val="#ppt_y-.1"/>
                                              </p:val>
                                            </p:tav>
                                            <p:tav tm="100000">
                                              <p:val>
                                                <p:strVal val="#ppt_y"/>
                                              </p:val>
                                            </p:tav>
                                          </p:tavLst>
                                        </p:anim>
                                      </p:childTnLst>
                                    </p:cTn>
                                  </p:par>
                                </p:childTnLst>
                              </p:cTn>
                            </p:par>
                            <p:par>
                              <p:cTn id="37" fill="hold">
                                <p:stCondLst>
                                  <p:cond delay="3000"/>
                                </p:stCondLst>
                                <p:childTnLst>
                                  <p:par>
                                    <p:cTn id="38" presetID="22" presetClass="entr" presetSubtype="8" fill="hold" nodeType="afterEffect">
                                      <p:stCondLst>
                                        <p:cond delay="0"/>
                                      </p:stCondLst>
                                      <p:childTnLst>
                                        <p:set>
                                          <p:cBhvr>
                                            <p:cTn id="39" dur="1" fill="hold">
                                              <p:stCondLst>
                                                <p:cond delay="0"/>
                                              </p:stCondLst>
                                            </p:cTn>
                                            <p:tgtEl>
                                              <p:spTgt spid="119"/>
                                            </p:tgtEl>
                                            <p:attrNameLst>
                                              <p:attrName>style.visibility</p:attrName>
                                            </p:attrNameLst>
                                          </p:cBhvr>
                                          <p:to>
                                            <p:strVal val="visible"/>
                                          </p:to>
                                        </p:set>
                                        <p:animEffect transition="in" filter="wipe(left)">
                                          <p:cBhvr>
                                            <p:cTn id="40" dur="250"/>
                                            <p:tgtEl>
                                              <p:spTgt spid="119"/>
                                            </p:tgtEl>
                                          </p:cBhvr>
                                        </p:animEffect>
                                      </p:childTnLst>
                                    </p:cTn>
                                  </p:par>
                                </p:childTnLst>
                              </p:cTn>
                            </p:par>
                            <p:par>
                              <p:cTn id="41" fill="hold">
                                <p:stCondLst>
                                  <p:cond delay="3250"/>
                                </p:stCondLst>
                                <p:childTnLst>
                                  <p:par>
                                    <p:cTn id="42" presetID="10" presetClass="entr" presetSubtype="0" fill="hold" nodeType="afterEffect">
                                      <p:stCondLst>
                                        <p:cond delay="0"/>
                                      </p:stCondLst>
                                      <p:childTnLst>
                                        <p:set>
                                          <p:cBhvr>
                                            <p:cTn id="43" dur="1" fill="hold">
                                              <p:stCondLst>
                                                <p:cond delay="0"/>
                                              </p:stCondLst>
                                            </p:cTn>
                                            <p:tgtEl>
                                              <p:spTgt spid="120"/>
                                            </p:tgtEl>
                                            <p:attrNameLst>
                                              <p:attrName>style.visibility</p:attrName>
                                            </p:attrNameLst>
                                          </p:cBhvr>
                                          <p:to>
                                            <p:strVal val="visible"/>
                                          </p:to>
                                        </p:set>
                                        <p:animEffect transition="in" filter="fade">
                                          <p:cBhvr>
                                            <p:cTn id="44" dur="250"/>
                                            <p:tgtEl>
                                              <p:spTgt spid="120"/>
                                            </p:tgtEl>
                                          </p:cBhvr>
                                        </p:animEffect>
                                      </p:childTnLst>
                                    </p:cTn>
                                  </p:par>
                                </p:childTnLst>
                              </p:cTn>
                            </p:par>
                            <p:par>
                              <p:cTn id="45" fill="hold">
                                <p:stCondLst>
                                  <p:cond delay="3500"/>
                                </p:stCondLst>
                                <p:childTnLst>
                                  <p:par>
                                    <p:cTn id="46" presetID="47" presetClass="entr" presetSubtype="0" fill="hold" grpId="0" nodeType="afterEffect">
                                      <p:stCondLst>
                                        <p:cond delay="0"/>
                                      </p:stCondLst>
                                      <p:childTnLst>
                                        <p:set>
                                          <p:cBhvr>
                                            <p:cTn id="47" dur="1" fill="hold">
                                              <p:stCondLst>
                                                <p:cond delay="0"/>
                                              </p:stCondLst>
                                            </p:cTn>
                                            <p:tgtEl>
                                              <p:spTgt spid="125"/>
                                            </p:tgtEl>
                                            <p:attrNameLst>
                                              <p:attrName>style.visibility</p:attrName>
                                            </p:attrNameLst>
                                          </p:cBhvr>
                                          <p:to>
                                            <p:strVal val="visible"/>
                                          </p:to>
                                        </p:set>
                                        <p:animEffect transition="in" filter="fade">
                                          <p:cBhvr>
                                            <p:cTn id="48" dur="500"/>
                                            <p:tgtEl>
                                              <p:spTgt spid="125"/>
                                            </p:tgtEl>
                                          </p:cBhvr>
                                        </p:animEffect>
                                        <p:anim calcmode="lin" valueType="num">
                                          <p:cBhvr>
                                            <p:cTn id="49" dur="500" fill="hold"/>
                                            <p:tgtEl>
                                              <p:spTgt spid="125"/>
                                            </p:tgtEl>
                                            <p:attrNameLst>
                                              <p:attrName>ppt_x</p:attrName>
                                            </p:attrNameLst>
                                          </p:cBhvr>
                                          <p:tavLst>
                                            <p:tav tm="0">
                                              <p:val>
                                                <p:strVal val="#ppt_x"/>
                                              </p:val>
                                            </p:tav>
                                            <p:tav tm="100000">
                                              <p:val>
                                                <p:strVal val="#ppt_x"/>
                                              </p:val>
                                            </p:tav>
                                          </p:tavLst>
                                        </p:anim>
                                        <p:anim calcmode="lin" valueType="num">
                                          <p:cBhvr>
                                            <p:cTn id="50" dur="500" fill="hold"/>
                                            <p:tgtEl>
                                              <p:spTgt spid="125"/>
                                            </p:tgtEl>
                                            <p:attrNameLst>
                                              <p:attrName>ppt_y</p:attrName>
                                            </p:attrNameLst>
                                          </p:cBhvr>
                                          <p:tavLst>
                                            <p:tav tm="0">
                                              <p:val>
                                                <p:strVal val="#ppt_y-.1"/>
                                              </p:val>
                                            </p:tav>
                                            <p:tav tm="100000">
                                              <p:val>
                                                <p:strVal val="#ppt_y"/>
                                              </p:val>
                                            </p:tav>
                                          </p:tavLst>
                                        </p:anim>
                                      </p:childTnLst>
                                    </p:cTn>
                                  </p:par>
                                </p:childTnLst>
                              </p:cTn>
                            </p:par>
                            <p:par>
                              <p:cTn id="51" fill="hold">
                                <p:stCondLst>
                                  <p:cond delay="4000"/>
                                </p:stCondLst>
                                <p:childTnLst>
                                  <p:par>
                                    <p:cTn id="52" presetID="22" presetClass="entr" presetSubtype="8" fill="hold" nodeType="afterEffect">
                                      <p:stCondLst>
                                        <p:cond delay="0"/>
                                      </p:stCondLst>
                                      <p:childTnLst>
                                        <p:set>
                                          <p:cBhvr>
                                            <p:cTn id="53" dur="1" fill="hold">
                                              <p:stCondLst>
                                                <p:cond delay="0"/>
                                              </p:stCondLst>
                                            </p:cTn>
                                            <p:tgtEl>
                                              <p:spTgt spid="121"/>
                                            </p:tgtEl>
                                            <p:attrNameLst>
                                              <p:attrName>style.visibility</p:attrName>
                                            </p:attrNameLst>
                                          </p:cBhvr>
                                          <p:to>
                                            <p:strVal val="visible"/>
                                          </p:to>
                                        </p:set>
                                        <p:animEffect transition="in" filter="wipe(left)">
                                          <p:cBhvr>
                                            <p:cTn id="54" dur="250"/>
                                            <p:tgtEl>
                                              <p:spTgt spid="121"/>
                                            </p:tgtEl>
                                          </p:cBhvr>
                                        </p:animEffect>
                                      </p:childTnLst>
                                    </p:cTn>
                                  </p:par>
                                </p:childTnLst>
                              </p:cTn>
                            </p:par>
                            <p:par>
                              <p:cTn id="55" fill="hold">
                                <p:stCondLst>
                                  <p:cond delay="4250"/>
                                </p:stCondLst>
                                <p:childTnLst>
                                  <p:par>
                                    <p:cTn id="56" presetID="22" presetClass="entr" presetSubtype="8" fill="hold" nodeType="afterEffect">
                                      <p:stCondLst>
                                        <p:cond delay="0"/>
                                      </p:stCondLst>
                                      <p:childTnLst>
                                        <p:set>
                                          <p:cBhvr>
                                            <p:cTn id="57" dur="1" fill="hold">
                                              <p:stCondLst>
                                                <p:cond delay="0"/>
                                              </p:stCondLst>
                                            </p:cTn>
                                            <p:tgtEl>
                                              <p:spTgt spid="122"/>
                                            </p:tgtEl>
                                            <p:attrNameLst>
                                              <p:attrName>style.visibility</p:attrName>
                                            </p:attrNameLst>
                                          </p:cBhvr>
                                          <p:to>
                                            <p:strVal val="visible"/>
                                          </p:to>
                                        </p:set>
                                        <p:animEffect transition="in" filter="wipe(left)">
                                          <p:cBhvr>
                                            <p:cTn id="58" dur="250"/>
                                            <p:tgtEl>
                                              <p:spTgt spid="122"/>
                                            </p:tgtEl>
                                          </p:cBhvr>
                                        </p:animEffect>
                                      </p:childTnLst>
                                    </p:cTn>
                                  </p:par>
                                </p:childTnLst>
                              </p:cTn>
                            </p:par>
                            <p:par>
                              <p:cTn id="59" fill="hold">
                                <p:stCondLst>
                                  <p:cond delay="4500"/>
                                </p:stCondLst>
                                <p:childTnLst>
                                  <p:par>
                                    <p:cTn id="60" presetID="47" presetClass="entr" presetSubtype="0" fill="hold" grpId="0" nodeType="afterEffect">
                                      <p:stCondLst>
                                        <p:cond delay="0"/>
                                      </p:stCondLst>
                                      <p:childTnLst>
                                        <p:set>
                                          <p:cBhvr>
                                            <p:cTn id="61" dur="1" fill="hold">
                                              <p:stCondLst>
                                                <p:cond delay="0"/>
                                              </p:stCondLst>
                                            </p:cTn>
                                            <p:tgtEl>
                                              <p:spTgt spid="126"/>
                                            </p:tgtEl>
                                            <p:attrNameLst>
                                              <p:attrName>style.visibility</p:attrName>
                                            </p:attrNameLst>
                                          </p:cBhvr>
                                          <p:to>
                                            <p:strVal val="visible"/>
                                          </p:to>
                                        </p:set>
                                        <p:animEffect transition="in" filter="fade">
                                          <p:cBhvr>
                                            <p:cTn id="62" dur="500"/>
                                            <p:tgtEl>
                                              <p:spTgt spid="126"/>
                                            </p:tgtEl>
                                          </p:cBhvr>
                                        </p:animEffect>
                                        <p:anim calcmode="lin" valueType="num">
                                          <p:cBhvr>
                                            <p:cTn id="63" dur="500" fill="hold"/>
                                            <p:tgtEl>
                                              <p:spTgt spid="126"/>
                                            </p:tgtEl>
                                            <p:attrNameLst>
                                              <p:attrName>ppt_x</p:attrName>
                                            </p:attrNameLst>
                                          </p:cBhvr>
                                          <p:tavLst>
                                            <p:tav tm="0">
                                              <p:val>
                                                <p:strVal val="#ppt_x"/>
                                              </p:val>
                                            </p:tav>
                                            <p:tav tm="100000">
                                              <p:val>
                                                <p:strVal val="#ppt_x"/>
                                              </p:val>
                                            </p:tav>
                                          </p:tavLst>
                                        </p:anim>
                                        <p:anim calcmode="lin" valueType="num">
                                          <p:cBhvr>
                                            <p:cTn id="64" dur="500" fill="hold"/>
                                            <p:tgtEl>
                                              <p:spTgt spid="126"/>
                                            </p:tgtEl>
                                            <p:attrNameLst>
                                              <p:attrName>ppt_y</p:attrName>
                                            </p:attrNameLst>
                                          </p:cBhvr>
                                          <p:tavLst>
                                            <p:tav tm="0">
                                              <p:val>
                                                <p:strVal val="#ppt_y-.1"/>
                                              </p:val>
                                            </p:tav>
                                            <p:tav tm="100000">
                                              <p:val>
                                                <p:strVal val="#ppt_y"/>
                                              </p:val>
                                            </p:tav>
                                          </p:tavLst>
                                        </p:anim>
                                      </p:childTnLst>
                                    </p:cTn>
                                  </p:par>
                                </p:childTnLst>
                              </p:cTn>
                            </p:par>
                            <p:par>
                              <p:cTn id="65" fill="hold">
                                <p:stCondLst>
                                  <p:cond delay="5000"/>
                                </p:stCondLst>
                                <p:childTnLst>
                                  <p:par>
                                    <p:cTn id="66" presetID="53" presetClass="entr" presetSubtype="16" fill="hold" nodeType="afterEffect">
                                      <p:stCondLst>
                                        <p:cond delay="0"/>
                                      </p:stCondLst>
                                      <p:childTnLst>
                                        <p:set>
                                          <p:cBhvr>
                                            <p:cTn id="67" dur="1" fill="hold">
                                              <p:stCondLst>
                                                <p:cond delay="0"/>
                                              </p:stCondLst>
                                            </p:cTn>
                                            <p:tgtEl>
                                              <p:spTgt spid="137"/>
                                            </p:tgtEl>
                                            <p:attrNameLst>
                                              <p:attrName>style.visibility</p:attrName>
                                            </p:attrNameLst>
                                          </p:cBhvr>
                                          <p:to>
                                            <p:strVal val="visible"/>
                                          </p:to>
                                        </p:set>
                                        <p:anim calcmode="lin" valueType="num">
                                          <p:cBhvr>
                                            <p:cTn id="68" dur="500" fill="hold"/>
                                            <p:tgtEl>
                                              <p:spTgt spid="137"/>
                                            </p:tgtEl>
                                            <p:attrNameLst>
                                              <p:attrName>ppt_w</p:attrName>
                                            </p:attrNameLst>
                                          </p:cBhvr>
                                          <p:tavLst>
                                            <p:tav tm="0">
                                              <p:val>
                                                <p:fltVal val="0"/>
                                              </p:val>
                                            </p:tav>
                                            <p:tav tm="100000">
                                              <p:val>
                                                <p:strVal val="#ppt_w"/>
                                              </p:val>
                                            </p:tav>
                                          </p:tavLst>
                                        </p:anim>
                                        <p:anim calcmode="lin" valueType="num">
                                          <p:cBhvr>
                                            <p:cTn id="69" dur="500" fill="hold"/>
                                            <p:tgtEl>
                                              <p:spTgt spid="137"/>
                                            </p:tgtEl>
                                            <p:attrNameLst>
                                              <p:attrName>ppt_h</p:attrName>
                                            </p:attrNameLst>
                                          </p:cBhvr>
                                          <p:tavLst>
                                            <p:tav tm="0">
                                              <p:val>
                                                <p:fltVal val="0"/>
                                              </p:val>
                                            </p:tav>
                                            <p:tav tm="100000">
                                              <p:val>
                                                <p:strVal val="#ppt_h"/>
                                              </p:val>
                                            </p:tav>
                                          </p:tavLst>
                                        </p:anim>
                                        <p:animEffect transition="in" filter="fade">
                                          <p:cBhvr>
                                            <p:cTn id="70" dur="500"/>
                                            <p:tgtEl>
                                              <p:spTgt spid="137"/>
                                            </p:tgtEl>
                                          </p:cBhvr>
                                        </p:animEffect>
                                      </p:childTnLst>
                                    </p:cTn>
                                  </p:par>
                                </p:childTnLst>
                              </p:cTn>
                            </p:par>
                            <p:par>
                              <p:cTn id="71" fill="hold">
                                <p:stCondLst>
                                  <p:cond delay="5500"/>
                                </p:stCondLst>
                                <p:childTnLst>
                                  <p:par>
                                    <p:cTn id="72" presetID="22" presetClass="entr" presetSubtype="8" fill="hold" grpId="0" nodeType="afterEffect">
                                      <p:stCondLst>
                                        <p:cond delay="0"/>
                                      </p:stCondLst>
                                      <p:iterate type="lt">
                                        <p:tmPct val="30000"/>
                                      </p:iterate>
                                      <p:childTnLst>
                                        <p:set>
                                          <p:cBhvr>
                                            <p:cTn id="73" dur="1" fill="hold">
                                              <p:stCondLst>
                                                <p:cond delay="0"/>
                                              </p:stCondLst>
                                            </p:cTn>
                                            <p:tgtEl>
                                              <p:spTgt spid="127"/>
                                            </p:tgtEl>
                                            <p:attrNameLst>
                                              <p:attrName>style.visibility</p:attrName>
                                            </p:attrNameLst>
                                          </p:cBhvr>
                                          <p:to>
                                            <p:strVal val="visible"/>
                                          </p:to>
                                        </p:set>
                                        <p:animEffect transition="in" filter="wipe(left)">
                                          <p:cBhvr>
                                            <p:cTn id="74" dur="50"/>
                                            <p:tgtEl>
                                              <p:spTgt spid="127"/>
                                            </p:tgtEl>
                                          </p:cBhvr>
                                        </p:animEffect>
                                      </p:childTnLst>
                                    </p:cTn>
                                  </p:par>
                                  <p:par>
                                    <p:cTn id="75" presetID="36" presetClass="emph" presetSubtype="0" fill="hold" grpId="1" nodeType="withEffect">
                                      <p:stCondLst>
                                        <p:cond delay="0"/>
                                      </p:stCondLst>
                                      <p:iterate type="lt">
                                        <p:tmPct val="30000"/>
                                      </p:iterate>
                                      <p:childTnLst>
                                        <p:animScale>
                                          <p:cBhvr>
                                            <p:cTn id="76" dur="25" autoRev="1" fill="hold">
                                              <p:stCondLst>
                                                <p:cond delay="0"/>
                                              </p:stCondLst>
                                            </p:cTn>
                                            <p:tgtEl>
                                              <p:spTgt spid="127"/>
                                            </p:tgtEl>
                                          </p:cBhvr>
                                          <p:to x="80000" y="100000"/>
                                        </p:animScale>
                                        <p:anim by="(#ppt_w*0.10)" calcmode="lin" valueType="num">
                                          <p:cBhvr>
                                            <p:cTn id="77" dur="25" autoRev="1" fill="hold">
                                              <p:stCondLst>
                                                <p:cond delay="0"/>
                                              </p:stCondLst>
                                            </p:cTn>
                                            <p:tgtEl>
                                              <p:spTgt spid="127"/>
                                            </p:tgtEl>
                                            <p:attrNameLst>
                                              <p:attrName>ppt_x</p:attrName>
                                            </p:attrNameLst>
                                          </p:cBhvr>
                                        </p:anim>
                                        <p:anim by="(-#ppt_w*0.10)" calcmode="lin" valueType="num">
                                          <p:cBhvr>
                                            <p:cTn id="78" dur="25" autoRev="1" fill="hold">
                                              <p:stCondLst>
                                                <p:cond delay="0"/>
                                              </p:stCondLst>
                                            </p:cTn>
                                            <p:tgtEl>
                                              <p:spTgt spid="127"/>
                                            </p:tgtEl>
                                            <p:attrNameLst>
                                              <p:attrName>ppt_y</p:attrName>
                                            </p:attrNameLst>
                                          </p:cBhvr>
                                        </p:anim>
                                        <p:animRot by="-480000">
                                          <p:cBhvr>
                                            <p:cTn id="79" dur="25" autoRev="1" fill="hold">
                                              <p:stCondLst>
                                                <p:cond delay="0"/>
                                              </p:stCondLst>
                                            </p:cTn>
                                            <p:tgtEl>
                                              <p:spTgt spid="127"/>
                                            </p:tgtEl>
                                            <p:attrNameLst>
                                              <p:attrName>r</p:attrName>
                                            </p:attrNameLst>
                                          </p:cBhvr>
                                        </p:animRot>
                                      </p:childTnLst>
                                    </p:cTn>
                                  </p:par>
                                  <p:par>
                                    <p:cTn id="80" presetID="21" presetClass="entr" presetSubtype="1" fill="hold" grpId="0" nodeType="withEffect">
                                      <p:stCondLst>
                                        <p:cond delay="0"/>
                                      </p:stCondLst>
                                      <p:childTnLst>
                                        <p:set>
                                          <p:cBhvr>
                                            <p:cTn id="81" dur="1" fill="hold">
                                              <p:stCondLst>
                                                <p:cond delay="0"/>
                                              </p:stCondLst>
                                            </p:cTn>
                                            <p:tgtEl>
                                              <p:spTgt spid="128"/>
                                            </p:tgtEl>
                                            <p:attrNameLst>
                                              <p:attrName>style.visibility</p:attrName>
                                            </p:attrNameLst>
                                          </p:cBhvr>
                                          <p:to>
                                            <p:strVal val="visible"/>
                                          </p:to>
                                        </p:set>
                                        <p:animEffect transition="in" filter="wheel(1)">
                                          <p:cBhvr>
                                            <p:cTn id="82" dur="1000"/>
                                            <p:tgtEl>
                                              <p:spTgt spid="128"/>
                                            </p:tgtEl>
                                          </p:cBhvr>
                                        </p:animEffect>
                                      </p:childTnLst>
                                    </p:cTn>
                                  </p:par>
                                  <p:par>
                                    <p:cTn id="83" presetID="53" presetClass="entr" presetSubtype="16" fill="hold" grpId="0" nodeType="withEffect">
                                      <p:stCondLst>
                                        <p:cond delay="400"/>
                                      </p:stCondLst>
                                      <p:childTnLst>
                                        <p:set>
                                          <p:cBhvr>
                                            <p:cTn id="84" dur="1" fill="hold">
                                              <p:stCondLst>
                                                <p:cond delay="0"/>
                                              </p:stCondLst>
                                            </p:cTn>
                                            <p:tgtEl>
                                              <p:spTgt spid="129"/>
                                            </p:tgtEl>
                                            <p:attrNameLst>
                                              <p:attrName>style.visibility</p:attrName>
                                            </p:attrNameLst>
                                          </p:cBhvr>
                                          <p:to>
                                            <p:strVal val="visible"/>
                                          </p:to>
                                        </p:set>
                                        <p:anim calcmode="lin" valueType="num">
                                          <p:cBhvr>
                                            <p:cTn id="85" dur="1000" fill="hold"/>
                                            <p:tgtEl>
                                              <p:spTgt spid="129"/>
                                            </p:tgtEl>
                                            <p:attrNameLst>
                                              <p:attrName>ppt_w</p:attrName>
                                            </p:attrNameLst>
                                          </p:cBhvr>
                                          <p:tavLst>
                                            <p:tav tm="0">
                                              <p:val>
                                                <p:fltVal val="0"/>
                                              </p:val>
                                            </p:tav>
                                            <p:tav tm="100000">
                                              <p:val>
                                                <p:strVal val="#ppt_w"/>
                                              </p:val>
                                            </p:tav>
                                          </p:tavLst>
                                        </p:anim>
                                        <p:anim calcmode="lin" valueType="num">
                                          <p:cBhvr>
                                            <p:cTn id="86" dur="1000" fill="hold"/>
                                            <p:tgtEl>
                                              <p:spTgt spid="129"/>
                                            </p:tgtEl>
                                            <p:attrNameLst>
                                              <p:attrName>ppt_h</p:attrName>
                                            </p:attrNameLst>
                                          </p:cBhvr>
                                          <p:tavLst>
                                            <p:tav tm="0">
                                              <p:val>
                                                <p:fltVal val="0"/>
                                              </p:val>
                                            </p:tav>
                                            <p:tav tm="100000">
                                              <p:val>
                                                <p:strVal val="#ppt_h"/>
                                              </p:val>
                                            </p:tav>
                                          </p:tavLst>
                                        </p:anim>
                                        <p:animEffect transition="in" filter="fade">
                                          <p:cBhvr>
                                            <p:cTn id="87" dur="1000"/>
                                            <p:tgtEl>
                                              <p:spTgt spid="129"/>
                                            </p:tgtEl>
                                          </p:cBhvr>
                                        </p:animEffect>
                                      </p:childTnLst>
                                    </p:cTn>
                                  </p:par>
                                  <p:par>
                                    <p:cTn id="88" presetID="53" presetClass="entr" presetSubtype="16" fill="hold" grpId="0" nodeType="withEffect">
                                      <p:stCondLst>
                                        <p:cond delay="200"/>
                                      </p:stCondLst>
                                      <p:childTnLst>
                                        <p:set>
                                          <p:cBhvr>
                                            <p:cTn id="89" dur="1" fill="hold">
                                              <p:stCondLst>
                                                <p:cond delay="0"/>
                                              </p:stCondLst>
                                            </p:cTn>
                                            <p:tgtEl>
                                              <p:spTgt spid="130"/>
                                            </p:tgtEl>
                                            <p:attrNameLst>
                                              <p:attrName>style.visibility</p:attrName>
                                            </p:attrNameLst>
                                          </p:cBhvr>
                                          <p:to>
                                            <p:strVal val="visible"/>
                                          </p:to>
                                        </p:set>
                                        <p:anim calcmode="lin" valueType="num">
                                          <p:cBhvr>
                                            <p:cTn id="90" dur="500" fill="hold"/>
                                            <p:tgtEl>
                                              <p:spTgt spid="130"/>
                                            </p:tgtEl>
                                            <p:attrNameLst>
                                              <p:attrName>ppt_w</p:attrName>
                                            </p:attrNameLst>
                                          </p:cBhvr>
                                          <p:tavLst>
                                            <p:tav tm="0">
                                              <p:val>
                                                <p:fltVal val="0"/>
                                              </p:val>
                                            </p:tav>
                                            <p:tav tm="100000">
                                              <p:val>
                                                <p:strVal val="#ppt_w"/>
                                              </p:val>
                                            </p:tav>
                                          </p:tavLst>
                                        </p:anim>
                                        <p:anim calcmode="lin" valueType="num">
                                          <p:cBhvr>
                                            <p:cTn id="91" dur="500" fill="hold"/>
                                            <p:tgtEl>
                                              <p:spTgt spid="130"/>
                                            </p:tgtEl>
                                            <p:attrNameLst>
                                              <p:attrName>ppt_h</p:attrName>
                                            </p:attrNameLst>
                                          </p:cBhvr>
                                          <p:tavLst>
                                            <p:tav tm="0">
                                              <p:val>
                                                <p:fltVal val="0"/>
                                              </p:val>
                                            </p:tav>
                                            <p:tav tm="100000">
                                              <p:val>
                                                <p:strVal val="#ppt_h"/>
                                              </p:val>
                                            </p:tav>
                                          </p:tavLst>
                                        </p:anim>
                                        <p:animEffect transition="in" filter="fade">
                                          <p:cBhvr>
                                            <p:cTn id="92" dur="500"/>
                                            <p:tgtEl>
                                              <p:spTgt spid="130"/>
                                            </p:tgtEl>
                                          </p:cBhvr>
                                        </p:animEffect>
                                      </p:childTnLst>
                                    </p:cTn>
                                  </p:par>
                                  <p:par>
                                    <p:cTn id="93" presetID="53" presetClass="entr" presetSubtype="16" fill="hold" grpId="0" nodeType="withEffect">
                                      <p:stCondLst>
                                        <p:cond delay="400"/>
                                      </p:stCondLst>
                                      <p:childTnLst>
                                        <p:set>
                                          <p:cBhvr>
                                            <p:cTn id="94" dur="1" fill="hold">
                                              <p:stCondLst>
                                                <p:cond delay="0"/>
                                              </p:stCondLst>
                                            </p:cTn>
                                            <p:tgtEl>
                                              <p:spTgt spid="142"/>
                                            </p:tgtEl>
                                            <p:attrNameLst>
                                              <p:attrName>style.visibility</p:attrName>
                                            </p:attrNameLst>
                                          </p:cBhvr>
                                          <p:to>
                                            <p:strVal val="visible"/>
                                          </p:to>
                                        </p:set>
                                        <p:anim calcmode="lin" valueType="num">
                                          <p:cBhvr>
                                            <p:cTn id="95" dur="900" fill="hold"/>
                                            <p:tgtEl>
                                              <p:spTgt spid="142"/>
                                            </p:tgtEl>
                                            <p:attrNameLst>
                                              <p:attrName>ppt_w</p:attrName>
                                            </p:attrNameLst>
                                          </p:cBhvr>
                                          <p:tavLst>
                                            <p:tav tm="0">
                                              <p:val>
                                                <p:fltVal val="0"/>
                                              </p:val>
                                            </p:tav>
                                            <p:tav tm="100000">
                                              <p:val>
                                                <p:strVal val="#ppt_w"/>
                                              </p:val>
                                            </p:tav>
                                          </p:tavLst>
                                        </p:anim>
                                        <p:anim calcmode="lin" valueType="num">
                                          <p:cBhvr>
                                            <p:cTn id="96" dur="900" fill="hold"/>
                                            <p:tgtEl>
                                              <p:spTgt spid="142"/>
                                            </p:tgtEl>
                                            <p:attrNameLst>
                                              <p:attrName>ppt_h</p:attrName>
                                            </p:attrNameLst>
                                          </p:cBhvr>
                                          <p:tavLst>
                                            <p:tav tm="0">
                                              <p:val>
                                                <p:fltVal val="0"/>
                                              </p:val>
                                            </p:tav>
                                            <p:tav tm="100000">
                                              <p:val>
                                                <p:strVal val="#ppt_h"/>
                                              </p:val>
                                            </p:tav>
                                          </p:tavLst>
                                        </p:anim>
                                        <p:animEffect transition="in" filter="fade">
                                          <p:cBhvr>
                                            <p:cTn id="97" dur="900"/>
                                            <p:tgtEl>
                                              <p:spTgt spid="142"/>
                                            </p:tgtEl>
                                          </p:cBhvr>
                                        </p:animEffect>
                                      </p:childTnLst>
                                    </p:cTn>
                                  </p:par>
                                  <p:par>
                                    <p:cTn id="98" presetID="53" presetClass="entr" presetSubtype="16" fill="hold" grpId="0" nodeType="withEffect">
                                      <p:stCondLst>
                                        <p:cond delay="0"/>
                                      </p:stCondLst>
                                      <p:childTnLst>
                                        <p:set>
                                          <p:cBhvr>
                                            <p:cTn id="99" dur="1" fill="hold">
                                              <p:stCondLst>
                                                <p:cond delay="0"/>
                                              </p:stCondLst>
                                            </p:cTn>
                                            <p:tgtEl>
                                              <p:spTgt spid="131"/>
                                            </p:tgtEl>
                                            <p:attrNameLst>
                                              <p:attrName>style.visibility</p:attrName>
                                            </p:attrNameLst>
                                          </p:cBhvr>
                                          <p:to>
                                            <p:strVal val="visible"/>
                                          </p:to>
                                        </p:set>
                                        <p:anim calcmode="lin" valueType="num">
                                          <p:cBhvr>
                                            <p:cTn id="100" dur="500" fill="hold"/>
                                            <p:tgtEl>
                                              <p:spTgt spid="131"/>
                                            </p:tgtEl>
                                            <p:attrNameLst>
                                              <p:attrName>ppt_w</p:attrName>
                                            </p:attrNameLst>
                                          </p:cBhvr>
                                          <p:tavLst>
                                            <p:tav tm="0">
                                              <p:val>
                                                <p:fltVal val="0"/>
                                              </p:val>
                                            </p:tav>
                                            <p:tav tm="100000">
                                              <p:val>
                                                <p:strVal val="#ppt_w"/>
                                              </p:val>
                                            </p:tav>
                                          </p:tavLst>
                                        </p:anim>
                                        <p:anim calcmode="lin" valueType="num">
                                          <p:cBhvr>
                                            <p:cTn id="101" dur="500" fill="hold"/>
                                            <p:tgtEl>
                                              <p:spTgt spid="131"/>
                                            </p:tgtEl>
                                            <p:attrNameLst>
                                              <p:attrName>ppt_h</p:attrName>
                                            </p:attrNameLst>
                                          </p:cBhvr>
                                          <p:tavLst>
                                            <p:tav tm="0">
                                              <p:val>
                                                <p:fltVal val="0"/>
                                              </p:val>
                                            </p:tav>
                                            <p:tav tm="100000">
                                              <p:val>
                                                <p:strVal val="#ppt_h"/>
                                              </p:val>
                                            </p:tav>
                                          </p:tavLst>
                                        </p:anim>
                                        <p:animEffect transition="in" filter="fade">
                                          <p:cBhvr>
                                            <p:cTn id="102" dur="500"/>
                                            <p:tgtEl>
                                              <p:spTgt spid="131"/>
                                            </p:tgtEl>
                                          </p:cBhvr>
                                        </p:animEffect>
                                      </p:childTnLst>
                                    </p:cTn>
                                  </p:par>
                                  <p:par>
                                    <p:cTn id="103" presetID="53" presetClass="entr" presetSubtype="16" fill="hold" grpId="0" nodeType="withEffect">
                                      <p:stCondLst>
                                        <p:cond delay="400"/>
                                      </p:stCondLst>
                                      <p:childTnLst>
                                        <p:set>
                                          <p:cBhvr>
                                            <p:cTn id="104" dur="1" fill="hold">
                                              <p:stCondLst>
                                                <p:cond delay="0"/>
                                              </p:stCondLst>
                                            </p:cTn>
                                            <p:tgtEl>
                                              <p:spTgt spid="132"/>
                                            </p:tgtEl>
                                            <p:attrNameLst>
                                              <p:attrName>style.visibility</p:attrName>
                                            </p:attrNameLst>
                                          </p:cBhvr>
                                          <p:to>
                                            <p:strVal val="visible"/>
                                          </p:to>
                                        </p:set>
                                        <p:anim calcmode="lin" valueType="num">
                                          <p:cBhvr>
                                            <p:cTn id="105" dur="600" fill="hold"/>
                                            <p:tgtEl>
                                              <p:spTgt spid="132"/>
                                            </p:tgtEl>
                                            <p:attrNameLst>
                                              <p:attrName>ppt_w</p:attrName>
                                            </p:attrNameLst>
                                          </p:cBhvr>
                                          <p:tavLst>
                                            <p:tav tm="0">
                                              <p:val>
                                                <p:fltVal val="0"/>
                                              </p:val>
                                            </p:tav>
                                            <p:tav tm="100000">
                                              <p:val>
                                                <p:strVal val="#ppt_w"/>
                                              </p:val>
                                            </p:tav>
                                          </p:tavLst>
                                        </p:anim>
                                        <p:anim calcmode="lin" valueType="num">
                                          <p:cBhvr>
                                            <p:cTn id="106" dur="600" fill="hold"/>
                                            <p:tgtEl>
                                              <p:spTgt spid="132"/>
                                            </p:tgtEl>
                                            <p:attrNameLst>
                                              <p:attrName>ppt_h</p:attrName>
                                            </p:attrNameLst>
                                          </p:cBhvr>
                                          <p:tavLst>
                                            <p:tav tm="0">
                                              <p:val>
                                                <p:fltVal val="0"/>
                                              </p:val>
                                            </p:tav>
                                            <p:tav tm="100000">
                                              <p:val>
                                                <p:strVal val="#ppt_h"/>
                                              </p:val>
                                            </p:tav>
                                          </p:tavLst>
                                        </p:anim>
                                        <p:animEffect transition="in" filter="fade">
                                          <p:cBhvr>
                                            <p:cTn id="107" dur="600"/>
                                            <p:tgtEl>
                                              <p:spTgt spid="132"/>
                                            </p:tgtEl>
                                          </p:cBhvr>
                                        </p:animEffect>
                                      </p:childTnLst>
                                    </p:cTn>
                                  </p:par>
                                  <p:par>
                                    <p:cTn id="108" presetID="53" presetClass="entr" presetSubtype="16" fill="hold" grpId="0" nodeType="withEffect">
                                      <p:stCondLst>
                                        <p:cond delay="200"/>
                                      </p:stCondLst>
                                      <p:childTnLst>
                                        <p:set>
                                          <p:cBhvr>
                                            <p:cTn id="109" dur="1" fill="hold">
                                              <p:stCondLst>
                                                <p:cond delay="0"/>
                                              </p:stCondLst>
                                            </p:cTn>
                                            <p:tgtEl>
                                              <p:spTgt spid="133"/>
                                            </p:tgtEl>
                                            <p:attrNameLst>
                                              <p:attrName>style.visibility</p:attrName>
                                            </p:attrNameLst>
                                          </p:cBhvr>
                                          <p:to>
                                            <p:strVal val="visible"/>
                                          </p:to>
                                        </p:set>
                                        <p:anim calcmode="lin" valueType="num">
                                          <p:cBhvr>
                                            <p:cTn id="110" dur="700" fill="hold"/>
                                            <p:tgtEl>
                                              <p:spTgt spid="133"/>
                                            </p:tgtEl>
                                            <p:attrNameLst>
                                              <p:attrName>ppt_w</p:attrName>
                                            </p:attrNameLst>
                                          </p:cBhvr>
                                          <p:tavLst>
                                            <p:tav tm="0">
                                              <p:val>
                                                <p:fltVal val="0"/>
                                              </p:val>
                                            </p:tav>
                                            <p:tav tm="100000">
                                              <p:val>
                                                <p:strVal val="#ppt_w"/>
                                              </p:val>
                                            </p:tav>
                                          </p:tavLst>
                                        </p:anim>
                                        <p:anim calcmode="lin" valueType="num">
                                          <p:cBhvr>
                                            <p:cTn id="111" dur="700" fill="hold"/>
                                            <p:tgtEl>
                                              <p:spTgt spid="133"/>
                                            </p:tgtEl>
                                            <p:attrNameLst>
                                              <p:attrName>ppt_h</p:attrName>
                                            </p:attrNameLst>
                                          </p:cBhvr>
                                          <p:tavLst>
                                            <p:tav tm="0">
                                              <p:val>
                                                <p:fltVal val="0"/>
                                              </p:val>
                                            </p:tav>
                                            <p:tav tm="100000">
                                              <p:val>
                                                <p:strVal val="#ppt_h"/>
                                              </p:val>
                                            </p:tav>
                                          </p:tavLst>
                                        </p:anim>
                                        <p:animEffect transition="in" filter="fade">
                                          <p:cBhvr>
                                            <p:cTn id="112" dur="700"/>
                                            <p:tgtEl>
                                              <p:spTgt spid="133"/>
                                            </p:tgtEl>
                                          </p:cBhvr>
                                        </p:animEffect>
                                      </p:childTnLst>
                                    </p:cTn>
                                  </p:par>
                                  <p:par>
                                    <p:cTn id="113" presetID="53" presetClass="entr" presetSubtype="16" fill="hold" grpId="0" nodeType="withEffect">
                                      <p:stCondLst>
                                        <p:cond delay="400"/>
                                      </p:stCondLst>
                                      <p:childTnLst>
                                        <p:set>
                                          <p:cBhvr>
                                            <p:cTn id="114" dur="1" fill="hold">
                                              <p:stCondLst>
                                                <p:cond delay="0"/>
                                              </p:stCondLst>
                                            </p:cTn>
                                            <p:tgtEl>
                                              <p:spTgt spid="134"/>
                                            </p:tgtEl>
                                            <p:attrNameLst>
                                              <p:attrName>style.visibility</p:attrName>
                                            </p:attrNameLst>
                                          </p:cBhvr>
                                          <p:to>
                                            <p:strVal val="visible"/>
                                          </p:to>
                                        </p:set>
                                        <p:anim calcmode="lin" valueType="num">
                                          <p:cBhvr>
                                            <p:cTn id="115" dur="1000" fill="hold"/>
                                            <p:tgtEl>
                                              <p:spTgt spid="134"/>
                                            </p:tgtEl>
                                            <p:attrNameLst>
                                              <p:attrName>ppt_w</p:attrName>
                                            </p:attrNameLst>
                                          </p:cBhvr>
                                          <p:tavLst>
                                            <p:tav tm="0">
                                              <p:val>
                                                <p:fltVal val="0"/>
                                              </p:val>
                                            </p:tav>
                                            <p:tav tm="100000">
                                              <p:val>
                                                <p:strVal val="#ppt_w"/>
                                              </p:val>
                                            </p:tav>
                                          </p:tavLst>
                                        </p:anim>
                                        <p:anim calcmode="lin" valueType="num">
                                          <p:cBhvr>
                                            <p:cTn id="116" dur="1000" fill="hold"/>
                                            <p:tgtEl>
                                              <p:spTgt spid="134"/>
                                            </p:tgtEl>
                                            <p:attrNameLst>
                                              <p:attrName>ppt_h</p:attrName>
                                            </p:attrNameLst>
                                          </p:cBhvr>
                                          <p:tavLst>
                                            <p:tav tm="0">
                                              <p:val>
                                                <p:fltVal val="0"/>
                                              </p:val>
                                            </p:tav>
                                            <p:tav tm="100000">
                                              <p:val>
                                                <p:strVal val="#ppt_h"/>
                                              </p:val>
                                            </p:tav>
                                          </p:tavLst>
                                        </p:anim>
                                        <p:animEffect transition="in" filter="fade">
                                          <p:cBhvr>
                                            <p:cTn id="117" dur="1000"/>
                                            <p:tgtEl>
                                              <p:spTgt spid="134"/>
                                            </p:tgtEl>
                                          </p:cBhvr>
                                        </p:animEffect>
                                      </p:childTnLst>
                                    </p:cTn>
                                  </p:par>
                                  <p:par>
                                    <p:cTn id="118" presetID="53" presetClass="entr" presetSubtype="16" fill="hold" grpId="0" nodeType="withEffect">
                                      <p:stCondLst>
                                        <p:cond delay="0"/>
                                      </p:stCondLst>
                                      <p:childTnLst>
                                        <p:set>
                                          <p:cBhvr>
                                            <p:cTn id="119" dur="1" fill="hold">
                                              <p:stCondLst>
                                                <p:cond delay="0"/>
                                              </p:stCondLst>
                                            </p:cTn>
                                            <p:tgtEl>
                                              <p:spTgt spid="135"/>
                                            </p:tgtEl>
                                            <p:attrNameLst>
                                              <p:attrName>style.visibility</p:attrName>
                                            </p:attrNameLst>
                                          </p:cBhvr>
                                          <p:to>
                                            <p:strVal val="visible"/>
                                          </p:to>
                                        </p:set>
                                        <p:anim calcmode="lin" valueType="num">
                                          <p:cBhvr>
                                            <p:cTn id="120" dur="700" fill="hold"/>
                                            <p:tgtEl>
                                              <p:spTgt spid="135"/>
                                            </p:tgtEl>
                                            <p:attrNameLst>
                                              <p:attrName>ppt_w</p:attrName>
                                            </p:attrNameLst>
                                          </p:cBhvr>
                                          <p:tavLst>
                                            <p:tav tm="0">
                                              <p:val>
                                                <p:fltVal val="0"/>
                                              </p:val>
                                            </p:tav>
                                            <p:tav tm="100000">
                                              <p:val>
                                                <p:strVal val="#ppt_w"/>
                                              </p:val>
                                            </p:tav>
                                          </p:tavLst>
                                        </p:anim>
                                        <p:anim calcmode="lin" valueType="num">
                                          <p:cBhvr>
                                            <p:cTn id="121" dur="700" fill="hold"/>
                                            <p:tgtEl>
                                              <p:spTgt spid="135"/>
                                            </p:tgtEl>
                                            <p:attrNameLst>
                                              <p:attrName>ppt_h</p:attrName>
                                            </p:attrNameLst>
                                          </p:cBhvr>
                                          <p:tavLst>
                                            <p:tav tm="0">
                                              <p:val>
                                                <p:fltVal val="0"/>
                                              </p:val>
                                            </p:tav>
                                            <p:tav tm="100000">
                                              <p:val>
                                                <p:strVal val="#ppt_h"/>
                                              </p:val>
                                            </p:tav>
                                          </p:tavLst>
                                        </p:anim>
                                        <p:animEffect transition="in" filter="fade">
                                          <p:cBhvr>
                                            <p:cTn id="122" dur="700"/>
                                            <p:tgtEl>
                                              <p:spTgt spid="135"/>
                                            </p:tgtEl>
                                          </p:cBhvr>
                                        </p:animEffect>
                                      </p:childTnLst>
                                    </p:cTn>
                                  </p:par>
                                  <p:par>
                                    <p:cTn id="123" presetID="53" presetClass="entr" presetSubtype="16" fill="hold" grpId="0" nodeType="withEffect">
                                      <p:stCondLst>
                                        <p:cond delay="200"/>
                                      </p:stCondLst>
                                      <p:childTnLst>
                                        <p:set>
                                          <p:cBhvr>
                                            <p:cTn id="124" dur="1" fill="hold">
                                              <p:stCondLst>
                                                <p:cond delay="0"/>
                                              </p:stCondLst>
                                            </p:cTn>
                                            <p:tgtEl>
                                              <p:spTgt spid="136"/>
                                            </p:tgtEl>
                                            <p:attrNameLst>
                                              <p:attrName>style.visibility</p:attrName>
                                            </p:attrNameLst>
                                          </p:cBhvr>
                                          <p:to>
                                            <p:strVal val="visible"/>
                                          </p:to>
                                        </p:set>
                                        <p:anim calcmode="lin" valueType="num">
                                          <p:cBhvr>
                                            <p:cTn id="125" dur="800" fill="hold"/>
                                            <p:tgtEl>
                                              <p:spTgt spid="136"/>
                                            </p:tgtEl>
                                            <p:attrNameLst>
                                              <p:attrName>ppt_w</p:attrName>
                                            </p:attrNameLst>
                                          </p:cBhvr>
                                          <p:tavLst>
                                            <p:tav tm="0">
                                              <p:val>
                                                <p:fltVal val="0"/>
                                              </p:val>
                                            </p:tav>
                                            <p:tav tm="100000">
                                              <p:val>
                                                <p:strVal val="#ppt_w"/>
                                              </p:val>
                                            </p:tav>
                                          </p:tavLst>
                                        </p:anim>
                                        <p:anim calcmode="lin" valueType="num">
                                          <p:cBhvr>
                                            <p:cTn id="126" dur="800" fill="hold"/>
                                            <p:tgtEl>
                                              <p:spTgt spid="136"/>
                                            </p:tgtEl>
                                            <p:attrNameLst>
                                              <p:attrName>ppt_h</p:attrName>
                                            </p:attrNameLst>
                                          </p:cBhvr>
                                          <p:tavLst>
                                            <p:tav tm="0">
                                              <p:val>
                                                <p:fltVal val="0"/>
                                              </p:val>
                                            </p:tav>
                                            <p:tav tm="100000">
                                              <p:val>
                                                <p:strVal val="#ppt_h"/>
                                              </p:val>
                                            </p:tav>
                                          </p:tavLst>
                                        </p:anim>
                                        <p:animEffect transition="in" filter="fade">
                                          <p:cBhvr>
                                            <p:cTn id="127" dur="800"/>
                                            <p:tgtEl>
                                              <p:spTgt spid="136"/>
                                            </p:tgtEl>
                                          </p:cBhvr>
                                        </p:animEffect>
                                      </p:childTnLst>
                                    </p:cTn>
                                  </p:par>
                                  <p:par>
                                    <p:cTn id="128" presetID="53" presetClass="entr" presetSubtype="16" fill="hold" grpId="0" nodeType="withEffect">
                                      <p:stCondLst>
                                        <p:cond delay="400"/>
                                      </p:stCondLst>
                                      <p:childTnLst>
                                        <p:set>
                                          <p:cBhvr>
                                            <p:cTn id="129" dur="1" fill="hold">
                                              <p:stCondLst>
                                                <p:cond delay="0"/>
                                              </p:stCondLst>
                                            </p:cTn>
                                            <p:tgtEl>
                                              <p:spTgt spid="143"/>
                                            </p:tgtEl>
                                            <p:attrNameLst>
                                              <p:attrName>style.visibility</p:attrName>
                                            </p:attrNameLst>
                                          </p:cBhvr>
                                          <p:to>
                                            <p:strVal val="visible"/>
                                          </p:to>
                                        </p:set>
                                        <p:anim calcmode="lin" valueType="num">
                                          <p:cBhvr>
                                            <p:cTn id="130" dur="900" fill="hold"/>
                                            <p:tgtEl>
                                              <p:spTgt spid="143"/>
                                            </p:tgtEl>
                                            <p:attrNameLst>
                                              <p:attrName>ppt_w</p:attrName>
                                            </p:attrNameLst>
                                          </p:cBhvr>
                                          <p:tavLst>
                                            <p:tav tm="0">
                                              <p:val>
                                                <p:fltVal val="0"/>
                                              </p:val>
                                            </p:tav>
                                            <p:tav tm="100000">
                                              <p:val>
                                                <p:strVal val="#ppt_w"/>
                                              </p:val>
                                            </p:tav>
                                          </p:tavLst>
                                        </p:anim>
                                        <p:anim calcmode="lin" valueType="num">
                                          <p:cBhvr>
                                            <p:cTn id="131" dur="900" fill="hold"/>
                                            <p:tgtEl>
                                              <p:spTgt spid="143"/>
                                            </p:tgtEl>
                                            <p:attrNameLst>
                                              <p:attrName>ppt_h</p:attrName>
                                            </p:attrNameLst>
                                          </p:cBhvr>
                                          <p:tavLst>
                                            <p:tav tm="0">
                                              <p:val>
                                                <p:fltVal val="0"/>
                                              </p:val>
                                            </p:tav>
                                            <p:tav tm="100000">
                                              <p:val>
                                                <p:strVal val="#ppt_h"/>
                                              </p:val>
                                            </p:tav>
                                          </p:tavLst>
                                        </p:anim>
                                        <p:animEffect transition="in" filter="fade">
                                          <p:cBhvr>
                                            <p:cTn id="132" dur="900"/>
                                            <p:tgtEl>
                                              <p:spTgt spid="143"/>
                                            </p:tgtEl>
                                          </p:cBhvr>
                                        </p:animEffect>
                                      </p:childTnLst>
                                    </p:cTn>
                                  </p:par>
                                </p:childTnLst>
                              </p:cTn>
                            </p:par>
                            <p:par>
                              <p:cTn id="133" fill="hold">
                                <p:stCondLst>
                                  <p:cond delay="7290"/>
                                </p:stCondLst>
                                <p:childTnLst>
                                  <p:par>
                                    <p:cTn id="134" presetID="10" presetClass="entr" presetSubtype="0" fill="hold" grpId="0" nodeType="afterEffect">
                                      <p:stCondLst>
                                        <p:cond delay="0"/>
                                      </p:stCondLst>
                                      <p:childTnLst>
                                        <p:set>
                                          <p:cBhvr>
                                            <p:cTn id="135" dur="1" fill="hold">
                                              <p:stCondLst>
                                                <p:cond delay="0"/>
                                              </p:stCondLst>
                                            </p:cTn>
                                            <p:tgtEl>
                                              <p:spTgt spid="144"/>
                                            </p:tgtEl>
                                            <p:attrNameLst>
                                              <p:attrName>style.visibility</p:attrName>
                                            </p:attrNameLst>
                                          </p:cBhvr>
                                          <p:to>
                                            <p:strVal val="visible"/>
                                          </p:to>
                                        </p:set>
                                        <p:animEffect transition="in" filter="fade">
                                          <p:cBhvr>
                                            <p:cTn id="136" dur="500"/>
                                            <p:tgtEl>
                                              <p:spTgt spid="1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 grpId="0"/>
          <p:bldP spid="124" grpId="0"/>
          <p:bldP spid="125" grpId="0"/>
          <p:bldP spid="126" grpId="0"/>
          <p:bldP spid="127" grpId="0"/>
          <p:bldP spid="127" grpId="1"/>
          <p:bldP spid="128" grpId="0" animBg="1"/>
          <p:bldP spid="129" grpId="0" animBg="1"/>
          <p:bldP spid="130" grpId="0" animBg="1"/>
          <p:bldP spid="131" grpId="0" animBg="1"/>
          <p:bldP spid="132" grpId="0" animBg="1"/>
          <p:bldP spid="133" grpId="0" animBg="1"/>
          <p:bldP spid="134" grpId="0" animBg="1"/>
          <p:bldP spid="135" grpId="0" animBg="1"/>
          <p:bldP spid="136" grpId="0" animBg="1"/>
          <p:bldP spid="142" grpId="0" animBg="1"/>
          <p:bldP spid="143" grpId="0" animBg="1"/>
          <p:bldP spid="14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1000" fill="hold"/>
                                            <p:tgtEl>
                                              <p:spTgt spid="33"/>
                                            </p:tgtEl>
                                            <p:attrNameLst>
                                              <p:attrName>ppt_x</p:attrName>
                                            </p:attrNameLst>
                                          </p:cBhvr>
                                          <p:tavLst>
                                            <p:tav tm="0">
                                              <p:val>
                                                <p:strVal val="0-#ppt_w/2"/>
                                              </p:val>
                                            </p:tav>
                                            <p:tav tm="100000">
                                              <p:val>
                                                <p:strVal val="#ppt_x"/>
                                              </p:val>
                                            </p:tav>
                                          </p:tavLst>
                                        </p:anim>
                                        <p:anim calcmode="lin" valueType="num">
                                          <p:cBhvr additive="base">
                                            <p:cTn id="8" dur="1000" fill="hold"/>
                                            <p:tgtEl>
                                              <p:spTgt spid="33"/>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8" fill="hold" nodeType="afterEffect">
                                      <p:stCondLst>
                                        <p:cond delay="0"/>
                                      </p:stCondLst>
                                      <p:childTnLst>
                                        <p:set>
                                          <p:cBhvr>
                                            <p:cTn id="11" dur="1" fill="hold">
                                              <p:stCondLst>
                                                <p:cond delay="0"/>
                                              </p:stCondLst>
                                            </p:cTn>
                                            <p:tgtEl>
                                              <p:spTgt spid="115"/>
                                            </p:tgtEl>
                                            <p:attrNameLst>
                                              <p:attrName>style.visibility</p:attrName>
                                            </p:attrNameLst>
                                          </p:cBhvr>
                                          <p:to>
                                            <p:strVal val="visible"/>
                                          </p:to>
                                        </p:set>
                                        <p:animEffect transition="in" filter="wipe(left)">
                                          <p:cBhvr>
                                            <p:cTn id="12" dur="250"/>
                                            <p:tgtEl>
                                              <p:spTgt spid="115"/>
                                            </p:tgtEl>
                                          </p:cBhvr>
                                        </p:animEffect>
                                      </p:childTnLst>
                                    </p:cTn>
                                  </p:par>
                                </p:childTnLst>
                              </p:cTn>
                            </p:par>
                            <p:par>
                              <p:cTn id="13" fill="hold">
                                <p:stCondLst>
                                  <p:cond delay="1250"/>
                                </p:stCondLst>
                                <p:childTnLst>
                                  <p:par>
                                    <p:cTn id="14" presetID="22" presetClass="entr" presetSubtype="8" fill="hold" nodeType="afterEffect">
                                      <p:stCondLst>
                                        <p:cond delay="0"/>
                                      </p:stCondLst>
                                      <p:childTnLst>
                                        <p:set>
                                          <p:cBhvr>
                                            <p:cTn id="15" dur="1" fill="hold">
                                              <p:stCondLst>
                                                <p:cond delay="0"/>
                                              </p:stCondLst>
                                            </p:cTn>
                                            <p:tgtEl>
                                              <p:spTgt spid="116"/>
                                            </p:tgtEl>
                                            <p:attrNameLst>
                                              <p:attrName>style.visibility</p:attrName>
                                            </p:attrNameLst>
                                          </p:cBhvr>
                                          <p:to>
                                            <p:strVal val="visible"/>
                                          </p:to>
                                        </p:set>
                                        <p:animEffect transition="in" filter="wipe(left)">
                                          <p:cBhvr>
                                            <p:cTn id="16" dur="250"/>
                                            <p:tgtEl>
                                              <p:spTgt spid="116"/>
                                            </p:tgtEl>
                                          </p:cBhvr>
                                        </p:animEffect>
                                      </p:childTnLst>
                                    </p:cTn>
                                  </p:par>
                                </p:childTnLst>
                              </p:cTn>
                            </p:par>
                            <p:par>
                              <p:cTn id="17" fill="hold">
                                <p:stCondLst>
                                  <p:cond delay="1500"/>
                                </p:stCondLst>
                                <p:childTnLst>
                                  <p:par>
                                    <p:cTn id="18" presetID="47" presetClass="entr" presetSubtype="0" fill="hold" grpId="0" nodeType="afterEffect">
                                      <p:stCondLst>
                                        <p:cond delay="0"/>
                                      </p:stCondLst>
                                      <p:childTnLst>
                                        <p:set>
                                          <p:cBhvr>
                                            <p:cTn id="19" dur="1" fill="hold">
                                              <p:stCondLst>
                                                <p:cond delay="0"/>
                                              </p:stCondLst>
                                            </p:cTn>
                                            <p:tgtEl>
                                              <p:spTgt spid="123"/>
                                            </p:tgtEl>
                                            <p:attrNameLst>
                                              <p:attrName>style.visibility</p:attrName>
                                            </p:attrNameLst>
                                          </p:cBhvr>
                                          <p:to>
                                            <p:strVal val="visible"/>
                                          </p:to>
                                        </p:set>
                                        <p:animEffect transition="in" filter="fade">
                                          <p:cBhvr>
                                            <p:cTn id="20" dur="500"/>
                                            <p:tgtEl>
                                              <p:spTgt spid="123"/>
                                            </p:tgtEl>
                                          </p:cBhvr>
                                        </p:animEffect>
                                        <p:anim calcmode="lin" valueType="num">
                                          <p:cBhvr>
                                            <p:cTn id="21" dur="500" fill="hold"/>
                                            <p:tgtEl>
                                              <p:spTgt spid="123"/>
                                            </p:tgtEl>
                                            <p:attrNameLst>
                                              <p:attrName>ppt_x</p:attrName>
                                            </p:attrNameLst>
                                          </p:cBhvr>
                                          <p:tavLst>
                                            <p:tav tm="0">
                                              <p:val>
                                                <p:strVal val="#ppt_x"/>
                                              </p:val>
                                            </p:tav>
                                            <p:tav tm="100000">
                                              <p:val>
                                                <p:strVal val="#ppt_x"/>
                                              </p:val>
                                            </p:tav>
                                          </p:tavLst>
                                        </p:anim>
                                        <p:anim calcmode="lin" valueType="num">
                                          <p:cBhvr>
                                            <p:cTn id="22" dur="500" fill="hold"/>
                                            <p:tgtEl>
                                              <p:spTgt spid="123"/>
                                            </p:tgtEl>
                                            <p:attrNameLst>
                                              <p:attrName>ppt_y</p:attrName>
                                            </p:attrNameLst>
                                          </p:cBhvr>
                                          <p:tavLst>
                                            <p:tav tm="0">
                                              <p:val>
                                                <p:strVal val="#ppt_y-.1"/>
                                              </p:val>
                                            </p:tav>
                                            <p:tav tm="100000">
                                              <p:val>
                                                <p:strVal val="#ppt_y"/>
                                              </p:val>
                                            </p:tav>
                                          </p:tavLst>
                                        </p:anim>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117"/>
                                            </p:tgtEl>
                                            <p:attrNameLst>
                                              <p:attrName>style.visibility</p:attrName>
                                            </p:attrNameLst>
                                          </p:cBhvr>
                                          <p:to>
                                            <p:strVal val="visible"/>
                                          </p:to>
                                        </p:set>
                                        <p:animEffect transition="in" filter="wipe(left)">
                                          <p:cBhvr>
                                            <p:cTn id="26" dur="250"/>
                                            <p:tgtEl>
                                              <p:spTgt spid="117"/>
                                            </p:tgtEl>
                                          </p:cBhvr>
                                        </p:animEffect>
                                      </p:childTnLst>
                                    </p:cTn>
                                  </p:par>
                                </p:childTnLst>
                              </p:cTn>
                            </p:par>
                            <p:par>
                              <p:cTn id="27" fill="hold">
                                <p:stCondLst>
                                  <p:cond delay="2250"/>
                                </p:stCondLst>
                                <p:childTnLst>
                                  <p:par>
                                    <p:cTn id="28" presetID="22" presetClass="entr" presetSubtype="8" fill="hold" nodeType="afterEffect">
                                      <p:stCondLst>
                                        <p:cond delay="0"/>
                                      </p:stCondLst>
                                      <p:childTnLst>
                                        <p:set>
                                          <p:cBhvr>
                                            <p:cTn id="29" dur="1" fill="hold">
                                              <p:stCondLst>
                                                <p:cond delay="0"/>
                                              </p:stCondLst>
                                            </p:cTn>
                                            <p:tgtEl>
                                              <p:spTgt spid="118"/>
                                            </p:tgtEl>
                                            <p:attrNameLst>
                                              <p:attrName>style.visibility</p:attrName>
                                            </p:attrNameLst>
                                          </p:cBhvr>
                                          <p:to>
                                            <p:strVal val="visible"/>
                                          </p:to>
                                        </p:set>
                                        <p:animEffect transition="in" filter="wipe(left)">
                                          <p:cBhvr>
                                            <p:cTn id="30" dur="250"/>
                                            <p:tgtEl>
                                              <p:spTgt spid="118"/>
                                            </p:tgtEl>
                                          </p:cBhvr>
                                        </p:animEffect>
                                      </p:childTnLst>
                                    </p:cTn>
                                  </p:par>
                                </p:childTnLst>
                              </p:cTn>
                            </p:par>
                            <p:par>
                              <p:cTn id="31" fill="hold">
                                <p:stCondLst>
                                  <p:cond delay="2500"/>
                                </p:stCondLst>
                                <p:childTnLst>
                                  <p:par>
                                    <p:cTn id="32" presetID="47" presetClass="entr" presetSubtype="0" fill="hold" grpId="0" nodeType="afterEffect">
                                      <p:stCondLst>
                                        <p:cond delay="0"/>
                                      </p:stCondLst>
                                      <p:childTnLst>
                                        <p:set>
                                          <p:cBhvr>
                                            <p:cTn id="33" dur="1" fill="hold">
                                              <p:stCondLst>
                                                <p:cond delay="0"/>
                                              </p:stCondLst>
                                            </p:cTn>
                                            <p:tgtEl>
                                              <p:spTgt spid="124"/>
                                            </p:tgtEl>
                                            <p:attrNameLst>
                                              <p:attrName>style.visibility</p:attrName>
                                            </p:attrNameLst>
                                          </p:cBhvr>
                                          <p:to>
                                            <p:strVal val="visible"/>
                                          </p:to>
                                        </p:set>
                                        <p:animEffect transition="in" filter="fade">
                                          <p:cBhvr>
                                            <p:cTn id="34" dur="500"/>
                                            <p:tgtEl>
                                              <p:spTgt spid="124"/>
                                            </p:tgtEl>
                                          </p:cBhvr>
                                        </p:animEffect>
                                        <p:anim calcmode="lin" valueType="num">
                                          <p:cBhvr>
                                            <p:cTn id="35" dur="500" fill="hold"/>
                                            <p:tgtEl>
                                              <p:spTgt spid="124"/>
                                            </p:tgtEl>
                                            <p:attrNameLst>
                                              <p:attrName>ppt_x</p:attrName>
                                            </p:attrNameLst>
                                          </p:cBhvr>
                                          <p:tavLst>
                                            <p:tav tm="0">
                                              <p:val>
                                                <p:strVal val="#ppt_x"/>
                                              </p:val>
                                            </p:tav>
                                            <p:tav tm="100000">
                                              <p:val>
                                                <p:strVal val="#ppt_x"/>
                                              </p:val>
                                            </p:tav>
                                          </p:tavLst>
                                        </p:anim>
                                        <p:anim calcmode="lin" valueType="num">
                                          <p:cBhvr>
                                            <p:cTn id="36" dur="500" fill="hold"/>
                                            <p:tgtEl>
                                              <p:spTgt spid="124"/>
                                            </p:tgtEl>
                                            <p:attrNameLst>
                                              <p:attrName>ppt_y</p:attrName>
                                            </p:attrNameLst>
                                          </p:cBhvr>
                                          <p:tavLst>
                                            <p:tav tm="0">
                                              <p:val>
                                                <p:strVal val="#ppt_y-.1"/>
                                              </p:val>
                                            </p:tav>
                                            <p:tav tm="100000">
                                              <p:val>
                                                <p:strVal val="#ppt_y"/>
                                              </p:val>
                                            </p:tav>
                                          </p:tavLst>
                                        </p:anim>
                                      </p:childTnLst>
                                    </p:cTn>
                                  </p:par>
                                </p:childTnLst>
                              </p:cTn>
                            </p:par>
                            <p:par>
                              <p:cTn id="37" fill="hold">
                                <p:stCondLst>
                                  <p:cond delay="3000"/>
                                </p:stCondLst>
                                <p:childTnLst>
                                  <p:par>
                                    <p:cTn id="38" presetID="22" presetClass="entr" presetSubtype="8" fill="hold" nodeType="afterEffect">
                                      <p:stCondLst>
                                        <p:cond delay="0"/>
                                      </p:stCondLst>
                                      <p:childTnLst>
                                        <p:set>
                                          <p:cBhvr>
                                            <p:cTn id="39" dur="1" fill="hold">
                                              <p:stCondLst>
                                                <p:cond delay="0"/>
                                              </p:stCondLst>
                                            </p:cTn>
                                            <p:tgtEl>
                                              <p:spTgt spid="119"/>
                                            </p:tgtEl>
                                            <p:attrNameLst>
                                              <p:attrName>style.visibility</p:attrName>
                                            </p:attrNameLst>
                                          </p:cBhvr>
                                          <p:to>
                                            <p:strVal val="visible"/>
                                          </p:to>
                                        </p:set>
                                        <p:animEffect transition="in" filter="wipe(left)">
                                          <p:cBhvr>
                                            <p:cTn id="40" dur="250"/>
                                            <p:tgtEl>
                                              <p:spTgt spid="119"/>
                                            </p:tgtEl>
                                          </p:cBhvr>
                                        </p:animEffect>
                                      </p:childTnLst>
                                    </p:cTn>
                                  </p:par>
                                </p:childTnLst>
                              </p:cTn>
                            </p:par>
                            <p:par>
                              <p:cTn id="41" fill="hold">
                                <p:stCondLst>
                                  <p:cond delay="3250"/>
                                </p:stCondLst>
                                <p:childTnLst>
                                  <p:par>
                                    <p:cTn id="42" presetID="10" presetClass="entr" presetSubtype="0" fill="hold" nodeType="afterEffect">
                                      <p:stCondLst>
                                        <p:cond delay="0"/>
                                      </p:stCondLst>
                                      <p:childTnLst>
                                        <p:set>
                                          <p:cBhvr>
                                            <p:cTn id="43" dur="1" fill="hold">
                                              <p:stCondLst>
                                                <p:cond delay="0"/>
                                              </p:stCondLst>
                                            </p:cTn>
                                            <p:tgtEl>
                                              <p:spTgt spid="120"/>
                                            </p:tgtEl>
                                            <p:attrNameLst>
                                              <p:attrName>style.visibility</p:attrName>
                                            </p:attrNameLst>
                                          </p:cBhvr>
                                          <p:to>
                                            <p:strVal val="visible"/>
                                          </p:to>
                                        </p:set>
                                        <p:animEffect transition="in" filter="fade">
                                          <p:cBhvr>
                                            <p:cTn id="44" dur="250"/>
                                            <p:tgtEl>
                                              <p:spTgt spid="120"/>
                                            </p:tgtEl>
                                          </p:cBhvr>
                                        </p:animEffect>
                                      </p:childTnLst>
                                    </p:cTn>
                                  </p:par>
                                </p:childTnLst>
                              </p:cTn>
                            </p:par>
                            <p:par>
                              <p:cTn id="45" fill="hold">
                                <p:stCondLst>
                                  <p:cond delay="3500"/>
                                </p:stCondLst>
                                <p:childTnLst>
                                  <p:par>
                                    <p:cTn id="46" presetID="47" presetClass="entr" presetSubtype="0" fill="hold" grpId="0" nodeType="afterEffect">
                                      <p:stCondLst>
                                        <p:cond delay="0"/>
                                      </p:stCondLst>
                                      <p:childTnLst>
                                        <p:set>
                                          <p:cBhvr>
                                            <p:cTn id="47" dur="1" fill="hold">
                                              <p:stCondLst>
                                                <p:cond delay="0"/>
                                              </p:stCondLst>
                                            </p:cTn>
                                            <p:tgtEl>
                                              <p:spTgt spid="125"/>
                                            </p:tgtEl>
                                            <p:attrNameLst>
                                              <p:attrName>style.visibility</p:attrName>
                                            </p:attrNameLst>
                                          </p:cBhvr>
                                          <p:to>
                                            <p:strVal val="visible"/>
                                          </p:to>
                                        </p:set>
                                        <p:animEffect transition="in" filter="fade">
                                          <p:cBhvr>
                                            <p:cTn id="48" dur="500"/>
                                            <p:tgtEl>
                                              <p:spTgt spid="125"/>
                                            </p:tgtEl>
                                          </p:cBhvr>
                                        </p:animEffect>
                                        <p:anim calcmode="lin" valueType="num">
                                          <p:cBhvr>
                                            <p:cTn id="49" dur="500" fill="hold"/>
                                            <p:tgtEl>
                                              <p:spTgt spid="125"/>
                                            </p:tgtEl>
                                            <p:attrNameLst>
                                              <p:attrName>ppt_x</p:attrName>
                                            </p:attrNameLst>
                                          </p:cBhvr>
                                          <p:tavLst>
                                            <p:tav tm="0">
                                              <p:val>
                                                <p:strVal val="#ppt_x"/>
                                              </p:val>
                                            </p:tav>
                                            <p:tav tm="100000">
                                              <p:val>
                                                <p:strVal val="#ppt_x"/>
                                              </p:val>
                                            </p:tav>
                                          </p:tavLst>
                                        </p:anim>
                                        <p:anim calcmode="lin" valueType="num">
                                          <p:cBhvr>
                                            <p:cTn id="50" dur="500" fill="hold"/>
                                            <p:tgtEl>
                                              <p:spTgt spid="125"/>
                                            </p:tgtEl>
                                            <p:attrNameLst>
                                              <p:attrName>ppt_y</p:attrName>
                                            </p:attrNameLst>
                                          </p:cBhvr>
                                          <p:tavLst>
                                            <p:tav tm="0">
                                              <p:val>
                                                <p:strVal val="#ppt_y-.1"/>
                                              </p:val>
                                            </p:tav>
                                            <p:tav tm="100000">
                                              <p:val>
                                                <p:strVal val="#ppt_y"/>
                                              </p:val>
                                            </p:tav>
                                          </p:tavLst>
                                        </p:anim>
                                      </p:childTnLst>
                                    </p:cTn>
                                  </p:par>
                                </p:childTnLst>
                              </p:cTn>
                            </p:par>
                            <p:par>
                              <p:cTn id="51" fill="hold">
                                <p:stCondLst>
                                  <p:cond delay="4000"/>
                                </p:stCondLst>
                                <p:childTnLst>
                                  <p:par>
                                    <p:cTn id="52" presetID="22" presetClass="entr" presetSubtype="8" fill="hold" nodeType="afterEffect">
                                      <p:stCondLst>
                                        <p:cond delay="0"/>
                                      </p:stCondLst>
                                      <p:childTnLst>
                                        <p:set>
                                          <p:cBhvr>
                                            <p:cTn id="53" dur="1" fill="hold">
                                              <p:stCondLst>
                                                <p:cond delay="0"/>
                                              </p:stCondLst>
                                            </p:cTn>
                                            <p:tgtEl>
                                              <p:spTgt spid="121"/>
                                            </p:tgtEl>
                                            <p:attrNameLst>
                                              <p:attrName>style.visibility</p:attrName>
                                            </p:attrNameLst>
                                          </p:cBhvr>
                                          <p:to>
                                            <p:strVal val="visible"/>
                                          </p:to>
                                        </p:set>
                                        <p:animEffect transition="in" filter="wipe(left)">
                                          <p:cBhvr>
                                            <p:cTn id="54" dur="250"/>
                                            <p:tgtEl>
                                              <p:spTgt spid="121"/>
                                            </p:tgtEl>
                                          </p:cBhvr>
                                        </p:animEffect>
                                      </p:childTnLst>
                                    </p:cTn>
                                  </p:par>
                                </p:childTnLst>
                              </p:cTn>
                            </p:par>
                            <p:par>
                              <p:cTn id="55" fill="hold">
                                <p:stCondLst>
                                  <p:cond delay="4250"/>
                                </p:stCondLst>
                                <p:childTnLst>
                                  <p:par>
                                    <p:cTn id="56" presetID="22" presetClass="entr" presetSubtype="8" fill="hold" nodeType="afterEffect">
                                      <p:stCondLst>
                                        <p:cond delay="0"/>
                                      </p:stCondLst>
                                      <p:childTnLst>
                                        <p:set>
                                          <p:cBhvr>
                                            <p:cTn id="57" dur="1" fill="hold">
                                              <p:stCondLst>
                                                <p:cond delay="0"/>
                                              </p:stCondLst>
                                            </p:cTn>
                                            <p:tgtEl>
                                              <p:spTgt spid="122"/>
                                            </p:tgtEl>
                                            <p:attrNameLst>
                                              <p:attrName>style.visibility</p:attrName>
                                            </p:attrNameLst>
                                          </p:cBhvr>
                                          <p:to>
                                            <p:strVal val="visible"/>
                                          </p:to>
                                        </p:set>
                                        <p:animEffect transition="in" filter="wipe(left)">
                                          <p:cBhvr>
                                            <p:cTn id="58" dur="250"/>
                                            <p:tgtEl>
                                              <p:spTgt spid="122"/>
                                            </p:tgtEl>
                                          </p:cBhvr>
                                        </p:animEffect>
                                      </p:childTnLst>
                                    </p:cTn>
                                  </p:par>
                                </p:childTnLst>
                              </p:cTn>
                            </p:par>
                            <p:par>
                              <p:cTn id="59" fill="hold">
                                <p:stCondLst>
                                  <p:cond delay="4500"/>
                                </p:stCondLst>
                                <p:childTnLst>
                                  <p:par>
                                    <p:cTn id="60" presetID="47" presetClass="entr" presetSubtype="0" fill="hold" grpId="0" nodeType="afterEffect">
                                      <p:stCondLst>
                                        <p:cond delay="0"/>
                                      </p:stCondLst>
                                      <p:childTnLst>
                                        <p:set>
                                          <p:cBhvr>
                                            <p:cTn id="61" dur="1" fill="hold">
                                              <p:stCondLst>
                                                <p:cond delay="0"/>
                                              </p:stCondLst>
                                            </p:cTn>
                                            <p:tgtEl>
                                              <p:spTgt spid="126"/>
                                            </p:tgtEl>
                                            <p:attrNameLst>
                                              <p:attrName>style.visibility</p:attrName>
                                            </p:attrNameLst>
                                          </p:cBhvr>
                                          <p:to>
                                            <p:strVal val="visible"/>
                                          </p:to>
                                        </p:set>
                                        <p:animEffect transition="in" filter="fade">
                                          <p:cBhvr>
                                            <p:cTn id="62" dur="500"/>
                                            <p:tgtEl>
                                              <p:spTgt spid="126"/>
                                            </p:tgtEl>
                                          </p:cBhvr>
                                        </p:animEffect>
                                        <p:anim calcmode="lin" valueType="num">
                                          <p:cBhvr>
                                            <p:cTn id="63" dur="500" fill="hold"/>
                                            <p:tgtEl>
                                              <p:spTgt spid="126"/>
                                            </p:tgtEl>
                                            <p:attrNameLst>
                                              <p:attrName>ppt_x</p:attrName>
                                            </p:attrNameLst>
                                          </p:cBhvr>
                                          <p:tavLst>
                                            <p:tav tm="0">
                                              <p:val>
                                                <p:strVal val="#ppt_x"/>
                                              </p:val>
                                            </p:tav>
                                            <p:tav tm="100000">
                                              <p:val>
                                                <p:strVal val="#ppt_x"/>
                                              </p:val>
                                            </p:tav>
                                          </p:tavLst>
                                        </p:anim>
                                        <p:anim calcmode="lin" valueType="num">
                                          <p:cBhvr>
                                            <p:cTn id="64" dur="500" fill="hold"/>
                                            <p:tgtEl>
                                              <p:spTgt spid="126"/>
                                            </p:tgtEl>
                                            <p:attrNameLst>
                                              <p:attrName>ppt_y</p:attrName>
                                            </p:attrNameLst>
                                          </p:cBhvr>
                                          <p:tavLst>
                                            <p:tav tm="0">
                                              <p:val>
                                                <p:strVal val="#ppt_y-.1"/>
                                              </p:val>
                                            </p:tav>
                                            <p:tav tm="100000">
                                              <p:val>
                                                <p:strVal val="#ppt_y"/>
                                              </p:val>
                                            </p:tav>
                                          </p:tavLst>
                                        </p:anim>
                                      </p:childTnLst>
                                    </p:cTn>
                                  </p:par>
                                </p:childTnLst>
                              </p:cTn>
                            </p:par>
                            <p:par>
                              <p:cTn id="65" fill="hold">
                                <p:stCondLst>
                                  <p:cond delay="5000"/>
                                </p:stCondLst>
                                <p:childTnLst>
                                  <p:par>
                                    <p:cTn id="66" presetID="53" presetClass="entr" presetSubtype="16" fill="hold" nodeType="afterEffect">
                                      <p:stCondLst>
                                        <p:cond delay="0"/>
                                      </p:stCondLst>
                                      <p:childTnLst>
                                        <p:set>
                                          <p:cBhvr>
                                            <p:cTn id="67" dur="1" fill="hold">
                                              <p:stCondLst>
                                                <p:cond delay="0"/>
                                              </p:stCondLst>
                                            </p:cTn>
                                            <p:tgtEl>
                                              <p:spTgt spid="137"/>
                                            </p:tgtEl>
                                            <p:attrNameLst>
                                              <p:attrName>style.visibility</p:attrName>
                                            </p:attrNameLst>
                                          </p:cBhvr>
                                          <p:to>
                                            <p:strVal val="visible"/>
                                          </p:to>
                                        </p:set>
                                        <p:anim calcmode="lin" valueType="num">
                                          <p:cBhvr>
                                            <p:cTn id="68" dur="500" fill="hold"/>
                                            <p:tgtEl>
                                              <p:spTgt spid="137"/>
                                            </p:tgtEl>
                                            <p:attrNameLst>
                                              <p:attrName>ppt_w</p:attrName>
                                            </p:attrNameLst>
                                          </p:cBhvr>
                                          <p:tavLst>
                                            <p:tav tm="0">
                                              <p:val>
                                                <p:fltVal val="0"/>
                                              </p:val>
                                            </p:tav>
                                            <p:tav tm="100000">
                                              <p:val>
                                                <p:strVal val="#ppt_w"/>
                                              </p:val>
                                            </p:tav>
                                          </p:tavLst>
                                        </p:anim>
                                        <p:anim calcmode="lin" valueType="num">
                                          <p:cBhvr>
                                            <p:cTn id="69" dur="500" fill="hold"/>
                                            <p:tgtEl>
                                              <p:spTgt spid="137"/>
                                            </p:tgtEl>
                                            <p:attrNameLst>
                                              <p:attrName>ppt_h</p:attrName>
                                            </p:attrNameLst>
                                          </p:cBhvr>
                                          <p:tavLst>
                                            <p:tav tm="0">
                                              <p:val>
                                                <p:fltVal val="0"/>
                                              </p:val>
                                            </p:tav>
                                            <p:tav tm="100000">
                                              <p:val>
                                                <p:strVal val="#ppt_h"/>
                                              </p:val>
                                            </p:tav>
                                          </p:tavLst>
                                        </p:anim>
                                        <p:animEffect transition="in" filter="fade">
                                          <p:cBhvr>
                                            <p:cTn id="70" dur="500"/>
                                            <p:tgtEl>
                                              <p:spTgt spid="137"/>
                                            </p:tgtEl>
                                          </p:cBhvr>
                                        </p:animEffect>
                                      </p:childTnLst>
                                    </p:cTn>
                                  </p:par>
                                </p:childTnLst>
                              </p:cTn>
                            </p:par>
                            <p:par>
                              <p:cTn id="71" fill="hold">
                                <p:stCondLst>
                                  <p:cond delay="5500"/>
                                </p:stCondLst>
                                <p:childTnLst>
                                  <p:par>
                                    <p:cTn id="72" presetID="22" presetClass="entr" presetSubtype="8" fill="hold" grpId="0" nodeType="afterEffect">
                                      <p:stCondLst>
                                        <p:cond delay="0"/>
                                      </p:stCondLst>
                                      <p:iterate type="lt">
                                        <p:tmPct val="30000"/>
                                      </p:iterate>
                                      <p:childTnLst>
                                        <p:set>
                                          <p:cBhvr>
                                            <p:cTn id="73" dur="1" fill="hold">
                                              <p:stCondLst>
                                                <p:cond delay="0"/>
                                              </p:stCondLst>
                                            </p:cTn>
                                            <p:tgtEl>
                                              <p:spTgt spid="127"/>
                                            </p:tgtEl>
                                            <p:attrNameLst>
                                              <p:attrName>style.visibility</p:attrName>
                                            </p:attrNameLst>
                                          </p:cBhvr>
                                          <p:to>
                                            <p:strVal val="visible"/>
                                          </p:to>
                                        </p:set>
                                        <p:animEffect transition="in" filter="wipe(left)">
                                          <p:cBhvr>
                                            <p:cTn id="74" dur="50"/>
                                            <p:tgtEl>
                                              <p:spTgt spid="127"/>
                                            </p:tgtEl>
                                          </p:cBhvr>
                                        </p:animEffect>
                                      </p:childTnLst>
                                    </p:cTn>
                                  </p:par>
                                  <p:par>
                                    <p:cTn id="75" presetID="36" presetClass="emph" presetSubtype="0" fill="hold" grpId="1" nodeType="withEffect">
                                      <p:stCondLst>
                                        <p:cond delay="0"/>
                                      </p:stCondLst>
                                      <p:iterate type="lt">
                                        <p:tmPct val="30000"/>
                                      </p:iterate>
                                      <p:childTnLst>
                                        <p:animScale>
                                          <p:cBhvr>
                                            <p:cTn id="76" dur="25" autoRev="1" fill="hold">
                                              <p:stCondLst>
                                                <p:cond delay="0"/>
                                              </p:stCondLst>
                                            </p:cTn>
                                            <p:tgtEl>
                                              <p:spTgt spid="127"/>
                                            </p:tgtEl>
                                          </p:cBhvr>
                                          <p:to x="80000" y="100000"/>
                                        </p:animScale>
                                        <p:anim by="(#ppt_w*0.10)" calcmode="lin" valueType="num">
                                          <p:cBhvr>
                                            <p:cTn id="77" dur="25" autoRev="1" fill="hold">
                                              <p:stCondLst>
                                                <p:cond delay="0"/>
                                              </p:stCondLst>
                                            </p:cTn>
                                            <p:tgtEl>
                                              <p:spTgt spid="127"/>
                                            </p:tgtEl>
                                            <p:attrNameLst>
                                              <p:attrName>ppt_x</p:attrName>
                                            </p:attrNameLst>
                                          </p:cBhvr>
                                        </p:anim>
                                        <p:anim by="(-#ppt_w*0.10)" calcmode="lin" valueType="num">
                                          <p:cBhvr>
                                            <p:cTn id="78" dur="25" autoRev="1" fill="hold">
                                              <p:stCondLst>
                                                <p:cond delay="0"/>
                                              </p:stCondLst>
                                            </p:cTn>
                                            <p:tgtEl>
                                              <p:spTgt spid="127"/>
                                            </p:tgtEl>
                                            <p:attrNameLst>
                                              <p:attrName>ppt_y</p:attrName>
                                            </p:attrNameLst>
                                          </p:cBhvr>
                                        </p:anim>
                                        <p:animRot by="-480000">
                                          <p:cBhvr>
                                            <p:cTn id="79" dur="25" autoRev="1" fill="hold">
                                              <p:stCondLst>
                                                <p:cond delay="0"/>
                                              </p:stCondLst>
                                            </p:cTn>
                                            <p:tgtEl>
                                              <p:spTgt spid="127"/>
                                            </p:tgtEl>
                                            <p:attrNameLst>
                                              <p:attrName>r</p:attrName>
                                            </p:attrNameLst>
                                          </p:cBhvr>
                                        </p:animRot>
                                      </p:childTnLst>
                                    </p:cTn>
                                  </p:par>
                                  <p:par>
                                    <p:cTn id="80" presetID="21" presetClass="entr" presetSubtype="1" fill="hold" grpId="0" nodeType="withEffect">
                                      <p:stCondLst>
                                        <p:cond delay="0"/>
                                      </p:stCondLst>
                                      <p:childTnLst>
                                        <p:set>
                                          <p:cBhvr>
                                            <p:cTn id="81" dur="1" fill="hold">
                                              <p:stCondLst>
                                                <p:cond delay="0"/>
                                              </p:stCondLst>
                                            </p:cTn>
                                            <p:tgtEl>
                                              <p:spTgt spid="128"/>
                                            </p:tgtEl>
                                            <p:attrNameLst>
                                              <p:attrName>style.visibility</p:attrName>
                                            </p:attrNameLst>
                                          </p:cBhvr>
                                          <p:to>
                                            <p:strVal val="visible"/>
                                          </p:to>
                                        </p:set>
                                        <p:animEffect transition="in" filter="wheel(1)">
                                          <p:cBhvr>
                                            <p:cTn id="82" dur="1000"/>
                                            <p:tgtEl>
                                              <p:spTgt spid="128"/>
                                            </p:tgtEl>
                                          </p:cBhvr>
                                        </p:animEffect>
                                      </p:childTnLst>
                                    </p:cTn>
                                  </p:par>
                                  <p:par>
                                    <p:cTn id="83" presetID="53" presetClass="entr" presetSubtype="16" fill="hold" grpId="0" nodeType="withEffect">
                                      <p:stCondLst>
                                        <p:cond delay="400"/>
                                      </p:stCondLst>
                                      <p:childTnLst>
                                        <p:set>
                                          <p:cBhvr>
                                            <p:cTn id="84" dur="1" fill="hold">
                                              <p:stCondLst>
                                                <p:cond delay="0"/>
                                              </p:stCondLst>
                                            </p:cTn>
                                            <p:tgtEl>
                                              <p:spTgt spid="129"/>
                                            </p:tgtEl>
                                            <p:attrNameLst>
                                              <p:attrName>style.visibility</p:attrName>
                                            </p:attrNameLst>
                                          </p:cBhvr>
                                          <p:to>
                                            <p:strVal val="visible"/>
                                          </p:to>
                                        </p:set>
                                        <p:anim calcmode="lin" valueType="num">
                                          <p:cBhvr>
                                            <p:cTn id="85" dur="1000" fill="hold"/>
                                            <p:tgtEl>
                                              <p:spTgt spid="129"/>
                                            </p:tgtEl>
                                            <p:attrNameLst>
                                              <p:attrName>ppt_w</p:attrName>
                                            </p:attrNameLst>
                                          </p:cBhvr>
                                          <p:tavLst>
                                            <p:tav tm="0">
                                              <p:val>
                                                <p:fltVal val="0"/>
                                              </p:val>
                                            </p:tav>
                                            <p:tav tm="100000">
                                              <p:val>
                                                <p:strVal val="#ppt_w"/>
                                              </p:val>
                                            </p:tav>
                                          </p:tavLst>
                                        </p:anim>
                                        <p:anim calcmode="lin" valueType="num">
                                          <p:cBhvr>
                                            <p:cTn id="86" dur="1000" fill="hold"/>
                                            <p:tgtEl>
                                              <p:spTgt spid="129"/>
                                            </p:tgtEl>
                                            <p:attrNameLst>
                                              <p:attrName>ppt_h</p:attrName>
                                            </p:attrNameLst>
                                          </p:cBhvr>
                                          <p:tavLst>
                                            <p:tav tm="0">
                                              <p:val>
                                                <p:fltVal val="0"/>
                                              </p:val>
                                            </p:tav>
                                            <p:tav tm="100000">
                                              <p:val>
                                                <p:strVal val="#ppt_h"/>
                                              </p:val>
                                            </p:tav>
                                          </p:tavLst>
                                        </p:anim>
                                        <p:animEffect transition="in" filter="fade">
                                          <p:cBhvr>
                                            <p:cTn id="87" dur="1000"/>
                                            <p:tgtEl>
                                              <p:spTgt spid="129"/>
                                            </p:tgtEl>
                                          </p:cBhvr>
                                        </p:animEffect>
                                      </p:childTnLst>
                                    </p:cTn>
                                  </p:par>
                                  <p:par>
                                    <p:cTn id="88" presetID="53" presetClass="entr" presetSubtype="16" fill="hold" grpId="0" nodeType="withEffect">
                                      <p:stCondLst>
                                        <p:cond delay="200"/>
                                      </p:stCondLst>
                                      <p:childTnLst>
                                        <p:set>
                                          <p:cBhvr>
                                            <p:cTn id="89" dur="1" fill="hold">
                                              <p:stCondLst>
                                                <p:cond delay="0"/>
                                              </p:stCondLst>
                                            </p:cTn>
                                            <p:tgtEl>
                                              <p:spTgt spid="130"/>
                                            </p:tgtEl>
                                            <p:attrNameLst>
                                              <p:attrName>style.visibility</p:attrName>
                                            </p:attrNameLst>
                                          </p:cBhvr>
                                          <p:to>
                                            <p:strVal val="visible"/>
                                          </p:to>
                                        </p:set>
                                        <p:anim calcmode="lin" valueType="num">
                                          <p:cBhvr>
                                            <p:cTn id="90" dur="500" fill="hold"/>
                                            <p:tgtEl>
                                              <p:spTgt spid="130"/>
                                            </p:tgtEl>
                                            <p:attrNameLst>
                                              <p:attrName>ppt_w</p:attrName>
                                            </p:attrNameLst>
                                          </p:cBhvr>
                                          <p:tavLst>
                                            <p:tav tm="0">
                                              <p:val>
                                                <p:fltVal val="0"/>
                                              </p:val>
                                            </p:tav>
                                            <p:tav tm="100000">
                                              <p:val>
                                                <p:strVal val="#ppt_w"/>
                                              </p:val>
                                            </p:tav>
                                          </p:tavLst>
                                        </p:anim>
                                        <p:anim calcmode="lin" valueType="num">
                                          <p:cBhvr>
                                            <p:cTn id="91" dur="500" fill="hold"/>
                                            <p:tgtEl>
                                              <p:spTgt spid="130"/>
                                            </p:tgtEl>
                                            <p:attrNameLst>
                                              <p:attrName>ppt_h</p:attrName>
                                            </p:attrNameLst>
                                          </p:cBhvr>
                                          <p:tavLst>
                                            <p:tav tm="0">
                                              <p:val>
                                                <p:fltVal val="0"/>
                                              </p:val>
                                            </p:tav>
                                            <p:tav tm="100000">
                                              <p:val>
                                                <p:strVal val="#ppt_h"/>
                                              </p:val>
                                            </p:tav>
                                          </p:tavLst>
                                        </p:anim>
                                        <p:animEffect transition="in" filter="fade">
                                          <p:cBhvr>
                                            <p:cTn id="92" dur="500"/>
                                            <p:tgtEl>
                                              <p:spTgt spid="130"/>
                                            </p:tgtEl>
                                          </p:cBhvr>
                                        </p:animEffect>
                                      </p:childTnLst>
                                    </p:cTn>
                                  </p:par>
                                  <p:par>
                                    <p:cTn id="93" presetID="53" presetClass="entr" presetSubtype="16" fill="hold" grpId="0" nodeType="withEffect">
                                      <p:stCondLst>
                                        <p:cond delay="400"/>
                                      </p:stCondLst>
                                      <p:childTnLst>
                                        <p:set>
                                          <p:cBhvr>
                                            <p:cTn id="94" dur="1" fill="hold">
                                              <p:stCondLst>
                                                <p:cond delay="0"/>
                                              </p:stCondLst>
                                            </p:cTn>
                                            <p:tgtEl>
                                              <p:spTgt spid="142"/>
                                            </p:tgtEl>
                                            <p:attrNameLst>
                                              <p:attrName>style.visibility</p:attrName>
                                            </p:attrNameLst>
                                          </p:cBhvr>
                                          <p:to>
                                            <p:strVal val="visible"/>
                                          </p:to>
                                        </p:set>
                                        <p:anim calcmode="lin" valueType="num">
                                          <p:cBhvr>
                                            <p:cTn id="95" dur="900" fill="hold"/>
                                            <p:tgtEl>
                                              <p:spTgt spid="142"/>
                                            </p:tgtEl>
                                            <p:attrNameLst>
                                              <p:attrName>ppt_w</p:attrName>
                                            </p:attrNameLst>
                                          </p:cBhvr>
                                          <p:tavLst>
                                            <p:tav tm="0">
                                              <p:val>
                                                <p:fltVal val="0"/>
                                              </p:val>
                                            </p:tav>
                                            <p:tav tm="100000">
                                              <p:val>
                                                <p:strVal val="#ppt_w"/>
                                              </p:val>
                                            </p:tav>
                                          </p:tavLst>
                                        </p:anim>
                                        <p:anim calcmode="lin" valueType="num">
                                          <p:cBhvr>
                                            <p:cTn id="96" dur="900" fill="hold"/>
                                            <p:tgtEl>
                                              <p:spTgt spid="142"/>
                                            </p:tgtEl>
                                            <p:attrNameLst>
                                              <p:attrName>ppt_h</p:attrName>
                                            </p:attrNameLst>
                                          </p:cBhvr>
                                          <p:tavLst>
                                            <p:tav tm="0">
                                              <p:val>
                                                <p:fltVal val="0"/>
                                              </p:val>
                                            </p:tav>
                                            <p:tav tm="100000">
                                              <p:val>
                                                <p:strVal val="#ppt_h"/>
                                              </p:val>
                                            </p:tav>
                                          </p:tavLst>
                                        </p:anim>
                                        <p:animEffect transition="in" filter="fade">
                                          <p:cBhvr>
                                            <p:cTn id="97" dur="900"/>
                                            <p:tgtEl>
                                              <p:spTgt spid="142"/>
                                            </p:tgtEl>
                                          </p:cBhvr>
                                        </p:animEffect>
                                      </p:childTnLst>
                                    </p:cTn>
                                  </p:par>
                                  <p:par>
                                    <p:cTn id="98" presetID="53" presetClass="entr" presetSubtype="16" fill="hold" grpId="0" nodeType="withEffect">
                                      <p:stCondLst>
                                        <p:cond delay="0"/>
                                      </p:stCondLst>
                                      <p:childTnLst>
                                        <p:set>
                                          <p:cBhvr>
                                            <p:cTn id="99" dur="1" fill="hold">
                                              <p:stCondLst>
                                                <p:cond delay="0"/>
                                              </p:stCondLst>
                                            </p:cTn>
                                            <p:tgtEl>
                                              <p:spTgt spid="131"/>
                                            </p:tgtEl>
                                            <p:attrNameLst>
                                              <p:attrName>style.visibility</p:attrName>
                                            </p:attrNameLst>
                                          </p:cBhvr>
                                          <p:to>
                                            <p:strVal val="visible"/>
                                          </p:to>
                                        </p:set>
                                        <p:anim calcmode="lin" valueType="num">
                                          <p:cBhvr>
                                            <p:cTn id="100" dur="500" fill="hold"/>
                                            <p:tgtEl>
                                              <p:spTgt spid="131"/>
                                            </p:tgtEl>
                                            <p:attrNameLst>
                                              <p:attrName>ppt_w</p:attrName>
                                            </p:attrNameLst>
                                          </p:cBhvr>
                                          <p:tavLst>
                                            <p:tav tm="0">
                                              <p:val>
                                                <p:fltVal val="0"/>
                                              </p:val>
                                            </p:tav>
                                            <p:tav tm="100000">
                                              <p:val>
                                                <p:strVal val="#ppt_w"/>
                                              </p:val>
                                            </p:tav>
                                          </p:tavLst>
                                        </p:anim>
                                        <p:anim calcmode="lin" valueType="num">
                                          <p:cBhvr>
                                            <p:cTn id="101" dur="500" fill="hold"/>
                                            <p:tgtEl>
                                              <p:spTgt spid="131"/>
                                            </p:tgtEl>
                                            <p:attrNameLst>
                                              <p:attrName>ppt_h</p:attrName>
                                            </p:attrNameLst>
                                          </p:cBhvr>
                                          <p:tavLst>
                                            <p:tav tm="0">
                                              <p:val>
                                                <p:fltVal val="0"/>
                                              </p:val>
                                            </p:tav>
                                            <p:tav tm="100000">
                                              <p:val>
                                                <p:strVal val="#ppt_h"/>
                                              </p:val>
                                            </p:tav>
                                          </p:tavLst>
                                        </p:anim>
                                        <p:animEffect transition="in" filter="fade">
                                          <p:cBhvr>
                                            <p:cTn id="102" dur="500"/>
                                            <p:tgtEl>
                                              <p:spTgt spid="131"/>
                                            </p:tgtEl>
                                          </p:cBhvr>
                                        </p:animEffect>
                                      </p:childTnLst>
                                    </p:cTn>
                                  </p:par>
                                  <p:par>
                                    <p:cTn id="103" presetID="53" presetClass="entr" presetSubtype="16" fill="hold" grpId="0" nodeType="withEffect">
                                      <p:stCondLst>
                                        <p:cond delay="400"/>
                                      </p:stCondLst>
                                      <p:childTnLst>
                                        <p:set>
                                          <p:cBhvr>
                                            <p:cTn id="104" dur="1" fill="hold">
                                              <p:stCondLst>
                                                <p:cond delay="0"/>
                                              </p:stCondLst>
                                            </p:cTn>
                                            <p:tgtEl>
                                              <p:spTgt spid="132"/>
                                            </p:tgtEl>
                                            <p:attrNameLst>
                                              <p:attrName>style.visibility</p:attrName>
                                            </p:attrNameLst>
                                          </p:cBhvr>
                                          <p:to>
                                            <p:strVal val="visible"/>
                                          </p:to>
                                        </p:set>
                                        <p:anim calcmode="lin" valueType="num">
                                          <p:cBhvr>
                                            <p:cTn id="105" dur="600" fill="hold"/>
                                            <p:tgtEl>
                                              <p:spTgt spid="132"/>
                                            </p:tgtEl>
                                            <p:attrNameLst>
                                              <p:attrName>ppt_w</p:attrName>
                                            </p:attrNameLst>
                                          </p:cBhvr>
                                          <p:tavLst>
                                            <p:tav tm="0">
                                              <p:val>
                                                <p:fltVal val="0"/>
                                              </p:val>
                                            </p:tav>
                                            <p:tav tm="100000">
                                              <p:val>
                                                <p:strVal val="#ppt_w"/>
                                              </p:val>
                                            </p:tav>
                                          </p:tavLst>
                                        </p:anim>
                                        <p:anim calcmode="lin" valueType="num">
                                          <p:cBhvr>
                                            <p:cTn id="106" dur="600" fill="hold"/>
                                            <p:tgtEl>
                                              <p:spTgt spid="132"/>
                                            </p:tgtEl>
                                            <p:attrNameLst>
                                              <p:attrName>ppt_h</p:attrName>
                                            </p:attrNameLst>
                                          </p:cBhvr>
                                          <p:tavLst>
                                            <p:tav tm="0">
                                              <p:val>
                                                <p:fltVal val="0"/>
                                              </p:val>
                                            </p:tav>
                                            <p:tav tm="100000">
                                              <p:val>
                                                <p:strVal val="#ppt_h"/>
                                              </p:val>
                                            </p:tav>
                                          </p:tavLst>
                                        </p:anim>
                                        <p:animEffect transition="in" filter="fade">
                                          <p:cBhvr>
                                            <p:cTn id="107" dur="600"/>
                                            <p:tgtEl>
                                              <p:spTgt spid="132"/>
                                            </p:tgtEl>
                                          </p:cBhvr>
                                        </p:animEffect>
                                      </p:childTnLst>
                                    </p:cTn>
                                  </p:par>
                                  <p:par>
                                    <p:cTn id="108" presetID="53" presetClass="entr" presetSubtype="16" fill="hold" grpId="0" nodeType="withEffect">
                                      <p:stCondLst>
                                        <p:cond delay="200"/>
                                      </p:stCondLst>
                                      <p:childTnLst>
                                        <p:set>
                                          <p:cBhvr>
                                            <p:cTn id="109" dur="1" fill="hold">
                                              <p:stCondLst>
                                                <p:cond delay="0"/>
                                              </p:stCondLst>
                                            </p:cTn>
                                            <p:tgtEl>
                                              <p:spTgt spid="133"/>
                                            </p:tgtEl>
                                            <p:attrNameLst>
                                              <p:attrName>style.visibility</p:attrName>
                                            </p:attrNameLst>
                                          </p:cBhvr>
                                          <p:to>
                                            <p:strVal val="visible"/>
                                          </p:to>
                                        </p:set>
                                        <p:anim calcmode="lin" valueType="num">
                                          <p:cBhvr>
                                            <p:cTn id="110" dur="700" fill="hold"/>
                                            <p:tgtEl>
                                              <p:spTgt spid="133"/>
                                            </p:tgtEl>
                                            <p:attrNameLst>
                                              <p:attrName>ppt_w</p:attrName>
                                            </p:attrNameLst>
                                          </p:cBhvr>
                                          <p:tavLst>
                                            <p:tav tm="0">
                                              <p:val>
                                                <p:fltVal val="0"/>
                                              </p:val>
                                            </p:tav>
                                            <p:tav tm="100000">
                                              <p:val>
                                                <p:strVal val="#ppt_w"/>
                                              </p:val>
                                            </p:tav>
                                          </p:tavLst>
                                        </p:anim>
                                        <p:anim calcmode="lin" valueType="num">
                                          <p:cBhvr>
                                            <p:cTn id="111" dur="700" fill="hold"/>
                                            <p:tgtEl>
                                              <p:spTgt spid="133"/>
                                            </p:tgtEl>
                                            <p:attrNameLst>
                                              <p:attrName>ppt_h</p:attrName>
                                            </p:attrNameLst>
                                          </p:cBhvr>
                                          <p:tavLst>
                                            <p:tav tm="0">
                                              <p:val>
                                                <p:fltVal val="0"/>
                                              </p:val>
                                            </p:tav>
                                            <p:tav tm="100000">
                                              <p:val>
                                                <p:strVal val="#ppt_h"/>
                                              </p:val>
                                            </p:tav>
                                          </p:tavLst>
                                        </p:anim>
                                        <p:animEffect transition="in" filter="fade">
                                          <p:cBhvr>
                                            <p:cTn id="112" dur="700"/>
                                            <p:tgtEl>
                                              <p:spTgt spid="133"/>
                                            </p:tgtEl>
                                          </p:cBhvr>
                                        </p:animEffect>
                                      </p:childTnLst>
                                    </p:cTn>
                                  </p:par>
                                  <p:par>
                                    <p:cTn id="113" presetID="53" presetClass="entr" presetSubtype="16" fill="hold" grpId="0" nodeType="withEffect">
                                      <p:stCondLst>
                                        <p:cond delay="400"/>
                                      </p:stCondLst>
                                      <p:childTnLst>
                                        <p:set>
                                          <p:cBhvr>
                                            <p:cTn id="114" dur="1" fill="hold">
                                              <p:stCondLst>
                                                <p:cond delay="0"/>
                                              </p:stCondLst>
                                            </p:cTn>
                                            <p:tgtEl>
                                              <p:spTgt spid="134"/>
                                            </p:tgtEl>
                                            <p:attrNameLst>
                                              <p:attrName>style.visibility</p:attrName>
                                            </p:attrNameLst>
                                          </p:cBhvr>
                                          <p:to>
                                            <p:strVal val="visible"/>
                                          </p:to>
                                        </p:set>
                                        <p:anim calcmode="lin" valueType="num">
                                          <p:cBhvr>
                                            <p:cTn id="115" dur="1000" fill="hold"/>
                                            <p:tgtEl>
                                              <p:spTgt spid="134"/>
                                            </p:tgtEl>
                                            <p:attrNameLst>
                                              <p:attrName>ppt_w</p:attrName>
                                            </p:attrNameLst>
                                          </p:cBhvr>
                                          <p:tavLst>
                                            <p:tav tm="0">
                                              <p:val>
                                                <p:fltVal val="0"/>
                                              </p:val>
                                            </p:tav>
                                            <p:tav tm="100000">
                                              <p:val>
                                                <p:strVal val="#ppt_w"/>
                                              </p:val>
                                            </p:tav>
                                          </p:tavLst>
                                        </p:anim>
                                        <p:anim calcmode="lin" valueType="num">
                                          <p:cBhvr>
                                            <p:cTn id="116" dur="1000" fill="hold"/>
                                            <p:tgtEl>
                                              <p:spTgt spid="134"/>
                                            </p:tgtEl>
                                            <p:attrNameLst>
                                              <p:attrName>ppt_h</p:attrName>
                                            </p:attrNameLst>
                                          </p:cBhvr>
                                          <p:tavLst>
                                            <p:tav tm="0">
                                              <p:val>
                                                <p:fltVal val="0"/>
                                              </p:val>
                                            </p:tav>
                                            <p:tav tm="100000">
                                              <p:val>
                                                <p:strVal val="#ppt_h"/>
                                              </p:val>
                                            </p:tav>
                                          </p:tavLst>
                                        </p:anim>
                                        <p:animEffect transition="in" filter="fade">
                                          <p:cBhvr>
                                            <p:cTn id="117" dur="1000"/>
                                            <p:tgtEl>
                                              <p:spTgt spid="134"/>
                                            </p:tgtEl>
                                          </p:cBhvr>
                                        </p:animEffect>
                                      </p:childTnLst>
                                    </p:cTn>
                                  </p:par>
                                  <p:par>
                                    <p:cTn id="118" presetID="53" presetClass="entr" presetSubtype="16" fill="hold" grpId="0" nodeType="withEffect">
                                      <p:stCondLst>
                                        <p:cond delay="0"/>
                                      </p:stCondLst>
                                      <p:childTnLst>
                                        <p:set>
                                          <p:cBhvr>
                                            <p:cTn id="119" dur="1" fill="hold">
                                              <p:stCondLst>
                                                <p:cond delay="0"/>
                                              </p:stCondLst>
                                            </p:cTn>
                                            <p:tgtEl>
                                              <p:spTgt spid="135"/>
                                            </p:tgtEl>
                                            <p:attrNameLst>
                                              <p:attrName>style.visibility</p:attrName>
                                            </p:attrNameLst>
                                          </p:cBhvr>
                                          <p:to>
                                            <p:strVal val="visible"/>
                                          </p:to>
                                        </p:set>
                                        <p:anim calcmode="lin" valueType="num">
                                          <p:cBhvr>
                                            <p:cTn id="120" dur="700" fill="hold"/>
                                            <p:tgtEl>
                                              <p:spTgt spid="135"/>
                                            </p:tgtEl>
                                            <p:attrNameLst>
                                              <p:attrName>ppt_w</p:attrName>
                                            </p:attrNameLst>
                                          </p:cBhvr>
                                          <p:tavLst>
                                            <p:tav tm="0">
                                              <p:val>
                                                <p:fltVal val="0"/>
                                              </p:val>
                                            </p:tav>
                                            <p:tav tm="100000">
                                              <p:val>
                                                <p:strVal val="#ppt_w"/>
                                              </p:val>
                                            </p:tav>
                                          </p:tavLst>
                                        </p:anim>
                                        <p:anim calcmode="lin" valueType="num">
                                          <p:cBhvr>
                                            <p:cTn id="121" dur="700" fill="hold"/>
                                            <p:tgtEl>
                                              <p:spTgt spid="135"/>
                                            </p:tgtEl>
                                            <p:attrNameLst>
                                              <p:attrName>ppt_h</p:attrName>
                                            </p:attrNameLst>
                                          </p:cBhvr>
                                          <p:tavLst>
                                            <p:tav tm="0">
                                              <p:val>
                                                <p:fltVal val="0"/>
                                              </p:val>
                                            </p:tav>
                                            <p:tav tm="100000">
                                              <p:val>
                                                <p:strVal val="#ppt_h"/>
                                              </p:val>
                                            </p:tav>
                                          </p:tavLst>
                                        </p:anim>
                                        <p:animEffect transition="in" filter="fade">
                                          <p:cBhvr>
                                            <p:cTn id="122" dur="700"/>
                                            <p:tgtEl>
                                              <p:spTgt spid="135"/>
                                            </p:tgtEl>
                                          </p:cBhvr>
                                        </p:animEffect>
                                      </p:childTnLst>
                                    </p:cTn>
                                  </p:par>
                                  <p:par>
                                    <p:cTn id="123" presetID="53" presetClass="entr" presetSubtype="16" fill="hold" grpId="0" nodeType="withEffect">
                                      <p:stCondLst>
                                        <p:cond delay="200"/>
                                      </p:stCondLst>
                                      <p:childTnLst>
                                        <p:set>
                                          <p:cBhvr>
                                            <p:cTn id="124" dur="1" fill="hold">
                                              <p:stCondLst>
                                                <p:cond delay="0"/>
                                              </p:stCondLst>
                                            </p:cTn>
                                            <p:tgtEl>
                                              <p:spTgt spid="136"/>
                                            </p:tgtEl>
                                            <p:attrNameLst>
                                              <p:attrName>style.visibility</p:attrName>
                                            </p:attrNameLst>
                                          </p:cBhvr>
                                          <p:to>
                                            <p:strVal val="visible"/>
                                          </p:to>
                                        </p:set>
                                        <p:anim calcmode="lin" valueType="num">
                                          <p:cBhvr>
                                            <p:cTn id="125" dur="800" fill="hold"/>
                                            <p:tgtEl>
                                              <p:spTgt spid="136"/>
                                            </p:tgtEl>
                                            <p:attrNameLst>
                                              <p:attrName>ppt_w</p:attrName>
                                            </p:attrNameLst>
                                          </p:cBhvr>
                                          <p:tavLst>
                                            <p:tav tm="0">
                                              <p:val>
                                                <p:fltVal val="0"/>
                                              </p:val>
                                            </p:tav>
                                            <p:tav tm="100000">
                                              <p:val>
                                                <p:strVal val="#ppt_w"/>
                                              </p:val>
                                            </p:tav>
                                          </p:tavLst>
                                        </p:anim>
                                        <p:anim calcmode="lin" valueType="num">
                                          <p:cBhvr>
                                            <p:cTn id="126" dur="800" fill="hold"/>
                                            <p:tgtEl>
                                              <p:spTgt spid="136"/>
                                            </p:tgtEl>
                                            <p:attrNameLst>
                                              <p:attrName>ppt_h</p:attrName>
                                            </p:attrNameLst>
                                          </p:cBhvr>
                                          <p:tavLst>
                                            <p:tav tm="0">
                                              <p:val>
                                                <p:fltVal val="0"/>
                                              </p:val>
                                            </p:tav>
                                            <p:tav tm="100000">
                                              <p:val>
                                                <p:strVal val="#ppt_h"/>
                                              </p:val>
                                            </p:tav>
                                          </p:tavLst>
                                        </p:anim>
                                        <p:animEffect transition="in" filter="fade">
                                          <p:cBhvr>
                                            <p:cTn id="127" dur="800"/>
                                            <p:tgtEl>
                                              <p:spTgt spid="136"/>
                                            </p:tgtEl>
                                          </p:cBhvr>
                                        </p:animEffect>
                                      </p:childTnLst>
                                    </p:cTn>
                                  </p:par>
                                  <p:par>
                                    <p:cTn id="128" presetID="53" presetClass="entr" presetSubtype="16" fill="hold" grpId="0" nodeType="withEffect">
                                      <p:stCondLst>
                                        <p:cond delay="400"/>
                                      </p:stCondLst>
                                      <p:childTnLst>
                                        <p:set>
                                          <p:cBhvr>
                                            <p:cTn id="129" dur="1" fill="hold">
                                              <p:stCondLst>
                                                <p:cond delay="0"/>
                                              </p:stCondLst>
                                            </p:cTn>
                                            <p:tgtEl>
                                              <p:spTgt spid="143"/>
                                            </p:tgtEl>
                                            <p:attrNameLst>
                                              <p:attrName>style.visibility</p:attrName>
                                            </p:attrNameLst>
                                          </p:cBhvr>
                                          <p:to>
                                            <p:strVal val="visible"/>
                                          </p:to>
                                        </p:set>
                                        <p:anim calcmode="lin" valueType="num">
                                          <p:cBhvr>
                                            <p:cTn id="130" dur="900" fill="hold"/>
                                            <p:tgtEl>
                                              <p:spTgt spid="143"/>
                                            </p:tgtEl>
                                            <p:attrNameLst>
                                              <p:attrName>ppt_w</p:attrName>
                                            </p:attrNameLst>
                                          </p:cBhvr>
                                          <p:tavLst>
                                            <p:tav tm="0">
                                              <p:val>
                                                <p:fltVal val="0"/>
                                              </p:val>
                                            </p:tav>
                                            <p:tav tm="100000">
                                              <p:val>
                                                <p:strVal val="#ppt_w"/>
                                              </p:val>
                                            </p:tav>
                                          </p:tavLst>
                                        </p:anim>
                                        <p:anim calcmode="lin" valueType="num">
                                          <p:cBhvr>
                                            <p:cTn id="131" dur="900" fill="hold"/>
                                            <p:tgtEl>
                                              <p:spTgt spid="143"/>
                                            </p:tgtEl>
                                            <p:attrNameLst>
                                              <p:attrName>ppt_h</p:attrName>
                                            </p:attrNameLst>
                                          </p:cBhvr>
                                          <p:tavLst>
                                            <p:tav tm="0">
                                              <p:val>
                                                <p:fltVal val="0"/>
                                              </p:val>
                                            </p:tav>
                                            <p:tav tm="100000">
                                              <p:val>
                                                <p:strVal val="#ppt_h"/>
                                              </p:val>
                                            </p:tav>
                                          </p:tavLst>
                                        </p:anim>
                                        <p:animEffect transition="in" filter="fade">
                                          <p:cBhvr>
                                            <p:cTn id="132" dur="900"/>
                                            <p:tgtEl>
                                              <p:spTgt spid="143"/>
                                            </p:tgtEl>
                                          </p:cBhvr>
                                        </p:animEffect>
                                      </p:childTnLst>
                                    </p:cTn>
                                  </p:par>
                                </p:childTnLst>
                              </p:cTn>
                            </p:par>
                            <p:par>
                              <p:cTn id="133" fill="hold">
                                <p:stCondLst>
                                  <p:cond delay="7290"/>
                                </p:stCondLst>
                                <p:childTnLst>
                                  <p:par>
                                    <p:cTn id="134" presetID="10" presetClass="entr" presetSubtype="0" fill="hold" grpId="0" nodeType="afterEffect">
                                      <p:stCondLst>
                                        <p:cond delay="0"/>
                                      </p:stCondLst>
                                      <p:childTnLst>
                                        <p:set>
                                          <p:cBhvr>
                                            <p:cTn id="135" dur="1" fill="hold">
                                              <p:stCondLst>
                                                <p:cond delay="0"/>
                                              </p:stCondLst>
                                            </p:cTn>
                                            <p:tgtEl>
                                              <p:spTgt spid="144"/>
                                            </p:tgtEl>
                                            <p:attrNameLst>
                                              <p:attrName>style.visibility</p:attrName>
                                            </p:attrNameLst>
                                          </p:cBhvr>
                                          <p:to>
                                            <p:strVal val="visible"/>
                                          </p:to>
                                        </p:set>
                                        <p:animEffect transition="in" filter="fade">
                                          <p:cBhvr>
                                            <p:cTn id="136" dur="500"/>
                                            <p:tgtEl>
                                              <p:spTgt spid="1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 grpId="0"/>
          <p:bldP spid="124" grpId="0"/>
          <p:bldP spid="125" grpId="0"/>
          <p:bldP spid="126" grpId="0"/>
          <p:bldP spid="127" grpId="0"/>
          <p:bldP spid="127" grpId="1"/>
          <p:bldP spid="128" grpId="0" animBg="1"/>
          <p:bldP spid="129" grpId="0" animBg="1"/>
          <p:bldP spid="130" grpId="0" animBg="1"/>
          <p:bldP spid="131" grpId="0" animBg="1"/>
          <p:bldP spid="132" grpId="0" animBg="1"/>
          <p:bldP spid="133" grpId="0" animBg="1"/>
          <p:bldP spid="134" grpId="0" animBg="1"/>
          <p:bldP spid="135" grpId="0" animBg="1"/>
          <p:bldP spid="136" grpId="0" animBg="1"/>
          <p:bldP spid="142" grpId="0" animBg="1"/>
          <p:bldP spid="143" grpId="0" animBg="1"/>
          <p:bldP spid="144"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pPr algn="l"/>
            <a:r>
              <a:rPr lang="zh-CN" altLang="en-US" dirty="0"/>
              <a:t>扩展市场</a:t>
            </a:r>
          </a:p>
        </p:txBody>
      </p:sp>
      <p:sp>
        <p:nvSpPr>
          <p:cNvPr id="144" name="TextBox 143"/>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grpSp>
        <p:nvGrpSpPr>
          <p:cNvPr id="145" name="组合 144"/>
          <p:cNvGrpSpPr>
            <a:grpSpLocks noChangeAspect="1"/>
          </p:cNvGrpSpPr>
          <p:nvPr/>
        </p:nvGrpSpPr>
        <p:grpSpPr>
          <a:xfrm>
            <a:off x="1926942" y="1705025"/>
            <a:ext cx="10298044" cy="575014"/>
            <a:chOff x="439194" y="413857"/>
            <a:chExt cx="8612670" cy="473504"/>
          </a:xfrm>
        </p:grpSpPr>
        <p:sp>
          <p:nvSpPr>
            <p:cNvPr id="146" name="矩形 145"/>
            <p:cNvSpPr/>
            <p:nvPr/>
          </p:nvSpPr>
          <p:spPr>
            <a:xfrm>
              <a:off x="439194" y="413857"/>
              <a:ext cx="8612670" cy="4735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68" dirty="0"/>
            </a:p>
          </p:txBody>
        </p:sp>
        <p:sp>
          <p:nvSpPr>
            <p:cNvPr id="147" name="TextBox 45"/>
            <p:cNvSpPr txBox="1"/>
            <p:nvPr/>
          </p:nvSpPr>
          <p:spPr>
            <a:xfrm>
              <a:off x="3275856" y="462666"/>
              <a:ext cx="2664296" cy="400110"/>
            </a:xfrm>
            <a:prstGeom prst="rect">
              <a:avLst/>
            </a:prstGeom>
            <a:noFill/>
            <a:ln>
              <a:noFill/>
            </a:ln>
          </p:spPr>
          <p:txBody>
            <a:bodyPr wrap="square" rtlCol="0">
              <a:spAutoFit/>
            </a:bodyPr>
            <a:lstStyle/>
            <a:p>
              <a:pPr algn="ctr"/>
              <a:r>
                <a:rPr lang="zh-CN" altLang="en-US" sz="2471" b="1" dirty="0">
                  <a:solidFill>
                    <a:schemeClr val="bg1"/>
                  </a:solidFill>
                </a:rPr>
                <a:t>单击此处填加主标题</a:t>
              </a:r>
            </a:p>
          </p:txBody>
        </p:sp>
      </p:grpSp>
      <p:graphicFrame>
        <p:nvGraphicFramePr>
          <p:cNvPr id="148" name="表格 147"/>
          <p:cNvGraphicFramePr>
            <a:graphicFrameLocks noGrp="1" noChangeAspect="1"/>
          </p:cNvGraphicFramePr>
          <p:nvPr>
            <p:extLst>
              <p:ext uri="{D42A27DB-BD31-4B8C-83A1-F6EECF244321}">
                <p14:modId xmlns:p14="http://schemas.microsoft.com/office/powerpoint/2010/main" val="845274430"/>
              </p:ext>
            </p:extLst>
          </p:nvPr>
        </p:nvGraphicFramePr>
        <p:xfrm>
          <a:off x="1926941" y="2626617"/>
          <a:ext cx="10298043" cy="4076708"/>
        </p:xfrm>
        <a:graphic>
          <a:graphicData uri="http://schemas.openxmlformats.org/drawingml/2006/table">
            <a:tbl>
              <a:tblPr firstRow="1" firstCol="1" bandRow="1">
                <a:tableStyleId>{F5AB1C69-6EDB-4FF4-983F-18BD219EF322}</a:tableStyleId>
              </a:tblPr>
              <a:tblGrid>
                <a:gridCol w="2122909">
                  <a:extLst>
                    <a:ext uri="{9D8B030D-6E8A-4147-A177-3AD203B41FA5}">
                      <a16:colId xmlns="" xmlns:a16="http://schemas.microsoft.com/office/drawing/2014/main" val="20000"/>
                    </a:ext>
                  </a:extLst>
                </a:gridCol>
                <a:gridCol w="1952577">
                  <a:extLst>
                    <a:ext uri="{9D8B030D-6E8A-4147-A177-3AD203B41FA5}">
                      <a16:colId xmlns="" xmlns:a16="http://schemas.microsoft.com/office/drawing/2014/main" val="20001"/>
                    </a:ext>
                  </a:extLst>
                </a:gridCol>
                <a:gridCol w="1777232">
                  <a:extLst>
                    <a:ext uri="{9D8B030D-6E8A-4147-A177-3AD203B41FA5}">
                      <a16:colId xmlns="" xmlns:a16="http://schemas.microsoft.com/office/drawing/2014/main" val="20002"/>
                    </a:ext>
                  </a:extLst>
                </a:gridCol>
                <a:gridCol w="2662714">
                  <a:extLst>
                    <a:ext uri="{9D8B030D-6E8A-4147-A177-3AD203B41FA5}">
                      <a16:colId xmlns="" xmlns:a16="http://schemas.microsoft.com/office/drawing/2014/main" val="20003"/>
                    </a:ext>
                  </a:extLst>
                </a:gridCol>
                <a:gridCol w="1782611">
                  <a:extLst>
                    <a:ext uri="{9D8B030D-6E8A-4147-A177-3AD203B41FA5}">
                      <a16:colId xmlns="" xmlns:a16="http://schemas.microsoft.com/office/drawing/2014/main" val="20004"/>
                    </a:ext>
                  </a:extLst>
                </a:gridCol>
              </a:tblGrid>
              <a:tr h="1019177">
                <a:tc>
                  <a:txBody>
                    <a:bodyPr/>
                    <a:lstStyle/>
                    <a:p>
                      <a:pPr algn="ctr">
                        <a:spcAft>
                          <a:spcPts val="0"/>
                        </a:spcAft>
                      </a:pPr>
                      <a:r>
                        <a:rPr lang="zh-CN" sz="2100" kern="2800" dirty="0">
                          <a:effectLst/>
                        </a:rPr>
                        <a:t>时 间</a:t>
                      </a:r>
                      <a:endParaRPr lang="zh-CN" sz="2900" kern="2800" dirty="0">
                        <a:effectLst/>
                        <a:latin typeface="Times New Roman"/>
                        <a:ea typeface="宋体"/>
                      </a:endParaRPr>
                    </a:p>
                  </a:txBody>
                  <a:tcPr marL="68416" marR="68416" marT="0" marB="0" anchor="ctr"/>
                </a:tc>
                <a:tc>
                  <a:txBody>
                    <a:bodyPr/>
                    <a:lstStyle/>
                    <a:p>
                      <a:pPr algn="ctr">
                        <a:spcAft>
                          <a:spcPts val="0"/>
                        </a:spcAft>
                      </a:pPr>
                      <a:r>
                        <a:rPr lang="zh-CN" altLang="en-US" sz="2100" kern="2800" dirty="0">
                          <a:effectLst/>
                        </a:rPr>
                        <a:t>标题一</a:t>
                      </a:r>
                      <a:endParaRPr lang="zh-CN" sz="2900" kern="2800" dirty="0">
                        <a:effectLst/>
                        <a:latin typeface="Times New Roman"/>
                        <a:ea typeface="宋体"/>
                      </a:endParaRPr>
                    </a:p>
                  </a:txBody>
                  <a:tcPr marL="68416" marR="68416" marT="0" marB="0" anchor="ctr"/>
                </a:tc>
                <a:tc>
                  <a:txBody>
                    <a:bodyPr/>
                    <a:lstStyle/>
                    <a:p>
                      <a:pPr algn="ctr">
                        <a:spcAft>
                          <a:spcPts val="0"/>
                        </a:spcAft>
                      </a:pPr>
                      <a:r>
                        <a:rPr lang="zh-CN" altLang="en-US" sz="2100" kern="2800" dirty="0">
                          <a:effectLst/>
                        </a:rPr>
                        <a:t>标题二</a:t>
                      </a:r>
                      <a:endParaRPr lang="zh-CN" sz="2900" kern="2800" dirty="0">
                        <a:effectLst/>
                        <a:latin typeface="Times New Roman"/>
                        <a:ea typeface="宋体"/>
                      </a:endParaRPr>
                    </a:p>
                  </a:txBody>
                  <a:tcPr marL="68416" marR="68416" marT="0" marB="0" anchor="ctr"/>
                </a:tc>
                <a:tc>
                  <a:txBody>
                    <a:bodyPr/>
                    <a:lstStyle/>
                    <a:p>
                      <a:pPr algn="ctr">
                        <a:spcAft>
                          <a:spcPts val="0"/>
                        </a:spcAft>
                      </a:pPr>
                      <a:r>
                        <a:rPr lang="zh-CN" altLang="en-US" sz="2100" kern="2800" dirty="0">
                          <a:effectLst/>
                        </a:rPr>
                        <a:t>标题三</a:t>
                      </a:r>
                      <a:endParaRPr lang="zh-CN" sz="2900" kern="2800" dirty="0">
                        <a:effectLst/>
                        <a:latin typeface="Times New Roman"/>
                        <a:ea typeface="宋体"/>
                      </a:endParaRPr>
                    </a:p>
                  </a:txBody>
                  <a:tcPr marL="68416" marR="68416" marT="0" marB="0" anchor="ctr"/>
                </a:tc>
                <a:tc>
                  <a:txBody>
                    <a:bodyPr/>
                    <a:lstStyle/>
                    <a:p>
                      <a:pPr algn="ctr">
                        <a:spcAft>
                          <a:spcPts val="0"/>
                        </a:spcAft>
                      </a:pPr>
                      <a:r>
                        <a:rPr lang="zh-CN" sz="2100" kern="2800" dirty="0">
                          <a:effectLst/>
                        </a:rPr>
                        <a:t>备 注</a:t>
                      </a:r>
                      <a:endParaRPr lang="zh-CN" sz="2900" kern="2800" dirty="0">
                        <a:effectLst/>
                        <a:latin typeface="Times New Roman"/>
                        <a:ea typeface="宋体"/>
                      </a:endParaRPr>
                    </a:p>
                  </a:txBody>
                  <a:tcPr marL="68416" marR="68416" marT="0" marB="0" anchor="ctr"/>
                </a:tc>
                <a:extLst>
                  <a:ext uri="{0D108BD9-81ED-4DB2-BD59-A6C34878D82A}">
                    <a16:rowId xmlns="" xmlns:a16="http://schemas.microsoft.com/office/drawing/2014/main" val="10000"/>
                  </a:ext>
                </a:extLst>
              </a:tr>
              <a:tr h="1019177">
                <a:tc>
                  <a:txBody>
                    <a:bodyPr/>
                    <a:lstStyle/>
                    <a:p>
                      <a:pPr algn="ctr">
                        <a:spcAft>
                          <a:spcPts val="0"/>
                        </a:spcAft>
                      </a:pPr>
                      <a:r>
                        <a:rPr lang="en-US" sz="2100" kern="2800" dirty="0">
                          <a:effectLst/>
                        </a:rPr>
                        <a:t>2014</a:t>
                      </a:r>
                      <a:r>
                        <a:rPr lang="zh-CN" sz="2100" kern="2800" dirty="0">
                          <a:effectLst/>
                        </a:rPr>
                        <a:t>年</a:t>
                      </a:r>
                      <a:endParaRPr lang="zh-CN" sz="2900" kern="2800" dirty="0">
                        <a:effectLst/>
                        <a:latin typeface="Times New Roman"/>
                        <a:ea typeface="宋体"/>
                      </a:endParaRPr>
                    </a:p>
                  </a:txBody>
                  <a:tcPr marL="68416" marR="68416" marT="0" marB="0" anchor="ctr"/>
                </a:tc>
                <a:tc>
                  <a:txBody>
                    <a:bodyPr/>
                    <a:lstStyle/>
                    <a:p>
                      <a:pPr algn="ctr">
                        <a:spcAft>
                          <a:spcPts val="0"/>
                        </a:spcAft>
                      </a:pPr>
                      <a:endParaRPr lang="zh-CN" sz="2900" kern="2800" dirty="0">
                        <a:effectLst/>
                        <a:latin typeface="Times New Roman"/>
                        <a:ea typeface="宋体"/>
                      </a:endParaRPr>
                    </a:p>
                  </a:txBody>
                  <a:tcPr marL="68416" marR="68416" marT="0" marB="0" anchor="ctr"/>
                </a:tc>
                <a:tc>
                  <a:txBody>
                    <a:bodyPr/>
                    <a:lstStyle/>
                    <a:p>
                      <a:pPr algn="ctr">
                        <a:spcAft>
                          <a:spcPts val="0"/>
                        </a:spcAft>
                      </a:pPr>
                      <a:endParaRPr lang="zh-CN" sz="2900" kern="2800">
                        <a:effectLst/>
                        <a:latin typeface="Times New Roman"/>
                        <a:ea typeface="宋体"/>
                      </a:endParaRPr>
                    </a:p>
                  </a:txBody>
                  <a:tcPr marL="68416" marR="68416" marT="0" marB="0" anchor="ctr"/>
                </a:tc>
                <a:tc>
                  <a:txBody>
                    <a:bodyPr/>
                    <a:lstStyle/>
                    <a:p>
                      <a:pPr algn="ctr">
                        <a:spcAft>
                          <a:spcPts val="0"/>
                        </a:spcAft>
                      </a:pPr>
                      <a:endParaRPr lang="zh-CN" sz="2900" kern="2800">
                        <a:effectLst/>
                        <a:latin typeface="Times New Roman"/>
                        <a:ea typeface="宋体"/>
                      </a:endParaRPr>
                    </a:p>
                  </a:txBody>
                  <a:tcPr marL="68416" marR="68416" marT="0" marB="0" anchor="ctr"/>
                </a:tc>
                <a:tc>
                  <a:txBody>
                    <a:bodyPr/>
                    <a:lstStyle/>
                    <a:p>
                      <a:pPr algn="ctr">
                        <a:spcAft>
                          <a:spcPts val="0"/>
                        </a:spcAft>
                      </a:pPr>
                      <a:endParaRPr lang="zh-CN" sz="2900" kern="2800" dirty="0">
                        <a:effectLst/>
                        <a:latin typeface="Times New Roman"/>
                        <a:ea typeface="宋体"/>
                      </a:endParaRPr>
                    </a:p>
                  </a:txBody>
                  <a:tcPr marL="68416" marR="68416" marT="0" marB="0" anchor="ctr"/>
                </a:tc>
                <a:extLst>
                  <a:ext uri="{0D108BD9-81ED-4DB2-BD59-A6C34878D82A}">
                    <a16:rowId xmlns="" xmlns:a16="http://schemas.microsoft.com/office/drawing/2014/main" val="10001"/>
                  </a:ext>
                </a:extLst>
              </a:tr>
              <a:tr h="1019177">
                <a:tc>
                  <a:txBody>
                    <a:bodyPr/>
                    <a:lstStyle/>
                    <a:p>
                      <a:pPr algn="ctr">
                        <a:spcAft>
                          <a:spcPts val="0"/>
                        </a:spcAft>
                      </a:pPr>
                      <a:r>
                        <a:rPr lang="en-US" sz="2100" kern="2800" dirty="0" smtClean="0">
                          <a:effectLst/>
                        </a:rPr>
                        <a:t>20XX</a:t>
                      </a:r>
                      <a:r>
                        <a:rPr lang="zh-CN" sz="2100" kern="2800" dirty="0" smtClean="0">
                          <a:effectLst/>
                        </a:rPr>
                        <a:t>年</a:t>
                      </a:r>
                      <a:endParaRPr lang="zh-CN" sz="2900" kern="2800" dirty="0">
                        <a:effectLst/>
                        <a:latin typeface="Times New Roman"/>
                        <a:ea typeface="宋体"/>
                      </a:endParaRPr>
                    </a:p>
                  </a:txBody>
                  <a:tcPr marL="68416" marR="68416" marT="0" marB="0" anchor="ctr"/>
                </a:tc>
                <a:tc>
                  <a:txBody>
                    <a:bodyPr/>
                    <a:lstStyle/>
                    <a:p>
                      <a:pPr algn="ctr">
                        <a:spcAft>
                          <a:spcPts val="0"/>
                        </a:spcAft>
                      </a:pPr>
                      <a:endParaRPr lang="zh-CN" sz="2900" kern="2800" dirty="0">
                        <a:effectLst/>
                        <a:latin typeface="Times New Roman"/>
                        <a:ea typeface="宋体"/>
                      </a:endParaRPr>
                    </a:p>
                  </a:txBody>
                  <a:tcPr marL="68416" marR="68416" marT="0" marB="0" anchor="ctr"/>
                </a:tc>
                <a:tc>
                  <a:txBody>
                    <a:bodyPr/>
                    <a:lstStyle/>
                    <a:p>
                      <a:pPr algn="ctr">
                        <a:spcAft>
                          <a:spcPts val="0"/>
                        </a:spcAft>
                      </a:pPr>
                      <a:endParaRPr lang="zh-CN" sz="2900" kern="2800" dirty="0">
                        <a:effectLst/>
                        <a:latin typeface="Times New Roman"/>
                        <a:ea typeface="宋体"/>
                      </a:endParaRPr>
                    </a:p>
                  </a:txBody>
                  <a:tcPr marL="68416" marR="68416" marT="0" marB="0" anchor="ctr"/>
                </a:tc>
                <a:tc>
                  <a:txBody>
                    <a:bodyPr/>
                    <a:lstStyle/>
                    <a:p>
                      <a:pPr algn="ctr">
                        <a:spcAft>
                          <a:spcPts val="0"/>
                        </a:spcAft>
                      </a:pPr>
                      <a:endParaRPr lang="zh-CN" sz="2900" kern="2800" dirty="0">
                        <a:effectLst/>
                        <a:latin typeface="Times New Roman"/>
                        <a:ea typeface="宋体"/>
                      </a:endParaRPr>
                    </a:p>
                  </a:txBody>
                  <a:tcPr marL="68416" marR="68416" marT="0" marB="0" anchor="ctr"/>
                </a:tc>
                <a:tc>
                  <a:txBody>
                    <a:bodyPr/>
                    <a:lstStyle/>
                    <a:p>
                      <a:pPr algn="ctr">
                        <a:spcAft>
                          <a:spcPts val="0"/>
                        </a:spcAft>
                      </a:pPr>
                      <a:endParaRPr lang="zh-CN" sz="2900" kern="2800" dirty="0">
                        <a:effectLst/>
                        <a:latin typeface="Times New Roman"/>
                        <a:ea typeface="宋体"/>
                      </a:endParaRPr>
                    </a:p>
                  </a:txBody>
                  <a:tcPr marL="68416" marR="68416" marT="0" marB="0" anchor="ctr"/>
                </a:tc>
                <a:extLst>
                  <a:ext uri="{0D108BD9-81ED-4DB2-BD59-A6C34878D82A}">
                    <a16:rowId xmlns="" xmlns:a16="http://schemas.microsoft.com/office/drawing/2014/main" val="10002"/>
                  </a:ext>
                </a:extLst>
              </a:tr>
              <a:tr h="1019177">
                <a:tc>
                  <a:txBody>
                    <a:bodyPr/>
                    <a:lstStyle/>
                    <a:p>
                      <a:pPr algn="ctr">
                        <a:spcAft>
                          <a:spcPts val="0"/>
                        </a:spcAft>
                      </a:pPr>
                      <a:r>
                        <a:rPr lang="zh-CN" sz="2100" kern="2800" dirty="0">
                          <a:effectLst/>
                        </a:rPr>
                        <a:t>同比增加</a:t>
                      </a:r>
                      <a:endParaRPr lang="zh-CN" sz="2900" kern="2800" dirty="0">
                        <a:effectLst/>
                        <a:latin typeface="Times New Roman"/>
                        <a:ea typeface="宋体"/>
                      </a:endParaRPr>
                    </a:p>
                  </a:txBody>
                  <a:tcPr marL="68416" marR="68416" marT="0" marB="0" anchor="ctr"/>
                </a:tc>
                <a:tc>
                  <a:txBody>
                    <a:bodyPr/>
                    <a:lstStyle/>
                    <a:p>
                      <a:pPr algn="ctr">
                        <a:spcAft>
                          <a:spcPts val="0"/>
                        </a:spcAft>
                      </a:pPr>
                      <a:endParaRPr lang="zh-CN" sz="2900" kern="2800">
                        <a:effectLst/>
                        <a:latin typeface="Times New Roman"/>
                        <a:ea typeface="宋体"/>
                      </a:endParaRPr>
                    </a:p>
                  </a:txBody>
                  <a:tcPr marL="68416" marR="68416" marT="0" marB="0" anchor="ctr"/>
                </a:tc>
                <a:tc>
                  <a:txBody>
                    <a:bodyPr/>
                    <a:lstStyle/>
                    <a:p>
                      <a:pPr algn="ctr">
                        <a:spcAft>
                          <a:spcPts val="0"/>
                        </a:spcAft>
                      </a:pPr>
                      <a:endParaRPr lang="zh-CN" sz="2900" kern="2800" dirty="0">
                        <a:effectLst/>
                        <a:latin typeface="Times New Roman"/>
                        <a:ea typeface="宋体"/>
                      </a:endParaRPr>
                    </a:p>
                  </a:txBody>
                  <a:tcPr marL="68416" marR="68416" marT="0" marB="0" anchor="ctr"/>
                </a:tc>
                <a:tc>
                  <a:txBody>
                    <a:bodyPr/>
                    <a:lstStyle/>
                    <a:p>
                      <a:pPr algn="ctr">
                        <a:spcAft>
                          <a:spcPts val="0"/>
                        </a:spcAft>
                      </a:pPr>
                      <a:endParaRPr lang="zh-CN" sz="2900" kern="2800" dirty="0">
                        <a:effectLst/>
                        <a:latin typeface="Times New Roman"/>
                        <a:ea typeface="宋体"/>
                      </a:endParaRPr>
                    </a:p>
                  </a:txBody>
                  <a:tcPr marL="68416" marR="68416" marT="0" marB="0" anchor="ctr"/>
                </a:tc>
                <a:tc>
                  <a:txBody>
                    <a:bodyPr/>
                    <a:lstStyle/>
                    <a:p>
                      <a:pPr algn="ctr">
                        <a:spcAft>
                          <a:spcPts val="0"/>
                        </a:spcAft>
                      </a:pPr>
                      <a:r>
                        <a:rPr lang="en-US" sz="2100" kern="2800" dirty="0">
                          <a:effectLst/>
                        </a:rPr>
                        <a:t> </a:t>
                      </a:r>
                      <a:endParaRPr lang="zh-CN" sz="2900" kern="2800" dirty="0">
                        <a:effectLst/>
                        <a:latin typeface="Times New Roman"/>
                        <a:ea typeface="宋体"/>
                      </a:endParaRPr>
                    </a:p>
                  </a:txBody>
                  <a:tcPr marL="68416" marR="68416" marT="0" marB="0" anchor="ctr"/>
                </a:tc>
                <a:extLst>
                  <a:ext uri="{0D108BD9-81ED-4DB2-BD59-A6C34878D82A}">
                    <a16:rowId xmlns="" xmlns:a16="http://schemas.microsoft.com/office/drawing/2014/main" val="10003"/>
                  </a:ext>
                </a:extLst>
              </a:tr>
            </a:tbl>
          </a:graphicData>
        </a:graphic>
      </p:graphicFrame>
    </p:spTree>
    <p:extLst>
      <p:ext uri="{BB962C8B-B14F-4D97-AF65-F5344CB8AC3E}">
        <p14:creationId xmlns:p14="http://schemas.microsoft.com/office/powerpoint/2010/main" val="1272164630"/>
      </p:ext>
    </p:extLst>
  </p:cSld>
  <p:clrMapOvr>
    <a:masterClrMapping/>
  </p:clrMapOvr>
  <mc:AlternateContent xmlns:mc="http://schemas.openxmlformats.org/markup-compatibility/2006" xmlns:p14="http://schemas.microsoft.com/office/powerpoint/2010/main">
    <mc:Choice Requires="p14">
      <p:transition spd="slow" p14:dur="1200" advTm="0">
        <p14:prism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4"/>
                                        </p:tgtEl>
                                        <p:attrNameLst>
                                          <p:attrName>style.visibility</p:attrName>
                                        </p:attrNameLst>
                                      </p:cBhvr>
                                      <p:to>
                                        <p:strVal val="visible"/>
                                      </p:to>
                                    </p:set>
                                    <p:animEffect transition="in" filter="fade">
                                      <p:cBhvr>
                                        <p:cTn id="7" dur="500"/>
                                        <p:tgtEl>
                                          <p:spTgt spid="14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45"/>
                                        </p:tgtEl>
                                        <p:attrNameLst>
                                          <p:attrName>style.visibility</p:attrName>
                                        </p:attrNameLst>
                                      </p:cBhvr>
                                      <p:to>
                                        <p:strVal val="visible"/>
                                      </p:to>
                                    </p:set>
                                    <p:animEffect transition="in" filter="wipe(left)">
                                      <p:cBhvr>
                                        <p:cTn id="11" dur="500"/>
                                        <p:tgtEl>
                                          <p:spTgt spid="145"/>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148"/>
                                        </p:tgtEl>
                                        <p:attrNameLst>
                                          <p:attrName>style.visibility</p:attrName>
                                        </p:attrNameLst>
                                      </p:cBhvr>
                                      <p:to>
                                        <p:strVal val="visible"/>
                                      </p:to>
                                    </p:set>
                                    <p:animEffect transition="in" filter="fade">
                                      <p:cBhvr>
                                        <p:cTn id="15" dur="1000"/>
                                        <p:tgtEl>
                                          <p:spTgt spid="148"/>
                                        </p:tgtEl>
                                      </p:cBhvr>
                                    </p:animEffect>
                                    <p:anim calcmode="lin" valueType="num">
                                      <p:cBhvr>
                                        <p:cTn id="16" dur="1000" fill="hold"/>
                                        <p:tgtEl>
                                          <p:spTgt spid="148"/>
                                        </p:tgtEl>
                                        <p:attrNameLst>
                                          <p:attrName>ppt_x</p:attrName>
                                        </p:attrNameLst>
                                      </p:cBhvr>
                                      <p:tavLst>
                                        <p:tav tm="0">
                                          <p:val>
                                            <p:strVal val="#ppt_x"/>
                                          </p:val>
                                        </p:tav>
                                        <p:tav tm="100000">
                                          <p:val>
                                            <p:strVal val="#ppt_x"/>
                                          </p:val>
                                        </p:tav>
                                      </p:tavLst>
                                    </p:anim>
                                    <p:anim calcmode="lin" valueType="num">
                                      <p:cBhvr>
                                        <p:cTn id="17" dur="1000" fill="hold"/>
                                        <p:tgtEl>
                                          <p:spTgt spid="1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pPr algn="l"/>
            <a:r>
              <a:rPr lang="zh-CN" altLang="en-US" dirty="0"/>
              <a:t>管理提升</a:t>
            </a:r>
          </a:p>
        </p:txBody>
      </p:sp>
      <p:sp>
        <p:nvSpPr>
          <p:cNvPr id="65" name="TextBox 64"/>
          <p:cNvSpPr txBox="1"/>
          <p:nvPr/>
        </p:nvSpPr>
        <p:spPr>
          <a:xfrm>
            <a:off x="4224723" y="3807327"/>
            <a:ext cx="1614745" cy="452905"/>
          </a:xfrm>
          <a:prstGeom prst="rect">
            <a:avLst/>
          </a:prstGeom>
          <a:noFill/>
        </p:spPr>
        <p:txBody>
          <a:bodyPr wrap="none" lIns="125496" tIns="62748" rIns="125496" bIns="62748" rtlCol="0">
            <a:spAutoFit/>
          </a:bodyPr>
          <a:lstStyle/>
          <a:p>
            <a:r>
              <a:rPr lang="zh-CN" altLang="en-US" sz="2059" dirty="0">
                <a:solidFill>
                  <a:schemeClr val="bg2"/>
                </a:solidFill>
                <a:latin typeface="微软雅黑" pitchFamily="34" charset="-122"/>
                <a:ea typeface="微软雅黑" pitchFamily="34" charset="-122"/>
              </a:rPr>
              <a:t>提升办法三</a:t>
            </a:r>
          </a:p>
        </p:txBody>
      </p:sp>
      <p:sp>
        <p:nvSpPr>
          <p:cNvPr id="66" name="TextBox 65"/>
          <p:cNvSpPr txBox="1"/>
          <p:nvPr/>
        </p:nvSpPr>
        <p:spPr>
          <a:xfrm>
            <a:off x="3631747" y="5304757"/>
            <a:ext cx="1614745" cy="452905"/>
          </a:xfrm>
          <a:prstGeom prst="rect">
            <a:avLst/>
          </a:prstGeom>
          <a:noFill/>
        </p:spPr>
        <p:txBody>
          <a:bodyPr wrap="none" lIns="125496" tIns="62748" rIns="125496" bIns="62748" rtlCol="0">
            <a:spAutoFit/>
          </a:bodyPr>
          <a:lstStyle/>
          <a:p>
            <a:r>
              <a:rPr lang="zh-CN" altLang="en-US" sz="2059" dirty="0">
                <a:solidFill>
                  <a:schemeClr val="bg2"/>
                </a:solidFill>
                <a:latin typeface="微软雅黑" pitchFamily="34" charset="-122"/>
                <a:ea typeface="微软雅黑" pitchFamily="34" charset="-122"/>
              </a:rPr>
              <a:t>提升办法五</a:t>
            </a:r>
          </a:p>
        </p:txBody>
      </p:sp>
      <p:sp>
        <p:nvSpPr>
          <p:cNvPr id="70" name="TextBox 69"/>
          <p:cNvSpPr txBox="1"/>
          <p:nvPr/>
        </p:nvSpPr>
        <p:spPr>
          <a:xfrm>
            <a:off x="9713802" y="3788450"/>
            <a:ext cx="1614745" cy="452905"/>
          </a:xfrm>
          <a:prstGeom prst="rect">
            <a:avLst/>
          </a:prstGeom>
          <a:noFill/>
        </p:spPr>
        <p:txBody>
          <a:bodyPr wrap="none" lIns="125496" tIns="62748" rIns="125496" bIns="62748" rtlCol="0">
            <a:spAutoFit/>
          </a:bodyPr>
          <a:lstStyle/>
          <a:p>
            <a:r>
              <a:rPr lang="zh-CN" altLang="en-US" sz="2059" dirty="0">
                <a:solidFill>
                  <a:schemeClr val="bg2"/>
                </a:solidFill>
                <a:latin typeface="微软雅黑" pitchFamily="34" charset="-122"/>
                <a:ea typeface="微软雅黑" pitchFamily="34" charset="-122"/>
              </a:rPr>
              <a:t>提升办法四</a:t>
            </a:r>
          </a:p>
        </p:txBody>
      </p:sp>
      <p:sp>
        <p:nvSpPr>
          <p:cNvPr id="71" name="TextBox 70"/>
          <p:cNvSpPr txBox="1"/>
          <p:nvPr/>
        </p:nvSpPr>
        <p:spPr>
          <a:xfrm>
            <a:off x="9062329" y="5308985"/>
            <a:ext cx="1614745" cy="452905"/>
          </a:xfrm>
          <a:prstGeom prst="rect">
            <a:avLst/>
          </a:prstGeom>
          <a:noFill/>
        </p:spPr>
        <p:txBody>
          <a:bodyPr wrap="none" lIns="125496" tIns="62748" rIns="125496" bIns="62748" rtlCol="0">
            <a:spAutoFit/>
          </a:bodyPr>
          <a:lstStyle/>
          <a:p>
            <a:r>
              <a:rPr lang="zh-CN" altLang="en-US" sz="2059" dirty="0">
                <a:solidFill>
                  <a:schemeClr val="bg2"/>
                </a:solidFill>
                <a:latin typeface="微软雅黑" pitchFamily="34" charset="-122"/>
                <a:ea typeface="微软雅黑" pitchFamily="34" charset="-122"/>
              </a:rPr>
              <a:t>提升办法六</a:t>
            </a:r>
          </a:p>
        </p:txBody>
      </p:sp>
      <p:sp>
        <p:nvSpPr>
          <p:cNvPr id="72" name="椭圆 34"/>
          <p:cNvSpPr/>
          <p:nvPr/>
        </p:nvSpPr>
        <p:spPr>
          <a:xfrm rot="16200000">
            <a:off x="6273124" y="3474507"/>
            <a:ext cx="1257890" cy="1617135"/>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5496" tIns="62748" rIns="125496" bIns="62748" rtlCol="0" anchor="ctr"/>
          <a:lstStyle/>
          <a:p>
            <a:pPr algn="ctr"/>
            <a:endParaRPr lang="zh-CN" altLang="en-US" sz="1544">
              <a:latin typeface="微软雅黑" pitchFamily="34" charset="-122"/>
              <a:ea typeface="微软雅黑" pitchFamily="34" charset="-122"/>
            </a:endParaRPr>
          </a:p>
        </p:txBody>
      </p:sp>
      <p:grpSp>
        <p:nvGrpSpPr>
          <p:cNvPr id="73" name="组合 72"/>
          <p:cNvGrpSpPr/>
          <p:nvPr/>
        </p:nvGrpSpPr>
        <p:grpSpPr>
          <a:xfrm rot="5400000">
            <a:off x="8250687" y="3439659"/>
            <a:ext cx="1239248" cy="1609491"/>
            <a:chOff x="4020870" y="2194485"/>
            <a:chExt cx="1102258" cy="1432090"/>
          </a:xfrm>
          <a:effectLst>
            <a:outerShdw blurRad="444500" dist="254000" dir="8100000" algn="tr" rotWithShape="0">
              <a:prstClr val="black">
                <a:alpha val="50000"/>
              </a:prstClr>
            </a:outerShdw>
          </a:effectLst>
        </p:grpSpPr>
        <p:sp>
          <p:nvSpPr>
            <p:cNvPr id="74"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4">
                <a:solidFill>
                  <a:schemeClr val="bg2"/>
                </a:solidFill>
                <a:latin typeface="微软雅黑" pitchFamily="34" charset="-122"/>
                <a:ea typeface="微软雅黑" pitchFamily="34" charset="-122"/>
              </a:endParaRPr>
            </a:p>
          </p:txBody>
        </p:sp>
        <p:sp>
          <p:nvSpPr>
            <p:cNvPr id="75"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4">
                <a:solidFill>
                  <a:schemeClr val="bg2"/>
                </a:solidFill>
                <a:latin typeface="微软雅黑" pitchFamily="34" charset="-122"/>
                <a:ea typeface="微软雅黑" pitchFamily="34" charset="-122"/>
              </a:endParaRPr>
            </a:p>
          </p:txBody>
        </p:sp>
      </p:grpSp>
      <p:sp>
        <p:nvSpPr>
          <p:cNvPr id="76" name="椭圆 34"/>
          <p:cNvSpPr/>
          <p:nvPr/>
        </p:nvSpPr>
        <p:spPr>
          <a:xfrm rot="5400000">
            <a:off x="7456538" y="4969325"/>
            <a:ext cx="1257889" cy="1617133"/>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accent3"/>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5496" tIns="62748" rIns="125496" bIns="62748" rtlCol="0" anchor="ctr"/>
          <a:lstStyle/>
          <a:p>
            <a:pPr algn="ctr"/>
            <a:endParaRPr lang="zh-CN" altLang="en-US" sz="1544">
              <a:latin typeface="微软雅黑" pitchFamily="34" charset="-122"/>
              <a:ea typeface="微软雅黑" pitchFamily="34" charset="-122"/>
            </a:endParaRPr>
          </a:p>
        </p:txBody>
      </p:sp>
      <p:grpSp>
        <p:nvGrpSpPr>
          <p:cNvPr id="77" name="组合 76"/>
          <p:cNvGrpSpPr/>
          <p:nvPr/>
        </p:nvGrpSpPr>
        <p:grpSpPr>
          <a:xfrm rot="16200000">
            <a:off x="5532283" y="4936778"/>
            <a:ext cx="1239248" cy="1609491"/>
            <a:chOff x="4020870" y="2194485"/>
            <a:chExt cx="1102258" cy="1432090"/>
          </a:xfrm>
          <a:effectLst>
            <a:outerShdw blurRad="444500" dist="254000" dir="8100000" algn="tr" rotWithShape="0">
              <a:prstClr val="black">
                <a:alpha val="50000"/>
              </a:prstClr>
            </a:outerShdw>
          </a:effectLst>
        </p:grpSpPr>
        <p:sp>
          <p:nvSpPr>
            <p:cNvPr id="78"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4">
                <a:solidFill>
                  <a:schemeClr val="tx1"/>
                </a:solidFill>
                <a:latin typeface="微软雅黑" pitchFamily="34" charset="-122"/>
                <a:ea typeface="微软雅黑" pitchFamily="34" charset="-122"/>
              </a:endParaRPr>
            </a:p>
          </p:txBody>
        </p:sp>
        <p:sp>
          <p:nvSpPr>
            <p:cNvPr id="79"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5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4">
                <a:latin typeface="微软雅黑" pitchFamily="34" charset="-122"/>
                <a:ea typeface="微软雅黑" pitchFamily="34" charset="-122"/>
              </a:endParaRPr>
            </a:p>
          </p:txBody>
        </p:sp>
      </p:grpSp>
      <p:sp>
        <p:nvSpPr>
          <p:cNvPr id="80" name="TextBox 79"/>
          <p:cNvSpPr txBox="1"/>
          <p:nvPr/>
        </p:nvSpPr>
        <p:spPr>
          <a:xfrm>
            <a:off x="9039215" y="5773094"/>
            <a:ext cx="3936383" cy="615931"/>
          </a:xfrm>
          <a:prstGeom prst="rect">
            <a:avLst/>
          </a:prstGeom>
          <a:noFill/>
        </p:spPr>
        <p:txBody>
          <a:bodyPr wrap="none" lIns="125496" tIns="62748" rIns="125496" bIns="62748" rtlCol="0">
            <a:spAutoFit/>
          </a:bodyPr>
          <a:lstStyle/>
          <a:p>
            <a:pPr>
              <a:defRPr/>
            </a:pPr>
            <a:r>
              <a:rPr lang="zh-CN" altLang="en-US" sz="1544" dirty="0">
                <a:solidFill>
                  <a:schemeClr val="bg2"/>
                </a:solidFill>
                <a:latin typeface="微软雅黑" pitchFamily="34" charset="-122"/>
                <a:ea typeface="微软雅黑" pitchFamily="34" charset="-122"/>
              </a:rPr>
              <a:t>单击此处添加简短说明，添加简短文字，</a:t>
            </a:r>
            <a:endParaRPr lang="en-US" altLang="zh-CN" sz="1544" dirty="0">
              <a:solidFill>
                <a:schemeClr val="bg2"/>
              </a:solidFill>
              <a:latin typeface="微软雅黑" pitchFamily="34" charset="-122"/>
              <a:ea typeface="微软雅黑" pitchFamily="34" charset="-122"/>
            </a:endParaRPr>
          </a:p>
          <a:p>
            <a:pPr>
              <a:defRPr/>
            </a:pPr>
            <a:r>
              <a:rPr lang="zh-CN" altLang="en-US" sz="1544" dirty="0">
                <a:solidFill>
                  <a:schemeClr val="bg2"/>
                </a:solidFill>
                <a:latin typeface="微软雅黑" pitchFamily="34" charset="-122"/>
                <a:ea typeface="微软雅黑" pitchFamily="34" charset="-122"/>
              </a:rPr>
              <a:t>具体文字添加此处。</a:t>
            </a:r>
            <a:endParaRPr lang="en-US" altLang="zh-CN" sz="1544" dirty="0">
              <a:solidFill>
                <a:schemeClr val="bg2"/>
              </a:solidFill>
              <a:latin typeface="微软雅黑" pitchFamily="34" charset="-122"/>
              <a:ea typeface="微软雅黑" pitchFamily="34" charset="-122"/>
            </a:endParaRPr>
          </a:p>
        </p:txBody>
      </p:sp>
      <p:sp>
        <p:nvSpPr>
          <p:cNvPr id="81" name="TextBox 80"/>
          <p:cNvSpPr txBox="1"/>
          <p:nvPr/>
        </p:nvSpPr>
        <p:spPr>
          <a:xfrm>
            <a:off x="2022395" y="4279279"/>
            <a:ext cx="3936383" cy="615931"/>
          </a:xfrm>
          <a:prstGeom prst="rect">
            <a:avLst/>
          </a:prstGeom>
          <a:noFill/>
        </p:spPr>
        <p:txBody>
          <a:bodyPr wrap="none" lIns="125496" tIns="62748" rIns="125496" bIns="62748" rtlCol="0">
            <a:spAutoFit/>
          </a:bodyPr>
          <a:lstStyle/>
          <a:p>
            <a:pPr algn="r">
              <a:defRPr/>
            </a:pPr>
            <a:r>
              <a:rPr lang="zh-CN" altLang="en-US" sz="1544" dirty="0">
                <a:solidFill>
                  <a:schemeClr val="bg2"/>
                </a:solidFill>
                <a:latin typeface="微软雅黑" pitchFamily="34" charset="-122"/>
                <a:ea typeface="微软雅黑" pitchFamily="34" charset="-122"/>
              </a:rPr>
              <a:t>单击此处添加简短说明，添加简短文字，</a:t>
            </a:r>
            <a:endParaRPr lang="en-US" altLang="zh-CN" sz="1544" dirty="0">
              <a:solidFill>
                <a:schemeClr val="bg2"/>
              </a:solidFill>
              <a:latin typeface="微软雅黑" pitchFamily="34" charset="-122"/>
              <a:ea typeface="微软雅黑" pitchFamily="34" charset="-122"/>
            </a:endParaRPr>
          </a:p>
          <a:p>
            <a:pPr algn="r">
              <a:defRPr/>
            </a:pPr>
            <a:r>
              <a:rPr lang="zh-CN" altLang="en-US" sz="1544" dirty="0">
                <a:solidFill>
                  <a:schemeClr val="bg2"/>
                </a:solidFill>
                <a:latin typeface="微软雅黑" pitchFamily="34" charset="-122"/>
                <a:ea typeface="微软雅黑" pitchFamily="34" charset="-122"/>
              </a:rPr>
              <a:t>具体文字添加此处。</a:t>
            </a:r>
            <a:endParaRPr lang="en-US" altLang="zh-CN" sz="1544" dirty="0">
              <a:solidFill>
                <a:schemeClr val="bg2"/>
              </a:solidFill>
              <a:latin typeface="微软雅黑" pitchFamily="34" charset="-122"/>
              <a:ea typeface="微软雅黑" pitchFamily="34" charset="-122"/>
            </a:endParaRPr>
          </a:p>
        </p:txBody>
      </p:sp>
      <p:sp>
        <p:nvSpPr>
          <p:cNvPr id="82" name="TextBox 81"/>
          <p:cNvSpPr txBox="1"/>
          <p:nvPr/>
        </p:nvSpPr>
        <p:spPr>
          <a:xfrm>
            <a:off x="1363406" y="5768128"/>
            <a:ext cx="3936383" cy="615931"/>
          </a:xfrm>
          <a:prstGeom prst="rect">
            <a:avLst/>
          </a:prstGeom>
          <a:noFill/>
        </p:spPr>
        <p:txBody>
          <a:bodyPr wrap="none" lIns="125496" tIns="62748" rIns="125496" bIns="62748" rtlCol="0">
            <a:spAutoFit/>
          </a:bodyPr>
          <a:lstStyle/>
          <a:p>
            <a:pPr algn="r">
              <a:defRPr/>
            </a:pPr>
            <a:r>
              <a:rPr lang="zh-CN" altLang="en-US" sz="1544" dirty="0">
                <a:solidFill>
                  <a:schemeClr val="bg2"/>
                </a:solidFill>
                <a:latin typeface="微软雅黑" pitchFamily="34" charset="-122"/>
                <a:ea typeface="微软雅黑" pitchFamily="34" charset="-122"/>
              </a:rPr>
              <a:t>单击此处添加简短说明，添加简短文字，</a:t>
            </a:r>
            <a:endParaRPr lang="en-US" altLang="zh-CN" sz="1544" dirty="0">
              <a:solidFill>
                <a:schemeClr val="bg2"/>
              </a:solidFill>
              <a:latin typeface="微软雅黑" pitchFamily="34" charset="-122"/>
              <a:ea typeface="微软雅黑" pitchFamily="34" charset="-122"/>
            </a:endParaRPr>
          </a:p>
          <a:p>
            <a:pPr algn="r">
              <a:defRPr/>
            </a:pPr>
            <a:r>
              <a:rPr lang="zh-CN" altLang="en-US" sz="1544" dirty="0">
                <a:solidFill>
                  <a:schemeClr val="bg2"/>
                </a:solidFill>
                <a:latin typeface="微软雅黑" pitchFamily="34" charset="-122"/>
                <a:ea typeface="微软雅黑" pitchFamily="34" charset="-122"/>
              </a:rPr>
              <a:t>具体文字添加此处。</a:t>
            </a:r>
            <a:endParaRPr lang="en-US" altLang="zh-CN" sz="1544" dirty="0">
              <a:solidFill>
                <a:schemeClr val="bg2"/>
              </a:solidFill>
              <a:latin typeface="微软雅黑" pitchFamily="34" charset="-122"/>
              <a:ea typeface="微软雅黑" pitchFamily="34" charset="-122"/>
            </a:endParaRPr>
          </a:p>
        </p:txBody>
      </p:sp>
      <p:sp>
        <p:nvSpPr>
          <p:cNvPr id="83" name="TextBox 82"/>
          <p:cNvSpPr txBox="1"/>
          <p:nvPr/>
        </p:nvSpPr>
        <p:spPr>
          <a:xfrm>
            <a:off x="9713802" y="4233684"/>
            <a:ext cx="3936383" cy="615931"/>
          </a:xfrm>
          <a:prstGeom prst="rect">
            <a:avLst/>
          </a:prstGeom>
          <a:noFill/>
        </p:spPr>
        <p:txBody>
          <a:bodyPr wrap="none" lIns="125496" tIns="62748" rIns="125496" bIns="62748" rtlCol="0">
            <a:spAutoFit/>
          </a:bodyPr>
          <a:lstStyle/>
          <a:p>
            <a:pPr>
              <a:defRPr/>
            </a:pPr>
            <a:r>
              <a:rPr lang="zh-CN" altLang="en-US" sz="1544" dirty="0">
                <a:solidFill>
                  <a:schemeClr val="bg2"/>
                </a:solidFill>
                <a:latin typeface="微软雅黑" pitchFamily="34" charset="-122"/>
                <a:ea typeface="微软雅黑" pitchFamily="34" charset="-122"/>
              </a:rPr>
              <a:t>单击此处添加简短说明，添加简短文字，</a:t>
            </a:r>
            <a:endParaRPr lang="en-US" altLang="zh-CN" sz="1544" dirty="0">
              <a:solidFill>
                <a:schemeClr val="bg2"/>
              </a:solidFill>
              <a:latin typeface="微软雅黑" pitchFamily="34" charset="-122"/>
              <a:ea typeface="微软雅黑" pitchFamily="34" charset="-122"/>
            </a:endParaRPr>
          </a:p>
          <a:p>
            <a:pPr>
              <a:defRPr/>
            </a:pPr>
            <a:r>
              <a:rPr lang="zh-CN" altLang="en-US" sz="1544" dirty="0">
                <a:solidFill>
                  <a:schemeClr val="bg2"/>
                </a:solidFill>
                <a:latin typeface="微软雅黑" pitchFamily="34" charset="-122"/>
                <a:ea typeface="微软雅黑" pitchFamily="34" charset="-122"/>
              </a:rPr>
              <a:t>具体文字添加此处。</a:t>
            </a:r>
            <a:endParaRPr lang="en-US" altLang="zh-CN" sz="1544" dirty="0">
              <a:solidFill>
                <a:schemeClr val="bg2"/>
              </a:solidFill>
              <a:latin typeface="微软雅黑" pitchFamily="34" charset="-122"/>
              <a:ea typeface="微软雅黑" pitchFamily="34" charset="-122"/>
            </a:endParaRPr>
          </a:p>
        </p:txBody>
      </p:sp>
      <p:sp>
        <p:nvSpPr>
          <p:cNvPr id="84" name="TextBox 83"/>
          <p:cNvSpPr txBox="1"/>
          <p:nvPr/>
        </p:nvSpPr>
        <p:spPr>
          <a:xfrm>
            <a:off x="3685044" y="2305668"/>
            <a:ext cx="1614745" cy="452905"/>
          </a:xfrm>
          <a:prstGeom prst="rect">
            <a:avLst/>
          </a:prstGeom>
          <a:noFill/>
        </p:spPr>
        <p:txBody>
          <a:bodyPr wrap="none" lIns="125496" tIns="62748" rIns="125496" bIns="62748" rtlCol="0">
            <a:spAutoFit/>
          </a:bodyPr>
          <a:lstStyle/>
          <a:p>
            <a:pPr algn="r"/>
            <a:r>
              <a:rPr lang="zh-CN" altLang="en-US" sz="2059" dirty="0">
                <a:solidFill>
                  <a:schemeClr val="bg2"/>
                </a:solidFill>
                <a:latin typeface="微软雅黑" pitchFamily="34" charset="-122"/>
                <a:ea typeface="微软雅黑" pitchFamily="34" charset="-122"/>
              </a:rPr>
              <a:t>提升办法一</a:t>
            </a:r>
          </a:p>
        </p:txBody>
      </p:sp>
      <p:sp>
        <p:nvSpPr>
          <p:cNvPr id="86" name="TextBox 85"/>
          <p:cNvSpPr txBox="1"/>
          <p:nvPr/>
        </p:nvSpPr>
        <p:spPr>
          <a:xfrm>
            <a:off x="9042649" y="2353899"/>
            <a:ext cx="1614745" cy="452905"/>
          </a:xfrm>
          <a:prstGeom prst="rect">
            <a:avLst/>
          </a:prstGeom>
          <a:noFill/>
        </p:spPr>
        <p:txBody>
          <a:bodyPr wrap="none" lIns="125496" tIns="62748" rIns="125496" bIns="62748" rtlCol="0">
            <a:spAutoFit/>
          </a:bodyPr>
          <a:lstStyle/>
          <a:p>
            <a:r>
              <a:rPr lang="zh-CN" altLang="en-US" sz="2059" dirty="0">
                <a:solidFill>
                  <a:schemeClr val="bg2"/>
                </a:solidFill>
                <a:latin typeface="微软雅黑" pitchFamily="34" charset="-122"/>
                <a:ea typeface="微软雅黑" pitchFamily="34" charset="-122"/>
              </a:rPr>
              <a:t>提升办法二</a:t>
            </a:r>
          </a:p>
        </p:txBody>
      </p:sp>
      <p:sp>
        <p:nvSpPr>
          <p:cNvPr id="87" name="椭圆 34"/>
          <p:cNvSpPr/>
          <p:nvPr/>
        </p:nvSpPr>
        <p:spPr>
          <a:xfrm rot="5400000">
            <a:off x="7478245" y="2003621"/>
            <a:ext cx="1257889" cy="1617133"/>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5496" tIns="62748" rIns="125496" bIns="62748" rtlCol="0" anchor="ctr"/>
          <a:lstStyle/>
          <a:p>
            <a:pPr algn="ctr"/>
            <a:endParaRPr lang="zh-CN" altLang="en-US" sz="1544">
              <a:latin typeface="微软雅黑" pitchFamily="34" charset="-122"/>
              <a:ea typeface="微软雅黑" pitchFamily="34" charset="-122"/>
            </a:endParaRPr>
          </a:p>
        </p:txBody>
      </p:sp>
      <p:grpSp>
        <p:nvGrpSpPr>
          <p:cNvPr id="88" name="组合 87"/>
          <p:cNvGrpSpPr/>
          <p:nvPr/>
        </p:nvGrpSpPr>
        <p:grpSpPr>
          <a:xfrm rot="16200000">
            <a:off x="5553990" y="1971074"/>
            <a:ext cx="1239248" cy="1609491"/>
            <a:chOff x="4020870" y="2194485"/>
            <a:chExt cx="1102258" cy="1432090"/>
          </a:xfrm>
          <a:effectLst>
            <a:outerShdw blurRad="444500" dist="254000" dir="8100000" algn="tr" rotWithShape="0">
              <a:prstClr val="black">
                <a:alpha val="50000"/>
              </a:prstClr>
            </a:outerShdw>
          </a:effectLst>
        </p:grpSpPr>
        <p:sp>
          <p:nvSpPr>
            <p:cNvPr id="89"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4">
                <a:solidFill>
                  <a:schemeClr val="tx1"/>
                </a:solidFill>
                <a:latin typeface="微软雅黑" pitchFamily="34" charset="-122"/>
                <a:ea typeface="微软雅黑" pitchFamily="34" charset="-122"/>
              </a:endParaRPr>
            </a:p>
          </p:txBody>
        </p:sp>
        <p:sp>
          <p:nvSpPr>
            <p:cNvPr id="90"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5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4">
                <a:latin typeface="微软雅黑" pitchFamily="34" charset="-122"/>
                <a:ea typeface="微软雅黑" pitchFamily="34" charset="-122"/>
              </a:endParaRPr>
            </a:p>
          </p:txBody>
        </p:sp>
      </p:grpSp>
      <p:sp>
        <p:nvSpPr>
          <p:cNvPr id="91" name="TextBox 90"/>
          <p:cNvSpPr txBox="1"/>
          <p:nvPr/>
        </p:nvSpPr>
        <p:spPr>
          <a:xfrm>
            <a:off x="9015156" y="2749308"/>
            <a:ext cx="3936383" cy="615931"/>
          </a:xfrm>
          <a:prstGeom prst="rect">
            <a:avLst/>
          </a:prstGeom>
          <a:noFill/>
        </p:spPr>
        <p:txBody>
          <a:bodyPr wrap="none" lIns="125496" tIns="62748" rIns="125496" bIns="62748" rtlCol="0">
            <a:spAutoFit/>
          </a:bodyPr>
          <a:lstStyle/>
          <a:p>
            <a:pPr>
              <a:defRPr/>
            </a:pPr>
            <a:r>
              <a:rPr lang="zh-CN" altLang="en-US" sz="1544" dirty="0">
                <a:solidFill>
                  <a:schemeClr val="bg2"/>
                </a:solidFill>
                <a:latin typeface="微软雅黑" pitchFamily="34" charset="-122"/>
                <a:ea typeface="微软雅黑" pitchFamily="34" charset="-122"/>
              </a:rPr>
              <a:t>单击此处添加简短说明，添加简短文字，</a:t>
            </a:r>
            <a:endParaRPr lang="en-US" altLang="zh-CN" sz="1544" dirty="0">
              <a:solidFill>
                <a:schemeClr val="bg2"/>
              </a:solidFill>
              <a:latin typeface="微软雅黑" pitchFamily="34" charset="-122"/>
              <a:ea typeface="微软雅黑" pitchFamily="34" charset="-122"/>
            </a:endParaRPr>
          </a:p>
          <a:p>
            <a:pPr>
              <a:defRPr/>
            </a:pPr>
            <a:r>
              <a:rPr lang="zh-CN" altLang="en-US" sz="1544" dirty="0">
                <a:solidFill>
                  <a:schemeClr val="bg2"/>
                </a:solidFill>
                <a:latin typeface="微软雅黑" pitchFamily="34" charset="-122"/>
                <a:ea typeface="微软雅黑" pitchFamily="34" charset="-122"/>
              </a:rPr>
              <a:t>具体文字添加此处。</a:t>
            </a:r>
            <a:endParaRPr lang="en-US" altLang="zh-CN" sz="1544" dirty="0">
              <a:solidFill>
                <a:schemeClr val="bg2"/>
              </a:solidFill>
              <a:latin typeface="微软雅黑" pitchFamily="34" charset="-122"/>
              <a:ea typeface="微软雅黑" pitchFamily="34" charset="-122"/>
            </a:endParaRPr>
          </a:p>
        </p:txBody>
      </p:sp>
      <p:sp>
        <p:nvSpPr>
          <p:cNvPr id="92" name="TextBox 91"/>
          <p:cNvSpPr txBox="1"/>
          <p:nvPr/>
        </p:nvSpPr>
        <p:spPr>
          <a:xfrm>
            <a:off x="1462222" y="2753780"/>
            <a:ext cx="3936383" cy="615931"/>
          </a:xfrm>
          <a:prstGeom prst="rect">
            <a:avLst/>
          </a:prstGeom>
          <a:noFill/>
        </p:spPr>
        <p:txBody>
          <a:bodyPr wrap="none" lIns="125496" tIns="62748" rIns="125496" bIns="62748" rtlCol="0">
            <a:spAutoFit/>
          </a:bodyPr>
          <a:lstStyle/>
          <a:p>
            <a:pPr algn="r">
              <a:defRPr/>
            </a:pPr>
            <a:r>
              <a:rPr lang="zh-CN" altLang="en-US" sz="1544" dirty="0">
                <a:solidFill>
                  <a:schemeClr val="bg2"/>
                </a:solidFill>
                <a:latin typeface="微软雅黑" pitchFamily="34" charset="-122"/>
                <a:ea typeface="微软雅黑" pitchFamily="34" charset="-122"/>
              </a:rPr>
              <a:t>单击此处添加简短说明，添加简短文字，</a:t>
            </a:r>
            <a:endParaRPr lang="en-US" altLang="zh-CN" sz="1544" dirty="0">
              <a:solidFill>
                <a:schemeClr val="bg2"/>
              </a:solidFill>
              <a:latin typeface="微软雅黑" pitchFamily="34" charset="-122"/>
              <a:ea typeface="微软雅黑" pitchFamily="34" charset="-122"/>
            </a:endParaRPr>
          </a:p>
          <a:p>
            <a:pPr algn="r">
              <a:defRPr/>
            </a:pPr>
            <a:r>
              <a:rPr lang="zh-CN" altLang="en-US" sz="1544" dirty="0">
                <a:solidFill>
                  <a:schemeClr val="bg2"/>
                </a:solidFill>
                <a:latin typeface="微软雅黑" pitchFamily="34" charset="-122"/>
                <a:ea typeface="微软雅黑" pitchFamily="34" charset="-122"/>
              </a:rPr>
              <a:t>具体文字添加此处。</a:t>
            </a:r>
            <a:endParaRPr lang="en-US" altLang="zh-CN" sz="1544" dirty="0">
              <a:solidFill>
                <a:schemeClr val="bg2"/>
              </a:solidFill>
              <a:latin typeface="微软雅黑" pitchFamily="34" charset="-122"/>
              <a:ea typeface="微软雅黑" pitchFamily="34" charset="-122"/>
            </a:endParaRPr>
          </a:p>
        </p:txBody>
      </p:sp>
      <p:sp>
        <p:nvSpPr>
          <p:cNvPr id="93" name="KSO_Shape"/>
          <p:cNvSpPr>
            <a:spLocks/>
          </p:cNvSpPr>
          <p:nvPr/>
        </p:nvSpPr>
        <p:spPr bwMode="auto">
          <a:xfrm>
            <a:off x="5994041" y="2474608"/>
            <a:ext cx="759562" cy="645859"/>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accent1"/>
          </a:solidFill>
          <a:ln>
            <a:noFill/>
          </a:ln>
          <a:extLst/>
        </p:spPr>
        <p:txBody>
          <a:bodyPr lIns="125496" tIns="62748" rIns="125496" bIns="62748" anchor="ctr">
            <a:scene3d>
              <a:camera prst="orthographicFront"/>
              <a:lightRig rig="threePt" dir="t"/>
            </a:scene3d>
            <a:sp3d contourW="12700">
              <a:contourClr>
                <a:srgbClr val="FFFFFF"/>
              </a:contourClr>
            </a:sp3d>
          </a:bodyPr>
          <a:lstStyle/>
          <a:p>
            <a:pPr algn="ctr">
              <a:defRPr/>
            </a:pPr>
            <a:endParaRPr lang="zh-CN" altLang="en-US" sz="2471" dirty="0">
              <a:solidFill>
                <a:srgbClr val="FFFFFF"/>
              </a:solidFill>
              <a:ea typeface="微软雅黑" pitchFamily="34" charset="-122"/>
            </a:endParaRPr>
          </a:p>
        </p:txBody>
      </p:sp>
      <p:sp>
        <p:nvSpPr>
          <p:cNvPr id="94" name="KSO_Shape"/>
          <p:cNvSpPr>
            <a:spLocks/>
          </p:cNvSpPr>
          <p:nvPr/>
        </p:nvSpPr>
        <p:spPr bwMode="auto">
          <a:xfrm>
            <a:off x="6762243" y="3916656"/>
            <a:ext cx="714629" cy="716081"/>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chemeClr val="bg1"/>
          </a:solidFill>
          <a:ln>
            <a:noFill/>
          </a:ln>
          <a:extLst/>
        </p:spPr>
        <p:txBody>
          <a:bodyPr lIns="125496" tIns="62748" rIns="125496" bIns="62748" anchor="ctr">
            <a:scene3d>
              <a:camera prst="orthographicFront"/>
              <a:lightRig rig="threePt" dir="t"/>
            </a:scene3d>
            <a:sp3d>
              <a:contourClr>
                <a:srgbClr val="FFFFFF"/>
              </a:contourClr>
            </a:sp3d>
          </a:bodyPr>
          <a:lstStyle/>
          <a:p>
            <a:pPr algn="ctr">
              <a:defRPr/>
            </a:pPr>
            <a:endParaRPr lang="zh-CN" altLang="en-US" sz="2471" dirty="0">
              <a:solidFill>
                <a:srgbClr val="FFFFFF"/>
              </a:solidFill>
              <a:ea typeface="微软雅黑" pitchFamily="34" charset="-122"/>
            </a:endParaRPr>
          </a:p>
        </p:txBody>
      </p:sp>
      <p:sp>
        <p:nvSpPr>
          <p:cNvPr id="95" name="KSO_Shape"/>
          <p:cNvSpPr>
            <a:spLocks/>
          </p:cNvSpPr>
          <p:nvPr/>
        </p:nvSpPr>
        <p:spPr bwMode="auto">
          <a:xfrm>
            <a:off x="5987082" y="5439623"/>
            <a:ext cx="709879" cy="611899"/>
          </a:xfrm>
          <a:custGeom>
            <a:avLst/>
            <a:gdLst>
              <a:gd name="T0" fmla="*/ 838518 w 3856038"/>
              <a:gd name="T1" fmla="*/ 3035936 h 3319463"/>
              <a:gd name="T2" fmla="*/ 807086 w 3856038"/>
              <a:gd name="T3" fmla="*/ 3078481 h 3319463"/>
              <a:gd name="T4" fmla="*/ 345758 w 3856038"/>
              <a:gd name="T5" fmla="*/ 3083244 h 3319463"/>
              <a:gd name="T6" fmla="*/ 306705 w 3856038"/>
              <a:gd name="T7" fmla="*/ 3047684 h 3319463"/>
              <a:gd name="T8" fmla="*/ 1938189 w 3856038"/>
              <a:gd name="T9" fmla="*/ 1874411 h 3319463"/>
              <a:gd name="T10" fmla="*/ 2032113 w 3856038"/>
              <a:gd name="T11" fmla="*/ 1927728 h 3319463"/>
              <a:gd name="T12" fmla="*/ 2127625 w 3856038"/>
              <a:gd name="T13" fmla="*/ 1936931 h 3319463"/>
              <a:gd name="T14" fmla="*/ 2209174 w 3856038"/>
              <a:gd name="T15" fmla="*/ 1913446 h 3319463"/>
              <a:gd name="T16" fmla="*/ 2208222 w 3856038"/>
              <a:gd name="T17" fmla="*/ 3063251 h 3319463"/>
              <a:gd name="T18" fmla="*/ 2159673 w 3856038"/>
              <a:gd name="T19" fmla="*/ 3086101 h 3319463"/>
              <a:gd name="T20" fmla="*/ 1703060 w 3856038"/>
              <a:gd name="T21" fmla="*/ 3067694 h 3319463"/>
              <a:gd name="T22" fmla="*/ 1684338 w 3856038"/>
              <a:gd name="T23" fmla="*/ 1620838 h 3319463"/>
              <a:gd name="T24" fmla="*/ 1517659 w 3856038"/>
              <a:gd name="T25" fmla="*/ 3063249 h 3319463"/>
              <a:gd name="T26" fmla="*/ 1469110 w 3856038"/>
              <a:gd name="T27" fmla="*/ 3086100 h 3319463"/>
              <a:gd name="T28" fmla="*/ 1012179 w 3856038"/>
              <a:gd name="T29" fmla="*/ 3067693 h 3319463"/>
              <a:gd name="T30" fmla="*/ 993775 w 3856038"/>
              <a:gd name="T31" fmla="*/ 2030516 h 3319463"/>
              <a:gd name="T32" fmla="*/ 2903512 w 3856038"/>
              <a:gd name="T33" fmla="*/ 3058483 h 3319463"/>
              <a:gd name="T34" fmla="*/ 2858002 w 3856038"/>
              <a:gd name="T35" fmla="*/ 3085784 h 3319463"/>
              <a:gd name="T36" fmla="*/ 2397814 w 3856038"/>
              <a:gd name="T37" fmla="*/ 3071816 h 3319463"/>
              <a:gd name="T38" fmla="*/ 2374900 w 3856038"/>
              <a:gd name="T39" fmla="*/ 3023247 h 3319463"/>
              <a:gd name="T40" fmla="*/ 3393565 w 3856038"/>
              <a:gd name="T41" fmla="*/ 829618 h 3319463"/>
              <a:gd name="T42" fmla="*/ 3441797 w 3856038"/>
              <a:gd name="T43" fmla="*/ 916284 h 3319463"/>
              <a:gd name="T44" fmla="*/ 3518904 w 3856038"/>
              <a:gd name="T45" fmla="*/ 976601 h 3319463"/>
              <a:gd name="T46" fmla="*/ 3605213 w 3856038"/>
              <a:gd name="T47" fmla="*/ 3023244 h 3319463"/>
              <a:gd name="T48" fmla="*/ 3582367 w 3856038"/>
              <a:gd name="T49" fmla="*/ 3071815 h 3319463"/>
              <a:gd name="T50" fmla="*/ 3123532 w 3856038"/>
              <a:gd name="T51" fmla="*/ 3085783 h 3319463"/>
              <a:gd name="T52" fmla="*/ 3077839 w 3856038"/>
              <a:gd name="T53" fmla="*/ 3058481 h 3319463"/>
              <a:gd name="T54" fmla="*/ 3032368 w 3856038"/>
              <a:gd name="T55" fmla="*/ 0 h 3319463"/>
              <a:gd name="T56" fmla="*/ 3669057 w 3856038"/>
              <a:gd name="T57" fmla="*/ 6984 h 3319463"/>
              <a:gd name="T58" fmla="*/ 3714445 w 3856038"/>
              <a:gd name="T59" fmla="*/ 35552 h 3319463"/>
              <a:gd name="T60" fmla="*/ 3742692 w 3856038"/>
              <a:gd name="T61" fmla="*/ 80308 h 3319463"/>
              <a:gd name="T62" fmla="*/ 3749358 w 3856038"/>
              <a:gd name="T63" fmla="*/ 717377 h 3319463"/>
              <a:gd name="T64" fmla="*/ 3735075 w 3856038"/>
              <a:gd name="T65" fmla="*/ 769117 h 3319463"/>
              <a:gd name="T66" fmla="*/ 3700797 w 3856038"/>
              <a:gd name="T67" fmla="*/ 808795 h 3319463"/>
              <a:gd name="T68" fmla="*/ 3652870 w 3856038"/>
              <a:gd name="T69" fmla="*/ 830698 h 3319463"/>
              <a:gd name="T70" fmla="*/ 3597644 w 3856038"/>
              <a:gd name="T71" fmla="*/ 829110 h 3319463"/>
              <a:gd name="T72" fmla="*/ 3550670 w 3856038"/>
              <a:gd name="T73" fmla="*/ 804986 h 3319463"/>
              <a:gd name="T74" fmla="*/ 3518296 w 3856038"/>
              <a:gd name="T75" fmla="*/ 764039 h 3319463"/>
              <a:gd name="T76" fmla="*/ 3506552 w 3856038"/>
              <a:gd name="T77" fmla="*/ 711346 h 3319463"/>
              <a:gd name="T78" fmla="*/ 2155095 w 3856038"/>
              <a:gd name="T79" fmla="*/ 1756621 h 3319463"/>
              <a:gd name="T80" fmla="*/ 2103678 w 3856038"/>
              <a:gd name="T81" fmla="*/ 1768049 h 3319463"/>
              <a:gd name="T82" fmla="*/ 2052577 w 3856038"/>
              <a:gd name="T83" fmla="*/ 1756621 h 3319463"/>
              <a:gd name="T84" fmla="*/ 207257 w 3856038"/>
              <a:gd name="T85" fmla="*/ 2594619 h 3319463"/>
              <a:gd name="T86" fmla="*/ 161553 w 3856038"/>
              <a:gd name="T87" fmla="*/ 2623505 h 3319463"/>
              <a:gd name="T88" fmla="*/ 109818 w 3856038"/>
              <a:gd name="T89" fmla="*/ 2629853 h 3319463"/>
              <a:gd name="T90" fmla="*/ 59670 w 3856038"/>
              <a:gd name="T91" fmla="*/ 2613665 h 3319463"/>
              <a:gd name="T92" fmla="*/ 19996 w 3856038"/>
              <a:gd name="T93" fmla="*/ 2575574 h 3319463"/>
              <a:gd name="T94" fmla="*/ 952 w 3856038"/>
              <a:gd name="T95" fmla="*/ 2526056 h 3319463"/>
              <a:gd name="T96" fmla="*/ 5078 w 3856038"/>
              <a:gd name="T97" fmla="*/ 2473998 h 3319463"/>
              <a:gd name="T98" fmla="*/ 31105 w 3856038"/>
              <a:gd name="T99" fmla="*/ 2427337 h 3319463"/>
              <a:gd name="T100" fmla="*/ 1492697 w 3856038"/>
              <a:gd name="T101" fmla="*/ 975760 h 3319463"/>
              <a:gd name="T102" fmla="*/ 1543797 w 3856038"/>
              <a:gd name="T103" fmla="*/ 964333 h 3319463"/>
              <a:gd name="T104" fmla="*/ 1595215 w 3856038"/>
              <a:gd name="T105" fmla="*/ 975760 h 3319463"/>
              <a:gd name="T106" fmla="*/ 3334526 w 3856038"/>
              <a:gd name="T107" fmla="*/ 243464 h 3319463"/>
              <a:gd name="T108" fmla="*/ 2991107 w 3856038"/>
              <a:gd name="T109" fmla="*/ 233624 h 3319463"/>
              <a:gd name="T110" fmla="*/ 2948576 w 3856038"/>
              <a:gd name="T111" fmla="*/ 203151 h 3319463"/>
              <a:gd name="T112" fmla="*/ 2922550 w 3856038"/>
              <a:gd name="T113" fmla="*/ 157760 h 3319463"/>
              <a:gd name="T114" fmla="*/ 2918424 w 3856038"/>
              <a:gd name="T115" fmla="*/ 102845 h 3319463"/>
              <a:gd name="T116" fmla="*/ 2937468 w 3856038"/>
              <a:gd name="T117" fmla="*/ 53645 h 3319463"/>
              <a:gd name="T118" fmla="*/ 2975555 w 3856038"/>
              <a:gd name="T119" fmla="*/ 17459 h 3319463"/>
              <a:gd name="T120" fmla="*/ 3026338 w 3856038"/>
              <a:gd name="T121" fmla="*/ 318 h 3319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56038" h="3319463">
                <a:moveTo>
                  <a:pt x="50800" y="3187700"/>
                </a:moveTo>
                <a:lnTo>
                  <a:pt x="3856038" y="3187700"/>
                </a:lnTo>
                <a:lnTo>
                  <a:pt x="3856038" y="3319463"/>
                </a:lnTo>
                <a:lnTo>
                  <a:pt x="50800" y="3319463"/>
                </a:lnTo>
                <a:lnTo>
                  <a:pt x="50800" y="3187700"/>
                </a:lnTo>
                <a:close/>
                <a:moveTo>
                  <a:pt x="839788" y="2182813"/>
                </a:moveTo>
                <a:lnTo>
                  <a:pt x="839788" y="3023236"/>
                </a:lnTo>
                <a:lnTo>
                  <a:pt x="839471" y="3029586"/>
                </a:lnTo>
                <a:lnTo>
                  <a:pt x="838518" y="3035936"/>
                </a:lnTo>
                <a:lnTo>
                  <a:pt x="837248" y="3041969"/>
                </a:lnTo>
                <a:lnTo>
                  <a:pt x="834708" y="3047684"/>
                </a:lnTo>
                <a:lnTo>
                  <a:pt x="832486" y="3053399"/>
                </a:lnTo>
                <a:lnTo>
                  <a:pt x="829311" y="3058479"/>
                </a:lnTo>
                <a:lnTo>
                  <a:pt x="825501" y="3063241"/>
                </a:lnTo>
                <a:lnTo>
                  <a:pt x="821373" y="3067686"/>
                </a:lnTo>
                <a:lnTo>
                  <a:pt x="816928" y="3071814"/>
                </a:lnTo>
                <a:lnTo>
                  <a:pt x="812166" y="3075306"/>
                </a:lnTo>
                <a:lnTo>
                  <a:pt x="807086" y="3078481"/>
                </a:lnTo>
                <a:lnTo>
                  <a:pt x="801688" y="3081339"/>
                </a:lnTo>
                <a:lnTo>
                  <a:pt x="795656" y="3083244"/>
                </a:lnTo>
                <a:lnTo>
                  <a:pt x="789623" y="3084831"/>
                </a:lnTo>
                <a:lnTo>
                  <a:pt x="783591" y="3085784"/>
                </a:lnTo>
                <a:lnTo>
                  <a:pt x="777241" y="3086101"/>
                </a:lnTo>
                <a:lnTo>
                  <a:pt x="364173" y="3086101"/>
                </a:lnTo>
                <a:lnTo>
                  <a:pt x="357823" y="3085784"/>
                </a:lnTo>
                <a:lnTo>
                  <a:pt x="351473" y="3084831"/>
                </a:lnTo>
                <a:lnTo>
                  <a:pt x="345758" y="3083244"/>
                </a:lnTo>
                <a:lnTo>
                  <a:pt x="339725" y="3081339"/>
                </a:lnTo>
                <a:lnTo>
                  <a:pt x="334328" y="3078481"/>
                </a:lnTo>
                <a:lnTo>
                  <a:pt x="329248" y="3075306"/>
                </a:lnTo>
                <a:lnTo>
                  <a:pt x="324485" y="3071814"/>
                </a:lnTo>
                <a:lnTo>
                  <a:pt x="320040" y="3067686"/>
                </a:lnTo>
                <a:lnTo>
                  <a:pt x="315595" y="3063241"/>
                </a:lnTo>
                <a:lnTo>
                  <a:pt x="312103" y="3058479"/>
                </a:lnTo>
                <a:lnTo>
                  <a:pt x="308928" y="3053399"/>
                </a:lnTo>
                <a:lnTo>
                  <a:pt x="306705" y="3047684"/>
                </a:lnTo>
                <a:lnTo>
                  <a:pt x="304165" y="3041969"/>
                </a:lnTo>
                <a:lnTo>
                  <a:pt x="302578" y="3035936"/>
                </a:lnTo>
                <a:lnTo>
                  <a:pt x="301943" y="3029586"/>
                </a:lnTo>
                <a:lnTo>
                  <a:pt x="301625" y="3023236"/>
                </a:lnTo>
                <a:lnTo>
                  <a:pt x="301625" y="2721293"/>
                </a:lnTo>
                <a:lnTo>
                  <a:pt x="839788" y="2182813"/>
                </a:lnTo>
                <a:close/>
                <a:moveTo>
                  <a:pt x="1684338" y="1620838"/>
                </a:moveTo>
                <a:lnTo>
                  <a:pt x="1929304" y="1865842"/>
                </a:lnTo>
                <a:lnTo>
                  <a:pt x="1938189" y="1874411"/>
                </a:lnTo>
                <a:lnTo>
                  <a:pt x="1947708" y="1882345"/>
                </a:lnTo>
                <a:lnTo>
                  <a:pt x="1957227" y="1889644"/>
                </a:lnTo>
                <a:lnTo>
                  <a:pt x="1967064" y="1896944"/>
                </a:lnTo>
                <a:lnTo>
                  <a:pt x="1977218" y="1903291"/>
                </a:lnTo>
                <a:lnTo>
                  <a:pt x="1987690" y="1909003"/>
                </a:lnTo>
                <a:lnTo>
                  <a:pt x="1998478" y="1914716"/>
                </a:lnTo>
                <a:lnTo>
                  <a:pt x="2009267" y="1919476"/>
                </a:lnTo>
                <a:lnTo>
                  <a:pt x="2020690" y="1923602"/>
                </a:lnTo>
                <a:lnTo>
                  <a:pt x="2032113" y="1927728"/>
                </a:lnTo>
                <a:lnTo>
                  <a:pt x="2043537" y="1930901"/>
                </a:lnTo>
                <a:lnTo>
                  <a:pt x="2055277" y="1933440"/>
                </a:lnTo>
                <a:lnTo>
                  <a:pt x="2067335" y="1935344"/>
                </a:lnTo>
                <a:lnTo>
                  <a:pt x="2079393" y="1936931"/>
                </a:lnTo>
                <a:lnTo>
                  <a:pt x="2091768" y="1937883"/>
                </a:lnTo>
                <a:lnTo>
                  <a:pt x="2103826" y="1938201"/>
                </a:lnTo>
                <a:lnTo>
                  <a:pt x="2111759" y="1937883"/>
                </a:lnTo>
                <a:lnTo>
                  <a:pt x="2119692" y="1937566"/>
                </a:lnTo>
                <a:lnTo>
                  <a:pt x="2127625" y="1936931"/>
                </a:lnTo>
                <a:lnTo>
                  <a:pt x="2135240" y="1935979"/>
                </a:lnTo>
                <a:lnTo>
                  <a:pt x="2142856" y="1934710"/>
                </a:lnTo>
                <a:lnTo>
                  <a:pt x="2150788" y="1933440"/>
                </a:lnTo>
                <a:lnTo>
                  <a:pt x="2158404" y="1931536"/>
                </a:lnTo>
                <a:lnTo>
                  <a:pt x="2165702" y="1929949"/>
                </a:lnTo>
                <a:lnTo>
                  <a:pt x="2173318" y="1927728"/>
                </a:lnTo>
                <a:lnTo>
                  <a:pt x="2180299" y="1925189"/>
                </a:lnTo>
                <a:lnTo>
                  <a:pt x="2194895" y="1919794"/>
                </a:lnTo>
                <a:lnTo>
                  <a:pt x="2209174" y="1913446"/>
                </a:lnTo>
                <a:lnTo>
                  <a:pt x="2222501" y="1906782"/>
                </a:lnTo>
                <a:lnTo>
                  <a:pt x="2222501" y="3023263"/>
                </a:lnTo>
                <a:lnTo>
                  <a:pt x="2222501" y="3029611"/>
                </a:lnTo>
                <a:lnTo>
                  <a:pt x="2221232" y="3035958"/>
                </a:lnTo>
                <a:lnTo>
                  <a:pt x="2219645" y="3041988"/>
                </a:lnTo>
                <a:lnTo>
                  <a:pt x="2217742" y="3047700"/>
                </a:lnTo>
                <a:lnTo>
                  <a:pt x="2214886" y="3053413"/>
                </a:lnTo>
                <a:lnTo>
                  <a:pt x="2211713" y="3058491"/>
                </a:lnTo>
                <a:lnTo>
                  <a:pt x="2208222" y="3063251"/>
                </a:lnTo>
                <a:lnTo>
                  <a:pt x="2204414" y="3067694"/>
                </a:lnTo>
                <a:lnTo>
                  <a:pt x="2199655" y="3071820"/>
                </a:lnTo>
                <a:lnTo>
                  <a:pt x="2194895" y="3075311"/>
                </a:lnTo>
                <a:lnTo>
                  <a:pt x="2189818" y="3078484"/>
                </a:lnTo>
                <a:lnTo>
                  <a:pt x="2184424" y="3081341"/>
                </a:lnTo>
                <a:lnTo>
                  <a:pt x="2178712" y="3083245"/>
                </a:lnTo>
                <a:lnTo>
                  <a:pt x="2172366" y="3084832"/>
                </a:lnTo>
                <a:lnTo>
                  <a:pt x="2166654" y="3085784"/>
                </a:lnTo>
                <a:lnTo>
                  <a:pt x="2159673" y="3086101"/>
                </a:lnTo>
                <a:lnTo>
                  <a:pt x="1747166" y="3086101"/>
                </a:lnTo>
                <a:lnTo>
                  <a:pt x="1740820" y="3085784"/>
                </a:lnTo>
                <a:lnTo>
                  <a:pt x="1734474" y="3084832"/>
                </a:lnTo>
                <a:lnTo>
                  <a:pt x="1728445" y="3083245"/>
                </a:lnTo>
                <a:lnTo>
                  <a:pt x="1723050" y="3081341"/>
                </a:lnTo>
                <a:lnTo>
                  <a:pt x="1717656" y="3078484"/>
                </a:lnTo>
                <a:lnTo>
                  <a:pt x="1712579" y="3075311"/>
                </a:lnTo>
                <a:lnTo>
                  <a:pt x="1707185" y="3071820"/>
                </a:lnTo>
                <a:lnTo>
                  <a:pt x="1703060" y="3067694"/>
                </a:lnTo>
                <a:lnTo>
                  <a:pt x="1698935" y="3063251"/>
                </a:lnTo>
                <a:lnTo>
                  <a:pt x="1695444" y="3058491"/>
                </a:lnTo>
                <a:lnTo>
                  <a:pt x="1692271" y="3053413"/>
                </a:lnTo>
                <a:lnTo>
                  <a:pt x="1689415" y="3047700"/>
                </a:lnTo>
                <a:lnTo>
                  <a:pt x="1687511" y="3041988"/>
                </a:lnTo>
                <a:lnTo>
                  <a:pt x="1685925" y="3035958"/>
                </a:lnTo>
                <a:lnTo>
                  <a:pt x="1684973" y="3029611"/>
                </a:lnTo>
                <a:lnTo>
                  <a:pt x="1684338" y="3023263"/>
                </a:lnTo>
                <a:lnTo>
                  <a:pt x="1684338" y="1620838"/>
                </a:lnTo>
                <a:close/>
                <a:moveTo>
                  <a:pt x="1531938" y="1492251"/>
                </a:moveTo>
                <a:lnTo>
                  <a:pt x="1531938" y="3023260"/>
                </a:lnTo>
                <a:lnTo>
                  <a:pt x="1531304" y="3029608"/>
                </a:lnTo>
                <a:lnTo>
                  <a:pt x="1530669" y="3035955"/>
                </a:lnTo>
                <a:lnTo>
                  <a:pt x="1529082" y="3041985"/>
                </a:lnTo>
                <a:lnTo>
                  <a:pt x="1527178" y="3047698"/>
                </a:lnTo>
                <a:lnTo>
                  <a:pt x="1524323" y="3053411"/>
                </a:lnTo>
                <a:lnTo>
                  <a:pt x="1521150" y="3058489"/>
                </a:lnTo>
                <a:lnTo>
                  <a:pt x="1517659" y="3063249"/>
                </a:lnTo>
                <a:lnTo>
                  <a:pt x="1513217" y="3067693"/>
                </a:lnTo>
                <a:lnTo>
                  <a:pt x="1509092" y="3071818"/>
                </a:lnTo>
                <a:lnTo>
                  <a:pt x="1504332" y="3075309"/>
                </a:lnTo>
                <a:lnTo>
                  <a:pt x="1498938" y="3078483"/>
                </a:lnTo>
                <a:lnTo>
                  <a:pt x="1493543" y="3081340"/>
                </a:lnTo>
                <a:lnTo>
                  <a:pt x="1487514" y="3083244"/>
                </a:lnTo>
                <a:lnTo>
                  <a:pt x="1481803" y="3084831"/>
                </a:lnTo>
                <a:lnTo>
                  <a:pt x="1475456" y="3085783"/>
                </a:lnTo>
                <a:lnTo>
                  <a:pt x="1469110" y="3086100"/>
                </a:lnTo>
                <a:lnTo>
                  <a:pt x="1056286" y="3086100"/>
                </a:lnTo>
                <a:lnTo>
                  <a:pt x="1050257" y="3085783"/>
                </a:lnTo>
                <a:lnTo>
                  <a:pt x="1043911" y="3084831"/>
                </a:lnTo>
                <a:lnTo>
                  <a:pt x="1037882" y="3083244"/>
                </a:lnTo>
                <a:lnTo>
                  <a:pt x="1031853" y="3081340"/>
                </a:lnTo>
                <a:lnTo>
                  <a:pt x="1026776" y="3078483"/>
                </a:lnTo>
                <a:lnTo>
                  <a:pt x="1021381" y="3075309"/>
                </a:lnTo>
                <a:lnTo>
                  <a:pt x="1016622" y="3071818"/>
                </a:lnTo>
                <a:lnTo>
                  <a:pt x="1012179" y="3067693"/>
                </a:lnTo>
                <a:lnTo>
                  <a:pt x="1008372" y="3063249"/>
                </a:lnTo>
                <a:lnTo>
                  <a:pt x="1004246" y="3058489"/>
                </a:lnTo>
                <a:lnTo>
                  <a:pt x="1001391" y="3053411"/>
                </a:lnTo>
                <a:lnTo>
                  <a:pt x="998852" y="3047698"/>
                </a:lnTo>
                <a:lnTo>
                  <a:pt x="996631" y="3041985"/>
                </a:lnTo>
                <a:lnTo>
                  <a:pt x="995044" y="3035955"/>
                </a:lnTo>
                <a:lnTo>
                  <a:pt x="994092" y="3029608"/>
                </a:lnTo>
                <a:lnTo>
                  <a:pt x="993775" y="3023260"/>
                </a:lnTo>
                <a:lnTo>
                  <a:pt x="993775" y="2030516"/>
                </a:lnTo>
                <a:lnTo>
                  <a:pt x="1531938" y="1492251"/>
                </a:lnTo>
                <a:close/>
                <a:moveTo>
                  <a:pt x="2914650" y="1230313"/>
                </a:moveTo>
                <a:lnTo>
                  <a:pt x="2914650" y="3023247"/>
                </a:lnTo>
                <a:lnTo>
                  <a:pt x="2914014" y="3029596"/>
                </a:lnTo>
                <a:lnTo>
                  <a:pt x="2913059" y="3035945"/>
                </a:lnTo>
                <a:lnTo>
                  <a:pt x="2911468" y="3041976"/>
                </a:lnTo>
                <a:lnTo>
                  <a:pt x="2909240" y="3047690"/>
                </a:lnTo>
                <a:lnTo>
                  <a:pt x="2906694" y="3053404"/>
                </a:lnTo>
                <a:lnTo>
                  <a:pt x="2903512" y="3058483"/>
                </a:lnTo>
                <a:lnTo>
                  <a:pt x="2900011" y="3063245"/>
                </a:lnTo>
                <a:lnTo>
                  <a:pt x="2895874" y="3067689"/>
                </a:lnTo>
                <a:lnTo>
                  <a:pt x="2891736" y="3071816"/>
                </a:lnTo>
                <a:lnTo>
                  <a:pt x="2886326" y="3075308"/>
                </a:lnTo>
                <a:lnTo>
                  <a:pt x="2881234" y="3078482"/>
                </a:lnTo>
                <a:lnTo>
                  <a:pt x="2875824" y="3081340"/>
                </a:lnTo>
                <a:lnTo>
                  <a:pt x="2870414" y="3083244"/>
                </a:lnTo>
                <a:lnTo>
                  <a:pt x="2864367" y="3084831"/>
                </a:lnTo>
                <a:lnTo>
                  <a:pt x="2858002" y="3085784"/>
                </a:lnTo>
                <a:lnTo>
                  <a:pt x="2851637" y="3086101"/>
                </a:lnTo>
                <a:lnTo>
                  <a:pt x="2437914" y="3086101"/>
                </a:lnTo>
                <a:lnTo>
                  <a:pt x="2430912" y="3085784"/>
                </a:lnTo>
                <a:lnTo>
                  <a:pt x="2425184" y="3084831"/>
                </a:lnTo>
                <a:lnTo>
                  <a:pt x="2418819" y="3083244"/>
                </a:lnTo>
                <a:lnTo>
                  <a:pt x="2413090" y="3081340"/>
                </a:lnTo>
                <a:lnTo>
                  <a:pt x="2407680" y="3078482"/>
                </a:lnTo>
                <a:lnTo>
                  <a:pt x="2402588" y="3075308"/>
                </a:lnTo>
                <a:lnTo>
                  <a:pt x="2397814" y="3071816"/>
                </a:lnTo>
                <a:lnTo>
                  <a:pt x="2393040" y="3067689"/>
                </a:lnTo>
                <a:lnTo>
                  <a:pt x="2389221" y="3063245"/>
                </a:lnTo>
                <a:lnTo>
                  <a:pt x="2385721" y="3058483"/>
                </a:lnTo>
                <a:lnTo>
                  <a:pt x="2382538" y="3053404"/>
                </a:lnTo>
                <a:lnTo>
                  <a:pt x="2379674" y="3047690"/>
                </a:lnTo>
                <a:lnTo>
                  <a:pt x="2377764" y="3041976"/>
                </a:lnTo>
                <a:lnTo>
                  <a:pt x="2376173" y="3035945"/>
                </a:lnTo>
                <a:lnTo>
                  <a:pt x="2374900" y="3029596"/>
                </a:lnTo>
                <a:lnTo>
                  <a:pt x="2374900" y="3023247"/>
                </a:lnTo>
                <a:lnTo>
                  <a:pt x="2374900" y="1768701"/>
                </a:lnTo>
                <a:lnTo>
                  <a:pt x="2914650" y="1230313"/>
                </a:lnTo>
                <a:close/>
                <a:moveTo>
                  <a:pt x="3382142" y="762000"/>
                </a:moveTo>
                <a:lnTo>
                  <a:pt x="3382777" y="774063"/>
                </a:lnTo>
                <a:lnTo>
                  <a:pt x="3384046" y="785492"/>
                </a:lnTo>
                <a:lnTo>
                  <a:pt x="3385633" y="796920"/>
                </a:lnTo>
                <a:lnTo>
                  <a:pt x="3387536" y="808031"/>
                </a:lnTo>
                <a:lnTo>
                  <a:pt x="3390392" y="818825"/>
                </a:lnTo>
                <a:lnTo>
                  <a:pt x="3393565" y="829618"/>
                </a:lnTo>
                <a:lnTo>
                  <a:pt x="3397056" y="840094"/>
                </a:lnTo>
                <a:lnTo>
                  <a:pt x="3401181" y="850888"/>
                </a:lnTo>
                <a:lnTo>
                  <a:pt x="3405623" y="860729"/>
                </a:lnTo>
                <a:lnTo>
                  <a:pt x="3410383" y="870570"/>
                </a:lnTo>
                <a:lnTo>
                  <a:pt x="3416095" y="880411"/>
                </a:lnTo>
                <a:lnTo>
                  <a:pt x="3421806" y="889935"/>
                </a:lnTo>
                <a:lnTo>
                  <a:pt x="3427835" y="899141"/>
                </a:lnTo>
                <a:lnTo>
                  <a:pt x="3434499" y="907713"/>
                </a:lnTo>
                <a:lnTo>
                  <a:pt x="3441797" y="916284"/>
                </a:lnTo>
                <a:lnTo>
                  <a:pt x="3448778" y="924220"/>
                </a:lnTo>
                <a:lnTo>
                  <a:pt x="3456711" y="932157"/>
                </a:lnTo>
                <a:lnTo>
                  <a:pt x="3464644" y="939776"/>
                </a:lnTo>
                <a:lnTo>
                  <a:pt x="3472894" y="946760"/>
                </a:lnTo>
                <a:lnTo>
                  <a:pt x="3481461" y="953426"/>
                </a:lnTo>
                <a:lnTo>
                  <a:pt x="3490663" y="960093"/>
                </a:lnTo>
                <a:lnTo>
                  <a:pt x="3499548" y="966125"/>
                </a:lnTo>
                <a:lnTo>
                  <a:pt x="3509067" y="971521"/>
                </a:lnTo>
                <a:lnTo>
                  <a:pt x="3518904" y="976601"/>
                </a:lnTo>
                <a:lnTo>
                  <a:pt x="3529058" y="981363"/>
                </a:lnTo>
                <a:lnTo>
                  <a:pt x="3539529" y="985807"/>
                </a:lnTo>
                <a:lnTo>
                  <a:pt x="3549683" y="989616"/>
                </a:lnTo>
                <a:lnTo>
                  <a:pt x="3560155" y="992791"/>
                </a:lnTo>
                <a:lnTo>
                  <a:pt x="3571261" y="995966"/>
                </a:lnTo>
                <a:lnTo>
                  <a:pt x="3582367" y="998505"/>
                </a:lnTo>
                <a:lnTo>
                  <a:pt x="3593790" y="1000093"/>
                </a:lnTo>
                <a:lnTo>
                  <a:pt x="3605213" y="1001680"/>
                </a:lnTo>
                <a:lnTo>
                  <a:pt x="3605213" y="3023244"/>
                </a:lnTo>
                <a:lnTo>
                  <a:pt x="3604896" y="3029593"/>
                </a:lnTo>
                <a:lnTo>
                  <a:pt x="3603944" y="3035942"/>
                </a:lnTo>
                <a:lnTo>
                  <a:pt x="3602357" y="3041974"/>
                </a:lnTo>
                <a:lnTo>
                  <a:pt x="3600136" y="3047688"/>
                </a:lnTo>
                <a:lnTo>
                  <a:pt x="3597598" y="3053402"/>
                </a:lnTo>
                <a:lnTo>
                  <a:pt x="3594425" y="3058481"/>
                </a:lnTo>
                <a:lnTo>
                  <a:pt x="3590617" y="3063243"/>
                </a:lnTo>
                <a:lnTo>
                  <a:pt x="3586809" y="3067688"/>
                </a:lnTo>
                <a:lnTo>
                  <a:pt x="3582367" y="3071815"/>
                </a:lnTo>
                <a:lnTo>
                  <a:pt x="3577607" y="3075307"/>
                </a:lnTo>
                <a:lnTo>
                  <a:pt x="3572213" y="3078481"/>
                </a:lnTo>
                <a:lnTo>
                  <a:pt x="3567136" y="3081338"/>
                </a:lnTo>
                <a:lnTo>
                  <a:pt x="3561107" y="3083243"/>
                </a:lnTo>
                <a:lnTo>
                  <a:pt x="3555078" y="3084830"/>
                </a:lnTo>
                <a:lnTo>
                  <a:pt x="3548732" y="3085783"/>
                </a:lnTo>
                <a:lnTo>
                  <a:pt x="3542703" y="3086100"/>
                </a:lnTo>
                <a:lnTo>
                  <a:pt x="3129878" y="3086100"/>
                </a:lnTo>
                <a:lnTo>
                  <a:pt x="3123532" y="3085783"/>
                </a:lnTo>
                <a:lnTo>
                  <a:pt x="3117186" y="3084830"/>
                </a:lnTo>
                <a:lnTo>
                  <a:pt x="3111474" y="3083243"/>
                </a:lnTo>
                <a:lnTo>
                  <a:pt x="3105445" y="3081338"/>
                </a:lnTo>
                <a:lnTo>
                  <a:pt x="3099733" y="3078481"/>
                </a:lnTo>
                <a:lnTo>
                  <a:pt x="3094656" y="3075307"/>
                </a:lnTo>
                <a:lnTo>
                  <a:pt x="3089897" y="3071815"/>
                </a:lnTo>
                <a:lnTo>
                  <a:pt x="3085454" y="3067688"/>
                </a:lnTo>
                <a:lnTo>
                  <a:pt x="3081329" y="3063243"/>
                </a:lnTo>
                <a:lnTo>
                  <a:pt x="3077839" y="3058481"/>
                </a:lnTo>
                <a:lnTo>
                  <a:pt x="3074666" y="3053402"/>
                </a:lnTo>
                <a:lnTo>
                  <a:pt x="3071810" y="3047688"/>
                </a:lnTo>
                <a:lnTo>
                  <a:pt x="3069906" y="3041974"/>
                </a:lnTo>
                <a:lnTo>
                  <a:pt x="3068320" y="3035942"/>
                </a:lnTo>
                <a:lnTo>
                  <a:pt x="3067685" y="3029593"/>
                </a:lnTo>
                <a:lnTo>
                  <a:pt x="3067050" y="3023244"/>
                </a:lnTo>
                <a:lnTo>
                  <a:pt x="3067050" y="1077552"/>
                </a:lnTo>
                <a:lnTo>
                  <a:pt x="3382142" y="762000"/>
                </a:lnTo>
                <a:close/>
                <a:moveTo>
                  <a:pt x="3032368" y="0"/>
                </a:moveTo>
                <a:lnTo>
                  <a:pt x="3038399" y="0"/>
                </a:lnTo>
                <a:lnTo>
                  <a:pt x="3628114" y="0"/>
                </a:lnTo>
                <a:lnTo>
                  <a:pt x="3634144" y="0"/>
                </a:lnTo>
                <a:lnTo>
                  <a:pt x="3640175" y="318"/>
                </a:lnTo>
                <a:lnTo>
                  <a:pt x="3646205" y="1270"/>
                </a:lnTo>
                <a:lnTo>
                  <a:pt x="3651918" y="2222"/>
                </a:lnTo>
                <a:lnTo>
                  <a:pt x="3657631" y="3492"/>
                </a:lnTo>
                <a:lnTo>
                  <a:pt x="3663344" y="5079"/>
                </a:lnTo>
                <a:lnTo>
                  <a:pt x="3669057" y="6984"/>
                </a:lnTo>
                <a:lnTo>
                  <a:pt x="3674453" y="9206"/>
                </a:lnTo>
                <a:lnTo>
                  <a:pt x="3680166" y="11428"/>
                </a:lnTo>
                <a:lnTo>
                  <a:pt x="3685562" y="14284"/>
                </a:lnTo>
                <a:lnTo>
                  <a:pt x="3690640" y="17459"/>
                </a:lnTo>
                <a:lnTo>
                  <a:pt x="3695718" y="20633"/>
                </a:lnTo>
                <a:lnTo>
                  <a:pt x="3700479" y="23807"/>
                </a:lnTo>
                <a:lnTo>
                  <a:pt x="3705240" y="27616"/>
                </a:lnTo>
                <a:lnTo>
                  <a:pt x="3710001" y="31425"/>
                </a:lnTo>
                <a:lnTo>
                  <a:pt x="3714445" y="35552"/>
                </a:lnTo>
                <a:lnTo>
                  <a:pt x="3718253" y="39678"/>
                </a:lnTo>
                <a:lnTo>
                  <a:pt x="3722062" y="44440"/>
                </a:lnTo>
                <a:lnTo>
                  <a:pt x="3725871" y="49201"/>
                </a:lnTo>
                <a:lnTo>
                  <a:pt x="3729362" y="53962"/>
                </a:lnTo>
                <a:lnTo>
                  <a:pt x="3732536" y="59041"/>
                </a:lnTo>
                <a:lnTo>
                  <a:pt x="3735075" y="64437"/>
                </a:lnTo>
                <a:lnTo>
                  <a:pt x="3737932" y="69516"/>
                </a:lnTo>
                <a:lnTo>
                  <a:pt x="3740471" y="74912"/>
                </a:lnTo>
                <a:lnTo>
                  <a:pt x="3742692" y="80308"/>
                </a:lnTo>
                <a:lnTo>
                  <a:pt x="3744279" y="86339"/>
                </a:lnTo>
                <a:lnTo>
                  <a:pt x="3745866" y="91736"/>
                </a:lnTo>
                <a:lnTo>
                  <a:pt x="3747453" y="97767"/>
                </a:lnTo>
                <a:lnTo>
                  <a:pt x="3748088" y="103798"/>
                </a:lnTo>
                <a:lnTo>
                  <a:pt x="3749040" y="109511"/>
                </a:lnTo>
                <a:lnTo>
                  <a:pt x="3749358" y="115542"/>
                </a:lnTo>
                <a:lnTo>
                  <a:pt x="3749675" y="121573"/>
                </a:lnTo>
                <a:lnTo>
                  <a:pt x="3749675" y="711346"/>
                </a:lnTo>
                <a:lnTo>
                  <a:pt x="3749358" y="717377"/>
                </a:lnTo>
                <a:lnTo>
                  <a:pt x="3749040" y="723726"/>
                </a:lnTo>
                <a:lnTo>
                  <a:pt x="3748088" y="729757"/>
                </a:lnTo>
                <a:lnTo>
                  <a:pt x="3747453" y="735788"/>
                </a:lnTo>
                <a:lnTo>
                  <a:pt x="3745866" y="741819"/>
                </a:lnTo>
                <a:lnTo>
                  <a:pt x="3744279" y="747215"/>
                </a:lnTo>
                <a:lnTo>
                  <a:pt x="3742375" y="753246"/>
                </a:lnTo>
                <a:lnTo>
                  <a:pt x="3740471" y="758642"/>
                </a:lnTo>
                <a:lnTo>
                  <a:pt x="3737614" y="764039"/>
                </a:lnTo>
                <a:lnTo>
                  <a:pt x="3735075" y="769117"/>
                </a:lnTo>
                <a:lnTo>
                  <a:pt x="3732219" y="774196"/>
                </a:lnTo>
                <a:lnTo>
                  <a:pt x="3729045" y="779275"/>
                </a:lnTo>
                <a:lnTo>
                  <a:pt x="3725871" y="784036"/>
                </a:lnTo>
                <a:lnTo>
                  <a:pt x="3721745" y="788798"/>
                </a:lnTo>
                <a:lnTo>
                  <a:pt x="3718253" y="793242"/>
                </a:lnTo>
                <a:lnTo>
                  <a:pt x="3714445" y="797368"/>
                </a:lnTo>
                <a:lnTo>
                  <a:pt x="3710001" y="801495"/>
                </a:lnTo>
                <a:lnTo>
                  <a:pt x="3705558" y="804986"/>
                </a:lnTo>
                <a:lnTo>
                  <a:pt x="3700797" y="808795"/>
                </a:lnTo>
                <a:lnTo>
                  <a:pt x="3696036" y="811970"/>
                </a:lnTo>
                <a:lnTo>
                  <a:pt x="3690958" y="815144"/>
                </a:lnTo>
                <a:lnTo>
                  <a:pt x="3685879" y="818318"/>
                </a:lnTo>
                <a:lnTo>
                  <a:pt x="3680801" y="820857"/>
                </a:lnTo>
                <a:lnTo>
                  <a:pt x="3675405" y="823397"/>
                </a:lnTo>
                <a:lnTo>
                  <a:pt x="3669692" y="825301"/>
                </a:lnTo>
                <a:lnTo>
                  <a:pt x="3664297" y="827523"/>
                </a:lnTo>
                <a:lnTo>
                  <a:pt x="3658583" y="829110"/>
                </a:lnTo>
                <a:lnTo>
                  <a:pt x="3652870" y="830698"/>
                </a:lnTo>
                <a:lnTo>
                  <a:pt x="3646523" y="831332"/>
                </a:lnTo>
                <a:lnTo>
                  <a:pt x="3640492" y="832285"/>
                </a:lnTo>
                <a:lnTo>
                  <a:pt x="3634144" y="832919"/>
                </a:lnTo>
                <a:lnTo>
                  <a:pt x="3628114" y="832919"/>
                </a:lnTo>
                <a:lnTo>
                  <a:pt x="3622083" y="832919"/>
                </a:lnTo>
                <a:lnTo>
                  <a:pt x="3615735" y="832285"/>
                </a:lnTo>
                <a:lnTo>
                  <a:pt x="3609705" y="831332"/>
                </a:lnTo>
                <a:lnTo>
                  <a:pt x="3603675" y="830698"/>
                </a:lnTo>
                <a:lnTo>
                  <a:pt x="3597644" y="829110"/>
                </a:lnTo>
                <a:lnTo>
                  <a:pt x="3592248" y="827523"/>
                </a:lnTo>
                <a:lnTo>
                  <a:pt x="3586218" y="825301"/>
                </a:lnTo>
                <a:lnTo>
                  <a:pt x="3580822" y="823397"/>
                </a:lnTo>
                <a:lnTo>
                  <a:pt x="3575427" y="820857"/>
                </a:lnTo>
                <a:lnTo>
                  <a:pt x="3570031" y="818318"/>
                </a:lnTo>
                <a:lnTo>
                  <a:pt x="3565270" y="815144"/>
                </a:lnTo>
                <a:lnTo>
                  <a:pt x="3560192" y="811970"/>
                </a:lnTo>
                <a:lnTo>
                  <a:pt x="3555431" y="808795"/>
                </a:lnTo>
                <a:lnTo>
                  <a:pt x="3550670" y="804986"/>
                </a:lnTo>
                <a:lnTo>
                  <a:pt x="3546227" y="801495"/>
                </a:lnTo>
                <a:lnTo>
                  <a:pt x="3542100" y="797368"/>
                </a:lnTo>
                <a:lnTo>
                  <a:pt x="3537974" y="793242"/>
                </a:lnTo>
                <a:lnTo>
                  <a:pt x="3534166" y="788798"/>
                </a:lnTo>
                <a:lnTo>
                  <a:pt x="3530674" y="784036"/>
                </a:lnTo>
                <a:lnTo>
                  <a:pt x="3527500" y="779275"/>
                </a:lnTo>
                <a:lnTo>
                  <a:pt x="3524326" y="774196"/>
                </a:lnTo>
                <a:lnTo>
                  <a:pt x="3521153" y="769117"/>
                </a:lnTo>
                <a:lnTo>
                  <a:pt x="3518296" y="764039"/>
                </a:lnTo>
                <a:lnTo>
                  <a:pt x="3516074" y="758642"/>
                </a:lnTo>
                <a:lnTo>
                  <a:pt x="3514170" y="753246"/>
                </a:lnTo>
                <a:lnTo>
                  <a:pt x="3511948" y="747215"/>
                </a:lnTo>
                <a:lnTo>
                  <a:pt x="3510361" y="741819"/>
                </a:lnTo>
                <a:lnTo>
                  <a:pt x="3508774" y="735788"/>
                </a:lnTo>
                <a:lnTo>
                  <a:pt x="3508139" y="729757"/>
                </a:lnTo>
                <a:lnTo>
                  <a:pt x="3507187" y="723726"/>
                </a:lnTo>
                <a:lnTo>
                  <a:pt x="3506552" y="717377"/>
                </a:lnTo>
                <a:lnTo>
                  <a:pt x="3506552" y="711346"/>
                </a:lnTo>
                <a:lnTo>
                  <a:pt x="3506552" y="415190"/>
                </a:lnTo>
                <a:lnTo>
                  <a:pt x="2189691" y="1732180"/>
                </a:lnTo>
                <a:lnTo>
                  <a:pt x="2185247" y="1736624"/>
                </a:lnTo>
                <a:lnTo>
                  <a:pt x="2180487" y="1740433"/>
                </a:lnTo>
                <a:lnTo>
                  <a:pt x="2175726" y="1744242"/>
                </a:lnTo>
                <a:lnTo>
                  <a:pt x="2170647" y="1748051"/>
                </a:lnTo>
                <a:lnTo>
                  <a:pt x="2165569" y="1750908"/>
                </a:lnTo>
                <a:lnTo>
                  <a:pt x="2160491" y="1753765"/>
                </a:lnTo>
                <a:lnTo>
                  <a:pt x="2155095" y="1756621"/>
                </a:lnTo>
                <a:lnTo>
                  <a:pt x="2149382" y="1758843"/>
                </a:lnTo>
                <a:lnTo>
                  <a:pt x="2143986" y="1761065"/>
                </a:lnTo>
                <a:lnTo>
                  <a:pt x="2138273" y="1762970"/>
                </a:lnTo>
                <a:lnTo>
                  <a:pt x="2132878" y="1764557"/>
                </a:lnTo>
                <a:lnTo>
                  <a:pt x="2126847" y="1765509"/>
                </a:lnTo>
                <a:lnTo>
                  <a:pt x="2121452" y="1766461"/>
                </a:lnTo>
                <a:lnTo>
                  <a:pt x="2115421" y="1767096"/>
                </a:lnTo>
                <a:lnTo>
                  <a:pt x="2109708" y="1767731"/>
                </a:lnTo>
                <a:lnTo>
                  <a:pt x="2103678" y="1768049"/>
                </a:lnTo>
                <a:lnTo>
                  <a:pt x="2098282" y="1767731"/>
                </a:lnTo>
                <a:lnTo>
                  <a:pt x="2092252" y="1767096"/>
                </a:lnTo>
                <a:lnTo>
                  <a:pt x="2086221" y="1766461"/>
                </a:lnTo>
                <a:lnTo>
                  <a:pt x="2080508" y="1765509"/>
                </a:lnTo>
                <a:lnTo>
                  <a:pt x="2074795" y="1764557"/>
                </a:lnTo>
                <a:lnTo>
                  <a:pt x="2069399" y="1762970"/>
                </a:lnTo>
                <a:lnTo>
                  <a:pt x="2063369" y="1761065"/>
                </a:lnTo>
                <a:lnTo>
                  <a:pt x="2057973" y="1758843"/>
                </a:lnTo>
                <a:lnTo>
                  <a:pt x="2052577" y="1756621"/>
                </a:lnTo>
                <a:lnTo>
                  <a:pt x="2047182" y="1753765"/>
                </a:lnTo>
                <a:lnTo>
                  <a:pt x="2042104" y="1750908"/>
                </a:lnTo>
                <a:lnTo>
                  <a:pt x="2037025" y="1748051"/>
                </a:lnTo>
                <a:lnTo>
                  <a:pt x="2031947" y="1744242"/>
                </a:lnTo>
                <a:lnTo>
                  <a:pt x="2027186" y="1740433"/>
                </a:lnTo>
                <a:lnTo>
                  <a:pt x="2022425" y="1736624"/>
                </a:lnTo>
                <a:lnTo>
                  <a:pt x="2017664" y="1732180"/>
                </a:lnTo>
                <a:lnTo>
                  <a:pt x="1543797" y="1257949"/>
                </a:lnTo>
                <a:lnTo>
                  <a:pt x="207257" y="2594619"/>
                </a:lnTo>
                <a:lnTo>
                  <a:pt x="202814" y="2599063"/>
                </a:lnTo>
                <a:lnTo>
                  <a:pt x="198053" y="2602872"/>
                </a:lnTo>
                <a:lnTo>
                  <a:pt x="193292" y="2606999"/>
                </a:lnTo>
                <a:lnTo>
                  <a:pt x="188214" y="2610490"/>
                </a:lnTo>
                <a:lnTo>
                  <a:pt x="183136" y="2613665"/>
                </a:lnTo>
                <a:lnTo>
                  <a:pt x="178057" y="2616204"/>
                </a:lnTo>
                <a:lnTo>
                  <a:pt x="172662" y="2619061"/>
                </a:lnTo>
                <a:lnTo>
                  <a:pt x="166949" y="2621600"/>
                </a:lnTo>
                <a:lnTo>
                  <a:pt x="161553" y="2623505"/>
                </a:lnTo>
                <a:lnTo>
                  <a:pt x="155840" y="2625409"/>
                </a:lnTo>
                <a:lnTo>
                  <a:pt x="150444" y="2626996"/>
                </a:lnTo>
                <a:lnTo>
                  <a:pt x="144414" y="2628266"/>
                </a:lnTo>
                <a:lnTo>
                  <a:pt x="139018" y="2628901"/>
                </a:lnTo>
                <a:lnTo>
                  <a:pt x="132988" y="2629853"/>
                </a:lnTo>
                <a:lnTo>
                  <a:pt x="127275" y="2630171"/>
                </a:lnTo>
                <a:lnTo>
                  <a:pt x="121244" y="2630488"/>
                </a:lnTo>
                <a:lnTo>
                  <a:pt x="115214" y="2630171"/>
                </a:lnTo>
                <a:lnTo>
                  <a:pt x="109818" y="2629853"/>
                </a:lnTo>
                <a:lnTo>
                  <a:pt x="103787" y="2628901"/>
                </a:lnTo>
                <a:lnTo>
                  <a:pt x="98074" y="2628266"/>
                </a:lnTo>
                <a:lnTo>
                  <a:pt x="92361" y="2626996"/>
                </a:lnTo>
                <a:lnTo>
                  <a:pt x="86648" y="2625409"/>
                </a:lnTo>
                <a:lnTo>
                  <a:pt x="80935" y="2623505"/>
                </a:lnTo>
                <a:lnTo>
                  <a:pt x="75540" y="2621600"/>
                </a:lnTo>
                <a:lnTo>
                  <a:pt x="70144" y="2619061"/>
                </a:lnTo>
                <a:lnTo>
                  <a:pt x="64748" y="2616204"/>
                </a:lnTo>
                <a:lnTo>
                  <a:pt x="59670" y="2613665"/>
                </a:lnTo>
                <a:lnTo>
                  <a:pt x="54592" y="2610490"/>
                </a:lnTo>
                <a:lnTo>
                  <a:pt x="49513" y="2606999"/>
                </a:lnTo>
                <a:lnTo>
                  <a:pt x="44752" y="2602872"/>
                </a:lnTo>
                <a:lnTo>
                  <a:pt x="39992" y="2599063"/>
                </a:lnTo>
                <a:lnTo>
                  <a:pt x="35231" y="2594619"/>
                </a:lnTo>
                <a:lnTo>
                  <a:pt x="31105" y="2590175"/>
                </a:lnTo>
                <a:lnTo>
                  <a:pt x="26978" y="2585731"/>
                </a:lnTo>
                <a:lnTo>
                  <a:pt x="23170" y="2580335"/>
                </a:lnTo>
                <a:lnTo>
                  <a:pt x="19996" y="2575574"/>
                </a:lnTo>
                <a:lnTo>
                  <a:pt x="16822" y="2570495"/>
                </a:lnTo>
                <a:lnTo>
                  <a:pt x="13648" y="2565099"/>
                </a:lnTo>
                <a:lnTo>
                  <a:pt x="10791" y="2560020"/>
                </a:lnTo>
                <a:lnTo>
                  <a:pt x="8570" y="2554307"/>
                </a:lnTo>
                <a:lnTo>
                  <a:pt x="6665" y="2548910"/>
                </a:lnTo>
                <a:lnTo>
                  <a:pt x="5078" y="2543514"/>
                </a:lnTo>
                <a:lnTo>
                  <a:pt x="3491" y="2537483"/>
                </a:lnTo>
                <a:lnTo>
                  <a:pt x="2222" y="2532087"/>
                </a:lnTo>
                <a:lnTo>
                  <a:pt x="952" y="2526056"/>
                </a:lnTo>
                <a:lnTo>
                  <a:pt x="318" y="2520660"/>
                </a:lnTo>
                <a:lnTo>
                  <a:pt x="0" y="2514629"/>
                </a:lnTo>
                <a:lnTo>
                  <a:pt x="0" y="2508598"/>
                </a:lnTo>
                <a:lnTo>
                  <a:pt x="0" y="2502884"/>
                </a:lnTo>
                <a:lnTo>
                  <a:pt x="318" y="2497170"/>
                </a:lnTo>
                <a:lnTo>
                  <a:pt x="952" y="2491457"/>
                </a:lnTo>
                <a:lnTo>
                  <a:pt x="2222" y="2485426"/>
                </a:lnTo>
                <a:lnTo>
                  <a:pt x="3491" y="2480029"/>
                </a:lnTo>
                <a:lnTo>
                  <a:pt x="5078" y="2473998"/>
                </a:lnTo>
                <a:lnTo>
                  <a:pt x="6665" y="2468285"/>
                </a:lnTo>
                <a:lnTo>
                  <a:pt x="8570" y="2462889"/>
                </a:lnTo>
                <a:lnTo>
                  <a:pt x="10791" y="2457492"/>
                </a:lnTo>
                <a:lnTo>
                  <a:pt x="13648" y="2452414"/>
                </a:lnTo>
                <a:lnTo>
                  <a:pt x="16822" y="2446700"/>
                </a:lnTo>
                <a:lnTo>
                  <a:pt x="19996" y="2441621"/>
                </a:lnTo>
                <a:lnTo>
                  <a:pt x="23487" y="2436860"/>
                </a:lnTo>
                <a:lnTo>
                  <a:pt x="26978" y="2431781"/>
                </a:lnTo>
                <a:lnTo>
                  <a:pt x="31105" y="2427337"/>
                </a:lnTo>
                <a:lnTo>
                  <a:pt x="35231" y="2422576"/>
                </a:lnTo>
                <a:lnTo>
                  <a:pt x="1457784" y="1000202"/>
                </a:lnTo>
                <a:lnTo>
                  <a:pt x="1462227" y="995758"/>
                </a:lnTo>
                <a:lnTo>
                  <a:pt x="1466988" y="991631"/>
                </a:lnTo>
                <a:lnTo>
                  <a:pt x="1471749" y="987822"/>
                </a:lnTo>
                <a:lnTo>
                  <a:pt x="1476827" y="984330"/>
                </a:lnTo>
                <a:lnTo>
                  <a:pt x="1481906" y="981156"/>
                </a:lnTo>
                <a:lnTo>
                  <a:pt x="1486984" y="978617"/>
                </a:lnTo>
                <a:lnTo>
                  <a:pt x="1492697" y="975760"/>
                </a:lnTo>
                <a:lnTo>
                  <a:pt x="1498093" y="973221"/>
                </a:lnTo>
                <a:lnTo>
                  <a:pt x="1503488" y="971316"/>
                </a:lnTo>
                <a:lnTo>
                  <a:pt x="1509202" y="969411"/>
                </a:lnTo>
                <a:lnTo>
                  <a:pt x="1514597" y="967824"/>
                </a:lnTo>
                <a:lnTo>
                  <a:pt x="1520628" y="966555"/>
                </a:lnTo>
                <a:lnTo>
                  <a:pt x="1526023" y="965602"/>
                </a:lnTo>
                <a:lnTo>
                  <a:pt x="1532054" y="964968"/>
                </a:lnTo>
                <a:lnTo>
                  <a:pt x="1537767" y="964650"/>
                </a:lnTo>
                <a:lnTo>
                  <a:pt x="1543797" y="964333"/>
                </a:lnTo>
                <a:lnTo>
                  <a:pt x="1549828" y="964650"/>
                </a:lnTo>
                <a:lnTo>
                  <a:pt x="1555223" y="964968"/>
                </a:lnTo>
                <a:lnTo>
                  <a:pt x="1561254" y="965602"/>
                </a:lnTo>
                <a:lnTo>
                  <a:pt x="1566967" y="966555"/>
                </a:lnTo>
                <a:lnTo>
                  <a:pt x="1572680" y="967824"/>
                </a:lnTo>
                <a:lnTo>
                  <a:pt x="1578393" y="969411"/>
                </a:lnTo>
                <a:lnTo>
                  <a:pt x="1584106" y="971316"/>
                </a:lnTo>
                <a:lnTo>
                  <a:pt x="1589502" y="973221"/>
                </a:lnTo>
                <a:lnTo>
                  <a:pt x="1595215" y="975760"/>
                </a:lnTo>
                <a:lnTo>
                  <a:pt x="1600293" y="978617"/>
                </a:lnTo>
                <a:lnTo>
                  <a:pt x="1605371" y="981156"/>
                </a:lnTo>
                <a:lnTo>
                  <a:pt x="1610450" y="984330"/>
                </a:lnTo>
                <a:lnTo>
                  <a:pt x="1615528" y="987822"/>
                </a:lnTo>
                <a:lnTo>
                  <a:pt x="1620289" y="991631"/>
                </a:lnTo>
                <a:lnTo>
                  <a:pt x="1625050" y="995758"/>
                </a:lnTo>
                <a:lnTo>
                  <a:pt x="1629811" y="1000202"/>
                </a:lnTo>
                <a:lnTo>
                  <a:pt x="2103678" y="1474115"/>
                </a:lnTo>
                <a:lnTo>
                  <a:pt x="3334526" y="243464"/>
                </a:lnTo>
                <a:lnTo>
                  <a:pt x="3038399" y="243464"/>
                </a:lnTo>
                <a:lnTo>
                  <a:pt x="3032368" y="242829"/>
                </a:lnTo>
                <a:lnTo>
                  <a:pt x="3026338" y="242512"/>
                </a:lnTo>
                <a:lnTo>
                  <a:pt x="3019990" y="241877"/>
                </a:lnTo>
                <a:lnTo>
                  <a:pt x="3013959" y="240607"/>
                </a:lnTo>
                <a:lnTo>
                  <a:pt x="3008246" y="239338"/>
                </a:lnTo>
                <a:lnTo>
                  <a:pt x="3002216" y="237750"/>
                </a:lnTo>
                <a:lnTo>
                  <a:pt x="2996820" y="235846"/>
                </a:lnTo>
                <a:lnTo>
                  <a:pt x="2991107" y="233624"/>
                </a:lnTo>
                <a:lnTo>
                  <a:pt x="2985711" y="231085"/>
                </a:lnTo>
                <a:lnTo>
                  <a:pt x="2980633" y="228228"/>
                </a:lnTo>
                <a:lnTo>
                  <a:pt x="2975555" y="225688"/>
                </a:lnTo>
                <a:lnTo>
                  <a:pt x="2970794" y="222514"/>
                </a:lnTo>
                <a:lnTo>
                  <a:pt x="2966033" y="219022"/>
                </a:lnTo>
                <a:lnTo>
                  <a:pt x="2961272" y="215213"/>
                </a:lnTo>
                <a:lnTo>
                  <a:pt x="2956829" y="211404"/>
                </a:lnTo>
                <a:lnTo>
                  <a:pt x="2952703" y="207595"/>
                </a:lnTo>
                <a:lnTo>
                  <a:pt x="2948576" y="203151"/>
                </a:lnTo>
                <a:lnTo>
                  <a:pt x="2944768" y="198707"/>
                </a:lnTo>
                <a:lnTo>
                  <a:pt x="2941276" y="194581"/>
                </a:lnTo>
                <a:lnTo>
                  <a:pt x="2937468" y="189820"/>
                </a:lnTo>
                <a:lnTo>
                  <a:pt x="2934294" y="184423"/>
                </a:lnTo>
                <a:lnTo>
                  <a:pt x="2931755" y="179345"/>
                </a:lnTo>
                <a:lnTo>
                  <a:pt x="2928898" y="174266"/>
                </a:lnTo>
                <a:lnTo>
                  <a:pt x="2926676" y="168870"/>
                </a:lnTo>
                <a:lnTo>
                  <a:pt x="2924137" y="163156"/>
                </a:lnTo>
                <a:lnTo>
                  <a:pt x="2922550" y="157760"/>
                </a:lnTo>
                <a:lnTo>
                  <a:pt x="2920646" y="151729"/>
                </a:lnTo>
                <a:lnTo>
                  <a:pt x="2919376" y="146015"/>
                </a:lnTo>
                <a:lnTo>
                  <a:pt x="2918424" y="139984"/>
                </a:lnTo>
                <a:lnTo>
                  <a:pt x="2917472" y="133953"/>
                </a:lnTo>
                <a:lnTo>
                  <a:pt x="2917155" y="127922"/>
                </a:lnTo>
                <a:lnTo>
                  <a:pt x="2917155" y="121573"/>
                </a:lnTo>
                <a:lnTo>
                  <a:pt x="2917155" y="115225"/>
                </a:lnTo>
                <a:lnTo>
                  <a:pt x="2917472" y="109194"/>
                </a:lnTo>
                <a:lnTo>
                  <a:pt x="2918424" y="102845"/>
                </a:lnTo>
                <a:lnTo>
                  <a:pt x="2919376" y="97132"/>
                </a:lnTo>
                <a:lnTo>
                  <a:pt x="2920646" y="91101"/>
                </a:lnTo>
                <a:lnTo>
                  <a:pt x="2922550" y="85070"/>
                </a:lnTo>
                <a:lnTo>
                  <a:pt x="2924137" y="79674"/>
                </a:lnTo>
                <a:lnTo>
                  <a:pt x="2926676" y="74277"/>
                </a:lnTo>
                <a:lnTo>
                  <a:pt x="2928898" y="68564"/>
                </a:lnTo>
                <a:lnTo>
                  <a:pt x="2931755" y="63485"/>
                </a:lnTo>
                <a:lnTo>
                  <a:pt x="2934294" y="58406"/>
                </a:lnTo>
                <a:lnTo>
                  <a:pt x="2937468" y="53645"/>
                </a:lnTo>
                <a:lnTo>
                  <a:pt x="2941276" y="48883"/>
                </a:lnTo>
                <a:lnTo>
                  <a:pt x="2944768" y="44122"/>
                </a:lnTo>
                <a:lnTo>
                  <a:pt x="2948576" y="39678"/>
                </a:lnTo>
                <a:lnTo>
                  <a:pt x="2952703" y="35552"/>
                </a:lnTo>
                <a:lnTo>
                  <a:pt x="2956829" y="31425"/>
                </a:lnTo>
                <a:lnTo>
                  <a:pt x="2961272" y="27616"/>
                </a:lnTo>
                <a:lnTo>
                  <a:pt x="2966033" y="24124"/>
                </a:lnTo>
                <a:lnTo>
                  <a:pt x="2970794" y="20633"/>
                </a:lnTo>
                <a:lnTo>
                  <a:pt x="2975555" y="17459"/>
                </a:lnTo>
                <a:lnTo>
                  <a:pt x="2980633" y="14602"/>
                </a:lnTo>
                <a:lnTo>
                  <a:pt x="2985711" y="11745"/>
                </a:lnTo>
                <a:lnTo>
                  <a:pt x="2991107" y="9523"/>
                </a:lnTo>
                <a:lnTo>
                  <a:pt x="2996820" y="6984"/>
                </a:lnTo>
                <a:lnTo>
                  <a:pt x="3002216" y="5397"/>
                </a:lnTo>
                <a:lnTo>
                  <a:pt x="3008246" y="3492"/>
                </a:lnTo>
                <a:lnTo>
                  <a:pt x="3013959" y="2222"/>
                </a:lnTo>
                <a:lnTo>
                  <a:pt x="3019990" y="1270"/>
                </a:lnTo>
                <a:lnTo>
                  <a:pt x="3026338" y="318"/>
                </a:lnTo>
                <a:lnTo>
                  <a:pt x="3032368" y="0"/>
                </a:lnTo>
                <a:close/>
              </a:path>
            </a:pathLst>
          </a:custGeom>
          <a:solidFill>
            <a:schemeClr val="accent3"/>
          </a:solidFill>
          <a:ln>
            <a:noFill/>
          </a:ln>
          <a:extLst/>
        </p:spPr>
        <p:txBody>
          <a:bodyPr lIns="125496" tIns="62748" rIns="125496" bIns="62748" anchor="ctr">
            <a:scene3d>
              <a:camera prst="orthographicFront"/>
              <a:lightRig rig="threePt" dir="t"/>
            </a:scene3d>
            <a:sp3d>
              <a:contourClr>
                <a:srgbClr val="FFFFFF"/>
              </a:contourClr>
            </a:sp3d>
          </a:bodyPr>
          <a:lstStyle/>
          <a:p>
            <a:pPr algn="ctr">
              <a:defRPr/>
            </a:pPr>
            <a:endParaRPr lang="zh-CN" altLang="en-US" sz="2471" dirty="0">
              <a:solidFill>
                <a:srgbClr val="FFFFFF"/>
              </a:solidFill>
              <a:ea typeface="微软雅黑" pitchFamily="34" charset="-122"/>
            </a:endParaRPr>
          </a:p>
        </p:txBody>
      </p:sp>
      <p:sp>
        <p:nvSpPr>
          <p:cNvPr id="96" name="KSO_Shape"/>
          <p:cNvSpPr>
            <a:spLocks/>
          </p:cNvSpPr>
          <p:nvPr/>
        </p:nvSpPr>
        <p:spPr bwMode="auto">
          <a:xfrm>
            <a:off x="7534877" y="2529429"/>
            <a:ext cx="819463" cy="562902"/>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lIns="125496" tIns="62748" rIns="125496" bIns="62748" anchor="ctr">
            <a:scene3d>
              <a:camera prst="orthographicFront"/>
              <a:lightRig rig="threePt" dir="t"/>
            </a:scene3d>
            <a:sp3d contourW="12700">
              <a:contourClr>
                <a:srgbClr val="FFFFFF"/>
              </a:contourClr>
            </a:sp3d>
          </a:bodyPr>
          <a:lstStyle/>
          <a:p>
            <a:pPr algn="ctr">
              <a:defRPr/>
            </a:pPr>
            <a:endParaRPr lang="zh-CN" altLang="en-US" sz="2471" dirty="0">
              <a:solidFill>
                <a:srgbClr val="FFFFFF"/>
              </a:solidFill>
              <a:ea typeface="微软雅黑" pitchFamily="34" charset="-122"/>
            </a:endParaRPr>
          </a:p>
        </p:txBody>
      </p:sp>
      <p:sp>
        <p:nvSpPr>
          <p:cNvPr id="97" name="KSO_Shape"/>
          <p:cNvSpPr>
            <a:spLocks/>
          </p:cNvSpPr>
          <p:nvPr/>
        </p:nvSpPr>
        <p:spPr bwMode="auto">
          <a:xfrm>
            <a:off x="8316603" y="3897780"/>
            <a:ext cx="717654" cy="710734"/>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accent2"/>
          </a:solidFill>
          <a:ln>
            <a:noFill/>
          </a:ln>
          <a:extLst/>
        </p:spPr>
        <p:txBody>
          <a:bodyPr lIns="125496" tIns="62748" rIns="125496" bIns="62748" anchor="ctr">
            <a:scene3d>
              <a:camera prst="orthographicFront"/>
              <a:lightRig rig="threePt" dir="t"/>
            </a:scene3d>
            <a:sp3d contourW="12700">
              <a:contourClr>
                <a:srgbClr val="FFFFFF"/>
              </a:contourClr>
            </a:sp3d>
          </a:bodyPr>
          <a:lstStyle/>
          <a:p>
            <a:pPr algn="ctr">
              <a:defRPr/>
            </a:pPr>
            <a:endParaRPr lang="zh-CN" altLang="en-US" sz="2471" dirty="0">
              <a:solidFill>
                <a:schemeClr val="bg2"/>
              </a:solidFill>
              <a:ea typeface="微软雅黑" pitchFamily="34" charset="-122"/>
            </a:endParaRPr>
          </a:p>
        </p:txBody>
      </p:sp>
      <p:sp>
        <p:nvSpPr>
          <p:cNvPr id="98" name="KSO_Shape"/>
          <p:cNvSpPr/>
          <p:nvPr/>
        </p:nvSpPr>
        <p:spPr>
          <a:xfrm>
            <a:off x="7572452" y="5450937"/>
            <a:ext cx="659104" cy="659342"/>
          </a:xfrm>
          <a:custGeom>
            <a:avLst/>
            <a:gdLst>
              <a:gd name="connsiteX0" fmla="*/ 1063385 w 1944000"/>
              <a:gd name="connsiteY0" fmla="*/ 1082014 h 1944000"/>
              <a:gd name="connsiteX1" fmla="*/ 1093900 w 1944000"/>
              <a:gd name="connsiteY1" fmla="*/ 1089952 h 1944000"/>
              <a:gd name="connsiteX2" fmla="*/ 1121871 w 1944000"/>
              <a:gd name="connsiteY2" fmla="*/ 1097572 h 1944000"/>
              <a:gd name="connsiteX3" fmla="*/ 1146982 w 1944000"/>
              <a:gd name="connsiteY3" fmla="*/ 1104557 h 1944000"/>
              <a:gd name="connsiteX4" fmla="*/ 1169550 w 1944000"/>
              <a:gd name="connsiteY4" fmla="*/ 1111542 h 1944000"/>
              <a:gd name="connsiteX5" fmla="*/ 1188940 w 1944000"/>
              <a:gd name="connsiteY5" fmla="*/ 1118209 h 1944000"/>
              <a:gd name="connsiteX6" fmla="*/ 1205469 w 1944000"/>
              <a:gd name="connsiteY6" fmla="*/ 1124559 h 1944000"/>
              <a:gd name="connsiteX7" fmla="*/ 1212779 w 1944000"/>
              <a:gd name="connsiteY7" fmla="*/ 1127734 h 1944000"/>
              <a:gd name="connsiteX8" fmla="*/ 1219137 w 1944000"/>
              <a:gd name="connsiteY8" fmla="*/ 1130592 h 1944000"/>
              <a:gd name="connsiteX9" fmla="*/ 1225176 w 1944000"/>
              <a:gd name="connsiteY9" fmla="*/ 1133449 h 1944000"/>
              <a:gd name="connsiteX10" fmla="*/ 1230262 w 1944000"/>
              <a:gd name="connsiteY10" fmla="*/ 1136307 h 1944000"/>
              <a:gd name="connsiteX11" fmla="*/ 1238526 w 1944000"/>
              <a:gd name="connsiteY11" fmla="*/ 1141704 h 1944000"/>
              <a:gd name="connsiteX12" fmla="*/ 1245837 w 1944000"/>
              <a:gd name="connsiteY12" fmla="*/ 1146784 h 1944000"/>
              <a:gd name="connsiteX13" fmla="*/ 1253148 w 1944000"/>
              <a:gd name="connsiteY13" fmla="*/ 1152499 h 1944000"/>
              <a:gd name="connsiteX14" fmla="*/ 1259823 w 1944000"/>
              <a:gd name="connsiteY14" fmla="*/ 1158532 h 1944000"/>
              <a:gd name="connsiteX15" fmla="*/ 1265862 w 1944000"/>
              <a:gd name="connsiteY15" fmla="*/ 1164564 h 1944000"/>
              <a:gd name="connsiteX16" fmla="*/ 1271266 w 1944000"/>
              <a:gd name="connsiteY16" fmla="*/ 1170914 h 1944000"/>
              <a:gd name="connsiteX17" fmla="*/ 1276351 w 1944000"/>
              <a:gd name="connsiteY17" fmla="*/ 1177582 h 1944000"/>
              <a:gd name="connsiteX18" fmla="*/ 1280801 w 1944000"/>
              <a:gd name="connsiteY18" fmla="*/ 1184567 h 1944000"/>
              <a:gd name="connsiteX19" fmla="*/ 1284934 w 1944000"/>
              <a:gd name="connsiteY19" fmla="*/ 1191234 h 1944000"/>
              <a:gd name="connsiteX20" fmla="*/ 1288112 w 1944000"/>
              <a:gd name="connsiteY20" fmla="*/ 1198537 h 1944000"/>
              <a:gd name="connsiteX21" fmla="*/ 1291291 w 1944000"/>
              <a:gd name="connsiteY21" fmla="*/ 1206157 h 1944000"/>
              <a:gd name="connsiteX22" fmla="*/ 1293516 w 1944000"/>
              <a:gd name="connsiteY22" fmla="*/ 1214094 h 1944000"/>
              <a:gd name="connsiteX23" fmla="*/ 1295423 w 1944000"/>
              <a:gd name="connsiteY23" fmla="*/ 1222032 h 1944000"/>
              <a:gd name="connsiteX24" fmla="*/ 1296694 w 1944000"/>
              <a:gd name="connsiteY24" fmla="*/ 1230287 h 1944000"/>
              <a:gd name="connsiteX25" fmla="*/ 1297330 w 1944000"/>
              <a:gd name="connsiteY25" fmla="*/ 1238859 h 1944000"/>
              <a:gd name="connsiteX26" fmla="*/ 1297648 w 1944000"/>
              <a:gd name="connsiteY26" fmla="*/ 1247432 h 1944000"/>
              <a:gd name="connsiteX27" fmla="*/ 1297330 w 1944000"/>
              <a:gd name="connsiteY27" fmla="*/ 1257275 h 1944000"/>
              <a:gd name="connsiteX28" fmla="*/ 1296377 w 1944000"/>
              <a:gd name="connsiteY28" fmla="*/ 1266800 h 1944000"/>
              <a:gd name="connsiteX29" fmla="*/ 1295105 w 1944000"/>
              <a:gd name="connsiteY29" fmla="*/ 1276007 h 1944000"/>
              <a:gd name="connsiteX30" fmla="*/ 1292880 w 1944000"/>
              <a:gd name="connsiteY30" fmla="*/ 1285215 h 1944000"/>
              <a:gd name="connsiteX31" fmla="*/ 1290019 w 1944000"/>
              <a:gd name="connsiteY31" fmla="*/ 1294422 h 1944000"/>
              <a:gd name="connsiteX32" fmla="*/ 1286841 w 1944000"/>
              <a:gd name="connsiteY32" fmla="*/ 1303312 h 1944000"/>
              <a:gd name="connsiteX33" fmla="*/ 1283344 w 1944000"/>
              <a:gd name="connsiteY33" fmla="*/ 1312202 h 1944000"/>
              <a:gd name="connsiteX34" fmla="*/ 1278576 w 1944000"/>
              <a:gd name="connsiteY34" fmla="*/ 1320775 h 1944000"/>
              <a:gd name="connsiteX35" fmla="*/ 1273808 w 1944000"/>
              <a:gd name="connsiteY35" fmla="*/ 1329347 h 1944000"/>
              <a:gd name="connsiteX36" fmla="*/ 1267769 w 1944000"/>
              <a:gd name="connsiteY36" fmla="*/ 1337602 h 1944000"/>
              <a:gd name="connsiteX37" fmla="*/ 1261412 w 1944000"/>
              <a:gd name="connsiteY37" fmla="*/ 1345857 h 1944000"/>
              <a:gd name="connsiteX38" fmla="*/ 1254737 w 1944000"/>
              <a:gd name="connsiteY38" fmla="*/ 1353795 h 1944000"/>
              <a:gd name="connsiteX39" fmla="*/ 1247426 w 1944000"/>
              <a:gd name="connsiteY39" fmla="*/ 1361732 h 1944000"/>
              <a:gd name="connsiteX40" fmla="*/ 1239162 w 1944000"/>
              <a:gd name="connsiteY40" fmla="*/ 1369670 h 1944000"/>
              <a:gd name="connsiteX41" fmla="*/ 1230580 w 1944000"/>
              <a:gd name="connsiteY41" fmla="*/ 1376655 h 1944000"/>
              <a:gd name="connsiteX42" fmla="*/ 1221362 w 1944000"/>
              <a:gd name="connsiteY42" fmla="*/ 1384275 h 1944000"/>
              <a:gd name="connsiteX43" fmla="*/ 1214051 w 1944000"/>
              <a:gd name="connsiteY43" fmla="*/ 1389672 h 1944000"/>
              <a:gd name="connsiteX44" fmla="*/ 1206422 w 1944000"/>
              <a:gd name="connsiteY44" fmla="*/ 1394435 h 1944000"/>
              <a:gd name="connsiteX45" fmla="*/ 1198476 w 1944000"/>
              <a:gd name="connsiteY45" fmla="*/ 1399515 h 1944000"/>
              <a:gd name="connsiteX46" fmla="*/ 1190211 w 1944000"/>
              <a:gd name="connsiteY46" fmla="*/ 1403960 h 1944000"/>
              <a:gd name="connsiteX47" fmla="*/ 1181311 w 1944000"/>
              <a:gd name="connsiteY47" fmla="*/ 1408087 h 1944000"/>
              <a:gd name="connsiteX48" fmla="*/ 1172411 w 1944000"/>
              <a:gd name="connsiteY48" fmla="*/ 1411897 h 1944000"/>
              <a:gd name="connsiteX49" fmla="*/ 1163193 w 1944000"/>
              <a:gd name="connsiteY49" fmla="*/ 1416025 h 1944000"/>
              <a:gd name="connsiteX50" fmla="*/ 1153340 w 1944000"/>
              <a:gd name="connsiteY50" fmla="*/ 1419517 h 1944000"/>
              <a:gd name="connsiteX51" fmla="*/ 1143486 w 1944000"/>
              <a:gd name="connsiteY51" fmla="*/ 1422692 h 1944000"/>
              <a:gd name="connsiteX52" fmla="*/ 1132997 w 1944000"/>
              <a:gd name="connsiteY52" fmla="*/ 1425867 h 1944000"/>
              <a:gd name="connsiteX53" fmla="*/ 1122189 w 1944000"/>
              <a:gd name="connsiteY53" fmla="*/ 1428407 h 1944000"/>
              <a:gd name="connsiteX54" fmla="*/ 1111064 w 1944000"/>
              <a:gd name="connsiteY54" fmla="*/ 1431265 h 1944000"/>
              <a:gd name="connsiteX55" fmla="*/ 1099621 w 1944000"/>
              <a:gd name="connsiteY55" fmla="*/ 1433487 h 1944000"/>
              <a:gd name="connsiteX56" fmla="*/ 1087860 w 1944000"/>
              <a:gd name="connsiteY56" fmla="*/ 1435392 h 1944000"/>
              <a:gd name="connsiteX57" fmla="*/ 1075782 w 1944000"/>
              <a:gd name="connsiteY57" fmla="*/ 1436980 h 1944000"/>
              <a:gd name="connsiteX58" fmla="*/ 1063385 w 1944000"/>
              <a:gd name="connsiteY58" fmla="*/ 1438567 h 1944000"/>
              <a:gd name="connsiteX59" fmla="*/ 880616 w 1944000"/>
              <a:gd name="connsiteY59" fmla="*/ 505752 h 1944000"/>
              <a:gd name="connsiteX60" fmla="*/ 880616 w 1944000"/>
              <a:gd name="connsiteY60" fmla="*/ 814362 h 1944000"/>
              <a:gd name="connsiteX61" fmla="*/ 847241 w 1944000"/>
              <a:gd name="connsiteY61" fmla="*/ 805789 h 1944000"/>
              <a:gd name="connsiteX62" fmla="*/ 820223 w 1944000"/>
              <a:gd name="connsiteY62" fmla="*/ 798804 h 1944000"/>
              <a:gd name="connsiteX63" fmla="*/ 799879 w 1944000"/>
              <a:gd name="connsiteY63" fmla="*/ 793089 h 1944000"/>
              <a:gd name="connsiteX64" fmla="*/ 785894 w 1944000"/>
              <a:gd name="connsiteY64" fmla="*/ 788327 h 1944000"/>
              <a:gd name="connsiteX65" fmla="*/ 771590 w 1944000"/>
              <a:gd name="connsiteY65" fmla="*/ 782929 h 1944000"/>
              <a:gd name="connsiteX66" fmla="*/ 757922 w 1944000"/>
              <a:gd name="connsiteY66" fmla="*/ 776897 h 1944000"/>
              <a:gd name="connsiteX67" fmla="*/ 745843 w 1944000"/>
              <a:gd name="connsiteY67" fmla="*/ 770229 h 1944000"/>
              <a:gd name="connsiteX68" fmla="*/ 739804 w 1944000"/>
              <a:gd name="connsiteY68" fmla="*/ 767054 h 1944000"/>
              <a:gd name="connsiteX69" fmla="*/ 734400 w 1944000"/>
              <a:gd name="connsiteY69" fmla="*/ 763879 h 1944000"/>
              <a:gd name="connsiteX70" fmla="*/ 728679 w 1944000"/>
              <a:gd name="connsiteY70" fmla="*/ 760069 h 1944000"/>
              <a:gd name="connsiteX71" fmla="*/ 723593 w 1944000"/>
              <a:gd name="connsiteY71" fmla="*/ 756577 h 1944000"/>
              <a:gd name="connsiteX72" fmla="*/ 718825 w 1944000"/>
              <a:gd name="connsiteY72" fmla="*/ 752767 h 1944000"/>
              <a:gd name="connsiteX73" fmla="*/ 714057 w 1944000"/>
              <a:gd name="connsiteY73" fmla="*/ 749274 h 1944000"/>
              <a:gd name="connsiteX74" fmla="*/ 709925 w 1944000"/>
              <a:gd name="connsiteY74" fmla="*/ 745464 h 1944000"/>
              <a:gd name="connsiteX75" fmla="*/ 705475 w 1944000"/>
              <a:gd name="connsiteY75" fmla="*/ 741337 h 1944000"/>
              <a:gd name="connsiteX76" fmla="*/ 701979 w 1944000"/>
              <a:gd name="connsiteY76" fmla="*/ 737209 h 1944000"/>
              <a:gd name="connsiteX77" fmla="*/ 698164 w 1944000"/>
              <a:gd name="connsiteY77" fmla="*/ 733082 h 1944000"/>
              <a:gd name="connsiteX78" fmla="*/ 694668 w 1944000"/>
              <a:gd name="connsiteY78" fmla="*/ 728954 h 1944000"/>
              <a:gd name="connsiteX79" fmla="*/ 691807 w 1944000"/>
              <a:gd name="connsiteY79" fmla="*/ 724827 h 1944000"/>
              <a:gd name="connsiteX80" fmla="*/ 688629 w 1944000"/>
              <a:gd name="connsiteY80" fmla="*/ 720699 h 1944000"/>
              <a:gd name="connsiteX81" fmla="*/ 686086 w 1944000"/>
              <a:gd name="connsiteY81" fmla="*/ 716254 h 1944000"/>
              <a:gd name="connsiteX82" fmla="*/ 683543 w 1944000"/>
              <a:gd name="connsiteY82" fmla="*/ 712127 h 1944000"/>
              <a:gd name="connsiteX83" fmla="*/ 681000 w 1944000"/>
              <a:gd name="connsiteY83" fmla="*/ 707682 h 1944000"/>
              <a:gd name="connsiteX84" fmla="*/ 679093 w 1944000"/>
              <a:gd name="connsiteY84" fmla="*/ 703237 h 1944000"/>
              <a:gd name="connsiteX85" fmla="*/ 677186 w 1944000"/>
              <a:gd name="connsiteY85" fmla="*/ 698474 h 1944000"/>
              <a:gd name="connsiteX86" fmla="*/ 675596 w 1944000"/>
              <a:gd name="connsiteY86" fmla="*/ 694347 h 1944000"/>
              <a:gd name="connsiteX87" fmla="*/ 674325 w 1944000"/>
              <a:gd name="connsiteY87" fmla="*/ 689584 h 1944000"/>
              <a:gd name="connsiteX88" fmla="*/ 673053 w 1944000"/>
              <a:gd name="connsiteY88" fmla="*/ 684822 h 1944000"/>
              <a:gd name="connsiteX89" fmla="*/ 671782 w 1944000"/>
              <a:gd name="connsiteY89" fmla="*/ 680059 h 1944000"/>
              <a:gd name="connsiteX90" fmla="*/ 671146 w 1944000"/>
              <a:gd name="connsiteY90" fmla="*/ 675297 h 1944000"/>
              <a:gd name="connsiteX91" fmla="*/ 670511 w 1944000"/>
              <a:gd name="connsiteY91" fmla="*/ 670217 h 1944000"/>
              <a:gd name="connsiteX92" fmla="*/ 670193 w 1944000"/>
              <a:gd name="connsiteY92" fmla="*/ 665137 h 1944000"/>
              <a:gd name="connsiteX93" fmla="*/ 670193 w 1944000"/>
              <a:gd name="connsiteY93" fmla="*/ 660374 h 1944000"/>
              <a:gd name="connsiteX94" fmla="*/ 670511 w 1944000"/>
              <a:gd name="connsiteY94" fmla="*/ 652437 h 1944000"/>
              <a:gd name="connsiteX95" fmla="*/ 671146 w 1944000"/>
              <a:gd name="connsiteY95" fmla="*/ 644499 h 1944000"/>
              <a:gd name="connsiteX96" fmla="*/ 672736 w 1944000"/>
              <a:gd name="connsiteY96" fmla="*/ 636879 h 1944000"/>
              <a:gd name="connsiteX97" fmla="*/ 674643 w 1944000"/>
              <a:gd name="connsiteY97" fmla="*/ 629259 h 1944000"/>
              <a:gd name="connsiteX98" fmla="*/ 676868 w 1944000"/>
              <a:gd name="connsiteY98" fmla="*/ 622274 h 1944000"/>
              <a:gd name="connsiteX99" fmla="*/ 679728 w 1944000"/>
              <a:gd name="connsiteY99" fmla="*/ 614972 h 1944000"/>
              <a:gd name="connsiteX100" fmla="*/ 683225 w 1944000"/>
              <a:gd name="connsiteY100" fmla="*/ 607669 h 1944000"/>
              <a:gd name="connsiteX101" fmla="*/ 687039 w 1944000"/>
              <a:gd name="connsiteY101" fmla="*/ 600684 h 1944000"/>
              <a:gd name="connsiteX102" fmla="*/ 691807 w 1944000"/>
              <a:gd name="connsiteY102" fmla="*/ 593699 h 1944000"/>
              <a:gd name="connsiteX103" fmla="*/ 696575 w 1944000"/>
              <a:gd name="connsiteY103" fmla="*/ 587349 h 1944000"/>
              <a:gd name="connsiteX104" fmla="*/ 702297 w 1944000"/>
              <a:gd name="connsiteY104" fmla="*/ 580682 h 1944000"/>
              <a:gd name="connsiteX105" fmla="*/ 708336 w 1944000"/>
              <a:gd name="connsiteY105" fmla="*/ 574014 h 1944000"/>
              <a:gd name="connsiteX106" fmla="*/ 714693 w 1944000"/>
              <a:gd name="connsiteY106" fmla="*/ 567664 h 1944000"/>
              <a:gd name="connsiteX107" fmla="*/ 722004 w 1944000"/>
              <a:gd name="connsiteY107" fmla="*/ 561632 h 1944000"/>
              <a:gd name="connsiteX108" fmla="*/ 729632 w 1944000"/>
              <a:gd name="connsiteY108" fmla="*/ 555282 h 1944000"/>
              <a:gd name="connsiteX109" fmla="*/ 737897 w 1944000"/>
              <a:gd name="connsiteY109" fmla="*/ 549249 h 1944000"/>
              <a:gd name="connsiteX110" fmla="*/ 743936 w 1944000"/>
              <a:gd name="connsiteY110" fmla="*/ 545122 h 1944000"/>
              <a:gd name="connsiteX111" fmla="*/ 750293 w 1944000"/>
              <a:gd name="connsiteY111" fmla="*/ 540994 h 1944000"/>
              <a:gd name="connsiteX112" fmla="*/ 757286 w 1944000"/>
              <a:gd name="connsiteY112" fmla="*/ 537502 h 1944000"/>
              <a:gd name="connsiteX113" fmla="*/ 764597 w 1944000"/>
              <a:gd name="connsiteY113" fmla="*/ 533692 h 1944000"/>
              <a:gd name="connsiteX114" fmla="*/ 772544 w 1944000"/>
              <a:gd name="connsiteY114" fmla="*/ 530517 h 1944000"/>
              <a:gd name="connsiteX115" fmla="*/ 780490 w 1944000"/>
              <a:gd name="connsiteY115" fmla="*/ 527342 h 1944000"/>
              <a:gd name="connsiteX116" fmla="*/ 789072 w 1944000"/>
              <a:gd name="connsiteY116" fmla="*/ 524167 h 1944000"/>
              <a:gd name="connsiteX117" fmla="*/ 797654 w 1944000"/>
              <a:gd name="connsiteY117" fmla="*/ 521627 h 1944000"/>
              <a:gd name="connsiteX118" fmla="*/ 806872 w 1944000"/>
              <a:gd name="connsiteY118" fmla="*/ 519087 h 1944000"/>
              <a:gd name="connsiteX119" fmla="*/ 816408 w 1944000"/>
              <a:gd name="connsiteY119" fmla="*/ 516229 h 1944000"/>
              <a:gd name="connsiteX120" fmla="*/ 825944 w 1944000"/>
              <a:gd name="connsiteY120" fmla="*/ 514324 h 1944000"/>
              <a:gd name="connsiteX121" fmla="*/ 836116 w 1944000"/>
              <a:gd name="connsiteY121" fmla="*/ 512102 h 1944000"/>
              <a:gd name="connsiteX122" fmla="*/ 846923 w 1944000"/>
              <a:gd name="connsiteY122" fmla="*/ 510514 h 1944000"/>
              <a:gd name="connsiteX123" fmla="*/ 858048 w 1944000"/>
              <a:gd name="connsiteY123" fmla="*/ 508927 h 1944000"/>
              <a:gd name="connsiteX124" fmla="*/ 869173 w 1944000"/>
              <a:gd name="connsiteY124" fmla="*/ 507022 h 1944000"/>
              <a:gd name="connsiteX125" fmla="*/ 880616 w 1944000"/>
              <a:gd name="connsiteY125" fmla="*/ 217144 h 1944000"/>
              <a:gd name="connsiteX126" fmla="*/ 880616 w 1944000"/>
              <a:gd name="connsiteY126" fmla="*/ 333984 h 1944000"/>
              <a:gd name="connsiteX127" fmla="*/ 863451 w 1944000"/>
              <a:gd name="connsiteY127" fmla="*/ 335254 h 1944000"/>
              <a:gd name="connsiteX128" fmla="*/ 846287 w 1944000"/>
              <a:gd name="connsiteY128" fmla="*/ 337159 h 1944000"/>
              <a:gd name="connsiteX129" fmla="*/ 829440 w 1944000"/>
              <a:gd name="connsiteY129" fmla="*/ 339382 h 1944000"/>
              <a:gd name="connsiteX130" fmla="*/ 812912 w 1944000"/>
              <a:gd name="connsiteY130" fmla="*/ 341922 h 1944000"/>
              <a:gd name="connsiteX131" fmla="*/ 796701 w 1944000"/>
              <a:gd name="connsiteY131" fmla="*/ 344779 h 1944000"/>
              <a:gd name="connsiteX132" fmla="*/ 780490 w 1944000"/>
              <a:gd name="connsiteY132" fmla="*/ 347954 h 1944000"/>
              <a:gd name="connsiteX133" fmla="*/ 764279 w 1944000"/>
              <a:gd name="connsiteY133" fmla="*/ 351764 h 1944000"/>
              <a:gd name="connsiteX134" fmla="*/ 748386 w 1944000"/>
              <a:gd name="connsiteY134" fmla="*/ 355892 h 1944000"/>
              <a:gd name="connsiteX135" fmla="*/ 726136 w 1944000"/>
              <a:gd name="connsiteY135" fmla="*/ 362242 h 1944000"/>
              <a:gd name="connsiteX136" fmla="*/ 704839 w 1944000"/>
              <a:gd name="connsiteY136" fmla="*/ 368909 h 1944000"/>
              <a:gd name="connsiteX137" fmla="*/ 684814 w 1944000"/>
              <a:gd name="connsiteY137" fmla="*/ 375894 h 1944000"/>
              <a:gd name="connsiteX138" fmla="*/ 666061 w 1944000"/>
              <a:gd name="connsiteY138" fmla="*/ 383197 h 1944000"/>
              <a:gd name="connsiteX139" fmla="*/ 657160 w 1944000"/>
              <a:gd name="connsiteY139" fmla="*/ 387324 h 1944000"/>
              <a:gd name="connsiteX140" fmla="*/ 648260 w 1944000"/>
              <a:gd name="connsiteY140" fmla="*/ 391134 h 1944000"/>
              <a:gd name="connsiteX141" fmla="*/ 639996 w 1944000"/>
              <a:gd name="connsiteY141" fmla="*/ 395262 h 1944000"/>
              <a:gd name="connsiteX142" fmla="*/ 632050 w 1944000"/>
              <a:gd name="connsiteY142" fmla="*/ 399072 h 1944000"/>
              <a:gd name="connsiteX143" fmla="*/ 624103 w 1944000"/>
              <a:gd name="connsiteY143" fmla="*/ 403517 h 1944000"/>
              <a:gd name="connsiteX144" fmla="*/ 616792 w 1944000"/>
              <a:gd name="connsiteY144" fmla="*/ 407644 h 1944000"/>
              <a:gd name="connsiteX145" fmla="*/ 609481 w 1944000"/>
              <a:gd name="connsiteY145" fmla="*/ 412089 h 1944000"/>
              <a:gd name="connsiteX146" fmla="*/ 602806 w 1944000"/>
              <a:gd name="connsiteY146" fmla="*/ 416534 h 1944000"/>
              <a:gd name="connsiteX147" fmla="*/ 593906 w 1944000"/>
              <a:gd name="connsiteY147" fmla="*/ 422567 h 1944000"/>
              <a:gd name="connsiteX148" fmla="*/ 585642 w 1944000"/>
              <a:gd name="connsiteY148" fmla="*/ 428282 h 1944000"/>
              <a:gd name="connsiteX149" fmla="*/ 577060 w 1944000"/>
              <a:gd name="connsiteY149" fmla="*/ 434632 h 1944000"/>
              <a:gd name="connsiteX150" fmla="*/ 569113 w 1944000"/>
              <a:gd name="connsiteY150" fmla="*/ 440982 h 1944000"/>
              <a:gd name="connsiteX151" fmla="*/ 561167 w 1944000"/>
              <a:gd name="connsiteY151" fmla="*/ 447967 h 1944000"/>
              <a:gd name="connsiteX152" fmla="*/ 553538 w 1944000"/>
              <a:gd name="connsiteY152" fmla="*/ 454317 h 1944000"/>
              <a:gd name="connsiteX153" fmla="*/ 545910 w 1944000"/>
              <a:gd name="connsiteY153" fmla="*/ 461302 h 1944000"/>
              <a:gd name="connsiteX154" fmla="*/ 538917 w 1944000"/>
              <a:gd name="connsiteY154" fmla="*/ 468604 h 1944000"/>
              <a:gd name="connsiteX155" fmla="*/ 532241 w 1944000"/>
              <a:gd name="connsiteY155" fmla="*/ 475907 h 1944000"/>
              <a:gd name="connsiteX156" fmla="*/ 525249 w 1944000"/>
              <a:gd name="connsiteY156" fmla="*/ 483527 h 1944000"/>
              <a:gd name="connsiteX157" fmla="*/ 518891 w 1944000"/>
              <a:gd name="connsiteY157" fmla="*/ 491464 h 1944000"/>
              <a:gd name="connsiteX158" fmla="*/ 512534 w 1944000"/>
              <a:gd name="connsiteY158" fmla="*/ 499402 h 1944000"/>
              <a:gd name="connsiteX159" fmla="*/ 506813 w 1944000"/>
              <a:gd name="connsiteY159" fmla="*/ 507022 h 1944000"/>
              <a:gd name="connsiteX160" fmla="*/ 501091 w 1944000"/>
              <a:gd name="connsiteY160" fmla="*/ 515277 h 1944000"/>
              <a:gd name="connsiteX161" fmla="*/ 495370 w 1944000"/>
              <a:gd name="connsiteY161" fmla="*/ 523849 h 1944000"/>
              <a:gd name="connsiteX162" fmla="*/ 490284 w 1944000"/>
              <a:gd name="connsiteY162" fmla="*/ 532422 h 1944000"/>
              <a:gd name="connsiteX163" fmla="*/ 485198 w 1944000"/>
              <a:gd name="connsiteY163" fmla="*/ 541312 h 1944000"/>
              <a:gd name="connsiteX164" fmla="*/ 480430 w 1944000"/>
              <a:gd name="connsiteY164" fmla="*/ 550202 h 1944000"/>
              <a:gd name="connsiteX165" fmla="*/ 475980 w 1944000"/>
              <a:gd name="connsiteY165" fmla="*/ 559092 h 1944000"/>
              <a:gd name="connsiteX166" fmla="*/ 472166 w 1944000"/>
              <a:gd name="connsiteY166" fmla="*/ 568299 h 1944000"/>
              <a:gd name="connsiteX167" fmla="*/ 468352 w 1944000"/>
              <a:gd name="connsiteY167" fmla="*/ 577507 h 1944000"/>
              <a:gd name="connsiteX168" fmla="*/ 464855 w 1944000"/>
              <a:gd name="connsiteY168" fmla="*/ 586714 h 1944000"/>
              <a:gd name="connsiteX169" fmla="*/ 461994 w 1944000"/>
              <a:gd name="connsiteY169" fmla="*/ 596239 h 1944000"/>
              <a:gd name="connsiteX170" fmla="*/ 459134 w 1944000"/>
              <a:gd name="connsiteY170" fmla="*/ 605764 h 1944000"/>
              <a:gd name="connsiteX171" fmla="*/ 456591 w 1944000"/>
              <a:gd name="connsiteY171" fmla="*/ 615289 h 1944000"/>
              <a:gd name="connsiteX172" fmla="*/ 454684 w 1944000"/>
              <a:gd name="connsiteY172" fmla="*/ 624814 h 1944000"/>
              <a:gd name="connsiteX173" fmla="*/ 453094 w 1944000"/>
              <a:gd name="connsiteY173" fmla="*/ 634657 h 1944000"/>
              <a:gd name="connsiteX174" fmla="*/ 451187 w 1944000"/>
              <a:gd name="connsiteY174" fmla="*/ 644182 h 1944000"/>
              <a:gd name="connsiteX175" fmla="*/ 450234 w 1944000"/>
              <a:gd name="connsiteY175" fmla="*/ 654024 h 1944000"/>
              <a:gd name="connsiteX176" fmla="*/ 449280 w 1944000"/>
              <a:gd name="connsiteY176" fmla="*/ 664184 h 1944000"/>
              <a:gd name="connsiteX177" fmla="*/ 448962 w 1944000"/>
              <a:gd name="connsiteY177" fmla="*/ 674344 h 1944000"/>
              <a:gd name="connsiteX178" fmla="*/ 448644 w 1944000"/>
              <a:gd name="connsiteY178" fmla="*/ 684822 h 1944000"/>
              <a:gd name="connsiteX179" fmla="*/ 448962 w 1944000"/>
              <a:gd name="connsiteY179" fmla="*/ 695934 h 1944000"/>
              <a:gd name="connsiteX180" fmla="*/ 449598 w 1944000"/>
              <a:gd name="connsiteY180" fmla="*/ 706729 h 1944000"/>
              <a:gd name="connsiteX181" fmla="*/ 450552 w 1944000"/>
              <a:gd name="connsiteY181" fmla="*/ 717842 h 1944000"/>
              <a:gd name="connsiteX182" fmla="*/ 452141 w 1944000"/>
              <a:gd name="connsiteY182" fmla="*/ 728637 h 1944000"/>
              <a:gd name="connsiteX183" fmla="*/ 453730 w 1944000"/>
              <a:gd name="connsiteY183" fmla="*/ 739432 h 1944000"/>
              <a:gd name="connsiteX184" fmla="*/ 455955 w 1944000"/>
              <a:gd name="connsiteY184" fmla="*/ 749909 h 1944000"/>
              <a:gd name="connsiteX185" fmla="*/ 458180 w 1944000"/>
              <a:gd name="connsiteY185" fmla="*/ 760387 h 1944000"/>
              <a:gd name="connsiteX186" fmla="*/ 461359 w 1944000"/>
              <a:gd name="connsiteY186" fmla="*/ 770547 h 1944000"/>
              <a:gd name="connsiteX187" fmla="*/ 464537 w 1944000"/>
              <a:gd name="connsiteY187" fmla="*/ 781024 h 1944000"/>
              <a:gd name="connsiteX188" fmla="*/ 468352 w 1944000"/>
              <a:gd name="connsiteY188" fmla="*/ 791184 h 1944000"/>
              <a:gd name="connsiteX189" fmla="*/ 472484 w 1944000"/>
              <a:gd name="connsiteY189" fmla="*/ 801027 h 1944000"/>
              <a:gd name="connsiteX190" fmla="*/ 476934 w 1944000"/>
              <a:gd name="connsiteY190" fmla="*/ 810869 h 1944000"/>
              <a:gd name="connsiteX191" fmla="*/ 482020 w 1944000"/>
              <a:gd name="connsiteY191" fmla="*/ 820712 h 1944000"/>
              <a:gd name="connsiteX192" fmla="*/ 487423 w 1944000"/>
              <a:gd name="connsiteY192" fmla="*/ 830237 h 1944000"/>
              <a:gd name="connsiteX193" fmla="*/ 492827 w 1944000"/>
              <a:gd name="connsiteY193" fmla="*/ 839762 h 1944000"/>
              <a:gd name="connsiteX194" fmla="*/ 498866 w 1944000"/>
              <a:gd name="connsiteY194" fmla="*/ 848969 h 1944000"/>
              <a:gd name="connsiteX195" fmla="*/ 505541 w 1944000"/>
              <a:gd name="connsiteY195" fmla="*/ 858177 h 1944000"/>
              <a:gd name="connsiteX196" fmla="*/ 512216 w 1944000"/>
              <a:gd name="connsiteY196" fmla="*/ 867067 h 1944000"/>
              <a:gd name="connsiteX197" fmla="*/ 519527 w 1944000"/>
              <a:gd name="connsiteY197" fmla="*/ 875957 h 1944000"/>
              <a:gd name="connsiteX198" fmla="*/ 527156 w 1944000"/>
              <a:gd name="connsiteY198" fmla="*/ 884212 h 1944000"/>
              <a:gd name="connsiteX199" fmla="*/ 535102 w 1944000"/>
              <a:gd name="connsiteY199" fmla="*/ 892467 h 1944000"/>
              <a:gd name="connsiteX200" fmla="*/ 543367 w 1944000"/>
              <a:gd name="connsiteY200" fmla="*/ 900404 h 1944000"/>
              <a:gd name="connsiteX201" fmla="*/ 551949 w 1944000"/>
              <a:gd name="connsiteY201" fmla="*/ 908024 h 1944000"/>
              <a:gd name="connsiteX202" fmla="*/ 561167 w 1944000"/>
              <a:gd name="connsiteY202" fmla="*/ 915644 h 1944000"/>
              <a:gd name="connsiteX203" fmla="*/ 570385 w 1944000"/>
              <a:gd name="connsiteY203" fmla="*/ 922947 h 1944000"/>
              <a:gd name="connsiteX204" fmla="*/ 580238 w 1944000"/>
              <a:gd name="connsiteY204" fmla="*/ 929932 h 1944000"/>
              <a:gd name="connsiteX205" fmla="*/ 590410 w 1944000"/>
              <a:gd name="connsiteY205" fmla="*/ 936282 h 1944000"/>
              <a:gd name="connsiteX206" fmla="*/ 600899 w 1944000"/>
              <a:gd name="connsiteY206" fmla="*/ 942632 h 1944000"/>
              <a:gd name="connsiteX207" fmla="*/ 611706 w 1944000"/>
              <a:gd name="connsiteY207" fmla="*/ 948982 h 1944000"/>
              <a:gd name="connsiteX208" fmla="*/ 623149 w 1944000"/>
              <a:gd name="connsiteY208" fmla="*/ 954697 h 1944000"/>
              <a:gd name="connsiteX209" fmla="*/ 634592 w 1944000"/>
              <a:gd name="connsiteY209" fmla="*/ 960412 h 1944000"/>
              <a:gd name="connsiteX210" fmla="*/ 646671 w 1944000"/>
              <a:gd name="connsiteY210" fmla="*/ 966127 h 1944000"/>
              <a:gd name="connsiteX211" fmla="*/ 666378 w 1944000"/>
              <a:gd name="connsiteY211" fmla="*/ 974064 h 1944000"/>
              <a:gd name="connsiteX212" fmla="*/ 688629 w 1944000"/>
              <a:gd name="connsiteY212" fmla="*/ 982637 h 1944000"/>
              <a:gd name="connsiteX213" fmla="*/ 713739 w 1944000"/>
              <a:gd name="connsiteY213" fmla="*/ 991209 h 1944000"/>
              <a:gd name="connsiteX214" fmla="*/ 741711 w 1944000"/>
              <a:gd name="connsiteY214" fmla="*/ 1000099 h 1944000"/>
              <a:gd name="connsiteX215" fmla="*/ 772544 w 1944000"/>
              <a:gd name="connsiteY215" fmla="*/ 1009307 h 1944000"/>
              <a:gd name="connsiteX216" fmla="*/ 805919 w 1944000"/>
              <a:gd name="connsiteY216" fmla="*/ 1018514 h 1944000"/>
              <a:gd name="connsiteX217" fmla="*/ 841837 w 1944000"/>
              <a:gd name="connsiteY217" fmla="*/ 1028357 h 1944000"/>
              <a:gd name="connsiteX218" fmla="*/ 880616 w 1944000"/>
              <a:gd name="connsiteY218" fmla="*/ 1038199 h 1944000"/>
              <a:gd name="connsiteX219" fmla="*/ 880616 w 1944000"/>
              <a:gd name="connsiteY219" fmla="*/ 1433487 h 1944000"/>
              <a:gd name="connsiteX220" fmla="*/ 870444 w 1944000"/>
              <a:gd name="connsiteY220" fmla="*/ 1431582 h 1944000"/>
              <a:gd name="connsiteX221" fmla="*/ 860591 w 1944000"/>
              <a:gd name="connsiteY221" fmla="*/ 1429042 h 1944000"/>
              <a:gd name="connsiteX222" fmla="*/ 850737 w 1944000"/>
              <a:gd name="connsiteY222" fmla="*/ 1426820 h 1944000"/>
              <a:gd name="connsiteX223" fmla="*/ 841519 w 1944000"/>
              <a:gd name="connsiteY223" fmla="*/ 1424280 h 1944000"/>
              <a:gd name="connsiteX224" fmla="*/ 831983 w 1944000"/>
              <a:gd name="connsiteY224" fmla="*/ 1421422 h 1944000"/>
              <a:gd name="connsiteX225" fmla="*/ 823083 w 1944000"/>
              <a:gd name="connsiteY225" fmla="*/ 1418247 h 1944000"/>
              <a:gd name="connsiteX226" fmla="*/ 814183 w 1944000"/>
              <a:gd name="connsiteY226" fmla="*/ 1415072 h 1944000"/>
              <a:gd name="connsiteX227" fmla="*/ 805283 w 1944000"/>
              <a:gd name="connsiteY227" fmla="*/ 1411580 h 1944000"/>
              <a:gd name="connsiteX228" fmla="*/ 796701 w 1944000"/>
              <a:gd name="connsiteY228" fmla="*/ 1408087 h 1944000"/>
              <a:gd name="connsiteX229" fmla="*/ 788437 w 1944000"/>
              <a:gd name="connsiteY229" fmla="*/ 1404277 h 1944000"/>
              <a:gd name="connsiteX230" fmla="*/ 780490 w 1944000"/>
              <a:gd name="connsiteY230" fmla="*/ 1400150 h 1944000"/>
              <a:gd name="connsiteX231" fmla="*/ 772544 w 1944000"/>
              <a:gd name="connsiteY231" fmla="*/ 1396022 h 1944000"/>
              <a:gd name="connsiteX232" fmla="*/ 764915 w 1944000"/>
              <a:gd name="connsiteY232" fmla="*/ 1391260 h 1944000"/>
              <a:gd name="connsiteX233" fmla="*/ 757604 w 1944000"/>
              <a:gd name="connsiteY233" fmla="*/ 1386815 h 1944000"/>
              <a:gd name="connsiteX234" fmla="*/ 750293 w 1944000"/>
              <a:gd name="connsiteY234" fmla="*/ 1381735 h 1944000"/>
              <a:gd name="connsiteX235" fmla="*/ 743618 w 1944000"/>
              <a:gd name="connsiteY235" fmla="*/ 1376655 h 1944000"/>
              <a:gd name="connsiteX236" fmla="*/ 732811 w 1944000"/>
              <a:gd name="connsiteY236" fmla="*/ 1368082 h 1944000"/>
              <a:gd name="connsiteX237" fmla="*/ 722640 w 1944000"/>
              <a:gd name="connsiteY237" fmla="*/ 1359192 h 1944000"/>
              <a:gd name="connsiteX238" fmla="*/ 713104 w 1944000"/>
              <a:gd name="connsiteY238" fmla="*/ 1349985 h 1944000"/>
              <a:gd name="connsiteX239" fmla="*/ 704204 w 1944000"/>
              <a:gd name="connsiteY239" fmla="*/ 1340142 h 1944000"/>
              <a:gd name="connsiteX240" fmla="*/ 695621 w 1944000"/>
              <a:gd name="connsiteY240" fmla="*/ 1329982 h 1944000"/>
              <a:gd name="connsiteX241" fmla="*/ 687675 w 1944000"/>
              <a:gd name="connsiteY241" fmla="*/ 1319187 h 1944000"/>
              <a:gd name="connsiteX242" fmla="*/ 680046 w 1944000"/>
              <a:gd name="connsiteY242" fmla="*/ 1308075 h 1944000"/>
              <a:gd name="connsiteX243" fmla="*/ 673371 w 1944000"/>
              <a:gd name="connsiteY243" fmla="*/ 1296327 h 1944000"/>
              <a:gd name="connsiteX244" fmla="*/ 667014 w 1944000"/>
              <a:gd name="connsiteY244" fmla="*/ 1284262 h 1944000"/>
              <a:gd name="connsiteX245" fmla="*/ 660975 w 1944000"/>
              <a:gd name="connsiteY245" fmla="*/ 1271562 h 1944000"/>
              <a:gd name="connsiteX246" fmla="*/ 655889 w 1944000"/>
              <a:gd name="connsiteY246" fmla="*/ 1258862 h 1944000"/>
              <a:gd name="connsiteX247" fmla="*/ 651121 w 1944000"/>
              <a:gd name="connsiteY247" fmla="*/ 1245209 h 1944000"/>
              <a:gd name="connsiteX248" fmla="*/ 646989 w 1944000"/>
              <a:gd name="connsiteY248" fmla="*/ 1231557 h 1944000"/>
              <a:gd name="connsiteX249" fmla="*/ 642857 w 1944000"/>
              <a:gd name="connsiteY249" fmla="*/ 1217269 h 1944000"/>
              <a:gd name="connsiteX250" fmla="*/ 639996 w 1944000"/>
              <a:gd name="connsiteY250" fmla="*/ 1202664 h 1944000"/>
              <a:gd name="connsiteX251" fmla="*/ 637453 w 1944000"/>
              <a:gd name="connsiteY251" fmla="*/ 1187424 h 1944000"/>
              <a:gd name="connsiteX252" fmla="*/ 410819 w 1944000"/>
              <a:gd name="connsiteY252" fmla="*/ 1219492 h 1944000"/>
              <a:gd name="connsiteX253" fmla="*/ 413044 w 1944000"/>
              <a:gd name="connsiteY253" fmla="*/ 1231557 h 1944000"/>
              <a:gd name="connsiteX254" fmla="*/ 415587 w 1944000"/>
              <a:gd name="connsiteY254" fmla="*/ 1243304 h 1944000"/>
              <a:gd name="connsiteX255" fmla="*/ 418766 w 1944000"/>
              <a:gd name="connsiteY255" fmla="*/ 1255370 h 1944000"/>
              <a:gd name="connsiteX256" fmla="*/ 421626 w 1944000"/>
              <a:gd name="connsiteY256" fmla="*/ 1266800 h 1944000"/>
              <a:gd name="connsiteX257" fmla="*/ 424805 w 1944000"/>
              <a:gd name="connsiteY257" fmla="*/ 1278230 h 1944000"/>
              <a:gd name="connsiteX258" fmla="*/ 428619 w 1944000"/>
              <a:gd name="connsiteY258" fmla="*/ 1289660 h 1944000"/>
              <a:gd name="connsiteX259" fmla="*/ 432116 w 1944000"/>
              <a:gd name="connsiteY259" fmla="*/ 1300455 h 1944000"/>
              <a:gd name="connsiteX260" fmla="*/ 435930 w 1944000"/>
              <a:gd name="connsiteY260" fmla="*/ 1311250 h 1944000"/>
              <a:gd name="connsiteX261" fmla="*/ 440062 w 1944000"/>
              <a:gd name="connsiteY261" fmla="*/ 1321727 h 1944000"/>
              <a:gd name="connsiteX262" fmla="*/ 444512 w 1944000"/>
              <a:gd name="connsiteY262" fmla="*/ 1332205 h 1944000"/>
              <a:gd name="connsiteX263" fmla="*/ 448644 w 1944000"/>
              <a:gd name="connsiteY263" fmla="*/ 1342682 h 1944000"/>
              <a:gd name="connsiteX264" fmla="*/ 453412 w 1944000"/>
              <a:gd name="connsiteY264" fmla="*/ 1352525 h 1944000"/>
              <a:gd name="connsiteX265" fmla="*/ 458180 w 1944000"/>
              <a:gd name="connsiteY265" fmla="*/ 1362367 h 1944000"/>
              <a:gd name="connsiteX266" fmla="*/ 463266 w 1944000"/>
              <a:gd name="connsiteY266" fmla="*/ 1372210 h 1944000"/>
              <a:gd name="connsiteX267" fmla="*/ 468352 w 1944000"/>
              <a:gd name="connsiteY267" fmla="*/ 1381735 h 1944000"/>
              <a:gd name="connsiteX268" fmla="*/ 473755 w 1944000"/>
              <a:gd name="connsiteY268" fmla="*/ 1390942 h 1944000"/>
              <a:gd name="connsiteX269" fmla="*/ 479477 w 1944000"/>
              <a:gd name="connsiteY269" fmla="*/ 1399832 h 1944000"/>
              <a:gd name="connsiteX270" fmla="*/ 485198 w 1944000"/>
              <a:gd name="connsiteY270" fmla="*/ 1409040 h 1944000"/>
              <a:gd name="connsiteX271" fmla="*/ 491238 w 1944000"/>
              <a:gd name="connsiteY271" fmla="*/ 1417612 h 1944000"/>
              <a:gd name="connsiteX272" fmla="*/ 497595 w 1944000"/>
              <a:gd name="connsiteY272" fmla="*/ 1426185 h 1944000"/>
              <a:gd name="connsiteX273" fmla="*/ 503634 w 1944000"/>
              <a:gd name="connsiteY273" fmla="*/ 1434757 h 1944000"/>
              <a:gd name="connsiteX274" fmla="*/ 510309 w 1944000"/>
              <a:gd name="connsiteY274" fmla="*/ 1442695 h 1944000"/>
              <a:gd name="connsiteX275" fmla="*/ 517302 w 1944000"/>
              <a:gd name="connsiteY275" fmla="*/ 1450950 h 1944000"/>
              <a:gd name="connsiteX276" fmla="*/ 524295 w 1944000"/>
              <a:gd name="connsiteY276" fmla="*/ 1458570 h 1944000"/>
              <a:gd name="connsiteX277" fmla="*/ 531288 w 1944000"/>
              <a:gd name="connsiteY277" fmla="*/ 1466190 h 1944000"/>
              <a:gd name="connsiteX278" fmla="*/ 538599 w 1944000"/>
              <a:gd name="connsiteY278" fmla="*/ 1473492 h 1944000"/>
              <a:gd name="connsiteX279" fmla="*/ 546227 w 1944000"/>
              <a:gd name="connsiteY279" fmla="*/ 1480795 h 1944000"/>
              <a:gd name="connsiteX280" fmla="*/ 553856 w 1944000"/>
              <a:gd name="connsiteY280" fmla="*/ 1487780 h 1944000"/>
              <a:gd name="connsiteX281" fmla="*/ 561802 w 1944000"/>
              <a:gd name="connsiteY281" fmla="*/ 1494765 h 1944000"/>
              <a:gd name="connsiteX282" fmla="*/ 570067 w 1944000"/>
              <a:gd name="connsiteY282" fmla="*/ 1501750 h 1944000"/>
              <a:gd name="connsiteX283" fmla="*/ 578331 w 1944000"/>
              <a:gd name="connsiteY283" fmla="*/ 1507782 h 1944000"/>
              <a:gd name="connsiteX284" fmla="*/ 586913 w 1944000"/>
              <a:gd name="connsiteY284" fmla="*/ 1514132 h 1944000"/>
              <a:gd name="connsiteX285" fmla="*/ 600581 w 1944000"/>
              <a:gd name="connsiteY285" fmla="*/ 1523657 h 1944000"/>
              <a:gd name="connsiteX286" fmla="*/ 615203 w 1944000"/>
              <a:gd name="connsiteY286" fmla="*/ 1532865 h 1944000"/>
              <a:gd name="connsiteX287" fmla="*/ 630142 w 1944000"/>
              <a:gd name="connsiteY287" fmla="*/ 1541437 h 1944000"/>
              <a:gd name="connsiteX288" fmla="*/ 645717 w 1944000"/>
              <a:gd name="connsiteY288" fmla="*/ 1549375 h 1944000"/>
              <a:gd name="connsiteX289" fmla="*/ 661928 w 1944000"/>
              <a:gd name="connsiteY289" fmla="*/ 1556995 h 1944000"/>
              <a:gd name="connsiteX290" fmla="*/ 678775 w 1944000"/>
              <a:gd name="connsiteY290" fmla="*/ 1563980 h 1944000"/>
              <a:gd name="connsiteX291" fmla="*/ 696257 w 1944000"/>
              <a:gd name="connsiteY291" fmla="*/ 1570647 h 1944000"/>
              <a:gd name="connsiteX292" fmla="*/ 714375 w 1944000"/>
              <a:gd name="connsiteY292" fmla="*/ 1576680 h 1944000"/>
              <a:gd name="connsiteX293" fmla="*/ 733129 w 1944000"/>
              <a:gd name="connsiteY293" fmla="*/ 1582395 h 1944000"/>
              <a:gd name="connsiteX294" fmla="*/ 752518 w 1944000"/>
              <a:gd name="connsiteY294" fmla="*/ 1587475 h 1944000"/>
              <a:gd name="connsiteX295" fmla="*/ 772544 w 1944000"/>
              <a:gd name="connsiteY295" fmla="*/ 1592237 h 1944000"/>
              <a:gd name="connsiteX296" fmla="*/ 792887 w 1944000"/>
              <a:gd name="connsiteY296" fmla="*/ 1596365 h 1944000"/>
              <a:gd name="connsiteX297" fmla="*/ 814183 w 1944000"/>
              <a:gd name="connsiteY297" fmla="*/ 1600175 h 1944000"/>
              <a:gd name="connsiteX298" fmla="*/ 835480 w 1944000"/>
              <a:gd name="connsiteY298" fmla="*/ 1603350 h 1944000"/>
              <a:gd name="connsiteX299" fmla="*/ 858048 w 1944000"/>
              <a:gd name="connsiteY299" fmla="*/ 1606525 h 1944000"/>
              <a:gd name="connsiteX300" fmla="*/ 880616 w 1944000"/>
              <a:gd name="connsiteY300" fmla="*/ 1608747 h 1944000"/>
              <a:gd name="connsiteX301" fmla="*/ 880616 w 1944000"/>
              <a:gd name="connsiteY301" fmla="*/ 1726857 h 1944000"/>
              <a:gd name="connsiteX302" fmla="*/ 1063385 w 1944000"/>
              <a:gd name="connsiteY302" fmla="*/ 1726857 h 1944000"/>
              <a:gd name="connsiteX303" fmla="*/ 1063385 w 1944000"/>
              <a:gd name="connsiteY303" fmla="*/ 1610652 h 1944000"/>
              <a:gd name="connsiteX304" fmla="*/ 1077371 w 1944000"/>
              <a:gd name="connsiteY304" fmla="*/ 1609382 h 1944000"/>
              <a:gd name="connsiteX305" fmla="*/ 1091675 w 1944000"/>
              <a:gd name="connsiteY305" fmla="*/ 1607795 h 1944000"/>
              <a:gd name="connsiteX306" fmla="*/ 1105661 w 1944000"/>
              <a:gd name="connsiteY306" fmla="*/ 1606207 h 1944000"/>
              <a:gd name="connsiteX307" fmla="*/ 1119329 w 1944000"/>
              <a:gd name="connsiteY307" fmla="*/ 1603985 h 1944000"/>
              <a:gd name="connsiteX308" fmla="*/ 1133314 w 1944000"/>
              <a:gd name="connsiteY308" fmla="*/ 1602080 h 1944000"/>
              <a:gd name="connsiteX309" fmla="*/ 1146665 w 1944000"/>
              <a:gd name="connsiteY309" fmla="*/ 1599857 h 1944000"/>
              <a:gd name="connsiteX310" fmla="*/ 1160015 w 1944000"/>
              <a:gd name="connsiteY310" fmla="*/ 1597317 h 1944000"/>
              <a:gd name="connsiteX311" fmla="*/ 1173047 w 1944000"/>
              <a:gd name="connsiteY311" fmla="*/ 1594142 h 1944000"/>
              <a:gd name="connsiteX312" fmla="*/ 1186397 w 1944000"/>
              <a:gd name="connsiteY312" fmla="*/ 1591285 h 1944000"/>
              <a:gd name="connsiteX313" fmla="*/ 1199111 w 1944000"/>
              <a:gd name="connsiteY313" fmla="*/ 1587792 h 1944000"/>
              <a:gd name="connsiteX314" fmla="*/ 1212144 w 1944000"/>
              <a:gd name="connsiteY314" fmla="*/ 1584300 h 1944000"/>
              <a:gd name="connsiteX315" fmla="*/ 1224540 w 1944000"/>
              <a:gd name="connsiteY315" fmla="*/ 1580807 h 1944000"/>
              <a:gd name="connsiteX316" fmla="*/ 1236937 w 1944000"/>
              <a:gd name="connsiteY316" fmla="*/ 1576680 h 1944000"/>
              <a:gd name="connsiteX317" fmla="*/ 1249333 w 1944000"/>
              <a:gd name="connsiteY317" fmla="*/ 1572552 h 1944000"/>
              <a:gd name="connsiteX318" fmla="*/ 1261412 w 1944000"/>
              <a:gd name="connsiteY318" fmla="*/ 1567790 h 1944000"/>
              <a:gd name="connsiteX319" fmla="*/ 1273491 w 1944000"/>
              <a:gd name="connsiteY319" fmla="*/ 1563345 h 1944000"/>
              <a:gd name="connsiteX320" fmla="*/ 1288748 w 1944000"/>
              <a:gd name="connsiteY320" fmla="*/ 1556995 h 1944000"/>
              <a:gd name="connsiteX321" fmla="*/ 1304005 w 1944000"/>
              <a:gd name="connsiteY321" fmla="*/ 1550010 h 1944000"/>
              <a:gd name="connsiteX322" fmla="*/ 1318627 w 1944000"/>
              <a:gd name="connsiteY322" fmla="*/ 1543025 h 1944000"/>
              <a:gd name="connsiteX323" fmla="*/ 1332613 w 1944000"/>
              <a:gd name="connsiteY323" fmla="*/ 1535722 h 1944000"/>
              <a:gd name="connsiteX324" fmla="*/ 1346598 w 1944000"/>
              <a:gd name="connsiteY324" fmla="*/ 1528102 h 1944000"/>
              <a:gd name="connsiteX325" fmla="*/ 1359631 w 1944000"/>
              <a:gd name="connsiteY325" fmla="*/ 1519847 h 1944000"/>
              <a:gd name="connsiteX326" fmla="*/ 1372345 w 1944000"/>
              <a:gd name="connsiteY326" fmla="*/ 1511592 h 1944000"/>
              <a:gd name="connsiteX327" fmla="*/ 1384742 w 1944000"/>
              <a:gd name="connsiteY327" fmla="*/ 1502702 h 1944000"/>
              <a:gd name="connsiteX328" fmla="*/ 1396185 w 1944000"/>
              <a:gd name="connsiteY328" fmla="*/ 1493812 h 1944000"/>
              <a:gd name="connsiteX329" fmla="*/ 1407945 w 1944000"/>
              <a:gd name="connsiteY329" fmla="*/ 1484287 h 1944000"/>
              <a:gd name="connsiteX330" fmla="*/ 1418753 w 1944000"/>
              <a:gd name="connsiteY330" fmla="*/ 1474762 h 1944000"/>
              <a:gd name="connsiteX331" fmla="*/ 1429242 w 1944000"/>
              <a:gd name="connsiteY331" fmla="*/ 1464602 h 1944000"/>
              <a:gd name="connsiteX332" fmla="*/ 1439096 w 1944000"/>
              <a:gd name="connsiteY332" fmla="*/ 1454125 h 1944000"/>
              <a:gd name="connsiteX333" fmla="*/ 1448631 w 1944000"/>
              <a:gd name="connsiteY333" fmla="*/ 1443647 h 1944000"/>
              <a:gd name="connsiteX334" fmla="*/ 1457531 w 1944000"/>
              <a:gd name="connsiteY334" fmla="*/ 1432535 h 1944000"/>
              <a:gd name="connsiteX335" fmla="*/ 1466114 w 1944000"/>
              <a:gd name="connsiteY335" fmla="*/ 1421422 h 1944000"/>
              <a:gd name="connsiteX336" fmla="*/ 1474378 w 1944000"/>
              <a:gd name="connsiteY336" fmla="*/ 1409675 h 1944000"/>
              <a:gd name="connsiteX337" fmla="*/ 1482007 w 1944000"/>
              <a:gd name="connsiteY337" fmla="*/ 1398245 h 1944000"/>
              <a:gd name="connsiteX338" fmla="*/ 1489000 w 1944000"/>
              <a:gd name="connsiteY338" fmla="*/ 1386497 h 1944000"/>
              <a:gd name="connsiteX339" fmla="*/ 1495675 w 1944000"/>
              <a:gd name="connsiteY339" fmla="*/ 1374432 h 1944000"/>
              <a:gd name="connsiteX340" fmla="*/ 1501396 w 1944000"/>
              <a:gd name="connsiteY340" fmla="*/ 1362685 h 1944000"/>
              <a:gd name="connsiteX341" fmla="*/ 1507118 w 1944000"/>
              <a:gd name="connsiteY341" fmla="*/ 1350620 h 1944000"/>
              <a:gd name="connsiteX342" fmla="*/ 1512203 w 1944000"/>
              <a:gd name="connsiteY342" fmla="*/ 1338555 h 1944000"/>
              <a:gd name="connsiteX343" fmla="*/ 1516335 w 1944000"/>
              <a:gd name="connsiteY343" fmla="*/ 1326490 h 1944000"/>
              <a:gd name="connsiteX344" fmla="*/ 1520468 w 1944000"/>
              <a:gd name="connsiteY344" fmla="*/ 1314107 h 1944000"/>
              <a:gd name="connsiteX345" fmla="*/ 1523964 w 1944000"/>
              <a:gd name="connsiteY345" fmla="*/ 1301725 h 1944000"/>
              <a:gd name="connsiteX346" fmla="*/ 1526507 w 1944000"/>
              <a:gd name="connsiteY346" fmla="*/ 1289025 h 1944000"/>
              <a:gd name="connsiteX347" fmla="*/ 1528732 w 1944000"/>
              <a:gd name="connsiteY347" fmla="*/ 1276642 h 1944000"/>
              <a:gd name="connsiteX348" fmla="*/ 1530957 w 1944000"/>
              <a:gd name="connsiteY348" fmla="*/ 1263942 h 1944000"/>
              <a:gd name="connsiteX349" fmla="*/ 1532228 w 1944000"/>
              <a:gd name="connsiteY349" fmla="*/ 1251242 h 1944000"/>
              <a:gd name="connsiteX350" fmla="*/ 1532864 w 1944000"/>
              <a:gd name="connsiteY350" fmla="*/ 1238542 h 1944000"/>
              <a:gd name="connsiteX351" fmla="*/ 1533182 w 1944000"/>
              <a:gd name="connsiteY351" fmla="*/ 1225207 h 1944000"/>
              <a:gd name="connsiteX352" fmla="*/ 1533182 w 1944000"/>
              <a:gd name="connsiteY352" fmla="*/ 1212189 h 1944000"/>
              <a:gd name="connsiteX353" fmla="*/ 1532546 w 1944000"/>
              <a:gd name="connsiteY353" fmla="*/ 1199172 h 1944000"/>
              <a:gd name="connsiteX354" fmla="*/ 1531275 w 1944000"/>
              <a:gd name="connsiteY354" fmla="*/ 1186789 h 1944000"/>
              <a:gd name="connsiteX355" fmla="*/ 1530003 w 1944000"/>
              <a:gd name="connsiteY355" fmla="*/ 1174407 h 1944000"/>
              <a:gd name="connsiteX356" fmla="*/ 1527778 w 1944000"/>
              <a:gd name="connsiteY356" fmla="*/ 1162342 h 1944000"/>
              <a:gd name="connsiteX357" fmla="*/ 1525553 w 1944000"/>
              <a:gd name="connsiteY357" fmla="*/ 1150594 h 1944000"/>
              <a:gd name="connsiteX358" fmla="*/ 1522693 w 1944000"/>
              <a:gd name="connsiteY358" fmla="*/ 1138847 h 1944000"/>
              <a:gd name="connsiteX359" fmla="*/ 1519514 w 1944000"/>
              <a:gd name="connsiteY359" fmla="*/ 1127734 h 1944000"/>
              <a:gd name="connsiteX360" fmla="*/ 1516018 w 1944000"/>
              <a:gd name="connsiteY360" fmla="*/ 1116939 h 1944000"/>
              <a:gd name="connsiteX361" fmla="*/ 1511885 w 1944000"/>
              <a:gd name="connsiteY361" fmla="*/ 1106144 h 1944000"/>
              <a:gd name="connsiteX362" fmla="*/ 1507435 w 1944000"/>
              <a:gd name="connsiteY362" fmla="*/ 1095349 h 1944000"/>
              <a:gd name="connsiteX363" fmla="*/ 1502350 w 1944000"/>
              <a:gd name="connsiteY363" fmla="*/ 1085189 h 1944000"/>
              <a:gd name="connsiteX364" fmla="*/ 1496946 w 1944000"/>
              <a:gd name="connsiteY364" fmla="*/ 1075347 h 1944000"/>
              <a:gd name="connsiteX365" fmla="*/ 1491225 w 1944000"/>
              <a:gd name="connsiteY365" fmla="*/ 1065822 h 1944000"/>
              <a:gd name="connsiteX366" fmla="*/ 1485185 w 1944000"/>
              <a:gd name="connsiteY366" fmla="*/ 1056614 h 1944000"/>
              <a:gd name="connsiteX367" fmla="*/ 1478510 w 1944000"/>
              <a:gd name="connsiteY367" fmla="*/ 1047407 h 1944000"/>
              <a:gd name="connsiteX368" fmla="*/ 1471517 w 1944000"/>
              <a:gd name="connsiteY368" fmla="*/ 1038517 h 1944000"/>
              <a:gd name="connsiteX369" fmla="*/ 1463889 w 1944000"/>
              <a:gd name="connsiteY369" fmla="*/ 1029944 h 1944000"/>
              <a:gd name="connsiteX370" fmla="*/ 1456260 w 1944000"/>
              <a:gd name="connsiteY370" fmla="*/ 1021689 h 1944000"/>
              <a:gd name="connsiteX371" fmla="*/ 1448314 w 1944000"/>
              <a:gd name="connsiteY371" fmla="*/ 1013752 h 1944000"/>
              <a:gd name="connsiteX372" fmla="*/ 1440049 w 1944000"/>
              <a:gd name="connsiteY372" fmla="*/ 1005814 h 1944000"/>
              <a:gd name="connsiteX373" fmla="*/ 1431467 w 1944000"/>
              <a:gd name="connsiteY373" fmla="*/ 998512 h 1944000"/>
              <a:gd name="connsiteX374" fmla="*/ 1422567 w 1944000"/>
              <a:gd name="connsiteY374" fmla="*/ 991527 h 1944000"/>
              <a:gd name="connsiteX375" fmla="*/ 1413349 w 1944000"/>
              <a:gd name="connsiteY375" fmla="*/ 984542 h 1944000"/>
              <a:gd name="connsiteX376" fmla="*/ 1403813 w 1944000"/>
              <a:gd name="connsiteY376" fmla="*/ 977557 h 1944000"/>
              <a:gd name="connsiteX377" fmla="*/ 1393959 w 1944000"/>
              <a:gd name="connsiteY377" fmla="*/ 971207 h 1944000"/>
              <a:gd name="connsiteX378" fmla="*/ 1383788 w 1944000"/>
              <a:gd name="connsiteY378" fmla="*/ 965174 h 1944000"/>
              <a:gd name="connsiteX379" fmla="*/ 1373299 w 1944000"/>
              <a:gd name="connsiteY379" fmla="*/ 959142 h 1944000"/>
              <a:gd name="connsiteX380" fmla="*/ 1362491 w 1944000"/>
              <a:gd name="connsiteY380" fmla="*/ 953427 h 1944000"/>
              <a:gd name="connsiteX381" fmla="*/ 1351048 w 1944000"/>
              <a:gd name="connsiteY381" fmla="*/ 948347 h 1944000"/>
              <a:gd name="connsiteX382" fmla="*/ 1339605 w 1944000"/>
              <a:gd name="connsiteY382" fmla="*/ 942949 h 1944000"/>
              <a:gd name="connsiteX383" fmla="*/ 1327845 w 1944000"/>
              <a:gd name="connsiteY383" fmla="*/ 937869 h 1944000"/>
              <a:gd name="connsiteX384" fmla="*/ 1305912 w 1944000"/>
              <a:gd name="connsiteY384" fmla="*/ 930249 h 1944000"/>
              <a:gd name="connsiteX385" fmla="*/ 1280801 w 1944000"/>
              <a:gd name="connsiteY385" fmla="*/ 921677 h 1944000"/>
              <a:gd name="connsiteX386" fmla="*/ 1252512 w 1944000"/>
              <a:gd name="connsiteY386" fmla="*/ 912469 h 1944000"/>
              <a:gd name="connsiteX387" fmla="*/ 1221362 w 1944000"/>
              <a:gd name="connsiteY387" fmla="*/ 902627 h 1944000"/>
              <a:gd name="connsiteX388" fmla="*/ 1186397 w 1944000"/>
              <a:gd name="connsiteY388" fmla="*/ 892784 h 1944000"/>
              <a:gd name="connsiteX389" fmla="*/ 1148572 w 1944000"/>
              <a:gd name="connsiteY389" fmla="*/ 882307 h 1944000"/>
              <a:gd name="connsiteX390" fmla="*/ 1107568 w 1944000"/>
              <a:gd name="connsiteY390" fmla="*/ 871512 h 1944000"/>
              <a:gd name="connsiteX391" fmla="*/ 1063385 w 1944000"/>
              <a:gd name="connsiteY391" fmla="*/ 860399 h 1944000"/>
              <a:gd name="connsiteX392" fmla="*/ 1063385 w 1944000"/>
              <a:gd name="connsiteY392" fmla="*/ 511149 h 1944000"/>
              <a:gd name="connsiteX393" fmla="*/ 1078960 w 1944000"/>
              <a:gd name="connsiteY393" fmla="*/ 514642 h 1944000"/>
              <a:gd name="connsiteX394" fmla="*/ 1093582 w 1944000"/>
              <a:gd name="connsiteY394" fmla="*/ 518769 h 1944000"/>
              <a:gd name="connsiteX395" fmla="*/ 1108204 w 1944000"/>
              <a:gd name="connsiteY395" fmla="*/ 523214 h 1944000"/>
              <a:gd name="connsiteX396" fmla="*/ 1121554 w 1944000"/>
              <a:gd name="connsiteY396" fmla="*/ 528612 h 1944000"/>
              <a:gd name="connsiteX397" fmla="*/ 1128229 w 1944000"/>
              <a:gd name="connsiteY397" fmla="*/ 531469 h 1944000"/>
              <a:gd name="connsiteX398" fmla="*/ 1134904 w 1944000"/>
              <a:gd name="connsiteY398" fmla="*/ 534644 h 1944000"/>
              <a:gd name="connsiteX399" fmla="*/ 1141261 w 1944000"/>
              <a:gd name="connsiteY399" fmla="*/ 537502 h 1944000"/>
              <a:gd name="connsiteX400" fmla="*/ 1146982 w 1944000"/>
              <a:gd name="connsiteY400" fmla="*/ 540677 h 1944000"/>
              <a:gd name="connsiteX401" fmla="*/ 1153022 w 1944000"/>
              <a:gd name="connsiteY401" fmla="*/ 544169 h 1944000"/>
              <a:gd name="connsiteX402" fmla="*/ 1159061 w 1944000"/>
              <a:gd name="connsiteY402" fmla="*/ 547662 h 1944000"/>
              <a:gd name="connsiteX403" fmla="*/ 1164465 w 1944000"/>
              <a:gd name="connsiteY403" fmla="*/ 551154 h 1944000"/>
              <a:gd name="connsiteX404" fmla="*/ 1169868 w 1944000"/>
              <a:gd name="connsiteY404" fmla="*/ 555282 h 1944000"/>
              <a:gd name="connsiteX405" fmla="*/ 1178768 w 1944000"/>
              <a:gd name="connsiteY405" fmla="*/ 561949 h 1944000"/>
              <a:gd name="connsiteX406" fmla="*/ 1187351 w 1944000"/>
              <a:gd name="connsiteY406" fmla="*/ 568934 h 1944000"/>
              <a:gd name="connsiteX407" fmla="*/ 1195297 w 1944000"/>
              <a:gd name="connsiteY407" fmla="*/ 576554 h 1944000"/>
              <a:gd name="connsiteX408" fmla="*/ 1202926 w 1944000"/>
              <a:gd name="connsiteY408" fmla="*/ 584174 h 1944000"/>
              <a:gd name="connsiteX409" fmla="*/ 1209919 w 1944000"/>
              <a:gd name="connsiteY409" fmla="*/ 592429 h 1944000"/>
              <a:gd name="connsiteX410" fmla="*/ 1216594 w 1944000"/>
              <a:gd name="connsiteY410" fmla="*/ 601002 h 1944000"/>
              <a:gd name="connsiteX411" fmla="*/ 1222633 w 1944000"/>
              <a:gd name="connsiteY411" fmla="*/ 609574 h 1944000"/>
              <a:gd name="connsiteX412" fmla="*/ 1228355 w 1944000"/>
              <a:gd name="connsiteY412" fmla="*/ 618782 h 1944000"/>
              <a:gd name="connsiteX413" fmla="*/ 1233758 w 1944000"/>
              <a:gd name="connsiteY413" fmla="*/ 627989 h 1944000"/>
              <a:gd name="connsiteX414" fmla="*/ 1238844 w 1944000"/>
              <a:gd name="connsiteY414" fmla="*/ 637832 h 1944000"/>
              <a:gd name="connsiteX415" fmla="*/ 1242976 w 1944000"/>
              <a:gd name="connsiteY415" fmla="*/ 647674 h 1944000"/>
              <a:gd name="connsiteX416" fmla="*/ 1247108 w 1944000"/>
              <a:gd name="connsiteY416" fmla="*/ 658469 h 1944000"/>
              <a:gd name="connsiteX417" fmla="*/ 1250287 w 1944000"/>
              <a:gd name="connsiteY417" fmla="*/ 668947 h 1944000"/>
              <a:gd name="connsiteX418" fmla="*/ 1253465 w 1944000"/>
              <a:gd name="connsiteY418" fmla="*/ 680059 h 1944000"/>
              <a:gd name="connsiteX419" fmla="*/ 1256326 w 1944000"/>
              <a:gd name="connsiteY419" fmla="*/ 691172 h 1944000"/>
              <a:gd name="connsiteX420" fmla="*/ 1258233 w 1944000"/>
              <a:gd name="connsiteY420" fmla="*/ 702919 h 1944000"/>
              <a:gd name="connsiteX421" fmla="*/ 1482324 w 1944000"/>
              <a:gd name="connsiteY421" fmla="*/ 675297 h 1944000"/>
              <a:gd name="connsiteX422" fmla="*/ 1479464 w 1944000"/>
              <a:gd name="connsiteY422" fmla="*/ 660692 h 1944000"/>
              <a:gd name="connsiteX423" fmla="*/ 1475967 w 1944000"/>
              <a:gd name="connsiteY423" fmla="*/ 646087 h 1944000"/>
              <a:gd name="connsiteX424" fmla="*/ 1472789 w 1944000"/>
              <a:gd name="connsiteY424" fmla="*/ 632434 h 1944000"/>
              <a:gd name="connsiteX425" fmla="*/ 1469292 w 1944000"/>
              <a:gd name="connsiteY425" fmla="*/ 618782 h 1944000"/>
              <a:gd name="connsiteX426" fmla="*/ 1465160 w 1944000"/>
              <a:gd name="connsiteY426" fmla="*/ 605764 h 1944000"/>
              <a:gd name="connsiteX427" fmla="*/ 1461028 w 1944000"/>
              <a:gd name="connsiteY427" fmla="*/ 592747 h 1944000"/>
              <a:gd name="connsiteX428" fmla="*/ 1456260 w 1944000"/>
              <a:gd name="connsiteY428" fmla="*/ 580364 h 1944000"/>
              <a:gd name="connsiteX429" fmla="*/ 1451810 w 1944000"/>
              <a:gd name="connsiteY429" fmla="*/ 568299 h 1944000"/>
              <a:gd name="connsiteX430" fmla="*/ 1446406 w 1944000"/>
              <a:gd name="connsiteY430" fmla="*/ 556552 h 1944000"/>
              <a:gd name="connsiteX431" fmla="*/ 1441321 w 1944000"/>
              <a:gd name="connsiteY431" fmla="*/ 545439 h 1944000"/>
              <a:gd name="connsiteX432" fmla="*/ 1435599 w 1944000"/>
              <a:gd name="connsiteY432" fmla="*/ 534644 h 1944000"/>
              <a:gd name="connsiteX433" fmla="*/ 1429560 w 1944000"/>
              <a:gd name="connsiteY433" fmla="*/ 523532 h 1944000"/>
              <a:gd name="connsiteX434" fmla="*/ 1423838 w 1944000"/>
              <a:gd name="connsiteY434" fmla="*/ 513689 h 1944000"/>
              <a:gd name="connsiteX435" fmla="*/ 1417163 w 1944000"/>
              <a:gd name="connsiteY435" fmla="*/ 503847 h 1944000"/>
              <a:gd name="connsiteX436" fmla="*/ 1410488 w 1944000"/>
              <a:gd name="connsiteY436" fmla="*/ 494322 h 1944000"/>
              <a:gd name="connsiteX437" fmla="*/ 1403177 w 1944000"/>
              <a:gd name="connsiteY437" fmla="*/ 485432 h 1944000"/>
              <a:gd name="connsiteX438" fmla="*/ 1395867 w 1944000"/>
              <a:gd name="connsiteY438" fmla="*/ 476542 h 1944000"/>
              <a:gd name="connsiteX439" fmla="*/ 1388238 w 1944000"/>
              <a:gd name="connsiteY439" fmla="*/ 467969 h 1944000"/>
              <a:gd name="connsiteX440" fmla="*/ 1379974 w 1944000"/>
              <a:gd name="connsiteY440" fmla="*/ 459714 h 1944000"/>
              <a:gd name="connsiteX441" fmla="*/ 1371074 w 1944000"/>
              <a:gd name="connsiteY441" fmla="*/ 451459 h 1944000"/>
              <a:gd name="connsiteX442" fmla="*/ 1361538 w 1944000"/>
              <a:gd name="connsiteY442" fmla="*/ 443522 h 1944000"/>
              <a:gd name="connsiteX443" fmla="*/ 1351366 w 1944000"/>
              <a:gd name="connsiteY443" fmla="*/ 435902 h 1944000"/>
              <a:gd name="connsiteX444" fmla="*/ 1341195 w 1944000"/>
              <a:gd name="connsiteY444" fmla="*/ 428599 h 1944000"/>
              <a:gd name="connsiteX445" fmla="*/ 1330388 w 1944000"/>
              <a:gd name="connsiteY445" fmla="*/ 421614 h 1944000"/>
              <a:gd name="connsiteX446" fmla="*/ 1319262 w 1944000"/>
              <a:gd name="connsiteY446" fmla="*/ 414629 h 1944000"/>
              <a:gd name="connsiteX447" fmla="*/ 1307184 w 1944000"/>
              <a:gd name="connsiteY447" fmla="*/ 407962 h 1944000"/>
              <a:gd name="connsiteX448" fmla="*/ 1294787 w 1944000"/>
              <a:gd name="connsiteY448" fmla="*/ 401294 h 1944000"/>
              <a:gd name="connsiteX449" fmla="*/ 1282073 w 1944000"/>
              <a:gd name="connsiteY449" fmla="*/ 395262 h 1944000"/>
              <a:gd name="connsiteX450" fmla="*/ 1268723 w 1944000"/>
              <a:gd name="connsiteY450" fmla="*/ 389229 h 1944000"/>
              <a:gd name="connsiteX451" fmla="*/ 1254737 w 1944000"/>
              <a:gd name="connsiteY451" fmla="*/ 383197 h 1944000"/>
              <a:gd name="connsiteX452" fmla="*/ 1240751 w 1944000"/>
              <a:gd name="connsiteY452" fmla="*/ 378117 h 1944000"/>
              <a:gd name="connsiteX453" fmla="*/ 1225812 w 1944000"/>
              <a:gd name="connsiteY453" fmla="*/ 372402 h 1944000"/>
              <a:gd name="connsiteX454" fmla="*/ 1207058 w 1944000"/>
              <a:gd name="connsiteY454" fmla="*/ 366369 h 1944000"/>
              <a:gd name="connsiteX455" fmla="*/ 1187986 w 1944000"/>
              <a:gd name="connsiteY455" fmla="*/ 360972 h 1944000"/>
              <a:gd name="connsiteX456" fmla="*/ 1168279 w 1944000"/>
              <a:gd name="connsiteY456" fmla="*/ 355574 h 1944000"/>
              <a:gd name="connsiteX457" fmla="*/ 1147936 w 1944000"/>
              <a:gd name="connsiteY457" fmla="*/ 351129 h 1944000"/>
              <a:gd name="connsiteX458" fmla="*/ 1127593 w 1944000"/>
              <a:gd name="connsiteY458" fmla="*/ 346684 h 1944000"/>
              <a:gd name="connsiteX459" fmla="*/ 1106614 w 1944000"/>
              <a:gd name="connsiteY459" fmla="*/ 343192 h 1944000"/>
              <a:gd name="connsiteX460" fmla="*/ 1085000 w 1944000"/>
              <a:gd name="connsiteY460" fmla="*/ 339699 h 1944000"/>
              <a:gd name="connsiteX461" fmla="*/ 1063385 w 1944000"/>
              <a:gd name="connsiteY461" fmla="*/ 337159 h 1944000"/>
              <a:gd name="connsiteX462" fmla="*/ 1063385 w 1944000"/>
              <a:gd name="connsiteY462" fmla="*/ 217144 h 1944000"/>
              <a:gd name="connsiteX463" fmla="*/ 972000 w 1944000"/>
              <a:gd name="connsiteY463" fmla="*/ 0 h 1944000"/>
              <a:gd name="connsiteX464" fmla="*/ 1944000 w 1944000"/>
              <a:gd name="connsiteY464" fmla="*/ 972000 h 1944000"/>
              <a:gd name="connsiteX465" fmla="*/ 972000 w 1944000"/>
              <a:gd name="connsiteY465" fmla="*/ 1944000 h 1944000"/>
              <a:gd name="connsiteX466" fmla="*/ 0 w 1944000"/>
              <a:gd name="connsiteY466" fmla="*/ 972000 h 1944000"/>
              <a:gd name="connsiteX467" fmla="*/ 972000 w 1944000"/>
              <a:gd name="connsiteY467" fmla="*/ 0 h 19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Lst>
            <a:rect l="l" t="t" r="r" b="b"/>
            <a:pathLst>
              <a:path w="1944000" h="1944000">
                <a:moveTo>
                  <a:pt x="1063385" y="1082014"/>
                </a:moveTo>
                <a:lnTo>
                  <a:pt x="1093900" y="1089952"/>
                </a:lnTo>
                <a:lnTo>
                  <a:pt x="1121871" y="1097572"/>
                </a:lnTo>
                <a:lnTo>
                  <a:pt x="1146982" y="1104557"/>
                </a:lnTo>
                <a:lnTo>
                  <a:pt x="1169550" y="1111542"/>
                </a:lnTo>
                <a:lnTo>
                  <a:pt x="1188940" y="1118209"/>
                </a:lnTo>
                <a:lnTo>
                  <a:pt x="1205469" y="1124559"/>
                </a:lnTo>
                <a:lnTo>
                  <a:pt x="1212779" y="1127734"/>
                </a:lnTo>
                <a:lnTo>
                  <a:pt x="1219137" y="1130592"/>
                </a:lnTo>
                <a:lnTo>
                  <a:pt x="1225176" y="1133449"/>
                </a:lnTo>
                <a:lnTo>
                  <a:pt x="1230262" y="1136307"/>
                </a:lnTo>
                <a:lnTo>
                  <a:pt x="1238526" y="1141704"/>
                </a:lnTo>
                <a:lnTo>
                  <a:pt x="1245837" y="1146784"/>
                </a:lnTo>
                <a:lnTo>
                  <a:pt x="1253148" y="1152499"/>
                </a:lnTo>
                <a:lnTo>
                  <a:pt x="1259823" y="1158532"/>
                </a:lnTo>
                <a:lnTo>
                  <a:pt x="1265862" y="1164564"/>
                </a:lnTo>
                <a:lnTo>
                  <a:pt x="1271266" y="1170914"/>
                </a:lnTo>
                <a:lnTo>
                  <a:pt x="1276351" y="1177582"/>
                </a:lnTo>
                <a:lnTo>
                  <a:pt x="1280801" y="1184567"/>
                </a:lnTo>
                <a:lnTo>
                  <a:pt x="1284934" y="1191234"/>
                </a:lnTo>
                <a:lnTo>
                  <a:pt x="1288112" y="1198537"/>
                </a:lnTo>
                <a:lnTo>
                  <a:pt x="1291291" y="1206157"/>
                </a:lnTo>
                <a:lnTo>
                  <a:pt x="1293516" y="1214094"/>
                </a:lnTo>
                <a:lnTo>
                  <a:pt x="1295423" y="1222032"/>
                </a:lnTo>
                <a:lnTo>
                  <a:pt x="1296694" y="1230287"/>
                </a:lnTo>
                <a:lnTo>
                  <a:pt x="1297330" y="1238859"/>
                </a:lnTo>
                <a:lnTo>
                  <a:pt x="1297648" y="1247432"/>
                </a:lnTo>
                <a:lnTo>
                  <a:pt x="1297330" y="1257275"/>
                </a:lnTo>
                <a:lnTo>
                  <a:pt x="1296377" y="1266800"/>
                </a:lnTo>
                <a:lnTo>
                  <a:pt x="1295105" y="1276007"/>
                </a:lnTo>
                <a:lnTo>
                  <a:pt x="1292880" y="1285215"/>
                </a:lnTo>
                <a:lnTo>
                  <a:pt x="1290019" y="1294422"/>
                </a:lnTo>
                <a:lnTo>
                  <a:pt x="1286841" y="1303312"/>
                </a:lnTo>
                <a:lnTo>
                  <a:pt x="1283344" y="1312202"/>
                </a:lnTo>
                <a:lnTo>
                  <a:pt x="1278576" y="1320775"/>
                </a:lnTo>
                <a:lnTo>
                  <a:pt x="1273808" y="1329347"/>
                </a:lnTo>
                <a:lnTo>
                  <a:pt x="1267769" y="1337602"/>
                </a:lnTo>
                <a:lnTo>
                  <a:pt x="1261412" y="1345857"/>
                </a:lnTo>
                <a:lnTo>
                  <a:pt x="1254737" y="1353795"/>
                </a:lnTo>
                <a:lnTo>
                  <a:pt x="1247426" y="1361732"/>
                </a:lnTo>
                <a:lnTo>
                  <a:pt x="1239162" y="1369670"/>
                </a:lnTo>
                <a:lnTo>
                  <a:pt x="1230580" y="1376655"/>
                </a:lnTo>
                <a:lnTo>
                  <a:pt x="1221362" y="1384275"/>
                </a:lnTo>
                <a:lnTo>
                  <a:pt x="1214051" y="1389672"/>
                </a:lnTo>
                <a:lnTo>
                  <a:pt x="1206422" y="1394435"/>
                </a:lnTo>
                <a:lnTo>
                  <a:pt x="1198476" y="1399515"/>
                </a:lnTo>
                <a:lnTo>
                  <a:pt x="1190211" y="1403960"/>
                </a:lnTo>
                <a:lnTo>
                  <a:pt x="1181311" y="1408087"/>
                </a:lnTo>
                <a:lnTo>
                  <a:pt x="1172411" y="1411897"/>
                </a:lnTo>
                <a:lnTo>
                  <a:pt x="1163193" y="1416025"/>
                </a:lnTo>
                <a:lnTo>
                  <a:pt x="1153340" y="1419517"/>
                </a:lnTo>
                <a:lnTo>
                  <a:pt x="1143486" y="1422692"/>
                </a:lnTo>
                <a:lnTo>
                  <a:pt x="1132997" y="1425867"/>
                </a:lnTo>
                <a:lnTo>
                  <a:pt x="1122189" y="1428407"/>
                </a:lnTo>
                <a:lnTo>
                  <a:pt x="1111064" y="1431265"/>
                </a:lnTo>
                <a:lnTo>
                  <a:pt x="1099621" y="1433487"/>
                </a:lnTo>
                <a:lnTo>
                  <a:pt x="1087860" y="1435392"/>
                </a:lnTo>
                <a:lnTo>
                  <a:pt x="1075782" y="1436980"/>
                </a:lnTo>
                <a:lnTo>
                  <a:pt x="1063385" y="1438567"/>
                </a:lnTo>
                <a:close/>
                <a:moveTo>
                  <a:pt x="880616" y="505752"/>
                </a:moveTo>
                <a:lnTo>
                  <a:pt x="880616" y="814362"/>
                </a:lnTo>
                <a:lnTo>
                  <a:pt x="847241" y="805789"/>
                </a:lnTo>
                <a:lnTo>
                  <a:pt x="820223" y="798804"/>
                </a:lnTo>
                <a:lnTo>
                  <a:pt x="799879" y="793089"/>
                </a:lnTo>
                <a:lnTo>
                  <a:pt x="785894" y="788327"/>
                </a:lnTo>
                <a:lnTo>
                  <a:pt x="771590" y="782929"/>
                </a:lnTo>
                <a:lnTo>
                  <a:pt x="757922" y="776897"/>
                </a:lnTo>
                <a:lnTo>
                  <a:pt x="745843" y="770229"/>
                </a:lnTo>
                <a:lnTo>
                  <a:pt x="739804" y="767054"/>
                </a:lnTo>
                <a:lnTo>
                  <a:pt x="734400" y="763879"/>
                </a:lnTo>
                <a:lnTo>
                  <a:pt x="728679" y="760069"/>
                </a:lnTo>
                <a:lnTo>
                  <a:pt x="723593" y="756577"/>
                </a:lnTo>
                <a:lnTo>
                  <a:pt x="718825" y="752767"/>
                </a:lnTo>
                <a:lnTo>
                  <a:pt x="714057" y="749274"/>
                </a:lnTo>
                <a:lnTo>
                  <a:pt x="709925" y="745464"/>
                </a:lnTo>
                <a:lnTo>
                  <a:pt x="705475" y="741337"/>
                </a:lnTo>
                <a:lnTo>
                  <a:pt x="701979" y="737209"/>
                </a:lnTo>
                <a:lnTo>
                  <a:pt x="698164" y="733082"/>
                </a:lnTo>
                <a:lnTo>
                  <a:pt x="694668" y="728954"/>
                </a:lnTo>
                <a:lnTo>
                  <a:pt x="691807" y="724827"/>
                </a:lnTo>
                <a:lnTo>
                  <a:pt x="688629" y="720699"/>
                </a:lnTo>
                <a:lnTo>
                  <a:pt x="686086" y="716254"/>
                </a:lnTo>
                <a:lnTo>
                  <a:pt x="683543" y="712127"/>
                </a:lnTo>
                <a:lnTo>
                  <a:pt x="681000" y="707682"/>
                </a:lnTo>
                <a:lnTo>
                  <a:pt x="679093" y="703237"/>
                </a:lnTo>
                <a:lnTo>
                  <a:pt x="677186" y="698474"/>
                </a:lnTo>
                <a:lnTo>
                  <a:pt x="675596" y="694347"/>
                </a:lnTo>
                <a:lnTo>
                  <a:pt x="674325" y="689584"/>
                </a:lnTo>
                <a:lnTo>
                  <a:pt x="673053" y="684822"/>
                </a:lnTo>
                <a:lnTo>
                  <a:pt x="671782" y="680059"/>
                </a:lnTo>
                <a:lnTo>
                  <a:pt x="671146" y="675297"/>
                </a:lnTo>
                <a:lnTo>
                  <a:pt x="670511" y="670217"/>
                </a:lnTo>
                <a:lnTo>
                  <a:pt x="670193" y="665137"/>
                </a:lnTo>
                <a:lnTo>
                  <a:pt x="670193" y="660374"/>
                </a:lnTo>
                <a:lnTo>
                  <a:pt x="670511" y="652437"/>
                </a:lnTo>
                <a:lnTo>
                  <a:pt x="671146" y="644499"/>
                </a:lnTo>
                <a:lnTo>
                  <a:pt x="672736" y="636879"/>
                </a:lnTo>
                <a:lnTo>
                  <a:pt x="674643" y="629259"/>
                </a:lnTo>
                <a:lnTo>
                  <a:pt x="676868" y="622274"/>
                </a:lnTo>
                <a:lnTo>
                  <a:pt x="679728" y="614972"/>
                </a:lnTo>
                <a:lnTo>
                  <a:pt x="683225" y="607669"/>
                </a:lnTo>
                <a:lnTo>
                  <a:pt x="687039" y="600684"/>
                </a:lnTo>
                <a:lnTo>
                  <a:pt x="691807" y="593699"/>
                </a:lnTo>
                <a:lnTo>
                  <a:pt x="696575" y="587349"/>
                </a:lnTo>
                <a:lnTo>
                  <a:pt x="702297" y="580682"/>
                </a:lnTo>
                <a:lnTo>
                  <a:pt x="708336" y="574014"/>
                </a:lnTo>
                <a:lnTo>
                  <a:pt x="714693" y="567664"/>
                </a:lnTo>
                <a:lnTo>
                  <a:pt x="722004" y="561632"/>
                </a:lnTo>
                <a:lnTo>
                  <a:pt x="729632" y="555282"/>
                </a:lnTo>
                <a:lnTo>
                  <a:pt x="737897" y="549249"/>
                </a:lnTo>
                <a:lnTo>
                  <a:pt x="743936" y="545122"/>
                </a:lnTo>
                <a:lnTo>
                  <a:pt x="750293" y="540994"/>
                </a:lnTo>
                <a:lnTo>
                  <a:pt x="757286" y="537502"/>
                </a:lnTo>
                <a:lnTo>
                  <a:pt x="764597" y="533692"/>
                </a:lnTo>
                <a:lnTo>
                  <a:pt x="772544" y="530517"/>
                </a:lnTo>
                <a:lnTo>
                  <a:pt x="780490" y="527342"/>
                </a:lnTo>
                <a:lnTo>
                  <a:pt x="789072" y="524167"/>
                </a:lnTo>
                <a:lnTo>
                  <a:pt x="797654" y="521627"/>
                </a:lnTo>
                <a:lnTo>
                  <a:pt x="806872" y="519087"/>
                </a:lnTo>
                <a:lnTo>
                  <a:pt x="816408" y="516229"/>
                </a:lnTo>
                <a:lnTo>
                  <a:pt x="825944" y="514324"/>
                </a:lnTo>
                <a:lnTo>
                  <a:pt x="836116" y="512102"/>
                </a:lnTo>
                <a:lnTo>
                  <a:pt x="846923" y="510514"/>
                </a:lnTo>
                <a:lnTo>
                  <a:pt x="858048" y="508927"/>
                </a:lnTo>
                <a:lnTo>
                  <a:pt x="869173" y="507022"/>
                </a:lnTo>
                <a:close/>
                <a:moveTo>
                  <a:pt x="880616" y="217144"/>
                </a:moveTo>
                <a:lnTo>
                  <a:pt x="880616" y="333984"/>
                </a:lnTo>
                <a:lnTo>
                  <a:pt x="863451" y="335254"/>
                </a:lnTo>
                <a:lnTo>
                  <a:pt x="846287" y="337159"/>
                </a:lnTo>
                <a:lnTo>
                  <a:pt x="829440" y="339382"/>
                </a:lnTo>
                <a:lnTo>
                  <a:pt x="812912" y="341922"/>
                </a:lnTo>
                <a:lnTo>
                  <a:pt x="796701" y="344779"/>
                </a:lnTo>
                <a:lnTo>
                  <a:pt x="780490" y="347954"/>
                </a:lnTo>
                <a:lnTo>
                  <a:pt x="764279" y="351764"/>
                </a:lnTo>
                <a:lnTo>
                  <a:pt x="748386" y="355892"/>
                </a:lnTo>
                <a:lnTo>
                  <a:pt x="726136" y="362242"/>
                </a:lnTo>
                <a:lnTo>
                  <a:pt x="704839" y="368909"/>
                </a:lnTo>
                <a:lnTo>
                  <a:pt x="684814" y="375894"/>
                </a:lnTo>
                <a:lnTo>
                  <a:pt x="666061" y="383197"/>
                </a:lnTo>
                <a:lnTo>
                  <a:pt x="657160" y="387324"/>
                </a:lnTo>
                <a:lnTo>
                  <a:pt x="648260" y="391134"/>
                </a:lnTo>
                <a:lnTo>
                  <a:pt x="639996" y="395262"/>
                </a:lnTo>
                <a:lnTo>
                  <a:pt x="632050" y="399072"/>
                </a:lnTo>
                <a:lnTo>
                  <a:pt x="624103" y="403517"/>
                </a:lnTo>
                <a:lnTo>
                  <a:pt x="616792" y="407644"/>
                </a:lnTo>
                <a:lnTo>
                  <a:pt x="609481" y="412089"/>
                </a:lnTo>
                <a:lnTo>
                  <a:pt x="602806" y="416534"/>
                </a:lnTo>
                <a:lnTo>
                  <a:pt x="593906" y="422567"/>
                </a:lnTo>
                <a:lnTo>
                  <a:pt x="585642" y="428282"/>
                </a:lnTo>
                <a:lnTo>
                  <a:pt x="577060" y="434632"/>
                </a:lnTo>
                <a:lnTo>
                  <a:pt x="569113" y="440982"/>
                </a:lnTo>
                <a:lnTo>
                  <a:pt x="561167" y="447967"/>
                </a:lnTo>
                <a:lnTo>
                  <a:pt x="553538" y="454317"/>
                </a:lnTo>
                <a:lnTo>
                  <a:pt x="545910" y="461302"/>
                </a:lnTo>
                <a:lnTo>
                  <a:pt x="538917" y="468604"/>
                </a:lnTo>
                <a:lnTo>
                  <a:pt x="532241" y="475907"/>
                </a:lnTo>
                <a:lnTo>
                  <a:pt x="525249" y="483527"/>
                </a:lnTo>
                <a:lnTo>
                  <a:pt x="518891" y="491464"/>
                </a:lnTo>
                <a:lnTo>
                  <a:pt x="512534" y="499402"/>
                </a:lnTo>
                <a:lnTo>
                  <a:pt x="506813" y="507022"/>
                </a:lnTo>
                <a:lnTo>
                  <a:pt x="501091" y="515277"/>
                </a:lnTo>
                <a:lnTo>
                  <a:pt x="495370" y="523849"/>
                </a:lnTo>
                <a:lnTo>
                  <a:pt x="490284" y="532422"/>
                </a:lnTo>
                <a:lnTo>
                  <a:pt x="485198" y="541312"/>
                </a:lnTo>
                <a:lnTo>
                  <a:pt x="480430" y="550202"/>
                </a:lnTo>
                <a:lnTo>
                  <a:pt x="475980" y="559092"/>
                </a:lnTo>
                <a:lnTo>
                  <a:pt x="472166" y="568299"/>
                </a:lnTo>
                <a:lnTo>
                  <a:pt x="468352" y="577507"/>
                </a:lnTo>
                <a:lnTo>
                  <a:pt x="464855" y="586714"/>
                </a:lnTo>
                <a:lnTo>
                  <a:pt x="461994" y="596239"/>
                </a:lnTo>
                <a:lnTo>
                  <a:pt x="459134" y="605764"/>
                </a:lnTo>
                <a:lnTo>
                  <a:pt x="456591" y="615289"/>
                </a:lnTo>
                <a:lnTo>
                  <a:pt x="454684" y="624814"/>
                </a:lnTo>
                <a:lnTo>
                  <a:pt x="453094" y="634657"/>
                </a:lnTo>
                <a:lnTo>
                  <a:pt x="451187" y="644182"/>
                </a:lnTo>
                <a:lnTo>
                  <a:pt x="450234" y="654024"/>
                </a:lnTo>
                <a:lnTo>
                  <a:pt x="449280" y="664184"/>
                </a:lnTo>
                <a:lnTo>
                  <a:pt x="448962" y="674344"/>
                </a:lnTo>
                <a:lnTo>
                  <a:pt x="448644" y="684822"/>
                </a:lnTo>
                <a:lnTo>
                  <a:pt x="448962" y="695934"/>
                </a:lnTo>
                <a:lnTo>
                  <a:pt x="449598" y="706729"/>
                </a:lnTo>
                <a:lnTo>
                  <a:pt x="450552" y="717842"/>
                </a:lnTo>
                <a:lnTo>
                  <a:pt x="452141" y="728637"/>
                </a:lnTo>
                <a:lnTo>
                  <a:pt x="453730" y="739432"/>
                </a:lnTo>
                <a:lnTo>
                  <a:pt x="455955" y="749909"/>
                </a:lnTo>
                <a:lnTo>
                  <a:pt x="458180" y="760387"/>
                </a:lnTo>
                <a:lnTo>
                  <a:pt x="461359" y="770547"/>
                </a:lnTo>
                <a:lnTo>
                  <a:pt x="464537" y="781024"/>
                </a:lnTo>
                <a:lnTo>
                  <a:pt x="468352" y="791184"/>
                </a:lnTo>
                <a:lnTo>
                  <a:pt x="472484" y="801027"/>
                </a:lnTo>
                <a:lnTo>
                  <a:pt x="476934" y="810869"/>
                </a:lnTo>
                <a:lnTo>
                  <a:pt x="482020" y="820712"/>
                </a:lnTo>
                <a:lnTo>
                  <a:pt x="487423" y="830237"/>
                </a:lnTo>
                <a:lnTo>
                  <a:pt x="492827" y="839762"/>
                </a:lnTo>
                <a:lnTo>
                  <a:pt x="498866" y="848969"/>
                </a:lnTo>
                <a:lnTo>
                  <a:pt x="505541" y="858177"/>
                </a:lnTo>
                <a:lnTo>
                  <a:pt x="512216" y="867067"/>
                </a:lnTo>
                <a:lnTo>
                  <a:pt x="519527" y="875957"/>
                </a:lnTo>
                <a:lnTo>
                  <a:pt x="527156" y="884212"/>
                </a:lnTo>
                <a:lnTo>
                  <a:pt x="535102" y="892467"/>
                </a:lnTo>
                <a:lnTo>
                  <a:pt x="543367" y="900404"/>
                </a:lnTo>
                <a:lnTo>
                  <a:pt x="551949" y="908024"/>
                </a:lnTo>
                <a:lnTo>
                  <a:pt x="561167" y="915644"/>
                </a:lnTo>
                <a:lnTo>
                  <a:pt x="570385" y="922947"/>
                </a:lnTo>
                <a:lnTo>
                  <a:pt x="580238" y="929932"/>
                </a:lnTo>
                <a:lnTo>
                  <a:pt x="590410" y="936282"/>
                </a:lnTo>
                <a:lnTo>
                  <a:pt x="600899" y="942632"/>
                </a:lnTo>
                <a:lnTo>
                  <a:pt x="611706" y="948982"/>
                </a:lnTo>
                <a:lnTo>
                  <a:pt x="623149" y="954697"/>
                </a:lnTo>
                <a:lnTo>
                  <a:pt x="634592" y="960412"/>
                </a:lnTo>
                <a:lnTo>
                  <a:pt x="646671" y="966127"/>
                </a:lnTo>
                <a:lnTo>
                  <a:pt x="666378" y="974064"/>
                </a:lnTo>
                <a:lnTo>
                  <a:pt x="688629" y="982637"/>
                </a:lnTo>
                <a:lnTo>
                  <a:pt x="713739" y="991209"/>
                </a:lnTo>
                <a:lnTo>
                  <a:pt x="741711" y="1000099"/>
                </a:lnTo>
                <a:lnTo>
                  <a:pt x="772544" y="1009307"/>
                </a:lnTo>
                <a:lnTo>
                  <a:pt x="805919" y="1018514"/>
                </a:lnTo>
                <a:lnTo>
                  <a:pt x="841837" y="1028357"/>
                </a:lnTo>
                <a:lnTo>
                  <a:pt x="880616" y="1038199"/>
                </a:lnTo>
                <a:lnTo>
                  <a:pt x="880616" y="1433487"/>
                </a:lnTo>
                <a:lnTo>
                  <a:pt x="870444" y="1431582"/>
                </a:lnTo>
                <a:lnTo>
                  <a:pt x="860591" y="1429042"/>
                </a:lnTo>
                <a:lnTo>
                  <a:pt x="850737" y="1426820"/>
                </a:lnTo>
                <a:lnTo>
                  <a:pt x="841519" y="1424280"/>
                </a:lnTo>
                <a:lnTo>
                  <a:pt x="831983" y="1421422"/>
                </a:lnTo>
                <a:lnTo>
                  <a:pt x="823083" y="1418247"/>
                </a:lnTo>
                <a:lnTo>
                  <a:pt x="814183" y="1415072"/>
                </a:lnTo>
                <a:lnTo>
                  <a:pt x="805283" y="1411580"/>
                </a:lnTo>
                <a:lnTo>
                  <a:pt x="796701" y="1408087"/>
                </a:lnTo>
                <a:lnTo>
                  <a:pt x="788437" y="1404277"/>
                </a:lnTo>
                <a:lnTo>
                  <a:pt x="780490" y="1400150"/>
                </a:lnTo>
                <a:lnTo>
                  <a:pt x="772544" y="1396022"/>
                </a:lnTo>
                <a:lnTo>
                  <a:pt x="764915" y="1391260"/>
                </a:lnTo>
                <a:lnTo>
                  <a:pt x="757604" y="1386815"/>
                </a:lnTo>
                <a:lnTo>
                  <a:pt x="750293" y="1381735"/>
                </a:lnTo>
                <a:lnTo>
                  <a:pt x="743618" y="1376655"/>
                </a:lnTo>
                <a:lnTo>
                  <a:pt x="732811" y="1368082"/>
                </a:lnTo>
                <a:lnTo>
                  <a:pt x="722640" y="1359192"/>
                </a:lnTo>
                <a:lnTo>
                  <a:pt x="713104" y="1349985"/>
                </a:lnTo>
                <a:lnTo>
                  <a:pt x="704204" y="1340142"/>
                </a:lnTo>
                <a:lnTo>
                  <a:pt x="695621" y="1329982"/>
                </a:lnTo>
                <a:lnTo>
                  <a:pt x="687675" y="1319187"/>
                </a:lnTo>
                <a:lnTo>
                  <a:pt x="680046" y="1308075"/>
                </a:lnTo>
                <a:lnTo>
                  <a:pt x="673371" y="1296327"/>
                </a:lnTo>
                <a:lnTo>
                  <a:pt x="667014" y="1284262"/>
                </a:lnTo>
                <a:lnTo>
                  <a:pt x="660975" y="1271562"/>
                </a:lnTo>
                <a:lnTo>
                  <a:pt x="655889" y="1258862"/>
                </a:lnTo>
                <a:lnTo>
                  <a:pt x="651121" y="1245209"/>
                </a:lnTo>
                <a:lnTo>
                  <a:pt x="646989" y="1231557"/>
                </a:lnTo>
                <a:lnTo>
                  <a:pt x="642857" y="1217269"/>
                </a:lnTo>
                <a:lnTo>
                  <a:pt x="639996" y="1202664"/>
                </a:lnTo>
                <a:lnTo>
                  <a:pt x="637453" y="1187424"/>
                </a:lnTo>
                <a:lnTo>
                  <a:pt x="410819" y="1219492"/>
                </a:lnTo>
                <a:lnTo>
                  <a:pt x="413044" y="1231557"/>
                </a:lnTo>
                <a:lnTo>
                  <a:pt x="415587" y="1243304"/>
                </a:lnTo>
                <a:lnTo>
                  <a:pt x="418766" y="1255370"/>
                </a:lnTo>
                <a:lnTo>
                  <a:pt x="421626" y="1266800"/>
                </a:lnTo>
                <a:lnTo>
                  <a:pt x="424805" y="1278230"/>
                </a:lnTo>
                <a:lnTo>
                  <a:pt x="428619" y="1289660"/>
                </a:lnTo>
                <a:lnTo>
                  <a:pt x="432116" y="1300455"/>
                </a:lnTo>
                <a:lnTo>
                  <a:pt x="435930" y="1311250"/>
                </a:lnTo>
                <a:lnTo>
                  <a:pt x="440062" y="1321727"/>
                </a:lnTo>
                <a:lnTo>
                  <a:pt x="444512" y="1332205"/>
                </a:lnTo>
                <a:lnTo>
                  <a:pt x="448644" y="1342682"/>
                </a:lnTo>
                <a:lnTo>
                  <a:pt x="453412" y="1352525"/>
                </a:lnTo>
                <a:lnTo>
                  <a:pt x="458180" y="1362367"/>
                </a:lnTo>
                <a:lnTo>
                  <a:pt x="463266" y="1372210"/>
                </a:lnTo>
                <a:lnTo>
                  <a:pt x="468352" y="1381735"/>
                </a:lnTo>
                <a:lnTo>
                  <a:pt x="473755" y="1390942"/>
                </a:lnTo>
                <a:lnTo>
                  <a:pt x="479477" y="1399832"/>
                </a:lnTo>
                <a:lnTo>
                  <a:pt x="485198" y="1409040"/>
                </a:lnTo>
                <a:lnTo>
                  <a:pt x="491238" y="1417612"/>
                </a:lnTo>
                <a:lnTo>
                  <a:pt x="497595" y="1426185"/>
                </a:lnTo>
                <a:lnTo>
                  <a:pt x="503634" y="1434757"/>
                </a:lnTo>
                <a:lnTo>
                  <a:pt x="510309" y="1442695"/>
                </a:lnTo>
                <a:lnTo>
                  <a:pt x="517302" y="1450950"/>
                </a:lnTo>
                <a:lnTo>
                  <a:pt x="524295" y="1458570"/>
                </a:lnTo>
                <a:lnTo>
                  <a:pt x="531288" y="1466190"/>
                </a:lnTo>
                <a:lnTo>
                  <a:pt x="538599" y="1473492"/>
                </a:lnTo>
                <a:lnTo>
                  <a:pt x="546227" y="1480795"/>
                </a:lnTo>
                <a:lnTo>
                  <a:pt x="553856" y="1487780"/>
                </a:lnTo>
                <a:lnTo>
                  <a:pt x="561802" y="1494765"/>
                </a:lnTo>
                <a:lnTo>
                  <a:pt x="570067" y="1501750"/>
                </a:lnTo>
                <a:lnTo>
                  <a:pt x="578331" y="1507782"/>
                </a:lnTo>
                <a:lnTo>
                  <a:pt x="586913" y="1514132"/>
                </a:lnTo>
                <a:lnTo>
                  <a:pt x="600581" y="1523657"/>
                </a:lnTo>
                <a:lnTo>
                  <a:pt x="615203" y="1532865"/>
                </a:lnTo>
                <a:lnTo>
                  <a:pt x="630142" y="1541437"/>
                </a:lnTo>
                <a:lnTo>
                  <a:pt x="645717" y="1549375"/>
                </a:lnTo>
                <a:lnTo>
                  <a:pt x="661928" y="1556995"/>
                </a:lnTo>
                <a:lnTo>
                  <a:pt x="678775" y="1563980"/>
                </a:lnTo>
                <a:lnTo>
                  <a:pt x="696257" y="1570647"/>
                </a:lnTo>
                <a:lnTo>
                  <a:pt x="714375" y="1576680"/>
                </a:lnTo>
                <a:lnTo>
                  <a:pt x="733129" y="1582395"/>
                </a:lnTo>
                <a:lnTo>
                  <a:pt x="752518" y="1587475"/>
                </a:lnTo>
                <a:lnTo>
                  <a:pt x="772544" y="1592237"/>
                </a:lnTo>
                <a:lnTo>
                  <a:pt x="792887" y="1596365"/>
                </a:lnTo>
                <a:lnTo>
                  <a:pt x="814183" y="1600175"/>
                </a:lnTo>
                <a:lnTo>
                  <a:pt x="835480" y="1603350"/>
                </a:lnTo>
                <a:lnTo>
                  <a:pt x="858048" y="1606525"/>
                </a:lnTo>
                <a:lnTo>
                  <a:pt x="880616" y="1608747"/>
                </a:lnTo>
                <a:lnTo>
                  <a:pt x="880616" y="1726857"/>
                </a:lnTo>
                <a:lnTo>
                  <a:pt x="1063385" y="1726857"/>
                </a:lnTo>
                <a:lnTo>
                  <a:pt x="1063385" y="1610652"/>
                </a:lnTo>
                <a:lnTo>
                  <a:pt x="1077371" y="1609382"/>
                </a:lnTo>
                <a:lnTo>
                  <a:pt x="1091675" y="1607795"/>
                </a:lnTo>
                <a:lnTo>
                  <a:pt x="1105661" y="1606207"/>
                </a:lnTo>
                <a:lnTo>
                  <a:pt x="1119329" y="1603985"/>
                </a:lnTo>
                <a:lnTo>
                  <a:pt x="1133314" y="1602080"/>
                </a:lnTo>
                <a:lnTo>
                  <a:pt x="1146665" y="1599857"/>
                </a:lnTo>
                <a:lnTo>
                  <a:pt x="1160015" y="1597317"/>
                </a:lnTo>
                <a:lnTo>
                  <a:pt x="1173047" y="1594142"/>
                </a:lnTo>
                <a:lnTo>
                  <a:pt x="1186397" y="1591285"/>
                </a:lnTo>
                <a:lnTo>
                  <a:pt x="1199111" y="1587792"/>
                </a:lnTo>
                <a:lnTo>
                  <a:pt x="1212144" y="1584300"/>
                </a:lnTo>
                <a:lnTo>
                  <a:pt x="1224540" y="1580807"/>
                </a:lnTo>
                <a:lnTo>
                  <a:pt x="1236937" y="1576680"/>
                </a:lnTo>
                <a:lnTo>
                  <a:pt x="1249333" y="1572552"/>
                </a:lnTo>
                <a:lnTo>
                  <a:pt x="1261412" y="1567790"/>
                </a:lnTo>
                <a:lnTo>
                  <a:pt x="1273491" y="1563345"/>
                </a:lnTo>
                <a:lnTo>
                  <a:pt x="1288748" y="1556995"/>
                </a:lnTo>
                <a:lnTo>
                  <a:pt x="1304005" y="1550010"/>
                </a:lnTo>
                <a:lnTo>
                  <a:pt x="1318627" y="1543025"/>
                </a:lnTo>
                <a:lnTo>
                  <a:pt x="1332613" y="1535722"/>
                </a:lnTo>
                <a:lnTo>
                  <a:pt x="1346598" y="1528102"/>
                </a:lnTo>
                <a:lnTo>
                  <a:pt x="1359631" y="1519847"/>
                </a:lnTo>
                <a:lnTo>
                  <a:pt x="1372345" y="1511592"/>
                </a:lnTo>
                <a:lnTo>
                  <a:pt x="1384742" y="1502702"/>
                </a:lnTo>
                <a:lnTo>
                  <a:pt x="1396185" y="1493812"/>
                </a:lnTo>
                <a:lnTo>
                  <a:pt x="1407945" y="1484287"/>
                </a:lnTo>
                <a:lnTo>
                  <a:pt x="1418753" y="1474762"/>
                </a:lnTo>
                <a:lnTo>
                  <a:pt x="1429242" y="1464602"/>
                </a:lnTo>
                <a:lnTo>
                  <a:pt x="1439096" y="1454125"/>
                </a:lnTo>
                <a:lnTo>
                  <a:pt x="1448631" y="1443647"/>
                </a:lnTo>
                <a:lnTo>
                  <a:pt x="1457531" y="1432535"/>
                </a:lnTo>
                <a:lnTo>
                  <a:pt x="1466114" y="1421422"/>
                </a:lnTo>
                <a:lnTo>
                  <a:pt x="1474378" y="1409675"/>
                </a:lnTo>
                <a:lnTo>
                  <a:pt x="1482007" y="1398245"/>
                </a:lnTo>
                <a:lnTo>
                  <a:pt x="1489000" y="1386497"/>
                </a:lnTo>
                <a:lnTo>
                  <a:pt x="1495675" y="1374432"/>
                </a:lnTo>
                <a:lnTo>
                  <a:pt x="1501396" y="1362685"/>
                </a:lnTo>
                <a:lnTo>
                  <a:pt x="1507118" y="1350620"/>
                </a:lnTo>
                <a:lnTo>
                  <a:pt x="1512203" y="1338555"/>
                </a:lnTo>
                <a:lnTo>
                  <a:pt x="1516335" y="1326490"/>
                </a:lnTo>
                <a:lnTo>
                  <a:pt x="1520468" y="1314107"/>
                </a:lnTo>
                <a:lnTo>
                  <a:pt x="1523964" y="1301725"/>
                </a:lnTo>
                <a:lnTo>
                  <a:pt x="1526507" y="1289025"/>
                </a:lnTo>
                <a:lnTo>
                  <a:pt x="1528732" y="1276642"/>
                </a:lnTo>
                <a:lnTo>
                  <a:pt x="1530957" y="1263942"/>
                </a:lnTo>
                <a:lnTo>
                  <a:pt x="1532228" y="1251242"/>
                </a:lnTo>
                <a:lnTo>
                  <a:pt x="1532864" y="1238542"/>
                </a:lnTo>
                <a:lnTo>
                  <a:pt x="1533182" y="1225207"/>
                </a:lnTo>
                <a:lnTo>
                  <a:pt x="1533182" y="1212189"/>
                </a:lnTo>
                <a:lnTo>
                  <a:pt x="1532546" y="1199172"/>
                </a:lnTo>
                <a:lnTo>
                  <a:pt x="1531275" y="1186789"/>
                </a:lnTo>
                <a:lnTo>
                  <a:pt x="1530003" y="1174407"/>
                </a:lnTo>
                <a:lnTo>
                  <a:pt x="1527778" y="1162342"/>
                </a:lnTo>
                <a:lnTo>
                  <a:pt x="1525553" y="1150594"/>
                </a:lnTo>
                <a:lnTo>
                  <a:pt x="1522693" y="1138847"/>
                </a:lnTo>
                <a:lnTo>
                  <a:pt x="1519514" y="1127734"/>
                </a:lnTo>
                <a:lnTo>
                  <a:pt x="1516018" y="1116939"/>
                </a:lnTo>
                <a:lnTo>
                  <a:pt x="1511885" y="1106144"/>
                </a:lnTo>
                <a:lnTo>
                  <a:pt x="1507435" y="1095349"/>
                </a:lnTo>
                <a:lnTo>
                  <a:pt x="1502350" y="1085189"/>
                </a:lnTo>
                <a:lnTo>
                  <a:pt x="1496946" y="1075347"/>
                </a:lnTo>
                <a:lnTo>
                  <a:pt x="1491225" y="1065822"/>
                </a:lnTo>
                <a:lnTo>
                  <a:pt x="1485185" y="1056614"/>
                </a:lnTo>
                <a:lnTo>
                  <a:pt x="1478510" y="1047407"/>
                </a:lnTo>
                <a:lnTo>
                  <a:pt x="1471517" y="1038517"/>
                </a:lnTo>
                <a:lnTo>
                  <a:pt x="1463889" y="1029944"/>
                </a:lnTo>
                <a:lnTo>
                  <a:pt x="1456260" y="1021689"/>
                </a:lnTo>
                <a:lnTo>
                  <a:pt x="1448314" y="1013752"/>
                </a:lnTo>
                <a:lnTo>
                  <a:pt x="1440049" y="1005814"/>
                </a:lnTo>
                <a:lnTo>
                  <a:pt x="1431467" y="998512"/>
                </a:lnTo>
                <a:lnTo>
                  <a:pt x="1422567" y="991527"/>
                </a:lnTo>
                <a:lnTo>
                  <a:pt x="1413349" y="984542"/>
                </a:lnTo>
                <a:lnTo>
                  <a:pt x="1403813" y="977557"/>
                </a:lnTo>
                <a:lnTo>
                  <a:pt x="1393959" y="971207"/>
                </a:lnTo>
                <a:lnTo>
                  <a:pt x="1383788" y="965174"/>
                </a:lnTo>
                <a:lnTo>
                  <a:pt x="1373299" y="959142"/>
                </a:lnTo>
                <a:lnTo>
                  <a:pt x="1362491" y="953427"/>
                </a:lnTo>
                <a:lnTo>
                  <a:pt x="1351048" y="948347"/>
                </a:lnTo>
                <a:lnTo>
                  <a:pt x="1339605" y="942949"/>
                </a:lnTo>
                <a:lnTo>
                  <a:pt x="1327845" y="937869"/>
                </a:lnTo>
                <a:lnTo>
                  <a:pt x="1305912" y="930249"/>
                </a:lnTo>
                <a:lnTo>
                  <a:pt x="1280801" y="921677"/>
                </a:lnTo>
                <a:lnTo>
                  <a:pt x="1252512" y="912469"/>
                </a:lnTo>
                <a:lnTo>
                  <a:pt x="1221362" y="902627"/>
                </a:lnTo>
                <a:lnTo>
                  <a:pt x="1186397" y="892784"/>
                </a:lnTo>
                <a:lnTo>
                  <a:pt x="1148572" y="882307"/>
                </a:lnTo>
                <a:lnTo>
                  <a:pt x="1107568" y="871512"/>
                </a:lnTo>
                <a:lnTo>
                  <a:pt x="1063385" y="860399"/>
                </a:lnTo>
                <a:lnTo>
                  <a:pt x="1063385" y="511149"/>
                </a:lnTo>
                <a:lnTo>
                  <a:pt x="1078960" y="514642"/>
                </a:lnTo>
                <a:lnTo>
                  <a:pt x="1093582" y="518769"/>
                </a:lnTo>
                <a:lnTo>
                  <a:pt x="1108204" y="523214"/>
                </a:lnTo>
                <a:lnTo>
                  <a:pt x="1121554" y="528612"/>
                </a:lnTo>
                <a:lnTo>
                  <a:pt x="1128229" y="531469"/>
                </a:lnTo>
                <a:lnTo>
                  <a:pt x="1134904" y="534644"/>
                </a:lnTo>
                <a:lnTo>
                  <a:pt x="1141261" y="537502"/>
                </a:lnTo>
                <a:lnTo>
                  <a:pt x="1146982" y="540677"/>
                </a:lnTo>
                <a:lnTo>
                  <a:pt x="1153022" y="544169"/>
                </a:lnTo>
                <a:lnTo>
                  <a:pt x="1159061" y="547662"/>
                </a:lnTo>
                <a:lnTo>
                  <a:pt x="1164465" y="551154"/>
                </a:lnTo>
                <a:lnTo>
                  <a:pt x="1169868" y="555282"/>
                </a:lnTo>
                <a:lnTo>
                  <a:pt x="1178768" y="561949"/>
                </a:lnTo>
                <a:lnTo>
                  <a:pt x="1187351" y="568934"/>
                </a:lnTo>
                <a:lnTo>
                  <a:pt x="1195297" y="576554"/>
                </a:lnTo>
                <a:lnTo>
                  <a:pt x="1202926" y="584174"/>
                </a:lnTo>
                <a:lnTo>
                  <a:pt x="1209919" y="592429"/>
                </a:lnTo>
                <a:lnTo>
                  <a:pt x="1216594" y="601002"/>
                </a:lnTo>
                <a:lnTo>
                  <a:pt x="1222633" y="609574"/>
                </a:lnTo>
                <a:lnTo>
                  <a:pt x="1228355" y="618782"/>
                </a:lnTo>
                <a:lnTo>
                  <a:pt x="1233758" y="627989"/>
                </a:lnTo>
                <a:lnTo>
                  <a:pt x="1238844" y="637832"/>
                </a:lnTo>
                <a:lnTo>
                  <a:pt x="1242976" y="647674"/>
                </a:lnTo>
                <a:lnTo>
                  <a:pt x="1247108" y="658469"/>
                </a:lnTo>
                <a:lnTo>
                  <a:pt x="1250287" y="668947"/>
                </a:lnTo>
                <a:lnTo>
                  <a:pt x="1253465" y="680059"/>
                </a:lnTo>
                <a:lnTo>
                  <a:pt x="1256326" y="691172"/>
                </a:lnTo>
                <a:lnTo>
                  <a:pt x="1258233" y="702919"/>
                </a:lnTo>
                <a:lnTo>
                  <a:pt x="1482324" y="675297"/>
                </a:lnTo>
                <a:lnTo>
                  <a:pt x="1479464" y="660692"/>
                </a:lnTo>
                <a:lnTo>
                  <a:pt x="1475967" y="646087"/>
                </a:lnTo>
                <a:lnTo>
                  <a:pt x="1472789" y="632434"/>
                </a:lnTo>
                <a:lnTo>
                  <a:pt x="1469292" y="618782"/>
                </a:lnTo>
                <a:lnTo>
                  <a:pt x="1465160" y="605764"/>
                </a:lnTo>
                <a:lnTo>
                  <a:pt x="1461028" y="592747"/>
                </a:lnTo>
                <a:lnTo>
                  <a:pt x="1456260" y="580364"/>
                </a:lnTo>
                <a:lnTo>
                  <a:pt x="1451810" y="568299"/>
                </a:lnTo>
                <a:lnTo>
                  <a:pt x="1446406" y="556552"/>
                </a:lnTo>
                <a:lnTo>
                  <a:pt x="1441321" y="545439"/>
                </a:lnTo>
                <a:lnTo>
                  <a:pt x="1435599" y="534644"/>
                </a:lnTo>
                <a:lnTo>
                  <a:pt x="1429560" y="523532"/>
                </a:lnTo>
                <a:lnTo>
                  <a:pt x="1423838" y="513689"/>
                </a:lnTo>
                <a:lnTo>
                  <a:pt x="1417163" y="503847"/>
                </a:lnTo>
                <a:lnTo>
                  <a:pt x="1410488" y="494322"/>
                </a:lnTo>
                <a:lnTo>
                  <a:pt x="1403177" y="485432"/>
                </a:lnTo>
                <a:lnTo>
                  <a:pt x="1395867" y="476542"/>
                </a:lnTo>
                <a:lnTo>
                  <a:pt x="1388238" y="467969"/>
                </a:lnTo>
                <a:lnTo>
                  <a:pt x="1379974" y="459714"/>
                </a:lnTo>
                <a:lnTo>
                  <a:pt x="1371074" y="451459"/>
                </a:lnTo>
                <a:lnTo>
                  <a:pt x="1361538" y="443522"/>
                </a:lnTo>
                <a:lnTo>
                  <a:pt x="1351366" y="435902"/>
                </a:lnTo>
                <a:lnTo>
                  <a:pt x="1341195" y="428599"/>
                </a:lnTo>
                <a:lnTo>
                  <a:pt x="1330388" y="421614"/>
                </a:lnTo>
                <a:lnTo>
                  <a:pt x="1319262" y="414629"/>
                </a:lnTo>
                <a:lnTo>
                  <a:pt x="1307184" y="407962"/>
                </a:lnTo>
                <a:lnTo>
                  <a:pt x="1294787" y="401294"/>
                </a:lnTo>
                <a:lnTo>
                  <a:pt x="1282073" y="395262"/>
                </a:lnTo>
                <a:lnTo>
                  <a:pt x="1268723" y="389229"/>
                </a:lnTo>
                <a:lnTo>
                  <a:pt x="1254737" y="383197"/>
                </a:lnTo>
                <a:lnTo>
                  <a:pt x="1240751" y="378117"/>
                </a:lnTo>
                <a:lnTo>
                  <a:pt x="1225812" y="372402"/>
                </a:lnTo>
                <a:lnTo>
                  <a:pt x="1207058" y="366369"/>
                </a:lnTo>
                <a:lnTo>
                  <a:pt x="1187986" y="360972"/>
                </a:lnTo>
                <a:lnTo>
                  <a:pt x="1168279" y="355574"/>
                </a:lnTo>
                <a:lnTo>
                  <a:pt x="1147936" y="351129"/>
                </a:lnTo>
                <a:lnTo>
                  <a:pt x="1127593" y="346684"/>
                </a:lnTo>
                <a:lnTo>
                  <a:pt x="1106614" y="343192"/>
                </a:lnTo>
                <a:lnTo>
                  <a:pt x="1085000" y="339699"/>
                </a:lnTo>
                <a:lnTo>
                  <a:pt x="1063385" y="337159"/>
                </a:lnTo>
                <a:lnTo>
                  <a:pt x="1063385" y="217144"/>
                </a:lnTo>
                <a:close/>
                <a:moveTo>
                  <a:pt x="972000" y="0"/>
                </a:moveTo>
                <a:cubicBezTo>
                  <a:pt x="1508821" y="0"/>
                  <a:pt x="1944000" y="435179"/>
                  <a:pt x="1944000" y="972000"/>
                </a:cubicBezTo>
                <a:cubicBezTo>
                  <a:pt x="1944000" y="1508821"/>
                  <a:pt x="1508821" y="1944000"/>
                  <a:pt x="972000" y="1944000"/>
                </a:cubicBezTo>
                <a:cubicBezTo>
                  <a:pt x="435179" y="1944000"/>
                  <a:pt x="0" y="1508821"/>
                  <a:pt x="0" y="972000"/>
                </a:cubicBezTo>
                <a:cubicBezTo>
                  <a:pt x="0" y="435179"/>
                  <a:pt x="435179" y="0"/>
                  <a:pt x="972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5496" tIns="62748" rIns="125496" bIns="62748" anchor="ctr">
            <a:scene3d>
              <a:camera prst="orthographicFront"/>
              <a:lightRig rig="threePt" dir="t"/>
            </a:scene3d>
            <a:sp3d>
              <a:contourClr>
                <a:srgbClr val="FFFFFF"/>
              </a:contourClr>
            </a:sp3d>
          </a:bodyPr>
          <a:lstStyle/>
          <a:p>
            <a:pPr algn="ctr">
              <a:defRPr/>
            </a:pPr>
            <a:endParaRPr lang="zh-CN" altLang="en-US" sz="2471" dirty="0">
              <a:solidFill>
                <a:srgbClr val="FFFFFF"/>
              </a:solidFill>
              <a:ea typeface="微软雅黑" pitchFamily="34" charset="-122"/>
            </a:endParaRPr>
          </a:p>
        </p:txBody>
      </p:sp>
      <p:sp>
        <p:nvSpPr>
          <p:cNvPr id="99" name="TextBox 98"/>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Tree>
    <p:extLst>
      <p:ext uri="{BB962C8B-B14F-4D97-AF65-F5344CB8AC3E}">
        <p14:creationId xmlns:p14="http://schemas.microsoft.com/office/powerpoint/2010/main" val="2491356236"/>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44000">
                                      <p:stCondLst>
                                        <p:cond delay="0"/>
                                      </p:stCondLst>
                                      <p:childTnLst>
                                        <p:set>
                                          <p:cBhvr>
                                            <p:cTn id="6" dur="1" fill="hold">
                                              <p:stCondLst>
                                                <p:cond delay="0"/>
                                              </p:stCondLst>
                                            </p:cTn>
                                            <p:tgtEl>
                                              <p:spTgt spid="88"/>
                                            </p:tgtEl>
                                            <p:attrNameLst>
                                              <p:attrName>style.visibility</p:attrName>
                                            </p:attrNameLst>
                                          </p:cBhvr>
                                          <p:to>
                                            <p:strVal val="visible"/>
                                          </p:to>
                                        </p:set>
                                        <p:anim calcmode="lin" valueType="num" p14:bounceEnd="44000">
                                          <p:cBhvr additive="base">
                                            <p:cTn id="7" dur="500" fill="hold"/>
                                            <p:tgtEl>
                                              <p:spTgt spid="88"/>
                                            </p:tgtEl>
                                            <p:attrNameLst>
                                              <p:attrName>ppt_x</p:attrName>
                                            </p:attrNameLst>
                                          </p:cBhvr>
                                          <p:tavLst>
                                            <p:tav tm="0">
                                              <p:val>
                                                <p:strVal val="0-#ppt_w/2"/>
                                              </p:val>
                                            </p:tav>
                                            <p:tav tm="100000">
                                              <p:val>
                                                <p:strVal val="#ppt_x"/>
                                              </p:val>
                                            </p:tav>
                                          </p:tavLst>
                                        </p:anim>
                                        <p:anim calcmode="lin" valueType="num" p14:bounceEnd="44000">
                                          <p:cBhvr additive="base">
                                            <p:cTn id="8" dur="500" fill="hold"/>
                                            <p:tgtEl>
                                              <p:spTgt spid="88"/>
                                            </p:tgtEl>
                                            <p:attrNameLst>
                                              <p:attrName>ppt_y</p:attrName>
                                            </p:attrNameLst>
                                          </p:cBhvr>
                                          <p:tavLst>
                                            <p:tav tm="0">
                                              <p:val>
                                                <p:strVal val="#ppt_y"/>
                                              </p:val>
                                            </p:tav>
                                            <p:tav tm="100000">
                                              <p:val>
                                                <p:strVal val="#ppt_y"/>
                                              </p:val>
                                            </p:tav>
                                          </p:tavLst>
                                        </p:anim>
                                      </p:childTnLst>
                                    </p:cTn>
                                  </p:par>
                                  <p:par>
                                    <p:cTn id="9" presetID="12" presetClass="entr" presetSubtype="8" fill="hold" grpId="0" nodeType="withEffect">
                                      <p:stCondLst>
                                        <p:cond delay="200"/>
                                      </p:stCondLst>
                                      <p:childTnLst>
                                        <p:set>
                                          <p:cBhvr>
                                            <p:cTn id="10" dur="1" fill="hold">
                                              <p:stCondLst>
                                                <p:cond delay="0"/>
                                              </p:stCondLst>
                                            </p:cTn>
                                            <p:tgtEl>
                                              <p:spTgt spid="92"/>
                                            </p:tgtEl>
                                            <p:attrNameLst>
                                              <p:attrName>style.visibility</p:attrName>
                                            </p:attrNameLst>
                                          </p:cBhvr>
                                          <p:to>
                                            <p:strVal val="visible"/>
                                          </p:to>
                                        </p:set>
                                        <p:anim calcmode="lin" valueType="num">
                                          <p:cBhvr additive="base">
                                            <p:cTn id="11" dur="300"/>
                                            <p:tgtEl>
                                              <p:spTgt spid="92"/>
                                            </p:tgtEl>
                                            <p:attrNameLst>
                                              <p:attrName>ppt_x</p:attrName>
                                            </p:attrNameLst>
                                          </p:cBhvr>
                                          <p:tavLst>
                                            <p:tav tm="0">
                                              <p:val>
                                                <p:strVal val="#ppt_x-#ppt_w*1.125000"/>
                                              </p:val>
                                            </p:tav>
                                            <p:tav tm="100000">
                                              <p:val>
                                                <p:strVal val="#ppt_x"/>
                                              </p:val>
                                            </p:tav>
                                          </p:tavLst>
                                        </p:anim>
                                        <p:animEffect transition="in" filter="wipe(right)">
                                          <p:cBhvr>
                                            <p:cTn id="12" dur="300"/>
                                            <p:tgtEl>
                                              <p:spTgt spid="92"/>
                                            </p:tgtEl>
                                          </p:cBhvr>
                                        </p:animEffect>
                                      </p:childTnLst>
                                    </p:cTn>
                                  </p:par>
                                  <p:par>
                                    <p:cTn id="13" presetID="12" presetClass="entr" presetSubtype="8" fill="hold" grpId="0" nodeType="withEffect">
                                      <p:stCondLst>
                                        <p:cond delay="200"/>
                                      </p:stCondLst>
                                      <p:childTnLst>
                                        <p:set>
                                          <p:cBhvr>
                                            <p:cTn id="14" dur="1" fill="hold">
                                              <p:stCondLst>
                                                <p:cond delay="0"/>
                                              </p:stCondLst>
                                            </p:cTn>
                                            <p:tgtEl>
                                              <p:spTgt spid="84"/>
                                            </p:tgtEl>
                                            <p:attrNameLst>
                                              <p:attrName>style.visibility</p:attrName>
                                            </p:attrNameLst>
                                          </p:cBhvr>
                                          <p:to>
                                            <p:strVal val="visible"/>
                                          </p:to>
                                        </p:set>
                                        <p:anim calcmode="lin" valueType="num">
                                          <p:cBhvr additive="base">
                                            <p:cTn id="15" dur="300"/>
                                            <p:tgtEl>
                                              <p:spTgt spid="84"/>
                                            </p:tgtEl>
                                            <p:attrNameLst>
                                              <p:attrName>ppt_x</p:attrName>
                                            </p:attrNameLst>
                                          </p:cBhvr>
                                          <p:tavLst>
                                            <p:tav tm="0">
                                              <p:val>
                                                <p:strVal val="#ppt_x-#ppt_w*1.125000"/>
                                              </p:val>
                                            </p:tav>
                                            <p:tav tm="100000">
                                              <p:val>
                                                <p:strVal val="#ppt_x"/>
                                              </p:val>
                                            </p:tav>
                                          </p:tavLst>
                                        </p:anim>
                                        <p:animEffect transition="in" filter="wipe(right)">
                                          <p:cBhvr>
                                            <p:cTn id="16" dur="300"/>
                                            <p:tgtEl>
                                              <p:spTgt spid="84"/>
                                            </p:tgtEl>
                                          </p:cBhvr>
                                        </p:animEffect>
                                      </p:childTnLst>
                                    </p:cTn>
                                  </p:par>
                                </p:childTnLst>
                              </p:cTn>
                            </p:par>
                            <p:par>
                              <p:cTn id="17" fill="hold">
                                <p:stCondLst>
                                  <p:cond delay="500"/>
                                </p:stCondLst>
                                <p:childTnLst>
                                  <p:par>
                                    <p:cTn id="18" presetID="2" presetClass="entr" presetSubtype="2" fill="hold" grpId="0" nodeType="afterEffect" p14:presetBounceEnd="44000">
                                      <p:stCondLst>
                                        <p:cond delay="0"/>
                                      </p:stCondLst>
                                      <p:childTnLst>
                                        <p:set>
                                          <p:cBhvr>
                                            <p:cTn id="19" dur="1" fill="hold">
                                              <p:stCondLst>
                                                <p:cond delay="0"/>
                                              </p:stCondLst>
                                            </p:cTn>
                                            <p:tgtEl>
                                              <p:spTgt spid="87"/>
                                            </p:tgtEl>
                                            <p:attrNameLst>
                                              <p:attrName>style.visibility</p:attrName>
                                            </p:attrNameLst>
                                          </p:cBhvr>
                                          <p:to>
                                            <p:strVal val="visible"/>
                                          </p:to>
                                        </p:set>
                                        <p:anim calcmode="lin" valueType="num" p14:bounceEnd="44000">
                                          <p:cBhvr additive="base">
                                            <p:cTn id="20" dur="500" fill="hold"/>
                                            <p:tgtEl>
                                              <p:spTgt spid="87"/>
                                            </p:tgtEl>
                                            <p:attrNameLst>
                                              <p:attrName>ppt_x</p:attrName>
                                            </p:attrNameLst>
                                          </p:cBhvr>
                                          <p:tavLst>
                                            <p:tav tm="0">
                                              <p:val>
                                                <p:strVal val="1+#ppt_w/2"/>
                                              </p:val>
                                            </p:tav>
                                            <p:tav tm="100000">
                                              <p:val>
                                                <p:strVal val="#ppt_x"/>
                                              </p:val>
                                            </p:tav>
                                          </p:tavLst>
                                        </p:anim>
                                        <p:anim calcmode="lin" valueType="num" p14:bounceEnd="44000">
                                          <p:cBhvr additive="base">
                                            <p:cTn id="21" dur="500" fill="hold"/>
                                            <p:tgtEl>
                                              <p:spTgt spid="87"/>
                                            </p:tgtEl>
                                            <p:attrNameLst>
                                              <p:attrName>ppt_y</p:attrName>
                                            </p:attrNameLst>
                                          </p:cBhvr>
                                          <p:tavLst>
                                            <p:tav tm="0">
                                              <p:val>
                                                <p:strVal val="#ppt_y"/>
                                              </p:val>
                                            </p:tav>
                                            <p:tav tm="100000">
                                              <p:val>
                                                <p:strVal val="#ppt_y"/>
                                              </p:val>
                                            </p:tav>
                                          </p:tavLst>
                                        </p:anim>
                                      </p:childTnLst>
                                    </p:cTn>
                                  </p:par>
                                  <p:par>
                                    <p:cTn id="22" presetID="12" presetClass="entr" presetSubtype="2" fill="hold" grpId="0" nodeType="withEffect">
                                      <p:stCondLst>
                                        <p:cond delay="200"/>
                                      </p:stCondLst>
                                      <p:childTnLst>
                                        <p:set>
                                          <p:cBhvr>
                                            <p:cTn id="23" dur="1" fill="hold">
                                              <p:stCondLst>
                                                <p:cond delay="0"/>
                                              </p:stCondLst>
                                            </p:cTn>
                                            <p:tgtEl>
                                              <p:spTgt spid="86"/>
                                            </p:tgtEl>
                                            <p:attrNameLst>
                                              <p:attrName>style.visibility</p:attrName>
                                            </p:attrNameLst>
                                          </p:cBhvr>
                                          <p:to>
                                            <p:strVal val="visible"/>
                                          </p:to>
                                        </p:set>
                                        <p:anim calcmode="lin" valueType="num">
                                          <p:cBhvr additive="base">
                                            <p:cTn id="24" dur="300"/>
                                            <p:tgtEl>
                                              <p:spTgt spid="86"/>
                                            </p:tgtEl>
                                            <p:attrNameLst>
                                              <p:attrName>ppt_x</p:attrName>
                                            </p:attrNameLst>
                                          </p:cBhvr>
                                          <p:tavLst>
                                            <p:tav tm="0">
                                              <p:val>
                                                <p:strVal val="#ppt_x+#ppt_w*1.125000"/>
                                              </p:val>
                                            </p:tav>
                                            <p:tav tm="100000">
                                              <p:val>
                                                <p:strVal val="#ppt_x"/>
                                              </p:val>
                                            </p:tav>
                                          </p:tavLst>
                                        </p:anim>
                                        <p:animEffect transition="in" filter="wipe(left)">
                                          <p:cBhvr>
                                            <p:cTn id="25" dur="300"/>
                                            <p:tgtEl>
                                              <p:spTgt spid="86"/>
                                            </p:tgtEl>
                                          </p:cBhvr>
                                        </p:animEffect>
                                      </p:childTnLst>
                                    </p:cTn>
                                  </p:par>
                                  <p:par>
                                    <p:cTn id="26" presetID="12" presetClass="entr" presetSubtype="2" fill="hold" grpId="0" nodeType="withEffect">
                                      <p:stCondLst>
                                        <p:cond delay="200"/>
                                      </p:stCondLst>
                                      <p:childTnLst>
                                        <p:set>
                                          <p:cBhvr>
                                            <p:cTn id="27" dur="1" fill="hold">
                                              <p:stCondLst>
                                                <p:cond delay="0"/>
                                              </p:stCondLst>
                                            </p:cTn>
                                            <p:tgtEl>
                                              <p:spTgt spid="91"/>
                                            </p:tgtEl>
                                            <p:attrNameLst>
                                              <p:attrName>style.visibility</p:attrName>
                                            </p:attrNameLst>
                                          </p:cBhvr>
                                          <p:to>
                                            <p:strVal val="visible"/>
                                          </p:to>
                                        </p:set>
                                        <p:anim calcmode="lin" valueType="num">
                                          <p:cBhvr additive="base">
                                            <p:cTn id="28" dur="300"/>
                                            <p:tgtEl>
                                              <p:spTgt spid="91"/>
                                            </p:tgtEl>
                                            <p:attrNameLst>
                                              <p:attrName>ppt_x</p:attrName>
                                            </p:attrNameLst>
                                          </p:cBhvr>
                                          <p:tavLst>
                                            <p:tav tm="0">
                                              <p:val>
                                                <p:strVal val="#ppt_x+#ppt_w*1.125000"/>
                                              </p:val>
                                            </p:tav>
                                            <p:tav tm="100000">
                                              <p:val>
                                                <p:strVal val="#ppt_x"/>
                                              </p:val>
                                            </p:tav>
                                          </p:tavLst>
                                        </p:anim>
                                        <p:animEffect transition="in" filter="wipe(left)">
                                          <p:cBhvr>
                                            <p:cTn id="29" dur="300"/>
                                            <p:tgtEl>
                                              <p:spTgt spid="91"/>
                                            </p:tgtEl>
                                          </p:cBhvr>
                                        </p:animEffect>
                                      </p:childTnLst>
                                    </p:cTn>
                                  </p:par>
                                </p:childTnLst>
                              </p:cTn>
                            </p:par>
                            <p:par>
                              <p:cTn id="30" fill="hold">
                                <p:stCondLst>
                                  <p:cond delay="1000"/>
                                </p:stCondLst>
                                <p:childTnLst>
                                  <p:par>
                                    <p:cTn id="31" presetID="2" presetClass="entr" presetSubtype="8" fill="hold" grpId="0" nodeType="afterEffect" p14:presetBounceEnd="44000">
                                      <p:stCondLst>
                                        <p:cond delay="0"/>
                                      </p:stCondLst>
                                      <p:childTnLst>
                                        <p:set>
                                          <p:cBhvr>
                                            <p:cTn id="32" dur="1" fill="hold">
                                              <p:stCondLst>
                                                <p:cond delay="0"/>
                                              </p:stCondLst>
                                            </p:cTn>
                                            <p:tgtEl>
                                              <p:spTgt spid="72"/>
                                            </p:tgtEl>
                                            <p:attrNameLst>
                                              <p:attrName>style.visibility</p:attrName>
                                            </p:attrNameLst>
                                          </p:cBhvr>
                                          <p:to>
                                            <p:strVal val="visible"/>
                                          </p:to>
                                        </p:set>
                                        <p:anim calcmode="lin" valueType="num" p14:bounceEnd="44000">
                                          <p:cBhvr additive="base">
                                            <p:cTn id="33" dur="500" fill="hold"/>
                                            <p:tgtEl>
                                              <p:spTgt spid="72"/>
                                            </p:tgtEl>
                                            <p:attrNameLst>
                                              <p:attrName>ppt_x</p:attrName>
                                            </p:attrNameLst>
                                          </p:cBhvr>
                                          <p:tavLst>
                                            <p:tav tm="0">
                                              <p:val>
                                                <p:strVal val="0-#ppt_w/2"/>
                                              </p:val>
                                            </p:tav>
                                            <p:tav tm="100000">
                                              <p:val>
                                                <p:strVal val="#ppt_x"/>
                                              </p:val>
                                            </p:tav>
                                          </p:tavLst>
                                        </p:anim>
                                        <p:anim calcmode="lin" valueType="num" p14:bounceEnd="44000">
                                          <p:cBhvr additive="base">
                                            <p:cTn id="34" dur="500" fill="hold"/>
                                            <p:tgtEl>
                                              <p:spTgt spid="72"/>
                                            </p:tgtEl>
                                            <p:attrNameLst>
                                              <p:attrName>ppt_y</p:attrName>
                                            </p:attrNameLst>
                                          </p:cBhvr>
                                          <p:tavLst>
                                            <p:tav tm="0">
                                              <p:val>
                                                <p:strVal val="#ppt_y"/>
                                              </p:val>
                                            </p:tav>
                                            <p:tav tm="100000">
                                              <p:val>
                                                <p:strVal val="#ppt_y"/>
                                              </p:val>
                                            </p:tav>
                                          </p:tavLst>
                                        </p:anim>
                                      </p:childTnLst>
                                    </p:cTn>
                                  </p:par>
                                  <p:par>
                                    <p:cTn id="35" presetID="12" presetClass="entr" presetSubtype="8" fill="hold" grpId="0" nodeType="withEffect">
                                      <p:stCondLst>
                                        <p:cond delay="200"/>
                                      </p:stCondLst>
                                      <p:childTnLst>
                                        <p:set>
                                          <p:cBhvr>
                                            <p:cTn id="36" dur="1" fill="hold">
                                              <p:stCondLst>
                                                <p:cond delay="0"/>
                                              </p:stCondLst>
                                            </p:cTn>
                                            <p:tgtEl>
                                              <p:spTgt spid="65"/>
                                            </p:tgtEl>
                                            <p:attrNameLst>
                                              <p:attrName>style.visibility</p:attrName>
                                            </p:attrNameLst>
                                          </p:cBhvr>
                                          <p:to>
                                            <p:strVal val="visible"/>
                                          </p:to>
                                        </p:set>
                                        <p:anim calcmode="lin" valueType="num">
                                          <p:cBhvr additive="base">
                                            <p:cTn id="37" dur="300"/>
                                            <p:tgtEl>
                                              <p:spTgt spid="65"/>
                                            </p:tgtEl>
                                            <p:attrNameLst>
                                              <p:attrName>ppt_x</p:attrName>
                                            </p:attrNameLst>
                                          </p:cBhvr>
                                          <p:tavLst>
                                            <p:tav tm="0">
                                              <p:val>
                                                <p:strVal val="#ppt_x-#ppt_w*1.125000"/>
                                              </p:val>
                                            </p:tav>
                                            <p:tav tm="100000">
                                              <p:val>
                                                <p:strVal val="#ppt_x"/>
                                              </p:val>
                                            </p:tav>
                                          </p:tavLst>
                                        </p:anim>
                                        <p:animEffect transition="in" filter="wipe(right)">
                                          <p:cBhvr>
                                            <p:cTn id="38" dur="300"/>
                                            <p:tgtEl>
                                              <p:spTgt spid="65"/>
                                            </p:tgtEl>
                                          </p:cBhvr>
                                        </p:animEffect>
                                      </p:childTnLst>
                                    </p:cTn>
                                  </p:par>
                                  <p:par>
                                    <p:cTn id="39" presetID="12" presetClass="entr" presetSubtype="8" fill="hold" grpId="0" nodeType="withEffect">
                                      <p:stCondLst>
                                        <p:cond delay="200"/>
                                      </p:stCondLst>
                                      <p:childTnLst>
                                        <p:set>
                                          <p:cBhvr>
                                            <p:cTn id="40" dur="1" fill="hold">
                                              <p:stCondLst>
                                                <p:cond delay="0"/>
                                              </p:stCondLst>
                                            </p:cTn>
                                            <p:tgtEl>
                                              <p:spTgt spid="81"/>
                                            </p:tgtEl>
                                            <p:attrNameLst>
                                              <p:attrName>style.visibility</p:attrName>
                                            </p:attrNameLst>
                                          </p:cBhvr>
                                          <p:to>
                                            <p:strVal val="visible"/>
                                          </p:to>
                                        </p:set>
                                        <p:anim calcmode="lin" valueType="num">
                                          <p:cBhvr additive="base">
                                            <p:cTn id="41" dur="300"/>
                                            <p:tgtEl>
                                              <p:spTgt spid="81"/>
                                            </p:tgtEl>
                                            <p:attrNameLst>
                                              <p:attrName>ppt_x</p:attrName>
                                            </p:attrNameLst>
                                          </p:cBhvr>
                                          <p:tavLst>
                                            <p:tav tm="0">
                                              <p:val>
                                                <p:strVal val="#ppt_x-#ppt_w*1.125000"/>
                                              </p:val>
                                            </p:tav>
                                            <p:tav tm="100000">
                                              <p:val>
                                                <p:strVal val="#ppt_x"/>
                                              </p:val>
                                            </p:tav>
                                          </p:tavLst>
                                        </p:anim>
                                        <p:animEffect transition="in" filter="wipe(right)">
                                          <p:cBhvr>
                                            <p:cTn id="42" dur="300"/>
                                            <p:tgtEl>
                                              <p:spTgt spid="81"/>
                                            </p:tgtEl>
                                          </p:cBhvr>
                                        </p:animEffect>
                                      </p:childTnLst>
                                    </p:cTn>
                                  </p:par>
                                </p:childTnLst>
                              </p:cTn>
                            </p:par>
                            <p:par>
                              <p:cTn id="43" fill="hold">
                                <p:stCondLst>
                                  <p:cond delay="1500"/>
                                </p:stCondLst>
                                <p:childTnLst>
                                  <p:par>
                                    <p:cTn id="44" presetID="2" presetClass="entr" presetSubtype="2" fill="hold" nodeType="afterEffect" p14:presetBounceEnd="44000">
                                      <p:stCondLst>
                                        <p:cond delay="0"/>
                                      </p:stCondLst>
                                      <p:childTnLst>
                                        <p:set>
                                          <p:cBhvr>
                                            <p:cTn id="45" dur="1" fill="hold">
                                              <p:stCondLst>
                                                <p:cond delay="0"/>
                                              </p:stCondLst>
                                            </p:cTn>
                                            <p:tgtEl>
                                              <p:spTgt spid="73"/>
                                            </p:tgtEl>
                                            <p:attrNameLst>
                                              <p:attrName>style.visibility</p:attrName>
                                            </p:attrNameLst>
                                          </p:cBhvr>
                                          <p:to>
                                            <p:strVal val="visible"/>
                                          </p:to>
                                        </p:set>
                                        <p:anim calcmode="lin" valueType="num" p14:bounceEnd="44000">
                                          <p:cBhvr additive="base">
                                            <p:cTn id="46" dur="500" fill="hold"/>
                                            <p:tgtEl>
                                              <p:spTgt spid="73"/>
                                            </p:tgtEl>
                                            <p:attrNameLst>
                                              <p:attrName>ppt_x</p:attrName>
                                            </p:attrNameLst>
                                          </p:cBhvr>
                                          <p:tavLst>
                                            <p:tav tm="0">
                                              <p:val>
                                                <p:strVal val="1+#ppt_w/2"/>
                                              </p:val>
                                            </p:tav>
                                            <p:tav tm="100000">
                                              <p:val>
                                                <p:strVal val="#ppt_x"/>
                                              </p:val>
                                            </p:tav>
                                          </p:tavLst>
                                        </p:anim>
                                        <p:anim calcmode="lin" valueType="num" p14:bounceEnd="44000">
                                          <p:cBhvr additive="base">
                                            <p:cTn id="47" dur="500" fill="hold"/>
                                            <p:tgtEl>
                                              <p:spTgt spid="73"/>
                                            </p:tgtEl>
                                            <p:attrNameLst>
                                              <p:attrName>ppt_y</p:attrName>
                                            </p:attrNameLst>
                                          </p:cBhvr>
                                          <p:tavLst>
                                            <p:tav tm="0">
                                              <p:val>
                                                <p:strVal val="#ppt_y"/>
                                              </p:val>
                                            </p:tav>
                                            <p:tav tm="100000">
                                              <p:val>
                                                <p:strVal val="#ppt_y"/>
                                              </p:val>
                                            </p:tav>
                                          </p:tavLst>
                                        </p:anim>
                                      </p:childTnLst>
                                    </p:cTn>
                                  </p:par>
                                  <p:par>
                                    <p:cTn id="48" presetID="12" presetClass="entr" presetSubtype="2" fill="hold" grpId="0" nodeType="withEffect">
                                      <p:stCondLst>
                                        <p:cond delay="200"/>
                                      </p:stCondLst>
                                      <p:childTnLst>
                                        <p:set>
                                          <p:cBhvr>
                                            <p:cTn id="49" dur="1" fill="hold">
                                              <p:stCondLst>
                                                <p:cond delay="0"/>
                                              </p:stCondLst>
                                            </p:cTn>
                                            <p:tgtEl>
                                              <p:spTgt spid="70"/>
                                            </p:tgtEl>
                                            <p:attrNameLst>
                                              <p:attrName>style.visibility</p:attrName>
                                            </p:attrNameLst>
                                          </p:cBhvr>
                                          <p:to>
                                            <p:strVal val="visible"/>
                                          </p:to>
                                        </p:set>
                                        <p:anim calcmode="lin" valueType="num">
                                          <p:cBhvr additive="base">
                                            <p:cTn id="50" dur="300"/>
                                            <p:tgtEl>
                                              <p:spTgt spid="70"/>
                                            </p:tgtEl>
                                            <p:attrNameLst>
                                              <p:attrName>ppt_x</p:attrName>
                                            </p:attrNameLst>
                                          </p:cBhvr>
                                          <p:tavLst>
                                            <p:tav tm="0">
                                              <p:val>
                                                <p:strVal val="#ppt_x+#ppt_w*1.125000"/>
                                              </p:val>
                                            </p:tav>
                                            <p:tav tm="100000">
                                              <p:val>
                                                <p:strVal val="#ppt_x"/>
                                              </p:val>
                                            </p:tav>
                                          </p:tavLst>
                                        </p:anim>
                                        <p:animEffect transition="in" filter="wipe(left)">
                                          <p:cBhvr>
                                            <p:cTn id="51" dur="300"/>
                                            <p:tgtEl>
                                              <p:spTgt spid="70"/>
                                            </p:tgtEl>
                                          </p:cBhvr>
                                        </p:animEffect>
                                      </p:childTnLst>
                                    </p:cTn>
                                  </p:par>
                                  <p:par>
                                    <p:cTn id="52" presetID="12" presetClass="entr" presetSubtype="2" fill="hold" grpId="0" nodeType="withEffect">
                                      <p:stCondLst>
                                        <p:cond delay="200"/>
                                      </p:stCondLst>
                                      <p:childTnLst>
                                        <p:set>
                                          <p:cBhvr>
                                            <p:cTn id="53" dur="1" fill="hold">
                                              <p:stCondLst>
                                                <p:cond delay="0"/>
                                              </p:stCondLst>
                                            </p:cTn>
                                            <p:tgtEl>
                                              <p:spTgt spid="83"/>
                                            </p:tgtEl>
                                            <p:attrNameLst>
                                              <p:attrName>style.visibility</p:attrName>
                                            </p:attrNameLst>
                                          </p:cBhvr>
                                          <p:to>
                                            <p:strVal val="visible"/>
                                          </p:to>
                                        </p:set>
                                        <p:anim calcmode="lin" valueType="num">
                                          <p:cBhvr additive="base">
                                            <p:cTn id="54" dur="300"/>
                                            <p:tgtEl>
                                              <p:spTgt spid="83"/>
                                            </p:tgtEl>
                                            <p:attrNameLst>
                                              <p:attrName>ppt_x</p:attrName>
                                            </p:attrNameLst>
                                          </p:cBhvr>
                                          <p:tavLst>
                                            <p:tav tm="0">
                                              <p:val>
                                                <p:strVal val="#ppt_x+#ppt_w*1.125000"/>
                                              </p:val>
                                            </p:tav>
                                            <p:tav tm="100000">
                                              <p:val>
                                                <p:strVal val="#ppt_x"/>
                                              </p:val>
                                            </p:tav>
                                          </p:tavLst>
                                        </p:anim>
                                        <p:animEffect transition="in" filter="wipe(left)">
                                          <p:cBhvr>
                                            <p:cTn id="55" dur="300"/>
                                            <p:tgtEl>
                                              <p:spTgt spid="83"/>
                                            </p:tgtEl>
                                          </p:cBhvr>
                                        </p:animEffect>
                                      </p:childTnLst>
                                    </p:cTn>
                                  </p:par>
                                </p:childTnLst>
                              </p:cTn>
                            </p:par>
                            <p:par>
                              <p:cTn id="56" fill="hold">
                                <p:stCondLst>
                                  <p:cond delay="2000"/>
                                </p:stCondLst>
                                <p:childTnLst>
                                  <p:par>
                                    <p:cTn id="57" presetID="2" presetClass="entr" presetSubtype="8" fill="hold" nodeType="afterEffect" p14:presetBounceEnd="44000">
                                      <p:stCondLst>
                                        <p:cond delay="0"/>
                                      </p:stCondLst>
                                      <p:childTnLst>
                                        <p:set>
                                          <p:cBhvr>
                                            <p:cTn id="58" dur="1" fill="hold">
                                              <p:stCondLst>
                                                <p:cond delay="0"/>
                                              </p:stCondLst>
                                            </p:cTn>
                                            <p:tgtEl>
                                              <p:spTgt spid="77"/>
                                            </p:tgtEl>
                                            <p:attrNameLst>
                                              <p:attrName>style.visibility</p:attrName>
                                            </p:attrNameLst>
                                          </p:cBhvr>
                                          <p:to>
                                            <p:strVal val="visible"/>
                                          </p:to>
                                        </p:set>
                                        <p:anim calcmode="lin" valueType="num" p14:bounceEnd="44000">
                                          <p:cBhvr additive="base">
                                            <p:cTn id="59" dur="500" fill="hold"/>
                                            <p:tgtEl>
                                              <p:spTgt spid="77"/>
                                            </p:tgtEl>
                                            <p:attrNameLst>
                                              <p:attrName>ppt_x</p:attrName>
                                            </p:attrNameLst>
                                          </p:cBhvr>
                                          <p:tavLst>
                                            <p:tav tm="0">
                                              <p:val>
                                                <p:strVal val="0-#ppt_w/2"/>
                                              </p:val>
                                            </p:tav>
                                            <p:tav tm="100000">
                                              <p:val>
                                                <p:strVal val="#ppt_x"/>
                                              </p:val>
                                            </p:tav>
                                          </p:tavLst>
                                        </p:anim>
                                        <p:anim calcmode="lin" valueType="num" p14:bounceEnd="44000">
                                          <p:cBhvr additive="base">
                                            <p:cTn id="60" dur="500" fill="hold"/>
                                            <p:tgtEl>
                                              <p:spTgt spid="77"/>
                                            </p:tgtEl>
                                            <p:attrNameLst>
                                              <p:attrName>ppt_y</p:attrName>
                                            </p:attrNameLst>
                                          </p:cBhvr>
                                          <p:tavLst>
                                            <p:tav tm="0">
                                              <p:val>
                                                <p:strVal val="#ppt_y"/>
                                              </p:val>
                                            </p:tav>
                                            <p:tav tm="100000">
                                              <p:val>
                                                <p:strVal val="#ppt_y"/>
                                              </p:val>
                                            </p:tav>
                                          </p:tavLst>
                                        </p:anim>
                                      </p:childTnLst>
                                    </p:cTn>
                                  </p:par>
                                  <p:par>
                                    <p:cTn id="61" presetID="12" presetClass="entr" presetSubtype="8" fill="hold" grpId="0" nodeType="withEffect">
                                      <p:stCondLst>
                                        <p:cond delay="200"/>
                                      </p:stCondLst>
                                      <p:childTnLst>
                                        <p:set>
                                          <p:cBhvr>
                                            <p:cTn id="62" dur="1" fill="hold">
                                              <p:stCondLst>
                                                <p:cond delay="0"/>
                                              </p:stCondLst>
                                            </p:cTn>
                                            <p:tgtEl>
                                              <p:spTgt spid="82"/>
                                            </p:tgtEl>
                                            <p:attrNameLst>
                                              <p:attrName>style.visibility</p:attrName>
                                            </p:attrNameLst>
                                          </p:cBhvr>
                                          <p:to>
                                            <p:strVal val="visible"/>
                                          </p:to>
                                        </p:set>
                                        <p:anim calcmode="lin" valueType="num">
                                          <p:cBhvr additive="base">
                                            <p:cTn id="63" dur="300"/>
                                            <p:tgtEl>
                                              <p:spTgt spid="82"/>
                                            </p:tgtEl>
                                            <p:attrNameLst>
                                              <p:attrName>ppt_x</p:attrName>
                                            </p:attrNameLst>
                                          </p:cBhvr>
                                          <p:tavLst>
                                            <p:tav tm="0">
                                              <p:val>
                                                <p:strVal val="#ppt_x-#ppt_w*1.125000"/>
                                              </p:val>
                                            </p:tav>
                                            <p:tav tm="100000">
                                              <p:val>
                                                <p:strVal val="#ppt_x"/>
                                              </p:val>
                                            </p:tav>
                                          </p:tavLst>
                                        </p:anim>
                                        <p:animEffect transition="in" filter="wipe(right)">
                                          <p:cBhvr>
                                            <p:cTn id="64" dur="300"/>
                                            <p:tgtEl>
                                              <p:spTgt spid="82"/>
                                            </p:tgtEl>
                                          </p:cBhvr>
                                        </p:animEffect>
                                      </p:childTnLst>
                                    </p:cTn>
                                  </p:par>
                                  <p:par>
                                    <p:cTn id="65" presetID="12" presetClass="entr" presetSubtype="8" fill="hold" grpId="0" nodeType="withEffect">
                                      <p:stCondLst>
                                        <p:cond delay="200"/>
                                      </p:stCondLst>
                                      <p:childTnLst>
                                        <p:set>
                                          <p:cBhvr>
                                            <p:cTn id="66" dur="1" fill="hold">
                                              <p:stCondLst>
                                                <p:cond delay="0"/>
                                              </p:stCondLst>
                                            </p:cTn>
                                            <p:tgtEl>
                                              <p:spTgt spid="66"/>
                                            </p:tgtEl>
                                            <p:attrNameLst>
                                              <p:attrName>style.visibility</p:attrName>
                                            </p:attrNameLst>
                                          </p:cBhvr>
                                          <p:to>
                                            <p:strVal val="visible"/>
                                          </p:to>
                                        </p:set>
                                        <p:anim calcmode="lin" valueType="num">
                                          <p:cBhvr additive="base">
                                            <p:cTn id="67" dur="300"/>
                                            <p:tgtEl>
                                              <p:spTgt spid="66"/>
                                            </p:tgtEl>
                                            <p:attrNameLst>
                                              <p:attrName>ppt_x</p:attrName>
                                            </p:attrNameLst>
                                          </p:cBhvr>
                                          <p:tavLst>
                                            <p:tav tm="0">
                                              <p:val>
                                                <p:strVal val="#ppt_x-#ppt_w*1.125000"/>
                                              </p:val>
                                            </p:tav>
                                            <p:tav tm="100000">
                                              <p:val>
                                                <p:strVal val="#ppt_x"/>
                                              </p:val>
                                            </p:tav>
                                          </p:tavLst>
                                        </p:anim>
                                        <p:animEffect transition="in" filter="wipe(right)">
                                          <p:cBhvr>
                                            <p:cTn id="68" dur="300"/>
                                            <p:tgtEl>
                                              <p:spTgt spid="66"/>
                                            </p:tgtEl>
                                          </p:cBhvr>
                                        </p:animEffect>
                                      </p:childTnLst>
                                    </p:cTn>
                                  </p:par>
                                </p:childTnLst>
                              </p:cTn>
                            </p:par>
                            <p:par>
                              <p:cTn id="69" fill="hold">
                                <p:stCondLst>
                                  <p:cond delay="2500"/>
                                </p:stCondLst>
                                <p:childTnLst>
                                  <p:par>
                                    <p:cTn id="70" presetID="2" presetClass="entr" presetSubtype="2" fill="hold" grpId="0" nodeType="afterEffect" p14:presetBounceEnd="44000">
                                      <p:stCondLst>
                                        <p:cond delay="0"/>
                                      </p:stCondLst>
                                      <p:childTnLst>
                                        <p:set>
                                          <p:cBhvr>
                                            <p:cTn id="71" dur="1" fill="hold">
                                              <p:stCondLst>
                                                <p:cond delay="0"/>
                                              </p:stCondLst>
                                            </p:cTn>
                                            <p:tgtEl>
                                              <p:spTgt spid="76"/>
                                            </p:tgtEl>
                                            <p:attrNameLst>
                                              <p:attrName>style.visibility</p:attrName>
                                            </p:attrNameLst>
                                          </p:cBhvr>
                                          <p:to>
                                            <p:strVal val="visible"/>
                                          </p:to>
                                        </p:set>
                                        <p:anim calcmode="lin" valueType="num" p14:bounceEnd="44000">
                                          <p:cBhvr additive="base">
                                            <p:cTn id="72" dur="500" fill="hold"/>
                                            <p:tgtEl>
                                              <p:spTgt spid="76"/>
                                            </p:tgtEl>
                                            <p:attrNameLst>
                                              <p:attrName>ppt_x</p:attrName>
                                            </p:attrNameLst>
                                          </p:cBhvr>
                                          <p:tavLst>
                                            <p:tav tm="0">
                                              <p:val>
                                                <p:strVal val="1+#ppt_w/2"/>
                                              </p:val>
                                            </p:tav>
                                            <p:tav tm="100000">
                                              <p:val>
                                                <p:strVal val="#ppt_x"/>
                                              </p:val>
                                            </p:tav>
                                          </p:tavLst>
                                        </p:anim>
                                        <p:anim calcmode="lin" valueType="num" p14:bounceEnd="44000">
                                          <p:cBhvr additive="base">
                                            <p:cTn id="73" dur="500" fill="hold"/>
                                            <p:tgtEl>
                                              <p:spTgt spid="76"/>
                                            </p:tgtEl>
                                            <p:attrNameLst>
                                              <p:attrName>ppt_y</p:attrName>
                                            </p:attrNameLst>
                                          </p:cBhvr>
                                          <p:tavLst>
                                            <p:tav tm="0">
                                              <p:val>
                                                <p:strVal val="#ppt_y"/>
                                              </p:val>
                                            </p:tav>
                                            <p:tav tm="100000">
                                              <p:val>
                                                <p:strVal val="#ppt_y"/>
                                              </p:val>
                                            </p:tav>
                                          </p:tavLst>
                                        </p:anim>
                                      </p:childTnLst>
                                    </p:cTn>
                                  </p:par>
                                  <p:par>
                                    <p:cTn id="74" presetID="12" presetClass="entr" presetSubtype="2" fill="hold" grpId="0" nodeType="withEffect">
                                      <p:stCondLst>
                                        <p:cond delay="200"/>
                                      </p:stCondLst>
                                      <p:childTnLst>
                                        <p:set>
                                          <p:cBhvr>
                                            <p:cTn id="75" dur="1" fill="hold">
                                              <p:stCondLst>
                                                <p:cond delay="0"/>
                                              </p:stCondLst>
                                            </p:cTn>
                                            <p:tgtEl>
                                              <p:spTgt spid="71"/>
                                            </p:tgtEl>
                                            <p:attrNameLst>
                                              <p:attrName>style.visibility</p:attrName>
                                            </p:attrNameLst>
                                          </p:cBhvr>
                                          <p:to>
                                            <p:strVal val="visible"/>
                                          </p:to>
                                        </p:set>
                                        <p:anim calcmode="lin" valueType="num">
                                          <p:cBhvr additive="base">
                                            <p:cTn id="76" dur="300"/>
                                            <p:tgtEl>
                                              <p:spTgt spid="71"/>
                                            </p:tgtEl>
                                            <p:attrNameLst>
                                              <p:attrName>ppt_x</p:attrName>
                                            </p:attrNameLst>
                                          </p:cBhvr>
                                          <p:tavLst>
                                            <p:tav tm="0">
                                              <p:val>
                                                <p:strVal val="#ppt_x+#ppt_w*1.125000"/>
                                              </p:val>
                                            </p:tav>
                                            <p:tav tm="100000">
                                              <p:val>
                                                <p:strVal val="#ppt_x"/>
                                              </p:val>
                                            </p:tav>
                                          </p:tavLst>
                                        </p:anim>
                                        <p:animEffect transition="in" filter="wipe(left)">
                                          <p:cBhvr>
                                            <p:cTn id="77" dur="300"/>
                                            <p:tgtEl>
                                              <p:spTgt spid="71"/>
                                            </p:tgtEl>
                                          </p:cBhvr>
                                        </p:animEffect>
                                      </p:childTnLst>
                                    </p:cTn>
                                  </p:par>
                                  <p:par>
                                    <p:cTn id="78" presetID="12" presetClass="entr" presetSubtype="2" fill="hold" grpId="0" nodeType="withEffect">
                                      <p:stCondLst>
                                        <p:cond delay="200"/>
                                      </p:stCondLst>
                                      <p:childTnLst>
                                        <p:set>
                                          <p:cBhvr>
                                            <p:cTn id="79" dur="1" fill="hold">
                                              <p:stCondLst>
                                                <p:cond delay="0"/>
                                              </p:stCondLst>
                                            </p:cTn>
                                            <p:tgtEl>
                                              <p:spTgt spid="80"/>
                                            </p:tgtEl>
                                            <p:attrNameLst>
                                              <p:attrName>style.visibility</p:attrName>
                                            </p:attrNameLst>
                                          </p:cBhvr>
                                          <p:to>
                                            <p:strVal val="visible"/>
                                          </p:to>
                                        </p:set>
                                        <p:anim calcmode="lin" valueType="num">
                                          <p:cBhvr additive="base">
                                            <p:cTn id="80" dur="300"/>
                                            <p:tgtEl>
                                              <p:spTgt spid="80"/>
                                            </p:tgtEl>
                                            <p:attrNameLst>
                                              <p:attrName>ppt_x</p:attrName>
                                            </p:attrNameLst>
                                          </p:cBhvr>
                                          <p:tavLst>
                                            <p:tav tm="0">
                                              <p:val>
                                                <p:strVal val="#ppt_x+#ppt_w*1.125000"/>
                                              </p:val>
                                            </p:tav>
                                            <p:tav tm="100000">
                                              <p:val>
                                                <p:strVal val="#ppt_x"/>
                                              </p:val>
                                            </p:tav>
                                          </p:tavLst>
                                        </p:anim>
                                        <p:animEffect transition="in" filter="wipe(left)">
                                          <p:cBhvr>
                                            <p:cTn id="81" dur="300"/>
                                            <p:tgtEl>
                                              <p:spTgt spid="80"/>
                                            </p:tgtEl>
                                          </p:cBhvr>
                                        </p:animEffect>
                                      </p:childTnLst>
                                    </p:cTn>
                                  </p:par>
                                </p:childTnLst>
                              </p:cTn>
                            </p:par>
                            <p:par>
                              <p:cTn id="82" fill="hold">
                                <p:stCondLst>
                                  <p:cond delay="3000"/>
                                </p:stCondLst>
                                <p:childTnLst>
                                  <p:par>
                                    <p:cTn id="83" presetID="53" presetClass="entr" presetSubtype="528" fill="hold" grpId="0" nodeType="afterEffect">
                                      <p:stCondLst>
                                        <p:cond delay="0"/>
                                      </p:stCondLst>
                                      <p:childTnLst>
                                        <p:set>
                                          <p:cBhvr>
                                            <p:cTn id="84" dur="1" fill="hold">
                                              <p:stCondLst>
                                                <p:cond delay="0"/>
                                              </p:stCondLst>
                                            </p:cTn>
                                            <p:tgtEl>
                                              <p:spTgt spid="96"/>
                                            </p:tgtEl>
                                            <p:attrNameLst>
                                              <p:attrName>style.visibility</p:attrName>
                                            </p:attrNameLst>
                                          </p:cBhvr>
                                          <p:to>
                                            <p:strVal val="visible"/>
                                          </p:to>
                                        </p:set>
                                        <p:anim calcmode="lin" valueType="num">
                                          <p:cBhvr>
                                            <p:cTn id="85" dur="500" fill="hold"/>
                                            <p:tgtEl>
                                              <p:spTgt spid="96"/>
                                            </p:tgtEl>
                                            <p:attrNameLst>
                                              <p:attrName>ppt_w</p:attrName>
                                            </p:attrNameLst>
                                          </p:cBhvr>
                                          <p:tavLst>
                                            <p:tav tm="0">
                                              <p:val>
                                                <p:fltVal val="0"/>
                                              </p:val>
                                            </p:tav>
                                            <p:tav tm="100000">
                                              <p:val>
                                                <p:strVal val="#ppt_w"/>
                                              </p:val>
                                            </p:tav>
                                          </p:tavLst>
                                        </p:anim>
                                        <p:anim calcmode="lin" valueType="num">
                                          <p:cBhvr>
                                            <p:cTn id="86" dur="500" fill="hold"/>
                                            <p:tgtEl>
                                              <p:spTgt spid="96"/>
                                            </p:tgtEl>
                                            <p:attrNameLst>
                                              <p:attrName>ppt_h</p:attrName>
                                            </p:attrNameLst>
                                          </p:cBhvr>
                                          <p:tavLst>
                                            <p:tav tm="0">
                                              <p:val>
                                                <p:fltVal val="0"/>
                                              </p:val>
                                            </p:tav>
                                            <p:tav tm="100000">
                                              <p:val>
                                                <p:strVal val="#ppt_h"/>
                                              </p:val>
                                            </p:tav>
                                          </p:tavLst>
                                        </p:anim>
                                        <p:animEffect transition="in" filter="fade">
                                          <p:cBhvr>
                                            <p:cTn id="87" dur="500"/>
                                            <p:tgtEl>
                                              <p:spTgt spid="96"/>
                                            </p:tgtEl>
                                          </p:cBhvr>
                                        </p:animEffect>
                                        <p:anim calcmode="lin" valueType="num">
                                          <p:cBhvr>
                                            <p:cTn id="88" dur="500" fill="hold"/>
                                            <p:tgtEl>
                                              <p:spTgt spid="96"/>
                                            </p:tgtEl>
                                            <p:attrNameLst>
                                              <p:attrName>ppt_x</p:attrName>
                                            </p:attrNameLst>
                                          </p:cBhvr>
                                          <p:tavLst>
                                            <p:tav tm="0">
                                              <p:val>
                                                <p:fltVal val="0.5"/>
                                              </p:val>
                                            </p:tav>
                                            <p:tav tm="100000">
                                              <p:val>
                                                <p:strVal val="#ppt_x"/>
                                              </p:val>
                                            </p:tav>
                                          </p:tavLst>
                                        </p:anim>
                                        <p:anim calcmode="lin" valueType="num">
                                          <p:cBhvr>
                                            <p:cTn id="89" dur="500" fill="hold"/>
                                            <p:tgtEl>
                                              <p:spTgt spid="96"/>
                                            </p:tgtEl>
                                            <p:attrNameLst>
                                              <p:attrName>ppt_y</p:attrName>
                                            </p:attrNameLst>
                                          </p:cBhvr>
                                          <p:tavLst>
                                            <p:tav tm="0">
                                              <p:val>
                                                <p:fltVal val="0.5"/>
                                              </p:val>
                                            </p:tav>
                                            <p:tav tm="100000">
                                              <p:val>
                                                <p:strVal val="#ppt_y"/>
                                              </p:val>
                                            </p:tav>
                                          </p:tavLst>
                                        </p:anim>
                                      </p:childTnLst>
                                    </p:cTn>
                                  </p:par>
                                  <p:par>
                                    <p:cTn id="90" presetID="53" presetClass="entr" presetSubtype="528" fill="hold" grpId="0" nodeType="withEffect">
                                      <p:stCondLst>
                                        <p:cond delay="1000"/>
                                      </p:stCondLst>
                                      <p:childTnLst>
                                        <p:set>
                                          <p:cBhvr>
                                            <p:cTn id="91" dur="1" fill="hold">
                                              <p:stCondLst>
                                                <p:cond delay="0"/>
                                              </p:stCondLst>
                                            </p:cTn>
                                            <p:tgtEl>
                                              <p:spTgt spid="93"/>
                                            </p:tgtEl>
                                            <p:attrNameLst>
                                              <p:attrName>style.visibility</p:attrName>
                                            </p:attrNameLst>
                                          </p:cBhvr>
                                          <p:to>
                                            <p:strVal val="visible"/>
                                          </p:to>
                                        </p:set>
                                        <p:anim calcmode="lin" valueType="num">
                                          <p:cBhvr>
                                            <p:cTn id="92" dur="500" fill="hold"/>
                                            <p:tgtEl>
                                              <p:spTgt spid="93"/>
                                            </p:tgtEl>
                                            <p:attrNameLst>
                                              <p:attrName>ppt_w</p:attrName>
                                            </p:attrNameLst>
                                          </p:cBhvr>
                                          <p:tavLst>
                                            <p:tav tm="0">
                                              <p:val>
                                                <p:fltVal val="0"/>
                                              </p:val>
                                            </p:tav>
                                            <p:tav tm="100000">
                                              <p:val>
                                                <p:strVal val="#ppt_w"/>
                                              </p:val>
                                            </p:tav>
                                          </p:tavLst>
                                        </p:anim>
                                        <p:anim calcmode="lin" valueType="num">
                                          <p:cBhvr>
                                            <p:cTn id="93" dur="500" fill="hold"/>
                                            <p:tgtEl>
                                              <p:spTgt spid="93"/>
                                            </p:tgtEl>
                                            <p:attrNameLst>
                                              <p:attrName>ppt_h</p:attrName>
                                            </p:attrNameLst>
                                          </p:cBhvr>
                                          <p:tavLst>
                                            <p:tav tm="0">
                                              <p:val>
                                                <p:fltVal val="0"/>
                                              </p:val>
                                            </p:tav>
                                            <p:tav tm="100000">
                                              <p:val>
                                                <p:strVal val="#ppt_h"/>
                                              </p:val>
                                            </p:tav>
                                          </p:tavLst>
                                        </p:anim>
                                        <p:animEffect transition="in" filter="fade">
                                          <p:cBhvr>
                                            <p:cTn id="94" dur="500"/>
                                            <p:tgtEl>
                                              <p:spTgt spid="93"/>
                                            </p:tgtEl>
                                          </p:cBhvr>
                                        </p:animEffect>
                                        <p:anim calcmode="lin" valueType="num">
                                          <p:cBhvr>
                                            <p:cTn id="95" dur="500" fill="hold"/>
                                            <p:tgtEl>
                                              <p:spTgt spid="93"/>
                                            </p:tgtEl>
                                            <p:attrNameLst>
                                              <p:attrName>ppt_x</p:attrName>
                                            </p:attrNameLst>
                                          </p:cBhvr>
                                          <p:tavLst>
                                            <p:tav tm="0">
                                              <p:val>
                                                <p:fltVal val="0.5"/>
                                              </p:val>
                                            </p:tav>
                                            <p:tav tm="100000">
                                              <p:val>
                                                <p:strVal val="#ppt_x"/>
                                              </p:val>
                                            </p:tav>
                                          </p:tavLst>
                                        </p:anim>
                                        <p:anim calcmode="lin" valueType="num">
                                          <p:cBhvr>
                                            <p:cTn id="96" dur="500" fill="hold"/>
                                            <p:tgtEl>
                                              <p:spTgt spid="93"/>
                                            </p:tgtEl>
                                            <p:attrNameLst>
                                              <p:attrName>ppt_y</p:attrName>
                                            </p:attrNameLst>
                                          </p:cBhvr>
                                          <p:tavLst>
                                            <p:tav tm="0">
                                              <p:val>
                                                <p:fltVal val="0.5"/>
                                              </p:val>
                                            </p:tav>
                                            <p:tav tm="100000">
                                              <p:val>
                                                <p:strVal val="#ppt_y"/>
                                              </p:val>
                                            </p:tav>
                                          </p:tavLst>
                                        </p:anim>
                                      </p:childTnLst>
                                    </p:cTn>
                                  </p:par>
                                  <p:par>
                                    <p:cTn id="97" presetID="53" presetClass="entr" presetSubtype="528" fill="hold" grpId="0" nodeType="withEffect">
                                      <p:stCondLst>
                                        <p:cond delay="800"/>
                                      </p:stCondLst>
                                      <p:childTnLst>
                                        <p:set>
                                          <p:cBhvr>
                                            <p:cTn id="98" dur="1" fill="hold">
                                              <p:stCondLst>
                                                <p:cond delay="0"/>
                                              </p:stCondLst>
                                            </p:cTn>
                                            <p:tgtEl>
                                              <p:spTgt spid="94"/>
                                            </p:tgtEl>
                                            <p:attrNameLst>
                                              <p:attrName>style.visibility</p:attrName>
                                            </p:attrNameLst>
                                          </p:cBhvr>
                                          <p:to>
                                            <p:strVal val="visible"/>
                                          </p:to>
                                        </p:set>
                                        <p:anim calcmode="lin" valueType="num">
                                          <p:cBhvr>
                                            <p:cTn id="99" dur="500" fill="hold"/>
                                            <p:tgtEl>
                                              <p:spTgt spid="94"/>
                                            </p:tgtEl>
                                            <p:attrNameLst>
                                              <p:attrName>ppt_w</p:attrName>
                                            </p:attrNameLst>
                                          </p:cBhvr>
                                          <p:tavLst>
                                            <p:tav tm="0">
                                              <p:val>
                                                <p:fltVal val="0"/>
                                              </p:val>
                                            </p:tav>
                                            <p:tav tm="100000">
                                              <p:val>
                                                <p:strVal val="#ppt_w"/>
                                              </p:val>
                                            </p:tav>
                                          </p:tavLst>
                                        </p:anim>
                                        <p:anim calcmode="lin" valueType="num">
                                          <p:cBhvr>
                                            <p:cTn id="100" dur="500" fill="hold"/>
                                            <p:tgtEl>
                                              <p:spTgt spid="94"/>
                                            </p:tgtEl>
                                            <p:attrNameLst>
                                              <p:attrName>ppt_h</p:attrName>
                                            </p:attrNameLst>
                                          </p:cBhvr>
                                          <p:tavLst>
                                            <p:tav tm="0">
                                              <p:val>
                                                <p:fltVal val="0"/>
                                              </p:val>
                                            </p:tav>
                                            <p:tav tm="100000">
                                              <p:val>
                                                <p:strVal val="#ppt_h"/>
                                              </p:val>
                                            </p:tav>
                                          </p:tavLst>
                                        </p:anim>
                                        <p:animEffect transition="in" filter="fade">
                                          <p:cBhvr>
                                            <p:cTn id="101" dur="500"/>
                                            <p:tgtEl>
                                              <p:spTgt spid="94"/>
                                            </p:tgtEl>
                                          </p:cBhvr>
                                        </p:animEffect>
                                        <p:anim calcmode="lin" valueType="num">
                                          <p:cBhvr>
                                            <p:cTn id="102" dur="500" fill="hold"/>
                                            <p:tgtEl>
                                              <p:spTgt spid="94"/>
                                            </p:tgtEl>
                                            <p:attrNameLst>
                                              <p:attrName>ppt_x</p:attrName>
                                            </p:attrNameLst>
                                          </p:cBhvr>
                                          <p:tavLst>
                                            <p:tav tm="0">
                                              <p:val>
                                                <p:fltVal val="0.5"/>
                                              </p:val>
                                            </p:tav>
                                            <p:tav tm="100000">
                                              <p:val>
                                                <p:strVal val="#ppt_x"/>
                                              </p:val>
                                            </p:tav>
                                          </p:tavLst>
                                        </p:anim>
                                        <p:anim calcmode="lin" valueType="num">
                                          <p:cBhvr>
                                            <p:cTn id="103" dur="500" fill="hold"/>
                                            <p:tgtEl>
                                              <p:spTgt spid="94"/>
                                            </p:tgtEl>
                                            <p:attrNameLst>
                                              <p:attrName>ppt_y</p:attrName>
                                            </p:attrNameLst>
                                          </p:cBhvr>
                                          <p:tavLst>
                                            <p:tav tm="0">
                                              <p:val>
                                                <p:fltVal val="0.5"/>
                                              </p:val>
                                            </p:tav>
                                            <p:tav tm="100000">
                                              <p:val>
                                                <p:strVal val="#ppt_y"/>
                                              </p:val>
                                            </p:tav>
                                          </p:tavLst>
                                        </p:anim>
                                      </p:childTnLst>
                                    </p:cTn>
                                  </p:par>
                                  <p:par>
                                    <p:cTn id="104" presetID="53" presetClass="entr" presetSubtype="528" fill="hold" grpId="0" nodeType="withEffect">
                                      <p:stCondLst>
                                        <p:cond delay="600"/>
                                      </p:stCondLst>
                                      <p:childTnLst>
                                        <p:set>
                                          <p:cBhvr>
                                            <p:cTn id="105" dur="1" fill="hold">
                                              <p:stCondLst>
                                                <p:cond delay="0"/>
                                              </p:stCondLst>
                                            </p:cTn>
                                            <p:tgtEl>
                                              <p:spTgt spid="95"/>
                                            </p:tgtEl>
                                            <p:attrNameLst>
                                              <p:attrName>style.visibility</p:attrName>
                                            </p:attrNameLst>
                                          </p:cBhvr>
                                          <p:to>
                                            <p:strVal val="visible"/>
                                          </p:to>
                                        </p:set>
                                        <p:anim calcmode="lin" valueType="num">
                                          <p:cBhvr>
                                            <p:cTn id="106" dur="500" fill="hold"/>
                                            <p:tgtEl>
                                              <p:spTgt spid="95"/>
                                            </p:tgtEl>
                                            <p:attrNameLst>
                                              <p:attrName>ppt_w</p:attrName>
                                            </p:attrNameLst>
                                          </p:cBhvr>
                                          <p:tavLst>
                                            <p:tav tm="0">
                                              <p:val>
                                                <p:fltVal val="0"/>
                                              </p:val>
                                            </p:tav>
                                            <p:tav tm="100000">
                                              <p:val>
                                                <p:strVal val="#ppt_w"/>
                                              </p:val>
                                            </p:tav>
                                          </p:tavLst>
                                        </p:anim>
                                        <p:anim calcmode="lin" valueType="num">
                                          <p:cBhvr>
                                            <p:cTn id="107" dur="500" fill="hold"/>
                                            <p:tgtEl>
                                              <p:spTgt spid="95"/>
                                            </p:tgtEl>
                                            <p:attrNameLst>
                                              <p:attrName>ppt_h</p:attrName>
                                            </p:attrNameLst>
                                          </p:cBhvr>
                                          <p:tavLst>
                                            <p:tav tm="0">
                                              <p:val>
                                                <p:fltVal val="0"/>
                                              </p:val>
                                            </p:tav>
                                            <p:tav tm="100000">
                                              <p:val>
                                                <p:strVal val="#ppt_h"/>
                                              </p:val>
                                            </p:tav>
                                          </p:tavLst>
                                        </p:anim>
                                        <p:animEffect transition="in" filter="fade">
                                          <p:cBhvr>
                                            <p:cTn id="108" dur="500"/>
                                            <p:tgtEl>
                                              <p:spTgt spid="95"/>
                                            </p:tgtEl>
                                          </p:cBhvr>
                                        </p:animEffect>
                                        <p:anim calcmode="lin" valueType="num">
                                          <p:cBhvr>
                                            <p:cTn id="109" dur="500" fill="hold"/>
                                            <p:tgtEl>
                                              <p:spTgt spid="95"/>
                                            </p:tgtEl>
                                            <p:attrNameLst>
                                              <p:attrName>ppt_x</p:attrName>
                                            </p:attrNameLst>
                                          </p:cBhvr>
                                          <p:tavLst>
                                            <p:tav tm="0">
                                              <p:val>
                                                <p:fltVal val="0.5"/>
                                              </p:val>
                                            </p:tav>
                                            <p:tav tm="100000">
                                              <p:val>
                                                <p:strVal val="#ppt_x"/>
                                              </p:val>
                                            </p:tav>
                                          </p:tavLst>
                                        </p:anim>
                                        <p:anim calcmode="lin" valueType="num">
                                          <p:cBhvr>
                                            <p:cTn id="110" dur="500" fill="hold"/>
                                            <p:tgtEl>
                                              <p:spTgt spid="95"/>
                                            </p:tgtEl>
                                            <p:attrNameLst>
                                              <p:attrName>ppt_y</p:attrName>
                                            </p:attrNameLst>
                                          </p:cBhvr>
                                          <p:tavLst>
                                            <p:tav tm="0">
                                              <p:val>
                                                <p:fltVal val="0.5"/>
                                              </p:val>
                                            </p:tav>
                                            <p:tav tm="100000">
                                              <p:val>
                                                <p:strVal val="#ppt_y"/>
                                              </p:val>
                                            </p:tav>
                                          </p:tavLst>
                                        </p:anim>
                                      </p:childTnLst>
                                    </p:cTn>
                                  </p:par>
                                  <p:par>
                                    <p:cTn id="111" presetID="53" presetClass="entr" presetSubtype="528" fill="hold" grpId="0" nodeType="withEffect">
                                      <p:stCondLst>
                                        <p:cond delay="200"/>
                                      </p:stCondLst>
                                      <p:childTnLst>
                                        <p:set>
                                          <p:cBhvr>
                                            <p:cTn id="112" dur="1" fill="hold">
                                              <p:stCondLst>
                                                <p:cond delay="0"/>
                                              </p:stCondLst>
                                            </p:cTn>
                                            <p:tgtEl>
                                              <p:spTgt spid="97"/>
                                            </p:tgtEl>
                                            <p:attrNameLst>
                                              <p:attrName>style.visibility</p:attrName>
                                            </p:attrNameLst>
                                          </p:cBhvr>
                                          <p:to>
                                            <p:strVal val="visible"/>
                                          </p:to>
                                        </p:set>
                                        <p:anim calcmode="lin" valueType="num">
                                          <p:cBhvr>
                                            <p:cTn id="113" dur="500" fill="hold"/>
                                            <p:tgtEl>
                                              <p:spTgt spid="97"/>
                                            </p:tgtEl>
                                            <p:attrNameLst>
                                              <p:attrName>ppt_w</p:attrName>
                                            </p:attrNameLst>
                                          </p:cBhvr>
                                          <p:tavLst>
                                            <p:tav tm="0">
                                              <p:val>
                                                <p:fltVal val="0"/>
                                              </p:val>
                                            </p:tav>
                                            <p:tav tm="100000">
                                              <p:val>
                                                <p:strVal val="#ppt_w"/>
                                              </p:val>
                                            </p:tav>
                                          </p:tavLst>
                                        </p:anim>
                                        <p:anim calcmode="lin" valueType="num">
                                          <p:cBhvr>
                                            <p:cTn id="114" dur="500" fill="hold"/>
                                            <p:tgtEl>
                                              <p:spTgt spid="97"/>
                                            </p:tgtEl>
                                            <p:attrNameLst>
                                              <p:attrName>ppt_h</p:attrName>
                                            </p:attrNameLst>
                                          </p:cBhvr>
                                          <p:tavLst>
                                            <p:tav tm="0">
                                              <p:val>
                                                <p:fltVal val="0"/>
                                              </p:val>
                                            </p:tav>
                                            <p:tav tm="100000">
                                              <p:val>
                                                <p:strVal val="#ppt_h"/>
                                              </p:val>
                                            </p:tav>
                                          </p:tavLst>
                                        </p:anim>
                                        <p:animEffect transition="in" filter="fade">
                                          <p:cBhvr>
                                            <p:cTn id="115" dur="500"/>
                                            <p:tgtEl>
                                              <p:spTgt spid="97"/>
                                            </p:tgtEl>
                                          </p:cBhvr>
                                        </p:animEffect>
                                        <p:anim calcmode="lin" valueType="num">
                                          <p:cBhvr>
                                            <p:cTn id="116" dur="500" fill="hold"/>
                                            <p:tgtEl>
                                              <p:spTgt spid="97"/>
                                            </p:tgtEl>
                                            <p:attrNameLst>
                                              <p:attrName>ppt_x</p:attrName>
                                            </p:attrNameLst>
                                          </p:cBhvr>
                                          <p:tavLst>
                                            <p:tav tm="0">
                                              <p:val>
                                                <p:fltVal val="0.5"/>
                                              </p:val>
                                            </p:tav>
                                            <p:tav tm="100000">
                                              <p:val>
                                                <p:strVal val="#ppt_x"/>
                                              </p:val>
                                            </p:tav>
                                          </p:tavLst>
                                        </p:anim>
                                        <p:anim calcmode="lin" valueType="num">
                                          <p:cBhvr>
                                            <p:cTn id="117" dur="500" fill="hold"/>
                                            <p:tgtEl>
                                              <p:spTgt spid="97"/>
                                            </p:tgtEl>
                                            <p:attrNameLst>
                                              <p:attrName>ppt_y</p:attrName>
                                            </p:attrNameLst>
                                          </p:cBhvr>
                                          <p:tavLst>
                                            <p:tav tm="0">
                                              <p:val>
                                                <p:fltVal val="0.5"/>
                                              </p:val>
                                            </p:tav>
                                            <p:tav tm="100000">
                                              <p:val>
                                                <p:strVal val="#ppt_y"/>
                                              </p:val>
                                            </p:tav>
                                          </p:tavLst>
                                        </p:anim>
                                      </p:childTnLst>
                                    </p:cTn>
                                  </p:par>
                                  <p:par>
                                    <p:cTn id="118" presetID="53" presetClass="entr" presetSubtype="528" fill="hold" grpId="0" nodeType="withEffect">
                                      <p:stCondLst>
                                        <p:cond delay="400"/>
                                      </p:stCondLst>
                                      <p:childTnLst>
                                        <p:set>
                                          <p:cBhvr>
                                            <p:cTn id="119" dur="1" fill="hold">
                                              <p:stCondLst>
                                                <p:cond delay="0"/>
                                              </p:stCondLst>
                                            </p:cTn>
                                            <p:tgtEl>
                                              <p:spTgt spid="98"/>
                                            </p:tgtEl>
                                            <p:attrNameLst>
                                              <p:attrName>style.visibility</p:attrName>
                                            </p:attrNameLst>
                                          </p:cBhvr>
                                          <p:to>
                                            <p:strVal val="visible"/>
                                          </p:to>
                                        </p:set>
                                        <p:anim calcmode="lin" valueType="num">
                                          <p:cBhvr>
                                            <p:cTn id="120" dur="500" fill="hold"/>
                                            <p:tgtEl>
                                              <p:spTgt spid="98"/>
                                            </p:tgtEl>
                                            <p:attrNameLst>
                                              <p:attrName>ppt_w</p:attrName>
                                            </p:attrNameLst>
                                          </p:cBhvr>
                                          <p:tavLst>
                                            <p:tav tm="0">
                                              <p:val>
                                                <p:fltVal val="0"/>
                                              </p:val>
                                            </p:tav>
                                            <p:tav tm="100000">
                                              <p:val>
                                                <p:strVal val="#ppt_w"/>
                                              </p:val>
                                            </p:tav>
                                          </p:tavLst>
                                        </p:anim>
                                        <p:anim calcmode="lin" valueType="num">
                                          <p:cBhvr>
                                            <p:cTn id="121" dur="500" fill="hold"/>
                                            <p:tgtEl>
                                              <p:spTgt spid="98"/>
                                            </p:tgtEl>
                                            <p:attrNameLst>
                                              <p:attrName>ppt_h</p:attrName>
                                            </p:attrNameLst>
                                          </p:cBhvr>
                                          <p:tavLst>
                                            <p:tav tm="0">
                                              <p:val>
                                                <p:fltVal val="0"/>
                                              </p:val>
                                            </p:tav>
                                            <p:tav tm="100000">
                                              <p:val>
                                                <p:strVal val="#ppt_h"/>
                                              </p:val>
                                            </p:tav>
                                          </p:tavLst>
                                        </p:anim>
                                        <p:animEffect transition="in" filter="fade">
                                          <p:cBhvr>
                                            <p:cTn id="122" dur="500"/>
                                            <p:tgtEl>
                                              <p:spTgt spid="98"/>
                                            </p:tgtEl>
                                          </p:cBhvr>
                                        </p:animEffect>
                                        <p:anim calcmode="lin" valueType="num">
                                          <p:cBhvr>
                                            <p:cTn id="123" dur="500" fill="hold"/>
                                            <p:tgtEl>
                                              <p:spTgt spid="98"/>
                                            </p:tgtEl>
                                            <p:attrNameLst>
                                              <p:attrName>ppt_x</p:attrName>
                                            </p:attrNameLst>
                                          </p:cBhvr>
                                          <p:tavLst>
                                            <p:tav tm="0">
                                              <p:val>
                                                <p:fltVal val="0.5"/>
                                              </p:val>
                                            </p:tav>
                                            <p:tav tm="100000">
                                              <p:val>
                                                <p:strVal val="#ppt_x"/>
                                              </p:val>
                                            </p:tav>
                                          </p:tavLst>
                                        </p:anim>
                                        <p:anim calcmode="lin" valueType="num">
                                          <p:cBhvr>
                                            <p:cTn id="124" dur="500" fill="hold"/>
                                            <p:tgtEl>
                                              <p:spTgt spid="98"/>
                                            </p:tgtEl>
                                            <p:attrNameLst>
                                              <p:attrName>ppt_y</p:attrName>
                                            </p:attrNameLst>
                                          </p:cBhvr>
                                          <p:tavLst>
                                            <p:tav tm="0">
                                              <p:val>
                                                <p:fltVal val="0.5"/>
                                              </p:val>
                                            </p:tav>
                                            <p:tav tm="100000">
                                              <p:val>
                                                <p:strVal val="#ppt_y"/>
                                              </p:val>
                                            </p:tav>
                                          </p:tavLst>
                                        </p:anim>
                                      </p:childTnLst>
                                    </p:cTn>
                                  </p:par>
                                </p:childTnLst>
                              </p:cTn>
                            </p:par>
                            <p:par>
                              <p:cTn id="125" fill="hold">
                                <p:stCondLst>
                                  <p:cond delay="4500"/>
                                </p:stCondLst>
                                <p:childTnLst>
                                  <p:par>
                                    <p:cTn id="126" presetID="10" presetClass="entr" presetSubtype="0" fill="hold" grpId="0" nodeType="afterEffect">
                                      <p:stCondLst>
                                        <p:cond delay="0"/>
                                      </p:stCondLst>
                                      <p:childTnLst>
                                        <p:set>
                                          <p:cBhvr>
                                            <p:cTn id="127" dur="1" fill="hold">
                                              <p:stCondLst>
                                                <p:cond delay="0"/>
                                              </p:stCondLst>
                                            </p:cTn>
                                            <p:tgtEl>
                                              <p:spTgt spid="99"/>
                                            </p:tgtEl>
                                            <p:attrNameLst>
                                              <p:attrName>style.visibility</p:attrName>
                                            </p:attrNameLst>
                                          </p:cBhvr>
                                          <p:to>
                                            <p:strVal val="visible"/>
                                          </p:to>
                                        </p:set>
                                        <p:animEffect transition="in" filter="fade">
                                          <p:cBhvr>
                                            <p:cTn id="128"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66" grpId="0"/>
          <p:bldP spid="70" grpId="0"/>
          <p:bldP spid="71" grpId="0"/>
          <p:bldP spid="72" grpId="0" animBg="1"/>
          <p:bldP spid="76" grpId="0" animBg="1"/>
          <p:bldP spid="80" grpId="0"/>
          <p:bldP spid="81" grpId="0"/>
          <p:bldP spid="82" grpId="0"/>
          <p:bldP spid="83" grpId="0"/>
          <p:bldP spid="84" grpId="0"/>
          <p:bldP spid="86" grpId="0"/>
          <p:bldP spid="87" grpId="0" animBg="1"/>
          <p:bldP spid="91" grpId="0"/>
          <p:bldP spid="92" grpId="0"/>
          <p:bldP spid="93" grpId="0" animBg="1"/>
          <p:bldP spid="94" grpId="0" animBg="1"/>
          <p:bldP spid="95" grpId="0" animBg="1"/>
          <p:bldP spid="96" grpId="0" animBg="1"/>
          <p:bldP spid="97" grpId="0" animBg="1"/>
          <p:bldP spid="98" grpId="0" animBg="1"/>
          <p:bldP spid="9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 calcmode="lin" valueType="num">
                                          <p:cBhvr additive="base">
                                            <p:cTn id="7" dur="500" fill="hold"/>
                                            <p:tgtEl>
                                              <p:spTgt spid="88"/>
                                            </p:tgtEl>
                                            <p:attrNameLst>
                                              <p:attrName>ppt_x</p:attrName>
                                            </p:attrNameLst>
                                          </p:cBhvr>
                                          <p:tavLst>
                                            <p:tav tm="0">
                                              <p:val>
                                                <p:strVal val="0-#ppt_w/2"/>
                                              </p:val>
                                            </p:tav>
                                            <p:tav tm="100000">
                                              <p:val>
                                                <p:strVal val="#ppt_x"/>
                                              </p:val>
                                            </p:tav>
                                          </p:tavLst>
                                        </p:anim>
                                        <p:anim calcmode="lin" valueType="num">
                                          <p:cBhvr additive="base">
                                            <p:cTn id="8" dur="500" fill="hold"/>
                                            <p:tgtEl>
                                              <p:spTgt spid="88"/>
                                            </p:tgtEl>
                                            <p:attrNameLst>
                                              <p:attrName>ppt_y</p:attrName>
                                            </p:attrNameLst>
                                          </p:cBhvr>
                                          <p:tavLst>
                                            <p:tav tm="0">
                                              <p:val>
                                                <p:strVal val="#ppt_y"/>
                                              </p:val>
                                            </p:tav>
                                            <p:tav tm="100000">
                                              <p:val>
                                                <p:strVal val="#ppt_y"/>
                                              </p:val>
                                            </p:tav>
                                          </p:tavLst>
                                        </p:anim>
                                      </p:childTnLst>
                                    </p:cTn>
                                  </p:par>
                                  <p:par>
                                    <p:cTn id="9" presetID="12" presetClass="entr" presetSubtype="8" fill="hold" grpId="0" nodeType="withEffect">
                                      <p:stCondLst>
                                        <p:cond delay="200"/>
                                      </p:stCondLst>
                                      <p:childTnLst>
                                        <p:set>
                                          <p:cBhvr>
                                            <p:cTn id="10" dur="1" fill="hold">
                                              <p:stCondLst>
                                                <p:cond delay="0"/>
                                              </p:stCondLst>
                                            </p:cTn>
                                            <p:tgtEl>
                                              <p:spTgt spid="92"/>
                                            </p:tgtEl>
                                            <p:attrNameLst>
                                              <p:attrName>style.visibility</p:attrName>
                                            </p:attrNameLst>
                                          </p:cBhvr>
                                          <p:to>
                                            <p:strVal val="visible"/>
                                          </p:to>
                                        </p:set>
                                        <p:anim calcmode="lin" valueType="num">
                                          <p:cBhvr additive="base">
                                            <p:cTn id="11" dur="300"/>
                                            <p:tgtEl>
                                              <p:spTgt spid="92"/>
                                            </p:tgtEl>
                                            <p:attrNameLst>
                                              <p:attrName>ppt_x</p:attrName>
                                            </p:attrNameLst>
                                          </p:cBhvr>
                                          <p:tavLst>
                                            <p:tav tm="0">
                                              <p:val>
                                                <p:strVal val="#ppt_x-#ppt_w*1.125000"/>
                                              </p:val>
                                            </p:tav>
                                            <p:tav tm="100000">
                                              <p:val>
                                                <p:strVal val="#ppt_x"/>
                                              </p:val>
                                            </p:tav>
                                          </p:tavLst>
                                        </p:anim>
                                        <p:animEffect transition="in" filter="wipe(right)">
                                          <p:cBhvr>
                                            <p:cTn id="12" dur="300"/>
                                            <p:tgtEl>
                                              <p:spTgt spid="92"/>
                                            </p:tgtEl>
                                          </p:cBhvr>
                                        </p:animEffect>
                                      </p:childTnLst>
                                    </p:cTn>
                                  </p:par>
                                  <p:par>
                                    <p:cTn id="13" presetID="12" presetClass="entr" presetSubtype="8" fill="hold" grpId="0" nodeType="withEffect">
                                      <p:stCondLst>
                                        <p:cond delay="200"/>
                                      </p:stCondLst>
                                      <p:childTnLst>
                                        <p:set>
                                          <p:cBhvr>
                                            <p:cTn id="14" dur="1" fill="hold">
                                              <p:stCondLst>
                                                <p:cond delay="0"/>
                                              </p:stCondLst>
                                            </p:cTn>
                                            <p:tgtEl>
                                              <p:spTgt spid="84"/>
                                            </p:tgtEl>
                                            <p:attrNameLst>
                                              <p:attrName>style.visibility</p:attrName>
                                            </p:attrNameLst>
                                          </p:cBhvr>
                                          <p:to>
                                            <p:strVal val="visible"/>
                                          </p:to>
                                        </p:set>
                                        <p:anim calcmode="lin" valueType="num">
                                          <p:cBhvr additive="base">
                                            <p:cTn id="15" dur="300"/>
                                            <p:tgtEl>
                                              <p:spTgt spid="84"/>
                                            </p:tgtEl>
                                            <p:attrNameLst>
                                              <p:attrName>ppt_x</p:attrName>
                                            </p:attrNameLst>
                                          </p:cBhvr>
                                          <p:tavLst>
                                            <p:tav tm="0">
                                              <p:val>
                                                <p:strVal val="#ppt_x-#ppt_w*1.125000"/>
                                              </p:val>
                                            </p:tav>
                                            <p:tav tm="100000">
                                              <p:val>
                                                <p:strVal val="#ppt_x"/>
                                              </p:val>
                                            </p:tav>
                                          </p:tavLst>
                                        </p:anim>
                                        <p:animEffect transition="in" filter="wipe(right)">
                                          <p:cBhvr>
                                            <p:cTn id="16" dur="300"/>
                                            <p:tgtEl>
                                              <p:spTgt spid="84"/>
                                            </p:tgtEl>
                                          </p:cBhvr>
                                        </p:animEffect>
                                      </p:childTnLst>
                                    </p:cTn>
                                  </p:par>
                                </p:childTnLst>
                              </p:cTn>
                            </p:par>
                            <p:par>
                              <p:cTn id="17" fill="hold">
                                <p:stCondLst>
                                  <p:cond delay="500"/>
                                </p:stCondLst>
                                <p:childTnLst>
                                  <p:par>
                                    <p:cTn id="18" presetID="2" presetClass="entr" presetSubtype="2" fill="hold" grpId="0" nodeType="afterEffect">
                                      <p:stCondLst>
                                        <p:cond delay="0"/>
                                      </p:stCondLst>
                                      <p:childTnLst>
                                        <p:set>
                                          <p:cBhvr>
                                            <p:cTn id="19" dur="1" fill="hold">
                                              <p:stCondLst>
                                                <p:cond delay="0"/>
                                              </p:stCondLst>
                                            </p:cTn>
                                            <p:tgtEl>
                                              <p:spTgt spid="87"/>
                                            </p:tgtEl>
                                            <p:attrNameLst>
                                              <p:attrName>style.visibility</p:attrName>
                                            </p:attrNameLst>
                                          </p:cBhvr>
                                          <p:to>
                                            <p:strVal val="visible"/>
                                          </p:to>
                                        </p:set>
                                        <p:anim calcmode="lin" valueType="num">
                                          <p:cBhvr additive="base">
                                            <p:cTn id="20" dur="500" fill="hold"/>
                                            <p:tgtEl>
                                              <p:spTgt spid="87"/>
                                            </p:tgtEl>
                                            <p:attrNameLst>
                                              <p:attrName>ppt_x</p:attrName>
                                            </p:attrNameLst>
                                          </p:cBhvr>
                                          <p:tavLst>
                                            <p:tav tm="0">
                                              <p:val>
                                                <p:strVal val="1+#ppt_w/2"/>
                                              </p:val>
                                            </p:tav>
                                            <p:tav tm="100000">
                                              <p:val>
                                                <p:strVal val="#ppt_x"/>
                                              </p:val>
                                            </p:tav>
                                          </p:tavLst>
                                        </p:anim>
                                        <p:anim calcmode="lin" valueType="num">
                                          <p:cBhvr additive="base">
                                            <p:cTn id="21" dur="500" fill="hold"/>
                                            <p:tgtEl>
                                              <p:spTgt spid="87"/>
                                            </p:tgtEl>
                                            <p:attrNameLst>
                                              <p:attrName>ppt_y</p:attrName>
                                            </p:attrNameLst>
                                          </p:cBhvr>
                                          <p:tavLst>
                                            <p:tav tm="0">
                                              <p:val>
                                                <p:strVal val="#ppt_y"/>
                                              </p:val>
                                            </p:tav>
                                            <p:tav tm="100000">
                                              <p:val>
                                                <p:strVal val="#ppt_y"/>
                                              </p:val>
                                            </p:tav>
                                          </p:tavLst>
                                        </p:anim>
                                      </p:childTnLst>
                                    </p:cTn>
                                  </p:par>
                                  <p:par>
                                    <p:cTn id="22" presetID="12" presetClass="entr" presetSubtype="2" fill="hold" grpId="0" nodeType="withEffect">
                                      <p:stCondLst>
                                        <p:cond delay="200"/>
                                      </p:stCondLst>
                                      <p:childTnLst>
                                        <p:set>
                                          <p:cBhvr>
                                            <p:cTn id="23" dur="1" fill="hold">
                                              <p:stCondLst>
                                                <p:cond delay="0"/>
                                              </p:stCondLst>
                                            </p:cTn>
                                            <p:tgtEl>
                                              <p:spTgt spid="86"/>
                                            </p:tgtEl>
                                            <p:attrNameLst>
                                              <p:attrName>style.visibility</p:attrName>
                                            </p:attrNameLst>
                                          </p:cBhvr>
                                          <p:to>
                                            <p:strVal val="visible"/>
                                          </p:to>
                                        </p:set>
                                        <p:anim calcmode="lin" valueType="num">
                                          <p:cBhvr additive="base">
                                            <p:cTn id="24" dur="300"/>
                                            <p:tgtEl>
                                              <p:spTgt spid="86"/>
                                            </p:tgtEl>
                                            <p:attrNameLst>
                                              <p:attrName>ppt_x</p:attrName>
                                            </p:attrNameLst>
                                          </p:cBhvr>
                                          <p:tavLst>
                                            <p:tav tm="0">
                                              <p:val>
                                                <p:strVal val="#ppt_x+#ppt_w*1.125000"/>
                                              </p:val>
                                            </p:tav>
                                            <p:tav tm="100000">
                                              <p:val>
                                                <p:strVal val="#ppt_x"/>
                                              </p:val>
                                            </p:tav>
                                          </p:tavLst>
                                        </p:anim>
                                        <p:animEffect transition="in" filter="wipe(left)">
                                          <p:cBhvr>
                                            <p:cTn id="25" dur="300"/>
                                            <p:tgtEl>
                                              <p:spTgt spid="86"/>
                                            </p:tgtEl>
                                          </p:cBhvr>
                                        </p:animEffect>
                                      </p:childTnLst>
                                    </p:cTn>
                                  </p:par>
                                  <p:par>
                                    <p:cTn id="26" presetID="12" presetClass="entr" presetSubtype="2" fill="hold" grpId="0" nodeType="withEffect">
                                      <p:stCondLst>
                                        <p:cond delay="200"/>
                                      </p:stCondLst>
                                      <p:childTnLst>
                                        <p:set>
                                          <p:cBhvr>
                                            <p:cTn id="27" dur="1" fill="hold">
                                              <p:stCondLst>
                                                <p:cond delay="0"/>
                                              </p:stCondLst>
                                            </p:cTn>
                                            <p:tgtEl>
                                              <p:spTgt spid="91"/>
                                            </p:tgtEl>
                                            <p:attrNameLst>
                                              <p:attrName>style.visibility</p:attrName>
                                            </p:attrNameLst>
                                          </p:cBhvr>
                                          <p:to>
                                            <p:strVal val="visible"/>
                                          </p:to>
                                        </p:set>
                                        <p:anim calcmode="lin" valueType="num">
                                          <p:cBhvr additive="base">
                                            <p:cTn id="28" dur="300"/>
                                            <p:tgtEl>
                                              <p:spTgt spid="91"/>
                                            </p:tgtEl>
                                            <p:attrNameLst>
                                              <p:attrName>ppt_x</p:attrName>
                                            </p:attrNameLst>
                                          </p:cBhvr>
                                          <p:tavLst>
                                            <p:tav tm="0">
                                              <p:val>
                                                <p:strVal val="#ppt_x+#ppt_w*1.125000"/>
                                              </p:val>
                                            </p:tav>
                                            <p:tav tm="100000">
                                              <p:val>
                                                <p:strVal val="#ppt_x"/>
                                              </p:val>
                                            </p:tav>
                                          </p:tavLst>
                                        </p:anim>
                                        <p:animEffect transition="in" filter="wipe(left)">
                                          <p:cBhvr>
                                            <p:cTn id="29" dur="300"/>
                                            <p:tgtEl>
                                              <p:spTgt spid="91"/>
                                            </p:tgtEl>
                                          </p:cBhvr>
                                        </p:animEffect>
                                      </p:childTnLst>
                                    </p:cTn>
                                  </p:par>
                                </p:childTnLst>
                              </p:cTn>
                            </p:par>
                            <p:par>
                              <p:cTn id="30" fill="hold">
                                <p:stCondLst>
                                  <p:cond delay="1000"/>
                                </p:stCondLst>
                                <p:childTnLst>
                                  <p:par>
                                    <p:cTn id="31" presetID="2" presetClass="entr" presetSubtype="8" fill="hold" grpId="0" nodeType="afterEffect">
                                      <p:stCondLst>
                                        <p:cond delay="0"/>
                                      </p:stCondLst>
                                      <p:childTnLst>
                                        <p:set>
                                          <p:cBhvr>
                                            <p:cTn id="32" dur="1" fill="hold">
                                              <p:stCondLst>
                                                <p:cond delay="0"/>
                                              </p:stCondLst>
                                            </p:cTn>
                                            <p:tgtEl>
                                              <p:spTgt spid="72"/>
                                            </p:tgtEl>
                                            <p:attrNameLst>
                                              <p:attrName>style.visibility</p:attrName>
                                            </p:attrNameLst>
                                          </p:cBhvr>
                                          <p:to>
                                            <p:strVal val="visible"/>
                                          </p:to>
                                        </p:set>
                                        <p:anim calcmode="lin" valueType="num">
                                          <p:cBhvr additive="base">
                                            <p:cTn id="33" dur="500" fill="hold"/>
                                            <p:tgtEl>
                                              <p:spTgt spid="72"/>
                                            </p:tgtEl>
                                            <p:attrNameLst>
                                              <p:attrName>ppt_x</p:attrName>
                                            </p:attrNameLst>
                                          </p:cBhvr>
                                          <p:tavLst>
                                            <p:tav tm="0">
                                              <p:val>
                                                <p:strVal val="0-#ppt_w/2"/>
                                              </p:val>
                                            </p:tav>
                                            <p:tav tm="100000">
                                              <p:val>
                                                <p:strVal val="#ppt_x"/>
                                              </p:val>
                                            </p:tav>
                                          </p:tavLst>
                                        </p:anim>
                                        <p:anim calcmode="lin" valueType="num">
                                          <p:cBhvr additive="base">
                                            <p:cTn id="34" dur="500" fill="hold"/>
                                            <p:tgtEl>
                                              <p:spTgt spid="72"/>
                                            </p:tgtEl>
                                            <p:attrNameLst>
                                              <p:attrName>ppt_y</p:attrName>
                                            </p:attrNameLst>
                                          </p:cBhvr>
                                          <p:tavLst>
                                            <p:tav tm="0">
                                              <p:val>
                                                <p:strVal val="#ppt_y"/>
                                              </p:val>
                                            </p:tav>
                                            <p:tav tm="100000">
                                              <p:val>
                                                <p:strVal val="#ppt_y"/>
                                              </p:val>
                                            </p:tav>
                                          </p:tavLst>
                                        </p:anim>
                                      </p:childTnLst>
                                    </p:cTn>
                                  </p:par>
                                  <p:par>
                                    <p:cTn id="35" presetID="12" presetClass="entr" presetSubtype="8" fill="hold" grpId="0" nodeType="withEffect">
                                      <p:stCondLst>
                                        <p:cond delay="200"/>
                                      </p:stCondLst>
                                      <p:childTnLst>
                                        <p:set>
                                          <p:cBhvr>
                                            <p:cTn id="36" dur="1" fill="hold">
                                              <p:stCondLst>
                                                <p:cond delay="0"/>
                                              </p:stCondLst>
                                            </p:cTn>
                                            <p:tgtEl>
                                              <p:spTgt spid="65"/>
                                            </p:tgtEl>
                                            <p:attrNameLst>
                                              <p:attrName>style.visibility</p:attrName>
                                            </p:attrNameLst>
                                          </p:cBhvr>
                                          <p:to>
                                            <p:strVal val="visible"/>
                                          </p:to>
                                        </p:set>
                                        <p:anim calcmode="lin" valueType="num">
                                          <p:cBhvr additive="base">
                                            <p:cTn id="37" dur="300"/>
                                            <p:tgtEl>
                                              <p:spTgt spid="65"/>
                                            </p:tgtEl>
                                            <p:attrNameLst>
                                              <p:attrName>ppt_x</p:attrName>
                                            </p:attrNameLst>
                                          </p:cBhvr>
                                          <p:tavLst>
                                            <p:tav tm="0">
                                              <p:val>
                                                <p:strVal val="#ppt_x-#ppt_w*1.125000"/>
                                              </p:val>
                                            </p:tav>
                                            <p:tav tm="100000">
                                              <p:val>
                                                <p:strVal val="#ppt_x"/>
                                              </p:val>
                                            </p:tav>
                                          </p:tavLst>
                                        </p:anim>
                                        <p:animEffect transition="in" filter="wipe(right)">
                                          <p:cBhvr>
                                            <p:cTn id="38" dur="300"/>
                                            <p:tgtEl>
                                              <p:spTgt spid="65"/>
                                            </p:tgtEl>
                                          </p:cBhvr>
                                        </p:animEffect>
                                      </p:childTnLst>
                                    </p:cTn>
                                  </p:par>
                                  <p:par>
                                    <p:cTn id="39" presetID="12" presetClass="entr" presetSubtype="8" fill="hold" grpId="0" nodeType="withEffect">
                                      <p:stCondLst>
                                        <p:cond delay="200"/>
                                      </p:stCondLst>
                                      <p:childTnLst>
                                        <p:set>
                                          <p:cBhvr>
                                            <p:cTn id="40" dur="1" fill="hold">
                                              <p:stCondLst>
                                                <p:cond delay="0"/>
                                              </p:stCondLst>
                                            </p:cTn>
                                            <p:tgtEl>
                                              <p:spTgt spid="81"/>
                                            </p:tgtEl>
                                            <p:attrNameLst>
                                              <p:attrName>style.visibility</p:attrName>
                                            </p:attrNameLst>
                                          </p:cBhvr>
                                          <p:to>
                                            <p:strVal val="visible"/>
                                          </p:to>
                                        </p:set>
                                        <p:anim calcmode="lin" valueType="num">
                                          <p:cBhvr additive="base">
                                            <p:cTn id="41" dur="300"/>
                                            <p:tgtEl>
                                              <p:spTgt spid="81"/>
                                            </p:tgtEl>
                                            <p:attrNameLst>
                                              <p:attrName>ppt_x</p:attrName>
                                            </p:attrNameLst>
                                          </p:cBhvr>
                                          <p:tavLst>
                                            <p:tav tm="0">
                                              <p:val>
                                                <p:strVal val="#ppt_x-#ppt_w*1.125000"/>
                                              </p:val>
                                            </p:tav>
                                            <p:tav tm="100000">
                                              <p:val>
                                                <p:strVal val="#ppt_x"/>
                                              </p:val>
                                            </p:tav>
                                          </p:tavLst>
                                        </p:anim>
                                        <p:animEffect transition="in" filter="wipe(right)">
                                          <p:cBhvr>
                                            <p:cTn id="42" dur="300"/>
                                            <p:tgtEl>
                                              <p:spTgt spid="81"/>
                                            </p:tgtEl>
                                          </p:cBhvr>
                                        </p:animEffect>
                                      </p:childTnLst>
                                    </p:cTn>
                                  </p:par>
                                </p:childTnLst>
                              </p:cTn>
                            </p:par>
                            <p:par>
                              <p:cTn id="43" fill="hold">
                                <p:stCondLst>
                                  <p:cond delay="1500"/>
                                </p:stCondLst>
                                <p:childTnLst>
                                  <p:par>
                                    <p:cTn id="44" presetID="2" presetClass="entr" presetSubtype="2" fill="hold" nodeType="afterEffect">
                                      <p:stCondLst>
                                        <p:cond delay="0"/>
                                      </p:stCondLst>
                                      <p:childTnLst>
                                        <p:set>
                                          <p:cBhvr>
                                            <p:cTn id="45" dur="1" fill="hold">
                                              <p:stCondLst>
                                                <p:cond delay="0"/>
                                              </p:stCondLst>
                                            </p:cTn>
                                            <p:tgtEl>
                                              <p:spTgt spid="73"/>
                                            </p:tgtEl>
                                            <p:attrNameLst>
                                              <p:attrName>style.visibility</p:attrName>
                                            </p:attrNameLst>
                                          </p:cBhvr>
                                          <p:to>
                                            <p:strVal val="visible"/>
                                          </p:to>
                                        </p:set>
                                        <p:anim calcmode="lin" valueType="num">
                                          <p:cBhvr additive="base">
                                            <p:cTn id="46" dur="500" fill="hold"/>
                                            <p:tgtEl>
                                              <p:spTgt spid="73"/>
                                            </p:tgtEl>
                                            <p:attrNameLst>
                                              <p:attrName>ppt_x</p:attrName>
                                            </p:attrNameLst>
                                          </p:cBhvr>
                                          <p:tavLst>
                                            <p:tav tm="0">
                                              <p:val>
                                                <p:strVal val="1+#ppt_w/2"/>
                                              </p:val>
                                            </p:tav>
                                            <p:tav tm="100000">
                                              <p:val>
                                                <p:strVal val="#ppt_x"/>
                                              </p:val>
                                            </p:tav>
                                          </p:tavLst>
                                        </p:anim>
                                        <p:anim calcmode="lin" valueType="num">
                                          <p:cBhvr additive="base">
                                            <p:cTn id="47" dur="500" fill="hold"/>
                                            <p:tgtEl>
                                              <p:spTgt spid="73"/>
                                            </p:tgtEl>
                                            <p:attrNameLst>
                                              <p:attrName>ppt_y</p:attrName>
                                            </p:attrNameLst>
                                          </p:cBhvr>
                                          <p:tavLst>
                                            <p:tav tm="0">
                                              <p:val>
                                                <p:strVal val="#ppt_y"/>
                                              </p:val>
                                            </p:tav>
                                            <p:tav tm="100000">
                                              <p:val>
                                                <p:strVal val="#ppt_y"/>
                                              </p:val>
                                            </p:tav>
                                          </p:tavLst>
                                        </p:anim>
                                      </p:childTnLst>
                                    </p:cTn>
                                  </p:par>
                                  <p:par>
                                    <p:cTn id="48" presetID="12" presetClass="entr" presetSubtype="2" fill="hold" grpId="0" nodeType="withEffect">
                                      <p:stCondLst>
                                        <p:cond delay="200"/>
                                      </p:stCondLst>
                                      <p:childTnLst>
                                        <p:set>
                                          <p:cBhvr>
                                            <p:cTn id="49" dur="1" fill="hold">
                                              <p:stCondLst>
                                                <p:cond delay="0"/>
                                              </p:stCondLst>
                                            </p:cTn>
                                            <p:tgtEl>
                                              <p:spTgt spid="70"/>
                                            </p:tgtEl>
                                            <p:attrNameLst>
                                              <p:attrName>style.visibility</p:attrName>
                                            </p:attrNameLst>
                                          </p:cBhvr>
                                          <p:to>
                                            <p:strVal val="visible"/>
                                          </p:to>
                                        </p:set>
                                        <p:anim calcmode="lin" valueType="num">
                                          <p:cBhvr additive="base">
                                            <p:cTn id="50" dur="300"/>
                                            <p:tgtEl>
                                              <p:spTgt spid="70"/>
                                            </p:tgtEl>
                                            <p:attrNameLst>
                                              <p:attrName>ppt_x</p:attrName>
                                            </p:attrNameLst>
                                          </p:cBhvr>
                                          <p:tavLst>
                                            <p:tav tm="0">
                                              <p:val>
                                                <p:strVal val="#ppt_x+#ppt_w*1.125000"/>
                                              </p:val>
                                            </p:tav>
                                            <p:tav tm="100000">
                                              <p:val>
                                                <p:strVal val="#ppt_x"/>
                                              </p:val>
                                            </p:tav>
                                          </p:tavLst>
                                        </p:anim>
                                        <p:animEffect transition="in" filter="wipe(left)">
                                          <p:cBhvr>
                                            <p:cTn id="51" dur="300"/>
                                            <p:tgtEl>
                                              <p:spTgt spid="70"/>
                                            </p:tgtEl>
                                          </p:cBhvr>
                                        </p:animEffect>
                                      </p:childTnLst>
                                    </p:cTn>
                                  </p:par>
                                  <p:par>
                                    <p:cTn id="52" presetID="12" presetClass="entr" presetSubtype="2" fill="hold" grpId="0" nodeType="withEffect">
                                      <p:stCondLst>
                                        <p:cond delay="200"/>
                                      </p:stCondLst>
                                      <p:childTnLst>
                                        <p:set>
                                          <p:cBhvr>
                                            <p:cTn id="53" dur="1" fill="hold">
                                              <p:stCondLst>
                                                <p:cond delay="0"/>
                                              </p:stCondLst>
                                            </p:cTn>
                                            <p:tgtEl>
                                              <p:spTgt spid="83"/>
                                            </p:tgtEl>
                                            <p:attrNameLst>
                                              <p:attrName>style.visibility</p:attrName>
                                            </p:attrNameLst>
                                          </p:cBhvr>
                                          <p:to>
                                            <p:strVal val="visible"/>
                                          </p:to>
                                        </p:set>
                                        <p:anim calcmode="lin" valueType="num">
                                          <p:cBhvr additive="base">
                                            <p:cTn id="54" dur="300"/>
                                            <p:tgtEl>
                                              <p:spTgt spid="83"/>
                                            </p:tgtEl>
                                            <p:attrNameLst>
                                              <p:attrName>ppt_x</p:attrName>
                                            </p:attrNameLst>
                                          </p:cBhvr>
                                          <p:tavLst>
                                            <p:tav tm="0">
                                              <p:val>
                                                <p:strVal val="#ppt_x+#ppt_w*1.125000"/>
                                              </p:val>
                                            </p:tav>
                                            <p:tav tm="100000">
                                              <p:val>
                                                <p:strVal val="#ppt_x"/>
                                              </p:val>
                                            </p:tav>
                                          </p:tavLst>
                                        </p:anim>
                                        <p:animEffect transition="in" filter="wipe(left)">
                                          <p:cBhvr>
                                            <p:cTn id="55" dur="300"/>
                                            <p:tgtEl>
                                              <p:spTgt spid="83"/>
                                            </p:tgtEl>
                                          </p:cBhvr>
                                        </p:animEffect>
                                      </p:childTnLst>
                                    </p:cTn>
                                  </p:par>
                                </p:childTnLst>
                              </p:cTn>
                            </p:par>
                            <p:par>
                              <p:cTn id="56" fill="hold">
                                <p:stCondLst>
                                  <p:cond delay="2000"/>
                                </p:stCondLst>
                                <p:childTnLst>
                                  <p:par>
                                    <p:cTn id="57" presetID="2" presetClass="entr" presetSubtype="8" fill="hold" nodeType="afterEffect">
                                      <p:stCondLst>
                                        <p:cond delay="0"/>
                                      </p:stCondLst>
                                      <p:childTnLst>
                                        <p:set>
                                          <p:cBhvr>
                                            <p:cTn id="58" dur="1" fill="hold">
                                              <p:stCondLst>
                                                <p:cond delay="0"/>
                                              </p:stCondLst>
                                            </p:cTn>
                                            <p:tgtEl>
                                              <p:spTgt spid="77"/>
                                            </p:tgtEl>
                                            <p:attrNameLst>
                                              <p:attrName>style.visibility</p:attrName>
                                            </p:attrNameLst>
                                          </p:cBhvr>
                                          <p:to>
                                            <p:strVal val="visible"/>
                                          </p:to>
                                        </p:set>
                                        <p:anim calcmode="lin" valueType="num">
                                          <p:cBhvr additive="base">
                                            <p:cTn id="59" dur="500" fill="hold"/>
                                            <p:tgtEl>
                                              <p:spTgt spid="77"/>
                                            </p:tgtEl>
                                            <p:attrNameLst>
                                              <p:attrName>ppt_x</p:attrName>
                                            </p:attrNameLst>
                                          </p:cBhvr>
                                          <p:tavLst>
                                            <p:tav tm="0">
                                              <p:val>
                                                <p:strVal val="0-#ppt_w/2"/>
                                              </p:val>
                                            </p:tav>
                                            <p:tav tm="100000">
                                              <p:val>
                                                <p:strVal val="#ppt_x"/>
                                              </p:val>
                                            </p:tav>
                                          </p:tavLst>
                                        </p:anim>
                                        <p:anim calcmode="lin" valueType="num">
                                          <p:cBhvr additive="base">
                                            <p:cTn id="60" dur="500" fill="hold"/>
                                            <p:tgtEl>
                                              <p:spTgt spid="77"/>
                                            </p:tgtEl>
                                            <p:attrNameLst>
                                              <p:attrName>ppt_y</p:attrName>
                                            </p:attrNameLst>
                                          </p:cBhvr>
                                          <p:tavLst>
                                            <p:tav tm="0">
                                              <p:val>
                                                <p:strVal val="#ppt_y"/>
                                              </p:val>
                                            </p:tav>
                                            <p:tav tm="100000">
                                              <p:val>
                                                <p:strVal val="#ppt_y"/>
                                              </p:val>
                                            </p:tav>
                                          </p:tavLst>
                                        </p:anim>
                                      </p:childTnLst>
                                    </p:cTn>
                                  </p:par>
                                  <p:par>
                                    <p:cTn id="61" presetID="12" presetClass="entr" presetSubtype="8" fill="hold" grpId="0" nodeType="withEffect">
                                      <p:stCondLst>
                                        <p:cond delay="200"/>
                                      </p:stCondLst>
                                      <p:childTnLst>
                                        <p:set>
                                          <p:cBhvr>
                                            <p:cTn id="62" dur="1" fill="hold">
                                              <p:stCondLst>
                                                <p:cond delay="0"/>
                                              </p:stCondLst>
                                            </p:cTn>
                                            <p:tgtEl>
                                              <p:spTgt spid="82"/>
                                            </p:tgtEl>
                                            <p:attrNameLst>
                                              <p:attrName>style.visibility</p:attrName>
                                            </p:attrNameLst>
                                          </p:cBhvr>
                                          <p:to>
                                            <p:strVal val="visible"/>
                                          </p:to>
                                        </p:set>
                                        <p:anim calcmode="lin" valueType="num">
                                          <p:cBhvr additive="base">
                                            <p:cTn id="63" dur="300"/>
                                            <p:tgtEl>
                                              <p:spTgt spid="82"/>
                                            </p:tgtEl>
                                            <p:attrNameLst>
                                              <p:attrName>ppt_x</p:attrName>
                                            </p:attrNameLst>
                                          </p:cBhvr>
                                          <p:tavLst>
                                            <p:tav tm="0">
                                              <p:val>
                                                <p:strVal val="#ppt_x-#ppt_w*1.125000"/>
                                              </p:val>
                                            </p:tav>
                                            <p:tav tm="100000">
                                              <p:val>
                                                <p:strVal val="#ppt_x"/>
                                              </p:val>
                                            </p:tav>
                                          </p:tavLst>
                                        </p:anim>
                                        <p:animEffect transition="in" filter="wipe(right)">
                                          <p:cBhvr>
                                            <p:cTn id="64" dur="300"/>
                                            <p:tgtEl>
                                              <p:spTgt spid="82"/>
                                            </p:tgtEl>
                                          </p:cBhvr>
                                        </p:animEffect>
                                      </p:childTnLst>
                                    </p:cTn>
                                  </p:par>
                                  <p:par>
                                    <p:cTn id="65" presetID="12" presetClass="entr" presetSubtype="8" fill="hold" grpId="0" nodeType="withEffect">
                                      <p:stCondLst>
                                        <p:cond delay="200"/>
                                      </p:stCondLst>
                                      <p:childTnLst>
                                        <p:set>
                                          <p:cBhvr>
                                            <p:cTn id="66" dur="1" fill="hold">
                                              <p:stCondLst>
                                                <p:cond delay="0"/>
                                              </p:stCondLst>
                                            </p:cTn>
                                            <p:tgtEl>
                                              <p:spTgt spid="66"/>
                                            </p:tgtEl>
                                            <p:attrNameLst>
                                              <p:attrName>style.visibility</p:attrName>
                                            </p:attrNameLst>
                                          </p:cBhvr>
                                          <p:to>
                                            <p:strVal val="visible"/>
                                          </p:to>
                                        </p:set>
                                        <p:anim calcmode="lin" valueType="num">
                                          <p:cBhvr additive="base">
                                            <p:cTn id="67" dur="300"/>
                                            <p:tgtEl>
                                              <p:spTgt spid="66"/>
                                            </p:tgtEl>
                                            <p:attrNameLst>
                                              <p:attrName>ppt_x</p:attrName>
                                            </p:attrNameLst>
                                          </p:cBhvr>
                                          <p:tavLst>
                                            <p:tav tm="0">
                                              <p:val>
                                                <p:strVal val="#ppt_x-#ppt_w*1.125000"/>
                                              </p:val>
                                            </p:tav>
                                            <p:tav tm="100000">
                                              <p:val>
                                                <p:strVal val="#ppt_x"/>
                                              </p:val>
                                            </p:tav>
                                          </p:tavLst>
                                        </p:anim>
                                        <p:animEffect transition="in" filter="wipe(right)">
                                          <p:cBhvr>
                                            <p:cTn id="68" dur="300"/>
                                            <p:tgtEl>
                                              <p:spTgt spid="66"/>
                                            </p:tgtEl>
                                          </p:cBhvr>
                                        </p:animEffect>
                                      </p:childTnLst>
                                    </p:cTn>
                                  </p:par>
                                </p:childTnLst>
                              </p:cTn>
                            </p:par>
                            <p:par>
                              <p:cTn id="69" fill="hold">
                                <p:stCondLst>
                                  <p:cond delay="2500"/>
                                </p:stCondLst>
                                <p:childTnLst>
                                  <p:par>
                                    <p:cTn id="70" presetID="2" presetClass="entr" presetSubtype="2" fill="hold" grpId="0" nodeType="afterEffect">
                                      <p:stCondLst>
                                        <p:cond delay="0"/>
                                      </p:stCondLst>
                                      <p:childTnLst>
                                        <p:set>
                                          <p:cBhvr>
                                            <p:cTn id="71" dur="1" fill="hold">
                                              <p:stCondLst>
                                                <p:cond delay="0"/>
                                              </p:stCondLst>
                                            </p:cTn>
                                            <p:tgtEl>
                                              <p:spTgt spid="76"/>
                                            </p:tgtEl>
                                            <p:attrNameLst>
                                              <p:attrName>style.visibility</p:attrName>
                                            </p:attrNameLst>
                                          </p:cBhvr>
                                          <p:to>
                                            <p:strVal val="visible"/>
                                          </p:to>
                                        </p:set>
                                        <p:anim calcmode="lin" valueType="num">
                                          <p:cBhvr additive="base">
                                            <p:cTn id="72" dur="500" fill="hold"/>
                                            <p:tgtEl>
                                              <p:spTgt spid="76"/>
                                            </p:tgtEl>
                                            <p:attrNameLst>
                                              <p:attrName>ppt_x</p:attrName>
                                            </p:attrNameLst>
                                          </p:cBhvr>
                                          <p:tavLst>
                                            <p:tav tm="0">
                                              <p:val>
                                                <p:strVal val="1+#ppt_w/2"/>
                                              </p:val>
                                            </p:tav>
                                            <p:tav tm="100000">
                                              <p:val>
                                                <p:strVal val="#ppt_x"/>
                                              </p:val>
                                            </p:tav>
                                          </p:tavLst>
                                        </p:anim>
                                        <p:anim calcmode="lin" valueType="num">
                                          <p:cBhvr additive="base">
                                            <p:cTn id="73" dur="500" fill="hold"/>
                                            <p:tgtEl>
                                              <p:spTgt spid="76"/>
                                            </p:tgtEl>
                                            <p:attrNameLst>
                                              <p:attrName>ppt_y</p:attrName>
                                            </p:attrNameLst>
                                          </p:cBhvr>
                                          <p:tavLst>
                                            <p:tav tm="0">
                                              <p:val>
                                                <p:strVal val="#ppt_y"/>
                                              </p:val>
                                            </p:tav>
                                            <p:tav tm="100000">
                                              <p:val>
                                                <p:strVal val="#ppt_y"/>
                                              </p:val>
                                            </p:tav>
                                          </p:tavLst>
                                        </p:anim>
                                      </p:childTnLst>
                                    </p:cTn>
                                  </p:par>
                                  <p:par>
                                    <p:cTn id="74" presetID="12" presetClass="entr" presetSubtype="2" fill="hold" grpId="0" nodeType="withEffect">
                                      <p:stCondLst>
                                        <p:cond delay="200"/>
                                      </p:stCondLst>
                                      <p:childTnLst>
                                        <p:set>
                                          <p:cBhvr>
                                            <p:cTn id="75" dur="1" fill="hold">
                                              <p:stCondLst>
                                                <p:cond delay="0"/>
                                              </p:stCondLst>
                                            </p:cTn>
                                            <p:tgtEl>
                                              <p:spTgt spid="71"/>
                                            </p:tgtEl>
                                            <p:attrNameLst>
                                              <p:attrName>style.visibility</p:attrName>
                                            </p:attrNameLst>
                                          </p:cBhvr>
                                          <p:to>
                                            <p:strVal val="visible"/>
                                          </p:to>
                                        </p:set>
                                        <p:anim calcmode="lin" valueType="num">
                                          <p:cBhvr additive="base">
                                            <p:cTn id="76" dur="300"/>
                                            <p:tgtEl>
                                              <p:spTgt spid="71"/>
                                            </p:tgtEl>
                                            <p:attrNameLst>
                                              <p:attrName>ppt_x</p:attrName>
                                            </p:attrNameLst>
                                          </p:cBhvr>
                                          <p:tavLst>
                                            <p:tav tm="0">
                                              <p:val>
                                                <p:strVal val="#ppt_x+#ppt_w*1.125000"/>
                                              </p:val>
                                            </p:tav>
                                            <p:tav tm="100000">
                                              <p:val>
                                                <p:strVal val="#ppt_x"/>
                                              </p:val>
                                            </p:tav>
                                          </p:tavLst>
                                        </p:anim>
                                        <p:animEffect transition="in" filter="wipe(left)">
                                          <p:cBhvr>
                                            <p:cTn id="77" dur="300"/>
                                            <p:tgtEl>
                                              <p:spTgt spid="71"/>
                                            </p:tgtEl>
                                          </p:cBhvr>
                                        </p:animEffect>
                                      </p:childTnLst>
                                    </p:cTn>
                                  </p:par>
                                  <p:par>
                                    <p:cTn id="78" presetID="12" presetClass="entr" presetSubtype="2" fill="hold" grpId="0" nodeType="withEffect">
                                      <p:stCondLst>
                                        <p:cond delay="200"/>
                                      </p:stCondLst>
                                      <p:childTnLst>
                                        <p:set>
                                          <p:cBhvr>
                                            <p:cTn id="79" dur="1" fill="hold">
                                              <p:stCondLst>
                                                <p:cond delay="0"/>
                                              </p:stCondLst>
                                            </p:cTn>
                                            <p:tgtEl>
                                              <p:spTgt spid="80"/>
                                            </p:tgtEl>
                                            <p:attrNameLst>
                                              <p:attrName>style.visibility</p:attrName>
                                            </p:attrNameLst>
                                          </p:cBhvr>
                                          <p:to>
                                            <p:strVal val="visible"/>
                                          </p:to>
                                        </p:set>
                                        <p:anim calcmode="lin" valueType="num">
                                          <p:cBhvr additive="base">
                                            <p:cTn id="80" dur="300"/>
                                            <p:tgtEl>
                                              <p:spTgt spid="80"/>
                                            </p:tgtEl>
                                            <p:attrNameLst>
                                              <p:attrName>ppt_x</p:attrName>
                                            </p:attrNameLst>
                                          </p:cBhvr>
                                          <p:tavLst>
                                            <p:tav tm="0">
                                              <p:val>
                                                <p:strVal val="#ppt_x+#ppt_w*1.125000"/>
                                              </p:val>
                                            </p:tav>
                                            <p:tav tm="100000">
                                              <p:val>
                                                <p:strVal val="#ppt_x"/>
                                              </p:val>
                                            </p:tav>
                                          </p:tavLst>
                                        </p:anim>
                                        <p:animEffect transition="in" filter="wipe(left)">
                                          <p:cBhvr>
                                            <p:cTn id="81" dur="300"/>
                                            <p:tgtEl>
                                              <p:spTgt spid="80"/>
                                            </p:tgtEl>
                                          </p:cBhvr>
                                        </p:animEffect>
                                      </p:childTnLst>
                                    </p:cTn>
                                  </p:par>
                                </p:childTnLst>
                              </p:cTn>
                            </p:par>
                            <p:par>
                              <p:cTn id="82" fill="hold">
                                <p:stCondLst>
                                  <p:cond delay="3000"/>
                                </p:stCondLst>
                                <p:childTnLst>
                                  <p:par>
                                    <p:cTn id="83" presetID="53" presetClass="entr" presetSubtype="528" fill="hold" grpId="0" nodeType="afterEffect">
                                      <p:stCondLst>
                                        <p:cond delay="0"/>
                                      </p:stCondLst>
                                      <p:childTnLst>
                                        <p:set>
                                          <p:cBhvr>
                                            <p:cTn id="84" dur="1" fill="hold">
                                              <p:stCondLst>
                                                <p:cond delay="0"/>
                                              </p:stCondLst>
                                            </p:cTn>
                                            <p:tgtEl>
                                              <p:spTgt spid="96"/>
                                            </p:tgtEl>
                                            <p:attrNameLst>
                                              <p:attrName>style.visibility</p:attrName>
                                            </p:attrNameLst>
                                          </p:cBhvr>
                                          <p:to>
                                            <p:strVal val="visible"/>
                                          </p:to>
                                        </p:set>
                                        <p:anim calcmode="lin" valueType="num">
                                          <p:cBhvr>
                                            <p:cTn id="85" dur="500" fill="hold"/>
                                            <p:tgtEl>
                                              <p:spTgt spid="96"/>
                                            </p:tgtEl>
                                            <p:attrNameLst>
                                              <p:attrName>ppt_w</p:attrName>
                                            </p:attrNameLst>
                                          </p:cBhvr>
                                          <p:tavLst>
                                            <p:tav tm="0">
                                              <p:val>
                                                <p:fltVal val="0"/>
                                              </p:val>
                                            </p:tav>
                                            <p:tav tm="100000">
                                              <p:val>
                                                <p:strVal val="#ppt_w"/>
                                              </p:val>
                                            </p:tav>
                                          </p:tavLst>
                                        </p:anim>
                                        <p:anim calcmode="lin" valueType="num">
                                          <p:cBhvr>
                                            <p:cTn id="86" dur="500" fill="hold"/>
                                            <p:tgtEl>
                                              <p:spTgt spid="96"/>
                                            </p:tgtEl>
                                            <p:attrNameLst>
                                              <p:attrName>ppt_h</p:attrName>
                                            </p:attrNameLst>
                                          </p:cBhvr>
                                          <p:tavLst>
                                            <p:tav tm="0">
                                              <p:val>
                                                <p:fltVal val="0"/>
                                              </p:val>
                                            </p:tav>
                                            <p:tav tm="100000">
                                              <p:val>
                                                <p:strVal val="#ppt_h"/>
                                              </p:val>
                                            </p:tav>
                                          </p:tavLst>
                                        </p:anim>
                                        <p:animEffect transition="in" filter="fade">
                                          <p:cBhvr>
                                            <p:cTn id="87" dur="500"/>
                                            <p:tgtEl>
                                              <p:spTgt spid="96"/>
                                            </p:tgtEl>
                                          </p:cBhvr>
                                        </p:animEffect>
                                        <p:anim calcmode="lin" valueType="num">
                                          <p:cBhvr>
                                            <p:cTn id="88" dur="500" fill="hold"/>
                                            <p:tgtEl>
                                              <p:spTgt spid="96"/>
                                            </p:tgtEl>
                                            <p:attrNameLst>
                                              <p:attrName>ppt_x</p:attrName>
                                            </p:attrNameLst>
                                          </p:cBhvr>
                                          <p:tavLst>
                                            <p:tav tm="0">
                                              <p:val>
                                                <p:fltVal val="0.5"/>
                                              </p:val>
                                            </p:tav>
                                            <p:tav tm="100000">
                                              <p:val>
                                                <p:strVal val="#ppt_x"/>
                                              </p:val>
                                            </p:tav>
                                          </p:tavLst>
                                        </p:anim>
                                        <p:anim calcmode="lin" valueType="num">
                                          <p:cBhvr>
                                            <p:cTn id="89" dur="500" fill="hold"/>
                                            <p:tgtEl>
                                              <p:spTgt spid="96"/>
                                            </p:tgtEl>
                                            <p:attrNameLst>
                                              <p:attrName>ppt_y</p:attrName>
                                            </p:attrNameLst>
                                          </p:cBhvr>
                                          <p:tavLst>
                                            <p:tav tm="0">
                                              <p:val>
                                                <p:fltVal val="0.5"/>
                                              </p:val>
                                            </p:tav>
                                            <p:tav tm="100000">
                                              <p:val>
                                                <p:strVal val="#ppt_y"/>
                                              </p:val>
                                            </p:tav>
                                          </p:tavLst>
                                        </p:anim>
                                      </p:childTnLst>
                                    </p:cTn>
                                  </p:par>
                                  <p:par>
                                    <p:cTn id="90" presetID="53" presetClass="entr" presetSubtype="528" fill="hold" grpId="0" nodeType="withEffect">
                                      <p:stCondLst>
                                        <p:cond delay="1000"/>
                                      </p:stCondLst>
                                      <p:childTnLst>
                                        <p:set>
                                          <p:cBhvr>
                                            <p:cTn id="91" dur="1" fill="hold">
                                              <p:stCondLst>
                                                <p:cond delay="0"/>
                                              </p:stCondLst>
                                            </p:cTn>
                                            <p:tgtEl>
                                              <p:spTgt spid="93"/>
                                            </p:tgtEl>
                                            <p:attrNameLst>
                                              <p:attrName>style.visibility</p:attrName>
                                            </p:attrNameLst>
                                          </p:cBhvr>
                                          <p:to>
                                            <p:strVal val="visible"/>
                                          </p:to>
                                        </p:set>
                                        <p:anim calcmode="lin" valueType="num">
                                          <p:cBhvr>
                                            <p:cTn id="92" dur="500" fill="hold"/>
                                            <p:tgtEl>
                                              <p:spTgt spid="93"/>
                                            </p:tgtEl>
                                            <p:attrNameLst>
                                              <p:attrName>ppt_w</p:attrName>
                                            </p:attrNameLst>
                                          </p:cBhvr>
                                          <p:tavLst>
                                            <p:tav tm="0">
                                              <p:val>
                                                <p:fltVal val="0"/>
                                              </p:val>
                                            </p:tav>
                                            <p:tav tm="100000">
                                              <p:val>
                                                <p:strVal val="#ppt_w"/>
                                              </p:val>
                                            </p:tav>
                                          </p:tavLst>
                                        </p:anim>
                                        <p:anim calcmode="lin" valueType="num">
                                          <p:cBhvr>
                                            <p:cTn id="93" dur="500" fill="hold"/>
                                            <p:tgtEl>
                                              <p:spTgt spid="93"/>
                                            </p:tgtEl>
                                            <p:attrNameLst>
                                              <p:attrName>ppt_h</p:attrName>
                                            </p:attrNameLst>
                                          </p:cBhvr>
                                          <p:tavLst>
                                            <p:tav tm="0">
                                              <p:val>
                                                <p:fltVal val="0"/>
                                              </p:val>
                                            </p:tav>
                                            <p:tav tm="100000">
                                              <p:val>
                                                <p:strVal val="#ppt_h"/>
                                              </p:val>
                                            </p:tav>
                                          </p:tavLst>
                                        </p:anim>
                                        <p:animEffect transition="in" filter="fade">
                                          <p:cBhvr>
                                            <p:cTn id="94" dur="500"/>
                                            <p:tgtEl>
                                              <p:spTgt spid="93"/>
                                            </p:tgtEl>
                                          </p:cBhvr>
                                        </p:animEffect>
                                        <p:anim calcmode="lin" valueType="num">
                                          <p:cBhvr>
                                            <p:cTn id="95" dur="500" fill="hold"/>
                                            <p:tgtEl>
                                              <p:spTgt spid="93"/>
                                            </p:tgtEl>
                                            <p:attrNameLst>
                                              <p:attrName>ppt_x</p:attrName>
                                            </p:attrNameLst>
                                          </p:cBhvr>
                                          <p:tavLst>
                                            <p:tav tm="0">
                                              <p:val>
                                                <p:fltVal val="0.5"/>
                                              </p:val>
                                            </p:tav>
                                            <p:tav tm="100000">
                                              <p:val>
                                                <p:strVal val="#ppt_x"/>
                                              </p:val>
                                            </p:tav>
                                          </p:tavLst>
                                        </p:anim>
                                        <p:anim calcmode="lin" valueType="num">
                                          <p:cBhvr>
                                            <p:cTn id="96" dur="500" fill="hold"/>
                                            <p:tgtEl>
                                              <p:spTgt spid="93"/>
                                            </p:tgtEl>
                                            <p:attrNameLst>
                                              <p:attrName>ppt_y</p:attrName>
                                            </p:attrNameLst>
                                          </p:cBhvr>
                                          <p:tavLst>
                                            <p:tav tm="0">
                                              <p:val>
                                                <p:fltVal val="0.5"/>
                                              </p:val>
                                            </p:tav>
                                            <p:tav tm="100000">
                                              <p:val>
                                                <p:strVal val="#ppt_y"/>
                                              </p:val>
                                            </p:tav>
                                          </p:tavLst>
                                        </p:anim>
                                      </p:childTnLst>
                                    </p:cTn>
                                  </p:par>
                                  <p:par>
                                    <p:cTn id="97" presetID="53" presetClass="entr" presetSubtype="528" fill="hold" grpId="0" nodeType="withEffect">
                                      <p:stCondLst>
                                        <p:cond delay="800"/>
                                      </p:stCondLst>
                                      <p:childTnLst>
                                        <p:set>
                                          <p:cBhvr>
                                            <p:cTn id="98" dur="1" fill="hold">
                                              <p:stCondLst>
                                                <p:cond delay="0"/>
                                              </p:stCondLst>
                                            </p:cTn>
                                            <p:tgtEl>
                                              <p:spTgt spid="94"/>
                                            </p:tgtEl>
                                            <p:attrNameLst>
                                              <p:attrName>style.visibility</p:attrName>
                                            </p:attrNameLst>
                                          </p:cBhvr>
                                          <p:to>
                                            <p:strVal val="visible"/>
                                          </p:to>
                                        </p:set>
                                        <p:anim calcmode="lin" valueType="num">
                                          <p:cBhvr>
                                            <p:cTn id="99" dur="500" fill="hold"/>
                                            <p:tgtEl>
                                              <p:spTgt spid="94"/>
                                            </p:tgtEl>
                                            <p:attrNameLst>
                                              <p:attrName>ppt_w</p:attrName>
                                            </p:attrNameLst>
                                          </p:cBhvr>
                                          <p:tavLst>
                                            <p:tav tm="0">
                                              <p:val>
                                                <p:fltVal val="0"/>
                                              </p:val>
                                            </p:tav>
                                            <p:tav tm="100000">
                                              <p:val>
                                                <p:strVal val="#ppt_w"/>
                                              </p:val>
                                            </p:tav>
                                          </p:tavLst>
                                        </p:anim>
                                        <p:anim calcmode="lin" valueType="num">
                                          <p:cBhvr>
                                            <p:cTn id="100" dur="500" fill="hold"/>
                                            <p:tgtEl>
                                              <p:spTgt spid="94"/>
                                            </p:tgtEl>
                                            <p:attrNameLst>
                                              <p:attrName>ppt_h</p:attrName>
                                            </p:attrNameLst>
                                          </p:cBhvr>
                                          <p:tavLst>
                                            <p:tav tm="0">
                                              <p:val>
                                                <p:fltVal val="0"/>
                                              </p:val>
                                            </p:tav>
                                            <p:tav tm="100000">
                                              <p:val>
                                                <p:strVal val="#ppt_h"/>
                                              </p:val>
                                            </p:tav>
                                          </p:tavLst>
                                        </p:anim>
                                        <p:animEffect transition="in" filter="fade">
                                          <p:cBhvr>
                                            <p:cTn id="101" dur="500"/>
                                            <p:tgtEl>
                                              <p:spTgt spid="94"/>
                                            </p:tgtEl>
                                          </p:cBhvr>
                                        </p:animEffect>
                                        <p:anim calcmode="lin" valueType="num">
                                          <p:cBhvr>
                                            <p:cTn id="102" dur="500" fill="hold"/>
                                            <p:tgtEl>
                                              <p:spTgt spid="94"/>
                                            </p:tgtEl>
                                            <p:attrNameLst>
                                              <p:attrName>ppt_x</p:attrName>
                                            </p:attrNameLst>
                                          </p:cBhvr>
                                          <p:tavLst>
                                            <p:tav tm="0">
                                              <p:val>
                                                <p:fltVal val="0.5"/>
                                              </p:val>
                                            </p:tav>
                                            <p:tav tm="100000">
                                              <p:val>
                                                <p:strVal val="#ppt_x"/>
                                              </p:val>
                                            </p:tav>
                                          </p:tavLst>
                                        </p:anim>
                                        <p:anim calcmode="lin" valueType="num">
                                          <p:cBhvr>
                                            <p:cTn id="103" dur="500" fill="hold"/>
                                            <p:tgtEl>
                                              <p:spTgt spid="94"/>
                                            </p:tgtEl>
                                            <p:attrNameLst>
                                              <p:attrName>ppt_y</p:attrName>
                                            </p:attrNameLst>
                                          </p:cBhvr>
                                          <p:tavLst>
                                            <p:tav tm="0">
                                              <p:val>
                                                <p:fltVal val="0.5"/>
                                              </p:val>
                                            </p:tav>
                                            <p:tav tm="100000">
                                              <p:val>
                                                <p:strVal val="#ppt_y"/>
                                              </p:val>
                                            </p:tav>
                                          </p:tavLst>
                                        </p:anim>
                                      </p:childTnLst>
                                    </p:cTn>
                                  </p:par>
                                  <p:par>
                                    <p:cTn id="104" presetID="53" presetClass="entr" presetSubtype="528" fill="hold" grpId="0" nodeType="withEffect">
                                      <p:stCondLst>
                                        <p:cond delay="600"/>
                                      </p:stCondLst>
                                      <p:childTnLst>
                                        <p:set>
                                          <p:cBhvr>
                                            <p:cTn id="105" dur="1" fill="hold">
                                              <p:stCondLst>
                                                <p:cond delay="0"/>
                                              </p:stCondLst>
                                            </p:cTn>
                                            <p:tgtEl>
                                              <p:spTgt spid="95"/>
                                            </p:tgtEl>
                                            <p:attrNameLst>
                                              <p:attrName>style.visibility</p:attrName>
                                            </p:attrNameLst>
                                          </p:cBhvr>
                                          <p:to>
                                            <p:strVal val="visible"/>
                                          </p:to>
                                        </p:set>
                                        <p:anim calcmode="lin" valueType="num">
                                          <p:cBhvr>
                                            <p:cTn id="106" dur="500" fill="hold"/>
                                            <p:tgtEl>
                                              <p:spTgt spid="95"/>
                                            </p:tgtEl>
                                            <p:attrNameLst>
                                              <p:attrName>ppt_w</p:attrName>
                                            </p:attrNameLst>
                                          </p:cBhvr>
                                          <p:tavLst>
                                            <p:tav tm="0">
                                              <p:val>
                                                <p:fltVal val="0"/>
                                              </p:val>
                                            </p:tav>
                                            <p:tav tm="100000">
                                              <p:val>
                                                <p:strVal val="#ppt_w"/>
                                              </p:val>
                                            </p:tav>
                                          </p:tavLst>
                                        </p:anim>
                                        <p:anim calcmode="lin" valueType="num">
                                          <p:cBhvr>
                                            <p:cTn id="107" dur="500" fill="hold"/>
                                            <p:tgtEl>
                                              <p:spTgt spid="95"/>
                                            </p:tgtEl>
                                            <p:attrNameLst>
                                              <p:attrName>ppt_h</p:attrName>
                                            </p:attrNameLst>
                                          </p:cBhvr>
                                          <p:tavLst>
                                            <p:tav tm="0">
                                              <p:val>
                                                <p:fltVal val="0"/>
                                              </p:val>
                                            </p:tav>
                                            <p:tav tm="100000">
                                              <p:val>
                                                <p:strVal val="#ppt_h"/>
                                              </p:val>
                                            </p:tav>
                                          </p:tavLst>
                                        </p:anim>
                                        <p:animEffect transition="in" filter="fade">
                                          <p:cBhvr>
                                            <p:cTn id="108" dur="500"/>
                                            <p:tgtEl>
                                              <p:spTgt spid="95"/>
                                            </p:tgtEl>
                                          </p:cBhvr>
                                        </p:animEffect>
                                        <p:anim calcmode="lin" valueType="num">
                                          <p:cBhvr>
                                            <p:cTn id="109" dur="500" fill="hold"/>
                                            <p:tgtEl>
                                              <p:spTgt spid="95"/>
                                            </p:tgtEl>
                                            <p:attrNameLst>
                                              <p:attrName>ppt_x</p:attrName>
                                            </p:attrNameLst>
                                          </p:cBhvr>
                                          <p:tavLst>
                                            <p:tav tm="0">
                                              <p:val>
                                                <p:fltVal val="0.5"/>
                                              </p:val>
                                            </p:tav>
                                            <p:tav tm="100000">
                                              <p:val>
                                                <p:strVal val="#ppt_x"/>
                                              </p:val>
                                            </p:tav>
                                          </p:tavLst>
                                        </p:anim>
                                        <p:anim calcmode="lin" valueType="num">
                                          <p:cBhvr>
                                            <p:cTn id="110" dur="500" fill="hold"/>
                                            <p:tgtEl>
                                              <p:spTgt spid="95"/>
                                            </p:tgtEl>
                                            <p:attrNameLst>
                                              <p:attrName>ppt_y</p:attrName>
                                            </p:attrNameLst>
                                          </p:cBhvr>
                                          <p:tavLst>
                                            <p:tav tm="0">
                                              <p:val>
                                                <p:fltVal val="0.5"/>
                                              </p:val>
                                            </p:tav>
                                            <p:tav tm="100000">
                                              <p:val>
                                                <p:strVal val="#ppt_y"/>
                                              </p:val>
                                            </p:tav>
                                          </p:tavLst>
                                        </p:anim>
                                      </p:childTnLst>
                                    </p:cTn>
                                  </p:par>
                                  <p:par>
                                    <p:cTn id="111" presetID="53" presetClass="entr" presetSubtype="528" fill="hold" grpId="0" nodeType="withEffect">
                                      <p:stCondLst>
                                        <p:cond delay="200"/>
                                      </p:stCondLst>
                                      <p:childTnLst>
                                        <p:set>
                                          <p:cBhvr>
                                            <p:cTn id="112" dur="1" fill="hold">
                                              <p:stCondLst>
                                                <p:cond delay="0"/>
                                              </p:stCondLst>
                                            </p:cTn>
                                            <p:tgtEl>
                                              <p:spTgt spid="97"/>
                                            </p:tgtEl>
                                            <p:attrNameLst>
                                              <p:attrName>style.visibility</p:attrName>
                                            </p:attrNameLst>
                                          </p:cBhvr>
                                          <p:to>
                                            <p:strVal val="visible"/>
                                          </p:to>
                                        </p:set>
                                        <p:anim calcmode="lin" valueType="num">
                                          <p:cBhvr>
                                            <p:cTn id="113" dur="500" fill="hold"/>
                                            <p:tgtEl>
                                              <p:spTgt spid="97"/>
                                            </p:tgtEl>
                                            <p:attrNameLst>
                                              <p:attrName>ppt_w</p:attrName>
                                            </p:attrNameLst>
                                          </p:cBhvr>
                                          <p:tavLst>
                                            <p:tav tm="0">
                                              <p:val>
                                                <p:fltVal val="0"/>
                                              </p:val>
                                            </p:tav>
                                            <p:tav tm="100000">
                                              <p:val>
                                                <p:strVal val="#ppt_w"/>
                                              </p:val>
                                            </p:tav>
                                          </p:tavLst>
                                        </p:anim>
                                        <p:anim calcmode="lin" valueType="num">
                                          <p:cBhvr>
                                            <p:cTn id="114" dur="500" fill="hold"/>
                                            <p:tgtEl>
                                              <p:spTgt spid="97"/>
                                            </p:tgtEl>
                                            <p:attrNameLst>
                                              <p:attrName>ppt_h</p:attrName>
                                            </p:attrNameLst>
                                          </p:cBhvr>
                                          <p:tavLst>
                                            <p:tav tm="0">
                                              <p:val>
                                                <p:fltVal val="0"/>
                                              </p:val>
                                            </p:tav>
                                            <p:tav tm="100000">
                                              <p:val>
                                                <p:strVal val="#ppt_h"/>
                                              </p:val>
                                            </p:tav>
                                          </p:tavLst>
                                        </p:anim>
                                        <p:animEffect transition="in" filter="fade">
                                          <p:cBhvr>
                                            <p:cTn id="115" dur="500"/>
                                            <p:tgtEl>
                                              <p:spTgt spid="97"/>
                                            </p:tgtEl>
                                          </p:cBhvr>
                                        </p:animEffect>
                                        <p:anim calcmode="lin" valueType="num">
                                          <p:cBhvr>
                                            <p:cTn id="116" dur="500" fill="hold"/>
                                            <p:tgtEl>
                                              <p:spTgt spid="97"/>
                                            </p:tgtEl>
                                            <p:attrNameLst>
                                              <p:attrName>ppt_x</p:attrName>
                                            </p:attrNameLst>
                                          </p:cBhvr>
                                          <p:tavLst>
                                            <p:tav tm="0">
                                              <p:val>
                                                <p:fltVal val="0.5"/>
                                              </p:val>
                                            </p:tav>
                                            <p:tav tm="100000">
                                              <p:val>
                                                <p:strVal val="#ppt_x"/>
                                              </p:val>
                                            </p:tav>
                                          </p:tavLst>
                                        </p:anim>
                                        <p:anim calcmode="lin" valueType="num">
                                          <p:cBhvr>
                                            <p:cTn id="117" dur="500" fill="hold"/>
                                            <p:tgtEl>
                                              <p:spTgt spid="97"/>
                                            </p:tgtEl>
                                            <p:attrNameLst>
                                              <p:attrName>ppt_y</p:attrName>
                                            </p:attrNameLst>
                                          </p:cBhvr>
                                          <p:tavLst>
                                            <p:tav tm="0">
                                              <p:val>
                                                <p:fltVal val="0.5"/>
                                              </p:val>
                                            </p:tav>
                                            <p:tav tm="100000">
                                              <p:val>
                                                <p:strVal val="#ppt_y"/>
                                              </p:val>
                                            </p:tav>
                                          </p:tavLst>
                                        </p:anim>
                                      </p:childTnLst>
                                    </p:cTn>
                                  </p:par>
                                  <p:par>
                                    <p:cTn id="118" presetID="53" presetClass="entr" presetSubtype="528" fill="hold" grpId="0" nodeType="withEffect">
                                      <p:stCondLst>
                                        <p:cond delay="400"/>
                                      </p:stCondLst>
                                      <p:childTnLst>
                                        <p:set>
                                          <p:cBhvr>
                                            <p:cTn id="119" dur="1" fill="hold">
                                              <p:stCondLst>
                                                <p:cond delay="0"/>
                                              </p:stCondLst>
                                            </p:cTn>
                                            <p:tgtEl>
                                              <p:spTgt spid="98"/>
                                            </p:tgtEl>
                                            <p:attrNameLst>
                                              <p:attrName>style.visibility</p:attrName>
                                            </p:attrNameLst>
                                          </p:cBhvr>
                                          <p:to>
                                            <p:strVal val="visible"/>
                                          </p:to>
                                        </p:set>
                                        <p:anim calcmode="lin" valueType="num">
                                          <p:cBhvr>
                                            <p:cTn id="120" dur="500" fill="hold"/>
                                            <p:tgtEl>
                                              <p:spTgt spid="98"/>
                                            </p:tgtEl>
                                            <p:attrNameLst>
                                              <p:attrName>ppt_w</p:attrName>
                                            </p:attrNameLst>
                                          </p:cBhvr>
                                          <p:tavLst>
                                            <p:tav tm="0">
                                              <p:val>
                                                <p:fltVal val="0"/>
                                              </p:val>
                                            </p:tav>
                                            <p:tav tm="100000">
                                              <p:val>
                                                <p:strVal val="#ppt_w"/>
                                              </p:val>
                                            </p:tav>
                                          </p:tavLst>
                                        </p:anim>
                                        <p:anim calcmode="lin" valueType="num">
                                          <p:cBhvr>
                                            <p:cTn id="121" dur="500" fill="hold"/>
                                            <p:tgtEl>
                                              <p:spTgt spid="98"/>
                                            </p:tgtEl>
                                            <p:attrNameLst>
                                              <p:attrName>ppt_h</p:attrName>
                                            </p:attrNameLst>
                                          </p:cBhvr>
                                          <p:tavLst>
                                            <p:tav tm="0">
                                              <p:val>
                                                <p:fltVal val="0"/>
                                              </p:val>
                                            </p:tav>
                                            <p:tav tm="100000">
                                              <p:val>
                                                <p:strVal val="#ppt_h"/>
                                              </p:val>
                                            </p:tav>
                                          </p:tavLst>
                                        </p:anim>
                                        <p:animEffect transition="in" filter="fade">
                                          <p:cBhvr>
                                            <p:cTn id="122" dur="500"/>
                                            <p:tgtEl>
                                              <p:spTgt spid="98"/>
                                            </p:tgtEl>
                                          </p:cBhvr>
                                        </p:animEffect>
                                        <p:anim calcmode="lin" valueType="num">
                                          <p:cBhvr>
                                            <p:cTn id="123" dur="500" fill="hold"/>
                                            <p:tgtEl>
                                              <p:spTgt spid="98"/>
                                            </p:tgtEl>
                                            <p:attrNameLst>
                                              <p:attrName>ppt_x</p:attrName>
                                            </p:attrNameLst>
                                          </p:cBhvr>
                                          <p:tavLst>
                                            <p:tav tm="0">
                                              <p:val>
                                                <p:fltVal val="0.5"/>
                                              </p:val>
                                            </p:tav>
                                            <p:tav tm="100000">
                                              <p:val>
                                                <p:strVal val="#ppt_x"/>
                                              </p:val>
                                            </p:tav>
                                          </p:tavLst>
                                        </p:anim>
                                        <p:anim calcmode="lin" valueType="num">
                                          <p:cBhvr>
                                            <p:cTn id="124" dur="500" fill="hold"/>
                                            <p:tgtEl>
                                              <p:spTgt spid="98"/>
                                            </p:tgtEl>
                                            <p:attrNameLst>
                                              <p:attrName>ppt_y</p:attrName>
                                            </p:attrNameLst>
                                          </p:cBhvr>
                                          <p:tavLst>
                                            <p:tav tm="0">
                                              <p:val>
                                                <p:fltVal val="0.5"/>
                                              </p:val>
                                            </p:tav>
                                            <p:tav tm="100000">
                                              <p:val>
                                                <p:strVal val="#ppt_y"/>
                                              </p:val>
                                            </p:tav>
                                          </p:tavLst>
                                        </p:anim>
                                      </p:childTnLst>
                                    </p:cTn>
                                  </p:par>
                                </p:childTnLst>
                              </p:cTn>
                            </p:par>
                            <p:par>
                              <p:cTn id="125" fill="hold">
                                <p:stCondLst>
                                  <p:cond delay="4500"/>
                                </p:stCondLst>
                                <p:childTnLst>
                                  <p:par>
                                    <p:cTn id="126" presetID="10" presetClass="entr" presetSubtype="0" fill="hold" grpId="0" nodeType="afterEffect">
                                      <p:stCondLst>
                                        <p:cond delay="0"/>
                                      </p:stCondLst>
                                      <p:childTnLst>
                                        <p:set>
                                          <p:cBhvr>
                                            <p:cTn id="127" dur="1" fill="hold">
                                              <p:stCondLst>
                                                <p:cond delay="0"/>
                                              </p:stCondLst>
                                            </p:cTn>
                                            <p:tgtEl>
                                              <p:spTgt spid="99"/>
                                            </p:tgtEl>
                                            <p:attrNameLst>
                                              <p:attrName>style.visibility</p:attrName>
                                            </p:attrNameLst>
                                          </p:cBhvr>
                                          <p:to>
                                            <p:strVal val="visible"/>
                                          </p:to>
                                        </p:set>
                                        <p:animEffect transition="in" filter="fade">
                                          <p:cBhvr>
                                            <p:cTn id="128"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66" grpId="0"/>
          <p:bldP spid="70" grpId="0"/>
          <p:bldP spid="71" grpId="0"/>
          <p:bldP spid="72" grpId="0" animBg="1"/>
          <p:bldP spid="76" grpId="0" animBg="1"/>
          <p:bldP spid="80" grpId="0"/>
          <p:bldP spid="81" grpId="0"/>
          <p:bldP spid="82" grpId="0"/>
          <p:bldP spid="83" grpId="0"/>
          <p:bldP spid="84" grpId="0"/>
          <p:bldP spid="86" grpId="0"/>
          <p:bldP spid="87" grpId="0" animBg="1"/>
          <p:bldP spid="91" grpId="0"/>
          <p:bldP spid="92" grpId="0"/>
          <p:bldP spid="93" grpId="0" animBg="1"/>
          <p:bldP spid="94" grpId="0" animBg="1"/>
          <p:bldP spid="95" grpId="0" animBg="1"/>
          <p:bldP spid="96" grpId="0" animBg="1"/>
          <p:bldP spid="97" grpId="0" animBg="1"/>
          <p:bldP spid="98" grpId="0" animBg="1"/>
          <p:bldP spid="99" grpId="0"/>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l"/>
            <a:r>
              <a:rPr lang="zh-CN" altLang="en-US" dirty="0"/>
              <a:t>利益最大化</a:t>
            </a:r>
          </a:p>
        </p:txBody>
      </p:sp>
      <p:sp>
        <p:nvSpPr>
          <p:cNvPr id="37" name="TextBox 36"/>
          <p:cNvSpPr txBox="1"/>
          <p:nvPr/>
        </p:nvSpPr>
        <p:spPr>
          <a:xfrm>
            <a:off x="11649058" y="3210770"/>
            <a:ext cx="773516" cy="499163"/>
          </a:xfrm>
          <a:prstGeom prst="rect">
            <a:avLst/>
          </a:prstGeom>
          <a:noFill/>
        </p:spPr>
        <p:txBody>
          <a:bodyPr wrap="square" lIns="106727" tIns="53363" rIns="106727" bIns="53363" rtlCol="0">
            <a:spAutoFit/>
          </a:bodyPr>
          <a:lstStyle/>
          <a:p>
            <a:r>
              <a:rPr lang="en-US" altLang="zh-CN" sz="2471" spc="-176" dirty="0">
                <a:solidFill>
                  <a:schemeClr val="bg1">
                    <a:lumMod val="50000"/>
                  </a:schemeClr>
                </a:solidFill>
              </a:rPr>
              <a:t>82%</a:t>
            </a:r>
            <a:endParaRPr lang="zh-CN" altLang="en-US" sz="2471" spc="-176" dirty="0">
              <a:solidFill>
                <a:schemeClr val="bg1">
                  <a:lumMod val="50000"/>
                </a:schemeClr>
              </a:solidFill>
            </a:endParaRPr>
          </a:p>
        </p:txBody>
      </p:sp>
      <p:sp>
        <p:nvSpPr>
          <p:cNvPr id="40" name="TextBox 39"/>
          <p:cNvSpPr txBox="1"/>
          <p:nvPr/>
        </p:nvSpPr>
        <p:spPr>
          <a:xfrm>
            <a:off x="10585463" y="3388694"/>
            <a:ext cx="773516" cy="499163"/>
          </a:xfrm>
          <a:prstGeom prst="rect">
            <a:avLst/>
          </a:prstGeom>
          <a:noFill/>
        </p:spPr>
        <p:txBody>
          <a:bodyPr wrap="square" lIns="106727" tIns="53363" rIns="106727" bIns="53363" rtlCol="0">
            <a:spAutoFit/>
          </a:bodyPr>
          <a:lstStyle/>
          <a:p>
            <a:r>
              <a:rPr lang="en-US" altLang="zh-CN" sz="2471" spc="-176" dirty="0">
                <a:solidFill>
                  <a:schemeClr val="bg1">
                    <a:lumMod val="50000"/>
                  </a:schemeClr>
                </a:solidFill>
              </a:rPr>
              <a:t>73%</a:t>
            </a:r>
            <a:endParaRPr lang="zh-CN" altLang="en-US" sz="2471" spc="-176" dirty="0">
              <a:solidFill>
                <a:schemeClr val="bg1">
                  <a:lumMod val="50000"/>
                </a:schemeClr>
              </a:solidFill>
            </a:endParaRPr>
          </a:p>
        </p:txBody>
      </p:sp>
      <p:sp>
        <p:nvSpPr>
          <p:cNvPr id="41" name="TextBox 40"/>
          <p:cNvSpPr txBox="1"/>
          <p:nvPr/>
        </p:nvSpPr>
        <p:spPr>
          <a:xfrm>
            <a:off x="9619442" y="3876636"/>
            <a:ext cx="773516" cy="499163"/>
          </a:xfrm>
          <a:prstGeom prst="rect">
            <a:avLst/>
          </a:prstGeom>
          <a:noFill/>
        </p:spPr>
        <p:txBody>
          <a:bodyPr wrap="square" lIns="106727" tIns="53363" rIns="106727" bIns="53363" rtlCol="0">
            <a:spAutoFit/>
          </a:bodyPr>
          <a:lstStyle/>
          <a:p>
            <a:r>
              <a:rPr lang="en-US" altLang="zh-CN" sz="2471" spc="-176" dirty="0">
                <a:solidFill>
                  <a:schemeClr val="bg1">
                    <a:lumMod val="50000"/>
                  </a:schemeClr>
                </a:solidFill>
              </a:rPr>
              <a:t>56%</a:t>
            </a:r>
            <a:endParaRPr lang="zh-CN" altLang="en-US" sz="2471" spc="-176" dirty="0">
              <a:solidFill>
                <a:schemeClr val="bg1">
                  <a:lumMod val="50000"/>
                </a:schemeClr>
              </a:solidFill>
            </a:endParaRPr>
          </a:p>
        </p:txBody>
      </p:sp>
      <p:sp>
        <p:nvSpPr>
          <p:cNvPr id="45" name="TextBox 44"/>
          <p:cNvSpPr txBox="1"/>
          <p:nvPr/>
        </p:nvSpPr>
        <p:spPr>
          <a:xfrm>
            <a:off x="8761298" y="4440037"/>
            <a:ext cx="773516" cy="499163"/>
          </a:xfrm>
          <a:prstGeom prst="rect">
            <a:avLst/>
          </a:prstGeom>
          <a:noFill/>
        </p:spPr>
        <p:txBody>
          <a:bodyPr wrap="square" lIns="106727" tIns="53363" rIns="106727" bIns="53363" rtlCol="0">
            <a:spAutoFit/>
          </a:bodyPr>
          <a:lstStyle/>
          <a:p>
            <a:r>
              <a:rPr lang="en-US" altLang="zh-CN" sz="2471" spc="-176" dirty="0">
                <a:solidFill>
                  <a:schemeClr val="bg1">
                    <a:lumMod val="50000"/>
                  </a:schemeClr>
                </a:solidFill>
              </a:rPr>
              <a:t>32%</a:t>
            </a:r>
            <a:endParaRPr lang="zh-CN" altLang="en-US" sz="2471" spc="-176" dirty="0">
              <a:solidFill>
                <a:schemeClr val="bg1">
                  <a:lumMod val="50000"/>
                </a:schemeClr>
              </a:solidFill>
            </a:endParaRPr>
          </a:p>
        </p:txBody>
      </p:sp>
      <p:grpSp>
        <p:nvGrpSpPr>
          <p:cNvPr id="46" name="组合 45"/>
          <p:cNvGrpSpPr/>
          <p:nvPr/>
        </p:nvGrpSpPr>
        <p:grpSpPr>
          <a:xfrm rot="5400000" flipH="1">
            <a:off x="9311692" y="3414326"/>
            <a:ext cx="2580485" cy="3325693"/>
            <a:chOff x="8155995" y="3063800"/>
            <a:chExt cx="4110065" cy="2647126"/>
          </a:xfrm>
          <a:effectLst>
            <a:outerShdw blurRad="114300" dist="88900" algn="l" rotWithShape="0">
              <a:prstClr val="black">
                <a:alpha val="22000"/>
              </a:prstClr>
            </a:outerShdw>
          </a:effectLst>
        </p:grpSpPr>
        <p:sp>
          <p:nvSpPr>
            <p:cNvPr id="47" name="矩形 46"/>
            <p:cNvSpPr/>
            <p:nvPr/>
          </p:nvSpPr>
          <p:spPr>
            <a:xfrm>
              <a:off x="8156003" y="3063800"/>
              <a:ext cx="1680799" cy="33266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06727" tIns="53363" rIns="106727" bIns="53363" spcCol="0" rtlCol="0" anchor="ctr"/>
            <a:lstStyle/>
            <a:p>
              <a:pPr algn="ctr"/>
              <a:endParaRPr lang="zh-CN" altLang="en-US" sz="2471"/>
            </a:p>
          </p:txBody>
        </p:sp>
        <p:sp>
          <p:nvSpPr>
            <p:cNvPr id="48" name="矩形 47"/>
            <p:cNvSpPr/>
            <p:nvPr/>
          </p:nvSpPr>
          <p:spPr>
            <a:xfrm>
              <a:off x="9889504" y="3063800"/>
              <a:ext cx="2376556" cy="33266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06727" tIns="53363" rIns="106727" bIns="53363" spcCol="0" rtlCol="0" anchor="ctr"/>
            <a:lstStyle/>
            <a:p>
              <a:pPr algn="ctr"/>
              <a:endParaRPr lang="zh-CN" altLang="en-US" sz="2471"/>
            </a:p>
          </p:txBody>
        </p:sp>
        <p:sp>
          <p:nvSpPr>
            <p:cNvPr id="49" name="矩形 48"/>
            <p:cNvSpPr/>
            <p:nvPr/>
          </p:nvSpPr>
          <p:spPr>
            <a:xfrm>
              <a:off x="8156001" y="3899089"/>
              <a:ext cx="1555419" cy="33266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6727" tIns="53363" rIns="106727" bIns="53363" spcCol="0" rtlCol="0" anchor="ctr"/>
            <a:lstStyle/>
            <a:p>
              <a:pPr algn="ctr"/>
              <a:endParaRPr lang="zh-CN" altLang="en-US" sz="2471"/>
            </a:p>
          </p:txBody>
        </p:sp>
        <p:sp>
          <p:nvSpPr>
            <p:cNvPr id="50" name="矩形 49"/>
            <p:cNvSpPr/>
            <p:nvPr/>
          </p:nvSpPr>
          <p:spPr>
            <a:xfrm>
              <a:off x="9763824" y="3899089"/>
              <a:ext cx="2199274" cy="33266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6727" tIns="53363" rIns="106727" bIns="53363" spcCol="0" rtlCol="0" anchor="ctr"/>
            <a:lstStyle/>
            <a:p>
              <a:pPr algn="ctr"/>
              <a:endParaRPr lang="zh-CN" altLang="en-US" sz="2471"/>
            </a:p>
          </p:txBody>
        </p:sp>
        <p:sp>
          <p:nvSpPr>
            <p:cNvPr id="51" name="矩形 50"/>
            <p:cNvSpPr/>
            <p:nvPr/>
          </p:nvSpPr>
          <p:spPr>
            <a:xfrm>
              <a:off x="8155998" y="4671503"/>
              <a:ext cx="1174131" cy="33266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06727" tIns="53363" rIns="106727" bIns="53363" spcCol="0" rtlCol="0" anchor="ctr"/>
            <a:lstStyle/>
            <a:p>
              <a:pPr algn="ctr"/>
              <a:endParaRPr lang="zh-CN" altLang="en-US" sz="2471"/>
            </a:p>
          </p:txBody>
        </p:sp>
        <p:sp>
          <p:nvSpPr>
            <p:cNvPr id="76" name="矩形 75"/>
            <p:cNvSpPr/>
            <p:nvPr/>
          </p:nvSpPr>
          <p:spPr>
            <a:xfrm>
              <a:off x="9381625" y="4671501"/>
              <a:ext cx="1660158" cy="33266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06727" tIns="53363" rIns="106727" bIns="53363" spcCol="0" rtlCol="0" anchor="ctr"/>
            <a:lstStyle/>
            <a:p>
              <a:pPr algn="ctr"/>
              <a:endParaRPr lang="zh-CN" altLang="en-US" sz="2471"/>
            </a:p>
          </p:txBody>
        </p:sp>
        <p:sp>
          <p:nvSpPr>
            <p:cNvPr id="77" name="矩形 76"/>
            <p:cNvSpPr/>
            <p:nvPr/>
          </p:nvSpPr>
          <p:spPr>
            <a:xfrm>
              <a:off x="8155995" y="5378253"/>
              <a:ext cx="810249" cy="33266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6727" tIns="53363" rIns="106727" bIns="53363" spcCol="0" rtlCol="0" anchor="ctr"/>
            <a:lstStyle/>
            <a:p>
              <a:pPr algn="ctr"/>
              <a:endParaRPr lang="zh-CN" altLang="en-US" sz="2471"/>
            </a:p>
          </p:txBody>
        </p:sp>
        <p:sp>
          <p:nvSpPr>
            <p:cNvPr id="78" name="矩形 77"/>
            <p:cNvSpPr/>
            <p:nvPr/>
          </p:nvSpPr>
          <p:spPr>
            <a:xfrm>
              <a:off x="9018774" y="5378259"/>
              <a:ext cx="1145643" cy="33266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6727" tIns="53363" rIns="106727" bIns="53363" spcCol="0" rtlCol="0" anchor="ctr"/>
            <a:lstStyle/>
            <a:p>
              <a:pPr algn="ctr"/>
              <a:endParaRPr lang="zh-CN" altLang="en-US" sz="2471"/>
            </a:p>
          </p:txBody>
        </p:sp>
      </p:grpSp>
      <p:grpSp>
        <p:nvGrpSpPr>
          <p:cNvPr id="79" name="组合 78"/>
          <p:cNvGrpSpPr/>
          <p:nvPr/>
        </p:nvGrpSpPr>
        <p:grpSpPr>
          <a:xfrm>
            <a:off x="1438312" y="3107953"/>
            <a:ext cx="2006035" cy="1751993"/>
            <a:chOff x="1397291" y="3132277"/>
            <a:chExt cx="1948823" cy="1702026"/>
          </a:xfrm>
        </p:grpSpPr>
        <p:grpSp>
          <p:nvGrpSpPr>
            <p:cNvPr id="80" name="组合 79"/>
            <p:cNvGrpSpPr/>
            <p:nvPr/>
          </p:nvGrpSpPr>
          <p:grpSpPr>
            <a:xfrm>
              <a:off x="1397291" y="3132277"/>
              <a:ext cx="1948823" cy="1702026"/>
              <a:chOff x="1511944" y="2420246"/>
              <a:chExt cx="2627152" cy="2294453"/>
            </a:xfrm>
            <a:effectLst>
              <a:outerShdw blurRad="203200" dist="38100" dir="3780000" sx="103000" sy="103000" algn="t" rotWithShape="0">
                <a:prstClr val="black">
                  <a:alpha val="25000"/>
                </a:prstClr>
              </a:outerShdw>
            </a:effectLst>
          </p:grpSpPr>
          <p:sp>
            <p:nvSpPr>
              <p:cNvPr id="83"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sp>
            <p:nvSpPr>
              <p:cNvPr id="84"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grpSp>
        <p:sp>
          <p:nvSpPr>
            <p:cNvPr id="81" name="Freeform 7"/>
            <p:cNvSpPr>
              <a:spLocks/>
            </p:cNvSpPr>
            <p:nvPr/>
          </p:nvSpPr>
          <p:spPr bwMode="auto">
            <a:xfrm>
              <a:off x="1650672" y="3357062"/>
              <a:ext cx="1442061" cy="125245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1"/>
            </a:soli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sp>
          <p:nvSpPr>
            <p:cNvPr id="82" name="TextBox 81"/>
            <p:cNvSpPr txBox="1"/>
            <p:nvPr/>
          </p:nvSpPr>
          <p:spPr>
            <a:xfrm>
              <a:off x="1907194" y="3791888"/>
              <a:ext cx="1185539" cy="409215"/>
            </a:xfrm>
            <a:prstGeom prst="rect">
              <a:avLst/>
            </a:prstGeom>
            <a:noFill/>
          </p:spPr>
          <p:txBody>
            <a:bodyPr wrap="square" rtlCol="0">
              <a:spAutoFit/>
            </a:bodyPr>
            <a:lstStyle/>
            <a:p>
              <a:r>
                <a:rPr lang="zh-CN" altLang="en-US" sz="2059" dirty="0">
                  <a:solidFill>
                    <a:schemeClr val="bg1"/>
                  </a:solidFill>
                  <a:latin typeface="微软雅黑" panose="020B0503020204020204" pitchFamily="34" charset="-122"/>
                  <a:ea typeface="微软雅黑" panose="020B0503020204020204" pitchFamily="34" charset="-122"/>
                </a:rPr>
                <a:t>第一月</a:t>
              </a:r>
            </a:p>
          </p:txBody>
        </p:sp>
      </p:grpSp>
      <p:grpSp>
        <p:nvGrpSpPr>
          <p:cNvPr id="85" name="组合 84"/>
          <p:cNvGrpSpPr/>
          <p:nvPr/>
        </p:nvGrpSpPr>
        <p:grpSpPr>
          <a:xfrm>
            <a:off x="2978140" y="3983950"/>
            <a:ext cx="2006035" cy="1751993"/>
            <a:chOff x="2893203" y="3983290"/>
            <a:chExt cx="1948823" cy="1702026"/>
          </a:xfrm>
        </p:grpSpPr>
        <p:grpSp>
          <p:nvGrpSpPr>
            <p:cNvPr id="86" name="组合 85"/>
            <p:cNvGrpSpPr/>
            <p:nvPr/>
          </p:nvGrpSpPr>
          <p:grpSpPr>
            <a:xfrm>
              <a:off x="2893203" y="3983290"/>
              <a:ext cx="1948823" cy="1702026"/>
              <a:chOff x="1511944" y="2420246"/>
              <a:chExt cx="2627152" cy="2294453"/>
            </a:xfrm>
            <a:effectLst>
              <a:outerShdw blurRad="203200" dist="38100" dir="3780000" sx="103000" sy="103000" algn="t" rotWithShape="0">
                <a:prstClr val="black">
                  <a:alpha val="25000"/>
                </a:prstClr>
              </a:outerShdw>
            </a:effectLst>
          </p:grpSpPr>
          <p:sp>
            <p:nvSpPr>
              <p:cNvPr id="89"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sp>
            <p:nvSpPr>
              <p:cNvPr id="90"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grpSp>
        <p:sp>
          <p:nvSpPr>
            <p:cNvPr id="87" name="Freeform 7"/>
            <p:cNvSpPr>
              <a:spLocks/>
            </p:cNvSpPr>
            <p:nvPr/>
          </p:nvSpPr>
          <p:spPr bwMode="auto">
            <a:xfrm>
              <a:off x="3146586" y="4181609"/>
              <a:ext cx="1442061" cy="125245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2"/>
            </a:soli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sp>
          <p:nvSpPr>
            <p:cNvPr id="88" name="TextBox 87"/>
            <p:cNvSpPr txBox="1"/>
            <p:nvPr/>
          </p:nvSpPr>
          <p:spPr>
            <a:xfrm>
              <a:off x="3317007" y="4568807"/>
              <a:ext cx="1185539" cy="409215"/>
            </a:xfrm>
            <a:prstGeom prst="rect">
              <a:avLst/>
            </a:prstGeom>
            <a:noFill/>
          </p:spPr>
          <p:txBody>
            <a:bodyPr wrap="square" rtlCol="0">
              <a:spAutoFit/>
            </a:bodyPr>
            <a:lstStyle/>
            <a:p>
              <a:r>
                <a:rPr lang="zh-CN" altLang="en-US" sz="2059" dirty="0">
                  <a:solidFill>
                    <a:schemeClr val="bg1"/>
                  </a:solidFill>
                  <a:latin typeface="微软雅黑" panose="020B0503020204020204" pitchFamily="34" charset="-122"/>
                  <a:ea typeface="微软雅黑" panose="020B0503020204020204" pitchFamily="34" charset="-122"/>
                </a:rPr>
                <a:t>第二月</a:t>
              </a:r>
            </a:p>
          </p:txBody>
        </p:sp>
      </p:grpSp>
      <p:grpSp>
        <p:nvGrpSpPr>
          <p:cNvPr id="91" name="组合 90"/>
          <p:cNvGrpSpPr/>
          <p:nvPr/>
        </p:nvGrpSpPr>
        <p:grpSpPr>
          <a:xfrm>
            <a:off x="4510617" y="3093463"/>
            <a:ext cx="2006035" cy="1751993"/>
            <a:chOff x="4381974" y="3118200"/>
            <a:chExt cx="1948823" cy="1702026"/>
          </a:xfrm>
        </p:grpSpPr>
        <p:grpSp>
          <p:nvGrpSpPr>
            <p:cNvPr id="92" name="组合 91"/>
            <p:cNvGrpSpPr/>
            <p:nvPr/>
          </p:nvGrpSpPr>
          <p:grpSpPr>
            <a:xfrm>
              <a:off x="4381974" y="3118200"/>
              <a:ext cx="1948823" cy="1702026"/>
              <a:chOff x="1511944" y="2420246"/>
              <a:chExt cx="2627152" cy="2294453"/>
            </a:xfrm>
            <a:effectLst>
              <a:outerShdw blurRad="203200" dist="38100" dir="3780000" sx="103000" sy="103000" algn="t" rotWithShape="0">
                <a:prstClr val="black">
                  <a:alpha val="25000"/>
                </a:prstClr>
              </a:outerShdw>
            </a:effectLst>
          </p:grpSpPr>
          <p:sp>
            <p:nvSpPr>
              <p:cNvPr id="95"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sp>
            <p:nvSpPr>
              <p:cNvPr id="96"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grpSp>
        <p:sp>
          <p:nvSpPr>
            <p:cNvPr id="93" name="Freeform 7"/>
            <p:cNvSpPr>
              <a:spLocks/>
            </p:cNvSpPr>
            <p:nvPr/>
          </p:nvSpPr>
          <p:spPr bwMode="auto">
            <a:xfrm>
              <a:off x="4635357" y="3316519"/>
              <a:ext cx="1442061" cy="125245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3"/>
            </a:soli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sp>
          <p:nvSpPr>
            <p:cNvPr id="94" name="TextBox 93"/>
            <p:cNvSpPr txBox="1"/>
            <p:nvPr/>
          </p:nvSpPr>
          <p:spPr>
            <a:xfrm>
              <a:off x="4891878" y="3730070"/>
              <a:ext cx="1185539" cy="409215"/>
            </a:xfrm>
            <a:prstGeom prst="rect">
              <a:avLst/>
            </a:prstGeom>
            <a:noFill/>
          </p:spPr>
          <p:txBody>
            <a:bodyPr wrap="square" rtlCol="0">
              <a:spAutoFit/>
            </a:bodyPr>
            <a:lstStyle/>
            <a:p>
              <a:r>
                <a:rPr lang="zh-CN" altLang="en-US" sz="2059" dirty="0">
                  <a:solidFill>
                    <a:schemeClr val="bg1"/>
                  </a:solidFill>
                  <a:latin typeface="微软雅黑" panose="020B0503020204020204" pitchFamily="34" charset="-122"/>
                  <a:ea typeface="微软雅黑" panose="020B0503020204020204" pitchFamily="34" charset="-122"/>
                </a:rPr>
                <a:t>第三月</a:t>
              </a:r>
            </a:p>
          </p:txBody>
        </p:sp>
      </p:grpSp>
      <p:grpSp>
        <p:nvGrpSpPr>
          <p:cNvPr id="97" name="组合 96"/>
          <p:cNvGrpSpPr/>
          <p:nvPr/>
        </p:nvGrpSpPr>
        <p:grpSpPr>
          <a:xfrm>
            <a:off x="4504976" y="4877209"/>
            <a:ext cx="2006035" cy="1751993"/>
            <a:chOff x="4376494" y="4851074"/>
            <a:chExt cx="1948823" cy="1702026"/>
          </a:xfrm>
        </p:grpSpPr>
        <p:grpSp>
          <p:nvGrpSpPr>
            <p:cNvPr id="98" name="组合 97"/>
            <p:cNvGrpSpPr/>
            <p:nvPr/>
          </p:nvGrpSpPr>
          <p:grpSpPr>
            <a:xfrm>
              <a:off x="4376494" y="4851074"/>
              <a:ext cx="1948823" cy="1702026"/>
              <a:chOff x="1511944" y="2420246"/>
              <a:chExt cx="2627152" cy="2294453"/>
            </a:xfrm>
            <a:effectLst>
              <a:outerShdw blurRad="203200" dist="38100" dir="3780000" sx="103000" sy="103000" algn="t" rotWithShape="0">
                <a:prstClr val="black">
                  <a:alpha val="25000"/>
                </a:prstClr>
              </a:outerShdw>
            </a:effectLst>
          </p:grpSpPr>
          <p:sp>
            <p:nvSpPr>
              <p:cNvPr id="101"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sp>
            <p:nvSpPr>
              <p:cNvPr id="102"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grpSp>
        <p:sp>
          <p:nvSpPr>
            <p:cNvPr id="99" name="Freeform 7"/>
            <p:cNvSpPr>
              <a:spLocks/>
            </p:cNvSpPr>
            <p:nvPr/>
          </p:nvSpPr>
          <p:spPr bwMode="auto">
            <a:xfrm>
              <a:off x="4629876" y="5049394"/>
              <a:ext cx="1442061" cy="125245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4"/>
            </a:soli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sp>
          <p:nvSpPr>
            <p:cNvPr id="100" name="TextBox 99"/>
            <p:cNvSpPr txBox="1"/>
            <p:nvPr/>
          </p:nvSpPr>
          <p:spPr>
            <a:xfrm>
              <a:off x="4886398" y="5462945"/>
              <a:ext cx="1185539" cy="409215"/>
            </a:xfrm>
            <a:prstGeom prst="rect">
              <a:avLst/>
            </a:prstGeom>
            <a:noFill/>
          </p:spPr>
          <p:txBody>
            <a:bodyPr wrap="square" rtlCol="0">
              <a:spAutoFit/>
            </a:bodyPr>
            <a:lstStyle/>
            <a:p>
              <a:r>
                <a:rPr lang="zh-CN" altLang="en-US" sz="2059" dirty="0">
                  <a:solidFill>
                    <a:schemeClr val="bg1"/>
                  </a:solidFill>
                  <a:latin typeface="微软雅黑" panose="020B0503020204020204" pitchFamily="34" charset="-122"/>
                  <a:ea typeface="微软雅黑" panose="020B0503020204020204" pitchFamily="34" charset="-122"/>
                </a:rPr>
                <a:t>第四月</a:t>
              </a:r>
            </a:p>
          </p:txBody>
        </p:sp>
      </p:grpSp>
      <p:grpSp>
        <p:nvGrpSpPr>
          <p:cNvPr id="103" name="组合 102"/>
          <p:cNvGrpSpPr/>
          <p:nvPr/>
        </p:nvGrpSpPr>
        <p:grpSpPr>
          <a:xfrm>
            <a:off x="7247862" y="3116730"/>
            <a:ext cx="5630813" cy="3243879"/>
            <a:chOff x="7041153" y="3140803"/>
            <a:chExt cx="5470223" cy="3151364"/>
          </a:xfrm>
        </p:grpSpPr>
        <p:cxnSp>
          <p:nvCxnSpPr>
            <p:cNvPr id="104" name="直接箭头连接符 103"/>
            <p:cNvCxnSpPr/>
            <p:nvPr/>
          </p:nvCxnSpPr>
          <p:spPr>
            <a:xfrm>
              <a:off x="8039682" y="6292167"/>
              <a:ext cx="4471694" cy="0"/>
            </a:xfrm>
            <a:prstGeom prst="straightConnector1">
              <a:avLst/>
            </a:prstGeom>
            <a:ln>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05" name="直接箭头连接符 104"/>
            <p:cNvCxnSpPr/>
            <p:nvPr/>
          </p:nvCxnSpPr>
          <p:spPr>
            <a:xfrm flipV="1">
              <a:off x="8039039" y="3140803"/>
              <a:ext cx="0" cy="3130693"/>
            </a:xfrm>
            <a:prstGeom prst="straightConnector1">
              <a:avLst/>
            </a:prstGeom>
            <a:ln>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106" name="TextBox 105"/>
            <p:cNvSpPr txBox="1"/>
            <p:nvPr/>
          </p:nvSpPr>
          <p:spPr>
            <a:xfrm>
              <a:off x="7041153" y="3398594"/>
              <a:ext cx="997887" cy="377466"/>
            </a:xfrm>
            <a:prstGeom prst="rect">
              <a:avLst/>
            </a:prstGeom>
            <a:noFill/>
          </p:spPr>
          <p:txBody>
            <a:bodyPr wrap="square" lIns="94115" tIns="47057" rIns="94115" bIns="47057" rtlCol="0">
              <a:spAutoFit/>
            </a:bodyPr>
            <a:lstStyle/>
            <a:p>
              <a:r>
                <a:rPr lang="zh-CN" altLang="en-US" sz="1853" dirty="0">
                  <a:solidFill>
                    <a:schemeClr val="bg1">
                      <a:lumMod val="50000"/>
                    </a:schemeClr>
                  </a:solidFill>
                  <a:latin typeface="微软雅黑" panose="020B0503020204020204" pitchFamily="34" charset="-122"/>
                  <a:ea typeface="微软雅黑" panose="020B0503020204020204" pitchFamily="34" charset="-122"/>
                </a:rPr>
                <a:t>第四月</a:t>
              </a:r>
            </a:p>
          </p:txBody>
        </p:sp>
        <p:sp>
          <p:nvSpPr>
            <p:cNvPr id="107" name="TextBox 106"/>
            <p:cNvSpPr txBox="1"/>
            <p:nvPr/>
          </p:nvSpPr>
          <p:spPr>
            <a:xfrm>
              <a:off x="7041153" y="4232257"/>
              <a:ext cx="997887" cy="377466"/>
            </a:xfrm>
            <a:prstGeom prst="rect">
              <a:avLst/>
            </a:prstGeom>
            <a:noFill/>
          </p:spPr>
          <p:txBody>
            <a:bodyPr wrap="square" lIns="94115" tIns="47057" rIns="94115" bIns="47057" rtlCol="0">
              <a:spAutoFit/>
            </a:bodyPr>
            <a:lstStyle/>
            <a:p>
              <a:r>
                <a:rPr lang="zh-CN" altLang="en-US" sz="1853" dirty="0">
                  <a:solidFill>
                    <a:schemeClr val="bg1">
                      <a:lumMod val="50000"/>
                    </a:schemeClr>
                  </a:solidFill>
                  <a:latin typeface="微软雅黑" panose="020B0503020204020204" pitchFamily="34" charset="-122"/>
                  <a:ea typeface="微软雅黑" panose="020B0503020204020204" pitchFamily="34" charset="-122"/>
                </a:rPr>
                <a:t>第三月</a:t>
              </a:r>
            </a:p>
          </p:txBody>
        </p:sp>
        <p:sp>
          <p:nvSpPr>
            <p:cNvPr id="108" name="TextBox 107"/>
            <p:cNvSpPr txBox="1"/>
            <p:nvPr/>
          </p:nvSpPr>
          <p:spPr>
            <a:xfrm>
              <a:off x="7041153" y="5004669"/>
              <a:ext cx="997887" cy="377466"/>
            </a:xfrm>
            <a:prstGeom prst="rect">
              <a:avLst/>
            </a:prstGeom>
            <a:noFill/>
          </p:spPr>
          <p:txBody>
            <a:bodyPr wrap="square" lIns="94115" tIns="47057" rIns="94115" bIns="47057" rtlCol="0">
              <a:spAutoFit/>
            </a:bodyPr>
            <a:lstStyle/>
            <a:p>
              <a:r>
                <a:rPr lang="zh-CN" altLang="en-US" sz="1853" dirty="0">
                  <a:solidFill>
                    <a:schemeClr val="bg1">
                      <a:lumMod val="50000"/>
                    </a:schemeClr>
                  </a:solidFill>
                  <a:latin typeface="微软雅黑" panose="020B0503020204020204" pitchFamily="34" charset="-122"/>
                  <a:ea typeface="微软雅黑" panose="020B0503020204020204" pitchFamily="34" charset="-122"/>
                </a:rPr>
                <a:t>第二月</a:t>
              </a:r>
            </a:p>
          </p:txBody>
        </p:sp>
        <p:sp>
          <p:nvSpPr>
            <p:cNvPr id="109" name="TextBox 108"/>
            <p:cNvSpPr txBox="1"/>
            <p:nvPr/>
          </p:nvSpPr>
          <p:spPr>
            <a:xfrm>
              <a:off x="7041153" y="5677402"/>
              <a:ext cx="997887" cy="377466"/>
            </a:xfrm>
            <a:prstGeom prst="rect">
              <a:avLst/>
            </a:prstGeom>
            <a:noFill/>
          </p:spPr>
          <p:txBody>
            <a:bodyPr wrap="square" lIns="94115" tIns="47057" rIns="94115" bIns="47057" rtlCol="0">
              <a:spAutoFit/>
            </a:bodyPr>
            <a:lstStyle/>
            <a:p>
              <a:r>
                <a:rPr lang="zh-CN" altLang="en-US" sz="1853" dirty="0">
                  <a:solidFill>
                    <a:schemeClr val="bg1">
                      <a:lumMod val="50000"/>
                    </a:schemeClr>
                  </a:solidFill>
                  <a:latin typeface="微软雅黑" panose="020B0503020204020204" pitchFamily="34" charset="-122"/>
                  <a:ea typeface="微软雅黑" panose="020B0503020204020204" pitchFamily="34" charset="-122"/>
                </a:rPr>
                <a:t>第一月</a:t>
              </a:r>
            </a:p>
          </p:txBody>
        </p:sp>
      </p:grpSp>
      <p:grpSp>
        <p:nvGrpSpPr>
          <p:cNvPr id="110" name="组合 109"/>
          <p:cNvGrpSpPr/>
          <p:nvPr/>
        </p:nvGrpSpPr>
        <p:grpSpPr>
          <a:xfrm>
            <a:off x="2089582" y="1663034"/>
            <a:ext cx="3363925" cy="1074635"/>
            <a:chOff x="6084168" y="1171034"/>
            <a:chExt cx="2317853" cy="719332"/>
          </a:xfrm>
        </p:grpSpPr>
        <p:sp>
          <p:nvSpPr>
            <p:cNvPr id="111" name="TextBox 110"/>
            <p:cNvSpPr txBox="1"/>
            <p:nvPr/>
          </p:nvSpPr>
          <p:spPr>
            <a:xfrm>
              <a:off x="6084168" y="1514664"/>
              <a:ext cx="2317853" cy="375702"/>
            </a:xfrm>
            <a:prstGeom prst="rect">
              <a:avLst/>
            </a:prstGeom>
            <a:noFill/>
          </p:spPr>
          <p:txBody>
            <a:bodyPr wrap="square" lIns="94115" tIns="47057" rIns="94115" bIns="47057" rtlCol="0">
              <a:spAutoFit/>
            </a:bodyPr>
            <a:lstStyle/>
            <a:p>
              <a:pPr>
                <a:lnSpc>
                  <a:spcPct val="130000"/>
                </a:lnSpc>
              </a:pPr>
              <a:r>
                <a:rPr lang="zh-CN" altLang="en-US" sz="1132" dirty="0">
                  <a:solidFill>
                    <a:schemeClr val="bg2"/>
                  </a:solidFill>
                  <a:latin typeface="微软雅黑" pitchFamily="34" charset="-122"/>
                  <a:ea typeface="微软雅黑" pitchFamily="34" charset="-122"/>
                </a:rPr>
                <a:t>您的内容打在这里，或者通过您的内容打在这里，或者您的内容打在这里，或者您的内容打在这里，</a:t>
              </a:r>
            </a:p>
          </p:txBody>
        </p:sp>
        <p:sp>
          <p:nvSpPr>
            <p:cNvPr id="112" name="TextBox 111"/>
            <p:cNvSpPr txBox="1"/>
            <p:nvPr/>
          </p:nvSpPr>
          <p:spPr>
            <a:xfrm>
              <a:off x="6109640" y="1171034"/>
              <a:ext cx="1008112" cy="381776"/>
            </a:xfrm>
            <a:prstGeom prst="rect">
              <a:avLst/>
            </a:prstGeom>
            <a:noFill/>
          </p:spPr>
          <p:txBody>
            <a:bodyPr wrap="square" lIns="94115" tIns="0" rIns="94115" bIns="0" rtlCol="0" anchor="t">
              <a:spAutoFit/>
            </a:bodyPr>
            <a:lstStyle/>
            <a:p>
              <a:pPr>
                <a:lnSpc>
                  <a:spcPct val="150000"/>
                </a:lnSpc>
              </a:pPr>
              <a:r>
                <a:rPr lang="zh-CN" altLang="en-US" sz="2471" dirty="0">
                  <a:solidFill>
                    <a:schemeClr val="bg2"/>
                  </a:solidFill>
                  <a:latin typeface="微软雅黑" pitchFamily="34" charset="-122"/>
                  <a:ea typeface="微软雅黑" pitchFamily="34" charset="-122"/>
                  <a:cs typeface="华文黑体" pitchFamily="2" charset="-122"/>
                </a:rPr>
                <a:t>添加标题</a:t>
              </a:r>
            </a:p>
          </p:txBody>
        </p:sp>
      </p:grpSp>
      <p:sp>
        <p:nvSpPr>
          <p:cNvPr id="113" name="TextBox 112"/>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Tree>
    <p:extLst>
      <p:ext uri="{BB962C8B-B14F-4D97-AF65-F5344CB8AC3E}">
        <p14:creationId xmlns:p14="http://schemas.microsoft.com/office/powerpoint/2010/main" val="3255972976"/>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10"/>
                                        </p:tgtEl>
                                        <p:attrNameLst>
                                          <p:attrName>style.visibility</p:attrName>
                                        </p:attrNameLst>
                                      </p:cBhvr>
                                      <p:to>
                                        <p:strVal val="visible"/>
                                      </p:to>
                                    </p:set>
                                    <p:anim calcmode="lin" valueType="num">
                                      <p:cBhvr additive="base">
                                        <p:cTn id="7" dur="500" fill="hold"/>
                                        <p:tgtEl>
                                          <p:spTgt spid="110"/>
                                        </p:tgtEl>
                                        <p:attrNameLst>
                                          <p:attrName>ppt_x</p:attrName>
                                        </p:attrNameLst>
                                      </p:cBhvr>
                                      <p:tavLst>
                                        <p:tav tm="0">
                                          <p:val>
                                            <p:strVal val="1+#ppt_w/2"/>
                                          </p:val>
                                        </p:tav>
                                        <p:tav tm="100000">
                                          <p:val>
                                            <p:strVal val="#ppt_x"/>
                                          </p:val>
                                        </p:tav>
                                      </p:tavLst>
                                    </p:anim>
                                    <p:anim calcmode="lin" valueType="num">
                                      <p:cBhvr additive="base">
                                        <p:cTn id="8" dur="500" fill="hold"/>
                                        <p:tgtEl>
                                          <p:spTgt spid="1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3" presetClass="entr" presetSubtype="32" fill="hold" nodeType="afterEffect">
                                  <p:stCondLst>
                                    <p:cond delay="0"/>
                                  </p:stCondLst>
                                  <p:childTnLst>
                                    <p:set>
                                      <p:cBhvr>
                                        <p:cTn id="11" dur="1" fill="hold">
                                          <p:stCondLst>
                                            <p:cond delay="0"/>
                                          </p:stCondLst>
                                        </p:cTn>
                                        <p:tgtEl>
                                          <p:spTgt spid="79"/>
                                        </p:tgtEl>
                                        <p:attrNameLst>
                                          <p:attrName>style.visibility</p:attrName>
                                        </p:attrNameLst>
                                      </p:cBhvr>
                                      <p:to>
                                        <p:strVal val="visible"/>
                                      </p:to>
                                    </p:set>
                                    <p:anim calcmode="lin" valueType="num">
                                      <p:cBhvr>
                                        <p:cTn id="12" dur="500" fill="hold"/>
                                        <p:tgtEl>
                                          <p:spTgt spid="79"/>
                                        </p:tgtEl>
                                        <p:attrNameLst>
                                          <p:attrName>ppt_w</p:attrName>
                                        </p:attrNameLst>
                                      </p:cBhvr>
                                      <p:tavLst>
                                        <p:tav tm="0">
                                          <p:val>
                                            <p:strVal val="4*#ppt_w"/>
                                          </p:val>
                                        </p:tav>
                                        <p:tav tm="100000">
                                          <p:val>
                                            <p:strVal val="#ppt_w"/>
                                          </p:val>
                                        </p:tav>
                                      </p:tavLst>
                                    </p:anim>
                                    <p:anim calcmode="lin" valueType="num">
                                      <p:cBhvr>
                                        <p:cTn id="13" dur="500" fill="hold"/>
                                        <p:tgtEl>
                                          <p:spTgt spid="79"/>
                                        </p:tgtEl>
                                        <p:attrNameLst>
                                          <p:attrName>ppt_h</p:attrName>
                                        </p:attrNameLst>
                                      </p:cBhvr>
                                      <p:tavLst>
                                        <p:tav tm="0">
                                          <p:val>
                                            <p:strVal val="4*#ppt_h"/>
                                          </p:val>
                                        </p:tav>
                                        <p:tav tm="100000">
                                          <p:val>
                                            <p:strVal val="#ppt_h"/>
                                          </p:val>
                                        </p:tav>
                                      </p:tavLst>
                                    </p:anim>
                                  </p:childTnLst>
                                </p:cTn>
                              </p:par>
                              <p:par>
                                <p:cTn id="14" presetID="23" presetClass="entr" presetSubtype="32" fill="hold" nodeType="withEffect">
                                  <p:stCondLst>
                                    <p:cond delay="300"/>
                                  </p:stCondLst>
                                  <p:childTnLst>
                                    <p:set>
                                      <p:cBhvr>
                                        <p:cTn id="15" dur="1" fill="hold">
                                          <p:stCondLst>
                                            <p:cond delay="0"/>
                                          </p:stCondLst>
                                        </p:cTn>
                                        <p:tgtEl>
                                          <p:spTgt spid="85"/>
                                        </p:tgtEl>
                                        <p:attrNameLst>
                                          <p:attrName>style.visibility</p:attrName>
                                        </p:attrNameLst>
                                      </p:cBhvr>
                                      <p:to>
                                        <p:strVal val="visible"/>
                                      </p:to>
                                    </p:set>
                                    <p:anim calcmode="lin" valueType="num">
                                      <p:cBhvr>
                                        <p:cTn id="16" dur="500" fill="hold"/>
                                        <p:tgtEl>
                                          <p:spTgt spid="85"/>
                                        </p:tgtEl>
                                        <p:attrNameLst>
                                          <p:attrName>ppt_w</p:attrName>
                                        </p:attrNameLst>
                                      </p:cBhvr>
                                      <p:tavLst>
                                        <p:tav tm="0">
                                          <p:val>
                                            <p:strVal val="4*#ppt_w"/>
                                          </p:val>
                                        </p:tav>
                                        <p:tav tm="100000">
                                          <p:val>
                                            <p:strVal val="#ppt_w"/>
                                          </p:val>
                                        </p:tav>
                                      </p:tavLst>
                                    </p:anim>
                                    <p:anim calcmode="lin" valueType="num">
                                      <p:cBhvr>
                                        <p:cTn id="17" dur="500" fill="hold"/>
                                        <p:tgtEl>
                                          <p:spTgt spid="85"/>
                                        </p:tgtEl>
                                        <p:attrNameLst>
                                          <p:attrName>ppt_h</p:attrName>
                                        </p:attrNameLst>
                                      </p:cBhvr>
                                      <p:tavLst>
                                        <p:tav tm="0">
                                          <p:val>
                                            <p:strVal val="4*#ppt_h"/>
                                          </p:val>
                                        </p:tav>
                                        <p:tav tm="100000">
                                          <p:val>
                                            <p:strVal val="#ppt_h"/>
                                          </p:val>
                                        </p:tav>
                                      </p:tavLst>
                                    </p:anim>
                                  </p:childTnLst>
                                </p:cTn>
                              </p:par>
                              <p:par>
                                <p:cTn id="18" presetID="23" presetClass="entr" presetSubtype="32" fill="hold" nodeType="withEffect">
                                  <p:stCondLst>
                                    <p:cond delay="600"/>
                                  </p:stCondLst>
                                  <p:childTnLst>
                                    <p:set>
                                      <p:cBhvr>
                                        <p:cTn id="19" dur="1" fill="hold">
                                          <p:stCondLst>
                                            <p:cond delay="0"/>
                                          </p:stCondLst>
                                        </p:cTn>
                                        <p:tgtEl>
                                          <p:spTgt spid="91"/>
                                        </p:tgtEl>
                                        <p:attrNameLst>
                                          <p:attrName>style.visibility</p:attrName>
                                        </p:attrNameLst>
                                      </p:cBhvr>
                                      <p:to>
                                        <p:strVal val="visible"/>
                                      </p:to>
                                    </p:set>
                                    <p:anim calcmode="lin" valueType="num">
                                      <p:cBhvr>
                                        <p:cTn id="20" dur="500" fill="hold"/>
                                        <p:tgtEl>
                                          <p:spTgt spid="91"/>
                                        </p:tgtEl>
                                        <p:attrNameLst>
                                          <p:attrName>ppt_w</p:attrName>
                                        </p:attrNameLst>
                                      </p:cBhvr>
                                      <p:tavLst>
                                        <p:tav tm="0">
                                          <p:val>
                                            <p:strVal val="4*#ppt_w"/>
                                          </p:val>
                                        </p:tav>
                                        <p:tav tm="100000">
                                          <p:val>
                                            <p:strVal val="#ppt_w"/>
                                          </p:val>
                                        </p:tav>
                                      </p:tavLst>
                                    </p:anim>
                                    <p:anim calcmode="lin" valueType="num">
                                      <p:cBhvr>
                                        <p:cTn id="21" dur="500" fill="hold"/>
                                        <p:tgtEl>
                                          <p:spTgt spid="91"/>
                                        </p:tgtEl>
                                        <p:attrNameLst>
                                          <p:attrName>ppt_h</p:attrName>
                                        </p:attrNameLst>
                                      </p:cBhvr>
                                      <p:tavLst>
                                        <p:tav tm="0">
                                          <p:val>
                                            <p:strVal val="4*#ppt_h"/>
                                          </p:val>
                                        </p:tav>
                                        <p:tav tm="100000">
                                          <p:val>
                                            <p:strVal val="#ppt_h"/>
                                          </p:val>
                                        </p:tav>
                                      </p:tavLst>
                                    </p:anim>
                                  </p:childTnLst>
                                </p:cTn>
                              </p:par>
                              <p:par>
                                <p:cTn id="22" presetID="23" presetClass="entr" presetSubtype="32" fill="hold" nodeType="withEffect">
                                  <p:stCondLst>
                                    <p:cond delay="900"/>
                                  </p:stCondLst>
                                  <p:childTnLst>
                                    <p:set>
                                      <p:cBhvr>
                                        <p:cTn id="23" dur="1" fill="hold">
                                          <p:stCondLst>
                                            <p:cond delay="0"/>
                                          </p:stCondLst>
                                        </p:cTn>
                                        <p:tgtEl>
                                          <p:spTgt spid="97"/>
                                        </p:tgtEl>
                                        <p:attrNameLst>
                                          <p:attrName>style.visibility</p:attrName>
                                        </p:attrNameLst>
                                      </p:cBhvr>
                                      <p:to>
                                        <p:strVal val="visible"/>
                                      </p:to>
                                    </p:set>
                                    <p:anim calcmode="lin" valueType="num">
                                      <p:cBhvr>
                                        <p:cTn id="24" dur="500" fill="hold"/>
                                        <p:tgtEl>
                                          <p:spTgt spid="97"/>
                                        </p:tgtEl>
                                        <p:attrNameLst>
                                          <p:attrName>ppt_w</p:attrName>
                                        </p:attrNameLst>
                                      </p:cBhvr>
                                      <p:tavLst>
                                        <p:tav tm="0">
                                          <p:val>
                                            <p:strVal val="4*#ppt_w"/>
                                          </p:val>
                                        </p:tav>
                                        <p:tav tm="100000">
                                          <p:val>
                                            <p:strVal val="#ppt_w"/>
                                          </p:val>
                                        </p:tav>
                                      </p:tavLst>
                                    </p:anim>
                                    <p:anim calcmode="lin" valueType="num">
                                      <p:cBhvr>
                                        <p:cTn id="25" dur="500" fill="hold"/>
                                        <p:tgtEl>
                                          <p:spTgt spid="97"/>
                                        </p:tgtEl>
                                        <p:attrNameLst>
                                          <p:attrName>ppt_h</p:attrName>
                                        </p:attrNameLst>
                                      </p:cBhvr>
                                      <p:tavLst>
                                        <p:tav tm="0">
                                          <p:val>
                                            <p:strVal val="4*#ppt_h"/>
                                          </p:val>
                                        </p:tav>
                                        <p:tav tm="100000">
                                          <p:val>
                                            <p:strVal val="#ppt_h"/>
                                          </p:val>
                                        </p:tav>
                                      </p:tavLst>
                                    </p:anim>
                                  </p:childTnLst>
                                </p:cTn>
                              </p:par>
                            </p:childTnLst>
                          </p:cTn>
                        </p:par>
                        <p:par>
                          <p:cTn id="26" fill="hold">
                            <p:stCondLst>
                              <p:cond delay="1900"/>
                            </p:stCondLst>
                            <p:childTnLst>
                              <p:par>
                                <p:cTn id="27" presetID="22" presetClass="entr" presetSubtype="8" fill="hold" nodeType="afterEffect">
                                  <p:stCondLst>
                                    <p:cond delay="0"/>
                                  </p:stCondLst>
                                  <p:childTnLst>
                                    <p:set>
                                      <p:cBhvr>
                                        <p:cTn id="28" dur="1" fill="hold">
                                          <p:stCondLst>
                                            <p:cond delay="0"/>
                                          </p:stCondLst>
                                        </p:cTn>
                                        <p:tgtEl>
                                          <p:spTgt spid="103"/>
                                        </p:tgtEl>
                                        <p:attrNameLst>
                                          <p:attrName>style.visibility</p:attrName>
                                        </p:attrNameLst>
                                      </p:cBhvr>
                                      <p:to>
                                        <p:strVal val="visible"/>
                                      </p:to>
                                    </p:set>
                                    <p:animEffect transition="in" filter="wipe(left)">
                                      <p:cBhvr>
                                        <p:cTn id="29" dur="500"/>
                                        <p:tgtEl>
                                          <p:spTgt spid="103"/>
                                        </p:tgtEl>
                                      </p:cBhvr>
                                    </p:animEffect>
                                  </p:childTnLst>
                                </p:cTn>
                              </p:par>
                            </p:childTnLst>
                          </p:cTn>
                        </p:par>
                        <p:par>
                          <p:cTn id="30" fill="hold">
                            <p:stCondLst>
                              <p:cond delay="2400"/>
                            </p:stCondLst>
                            <p:childTnLst>
                              <p:par>
                                <p:cTn id="31" presetID="22" presetClass="entr" presetSubtype="4" fill="hold" nodeType="afterEffect">
                                  <p:stCondLst>
                                    <p:cond delay="0"/>
                                  </p:stCondLst>
                                  <p:childTnLst>
                                    <p:set>
                                      <p:cBhvr>
                                        <p:cTn id="32" dur="1" fill="hold">
                                          <p:stCondLst>
                                            <p:cond delay="0"/>
                                          </p:stCondLst>
                                        </p:cTn>
                                        <p:tgtEl>
                                          <p:spTgt spid="46"/>
                                        </p:tgtEl>
                                        <p:attrNameLst>
                                          <p:attrName>style.visibility</p:attrName>
                                        </p:attrNameLst>
                                      </p:cBhvr>
                                      <p:to>
                                        <p:strVal val="visible"/>
                                      </p:to>
                                    </p:set>
                                    <p:animEffect transition="in" filter="wipe(down)">
                                      <p:cBhvr>
                                        <p:cTn id="33" dur="500"/>
                                        <p:tgtEl>
                                          <p:spTgt spid="46"/>
                                        </p:tgtEl>
                                      </p:cBhvr>
                                    </p:animEffect>
                                  </p:childTnLst>
                                </p:cTn>
                              </p:par>
                            </p:childTnLst>
                          </p:cTn>
                        </p:par>
                        <p:par>
                          <p:cTn id="34" fill="hold">
                            <p:stCondLst>
                              <p:cond delay="2900"/>
                            </p:stCondLst>
                            <p:childTnLst>
                              <p:par>
                                <p:cTn id="35" presetID="10" presetClass="entr" presetSubtype="0" fill="hold" grpId="0" nodeType="afterEffect">
                                  <p:stCondLst>
                                    <p:cond delay="0"/>
                                  </p:stCondLst>
                                  <p:childTnLst>
                                    <p:set>
                                      <p:cBhvr>
                                        <p:cTn id="36" dur="1" fill="hold">
                                          <p:stCondLst>
                                            <p:cond delay="0"/>
                                          </p:stCondLst>
                                        </p:cTn>
                                        <p:tgtEl>
                                          <p:spTgt spid="45"/>
                                        </p:tgtEl>
                                        <p:attrNameLst>
                                          <p:attrName>style.visibility</p:attrName>
                                        </p:attrNameLst>
                                      </p:cBhvr>
                                      <p:to>
                                        <p:strVal val="visible"/>
                                      </p:to>
                                    </p:set>
                                    <p:animEffect transition="in" filter="fade">
                                      <p:cBhvr>
                                        <p:cTn id="37" dur="200"/>
                                        <p:tgtEl>
                                          <p:spTgt spid="45"/>
                                        </p:tgtEl>
                                      </p:cBhvr>
                                    </p:animEffect>
                                  </p:childTnLst>
                                </p:cTn>
                              </p:par>
                            </p:childTnLst>
                          </p:cTn>
                        </p:par>
                        <p:par>
                          <p:cTn id="38" fill="hold">
                            <p:stCondLst>
                              <p:cond delay="3100"/>
                            </p:stCondLst>
                            <p:childTnLst>
                              <p:par>
                                <p:cTn id="39" presetID="10" presetClass="entr" presetSubtype="0" fill="hold" grpId="0" nodeType="after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fade">
                                      <p:cBhvr>
                                        <p:cTn id="41" dur="200"/>
                                        <p:tgtEl>
                                          <p:spTgt spid="41"/>
                                        </p:tgtEl>
                                      </p:cBhvr>
                                    </p:animEffect>
                                  </p:childTnLst>
                                </p:cTn>
                              </p:par>
                            </p:childTnLst>
                          </p:cTn>
                        </p:par>
                        <p:par>
                          <p:cTn id="42" fill="hold">
                            <p:stCondLst>
                              <p:cond delay="3300"/>
                            </p:stCondLst>
                            <p:childTnLst>
                              <p:par>
                                <p:cTn id="43" presetID="10" presetClass="entr" presetSubtype="0" fill="hold" grpId="0" nodeType="afterEffect">
                                  <p:stCondLst>
                                    <p:cond delay="0"/>
                                  </p:stCondLst>
                                  <p:childTnLst>
                                    <p:set>
                                      <p:cBhvr>
                                        <p:cTn id="44" dur="1" fill="hold">
                                          <p:stCondLst>
                                            <p:cond delay="0"/>
                                          </p:stCondLst>
                                        </p:cTn>
                                        <p:tgtEl>
                                          <p:spTgt spid="40"/>
                                        </p:tgtEl>
                                        <p:attrNameLst>
                                          <p:attrName>style.visibility</p:attrName>
                                        </p:attrNameLst>
                                      </p:cBhvr>
                                      <p:to>
                                        <p:strVal val="visible"/>
                                      </p:to>
                                    </p:set>
                                    <p:animEffect transition="in" filter="fade">
                                      <p:cBhvr>
                                        <p:cTn id="45" dur="200"/>
                                        <p:tgtEl>
                                          <p:spTgt spid="40"/>
                                        </p:tgtEl>
                                      </p:cBhvr>
                                    </p:animEffect>
                                  </p:childTnLst>
                                </p:cTn>
                              </p:par>
                            </p:childTnLst>
                          </p:cTn>
                        </p:par>
                        <p:par>
                          <p:cTn id="46" fill="hold">
                            <p:stCondLst>
                              <p:cond delay="3500"/>
                            </p:stCondLst>
                            <p:childTnLst>
                              <p:par>
                                <p:cTn id="47" presetID="10" presetClass="entr" presetSubtype="0" fill="hold" grpId="0" nodeType="afterEffect">
                                  <p:stCondLst>
                                    <p:cond delay="0"/>
                                  </p:stCondLst>
                                  <p:childTnLst>
                                    <p:set>
                                      <p:cBhvr>
                                        <p:cTn id="48" dur="1" fill="hold">
                                          <p:stCondLst>
                                            <p:cond delay="0"/>
                                          </p:stCondLst>
                                        </p:cTn>
                                        <p:tgtEl>
                                          <p:spTgt spid="37"/>
                                        </p:tgtEl>
                                        <p:attrNameLst>
                                          <p:attrName>style.visibility</p:attrName>
                                        </p:attrNameLst>
                                      </p:cBhvr>
                                      <p:to>
                                        <p:strVal val="visible"/>
                                      </p:to>
                                    </p:set>
                                    <p:animEffect transition="in" filter="fade">
                                      <p:cBhvr>
                                        <p:cTn id="49" dur="200"/>
                                        <p:tgtEl>
                                          <p:spTgt spid="37"/>
                                        </p:tgtEl>
                                      </p:cBhvr>
                                    </p:animEffect>
                                  </p:childTnLst>
                                </p:cTn>
                              </p:par>
                            </p:childTnLst>
                          </p:cTn>
                        </p:par>
                        <p:par>
                          <p:cTn id="50" fill="hold">
                            <p:stCondLst>
                              <p:cond delay="3700"/>
                            </p:stCondLst>
                            <p:childTnLst>
                              <p:par>
                                <p:cTn id="51" presetID="10" presetClass="entr" presetSubtype="0" fill="hold" grpId="0" nodeType="afterEffect">
                                  <p:stCondLst>
                                    <p:cond delay="0"/>
                                  </p:stCondLst>
                                  <p:childTnLst>
                                    <p:set>
                                      <p:cBhvr>
                                        <p:cTn id="52" dur="1" fill="hold">
                                          <p:stCondLst>
                                            <p:cond delay="0"/>
                                          </p:stCondLst>
                                        </p:cTn>
                                        <p:tgtEl>
                                          <p:spTgt spid="113"/>
                                        </p:tgtEl>
                                        <p:attrNameLst>
                                          <p:attrName>style.visibility</p:attrName>
                                        </p:attrNameLst>
                                      </p:cBhvr>
                                      <p:to>
                                        <p:strVal val="visible"/>
                                      </p:to>
                                    </p:set>
                                    <p:animEffect transition="in" filter="fade">
                                      <p:cBhvr>
                                        <p:cTn id="53" dur="500"/>
                                        <p:tgtEl>
                                          <p:spTgt spid="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40" grpId="0"/>
      <p:bldP spid="41" grpId="0"/>
      <p:bldP spid="45" grpId="0"/>
      <p:bldP spid="11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5" name="组合 84"/>
          <p:cNvGrpSpPr/>
          <p:nvPr/>
        </p:nvGrpSpPr>
        <p:grpSpPr>
          <a:xfrm>
            <a:off x="1165357" y="1715630"/>
            <a:ext cx="999267" cy="999267"/>
            <a:chOff x="304800" y="673100"/>
            <a:chExt cx="4000500" cy="4000500"/>
          </a:xfrm>
          <a:solidFill>
            <a:schemeClr val="accent3"/>
          </a:solidFill>
          <a:effectLst>
            <a:outerShdw blurRad="444500" dist="254000" dir="6840000" algn="tr" rotWithShape="0">
              <a:prstClr val="black">
                <a:alpha val="24000"/>
              </a:prstClr>
            </a:outerShdw>
          </a:effectLst>
        </p:grpSpPr>
        <p:sp>
          <p:nvSpPr>
            <p:cNvPr id="86" name="同心圆 85"/>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dirty="0">
                <a:solidFill>
                  <a:srgbClr val="C00000"/>
                </a:solidFill>
              </a:endParaRPr>
            </a:p>
          </p:txBody>
        </p:sp>
        <p:sp>
          <p:nvSpPr>
            <p:cNvPr id="87" name="椭圆 86"/>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dirty="0">
                <a:solidFill>
                  <a:srgbClr val="C00000"/>
                </a:solidFill>
              </a:endParaRPr>
            </a:p>
          </p:txBody>
        </p:sp>
      </p:grpSp>
      <p:sp>
        <p:nvSpPr>
          <p:cNvPr id="41" name="矩形 40"/>
          <p:cNvSpPr/>
          <p:nvPr/>
        </p:nvSpPr>
        <p:spPr>
          <a:xfrm>
            <a:off x="-1" y="7449139"/>
            <a:ext cx="14082713" cy="69527"/>
          </a:xfrm>
          <a:prstGeom prst="rect">
            <a:avLst/>
          </a:prstGeom>
          <a:solidFill>
            <a:schemeClr val="accent6">
              <a:alpha val="84000"/>
            </a:schemeClr>
          </a:solidFill>
          <a:ln>
            <a:noFill/>
          </a:ln>
          <a:effectLst>
            <a:outerShdw blurRad="1397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prstClr val="white"/>
              </a:solidFill>
            </a:endParaRPr>
          </a:p>
        </p:txBody>
      </p:sp>
      <p:sp>
        <p:nvSpPr>
          <p:cNvPr id="74" name="TextBox 73"/>
          <p:cNvSpPr txBox="1"/>
          <p:nvPr/>
        </p:nvSpPr>
        <p:spPr>
          <a:xfrm>
            <a:off x="5537125" y="4352790"/>
            <a:ext cx="5497916" cy="400110"/>
          </a:xfrm>
          <a:prstGeom prst="rect">
            <a:avLst/>
          </a:prstGeom>
          <a:noFill/>
        </p:spPr>
        <p:txBody>
          <a:bodyPr wrap="none" rtlCol="0">
            <a:spAutoFit/>
          </a:bodyPr>
          <a:lstStyle/>
          <a:p>
            <a:pPr algn="ctr"/>
            <a:r>
              <a:rPr lang="en-US" altLang="zh-CN" sz="2000" dirty="0">
                <a:solidFill>
                  <a:srgbClr val="2683C6"/>
                </a:solidFill>
                <a:latin typeface="微软雅黑"/>
              </a:rPr>
              <a:t>BLUE CONTRACTED BUSINESS REPORT PPT</a:t>
            </a:r>
          </a:p>
        </p:txBody>
      </p:sp>
      <p:sp>
        <p:nvSpPr>
          <p:cNvPr id="75" name="TextBox 74"/>
          <p:cNvSpPr txBox="1"/>
          <p:nvPr/>
        </p:nvSpPr>
        <p:spPr>
          <a:xfrm>
            <a:off x="3651346" y="3429511"/>
            <a:ext cx="9816449" cy="861774"/>
          </a:xfrm>
          <a:prstGeom prst="rect">
            <a:avLst/>
          </a:prstGeom>
          <a:noFill/>
        </p:spPr>
        <p:txBody>
          <a:bodyPr wrap="square" rtlCol="0">
            <a:spAutoFit/>
          </a:bodyPr>
          <a:lstStyle/>
          <a:p>
            <a:pPr algn="ctr"/>
            <a:r>
              <a:rPr lang="zh-CN" altLang="en-US" sz="5000" b="1" dirty="0" smtClean="0">
                <a:solidFill>
                  <a:srgbClr val="2683C6"/>
                </a:solidFill>
                <a:latin typeface="微软雅黑" panose="020B0503020204020204" pitchFamily="34" charset="-122"/>
              </a:rPr>
              <a:t>谢谢观看！</a:t>
            </a:r>
            <a:endParaRPr lang="zh-CN" altLang="en-US" sz="5000" b="1" dirty="0">
              <a:solidFill>
                <a:srgbClr val="2683C6"/>
              </a:solidFill>
              <a:latin typeface="微软雅黑" panose="020B0503020204020204" pitchFamily="34" charset="-122"/>
            </a:endParaRPr>
          </a:p>
        </p:txBody>
      </p:sp>
      <p:cxnSp>
        <p:nvCxnSpPr>
          <p:cNvPr id="77" name="直接连接符 76"/>
          <p:cNvCxnSpPr/>
          <p:nvPr/>
        </p:nvCxnSpPr>
        <p:spPr>
          <a:xfrm>
            <a:off x="4621335" y="4309537"/>
            <a:ext cx="7846588" cy="0"/>
          </a:xfrm>
          <a:prstGeom prst="line">
            <a:avLst/>
          </a:prstGeom>
          <a:ln>
            <a:solidFill>
              <a:schemeClr val="tx1">
                <a:lumMod val="50000"/>
                <a:lumOff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2547166" y="8884826"/>
            <a:ext cx="1170225" cy="486438"/>
          </a:xfrm>
          <a:prstGeom prst="rect">
            <a:avLst/>
          </a:prstGeom>
          <a:noFill/>
        </p:spPr>
        <p:txBody>
          <a:bodyPr wrap="none" rtlCol="0">
            <a:spAutoFit/>
          </a:bodyPr>
          <a:lstStyle/>
          <a:p>
            <a:r>
              <a:rPr lang="zh-CN" altLang="en-US" sz="2471" dirty="0">
                <a:solidFill>
                  <a:prstClr val="black"/>
                </a:solidFill>
              </a:rPr>
              <a:t>延迟符</a:t>
            </a:r>
          </a:p>
        </p:txBody>
      </p:sp>
      <p:sp>
        <p:nvSpPr>
          <p:cNvPr id="50" name="椭圆 49"/>
          <p:cNvSpPr/>
          <p:nvPr/>
        </p:nvSpPr>
        <p:spPr>
          <a:xfrm>
            <a:off x="12401408" y="1093732"/>
            <a:ext cx="515613" cy="515613"/>
          </a:xfrm>
          <a:prstGeom prst="ellips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prstClr val="white"/>
              </a:solidFill>
            </a:endParaRPr>
          </a:p>
        </p:txBody>
      </p:sp>
      <p:sp>
        <p:nvSpPr>
          <p:cNvPr id="51" name="椭圆 50"/>
          <p:cNvSpPr/>
          <p:nvPr/>
        </p:nvSpPr>
        <p:spPr>
          <a:xfrm>
            <a:off x="12824924" y="136617"/>
            <a:ext cx="282844" cy="282844"/>
          </a:xfrm>
          <a:prstGeom prst="ellipse">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prstClr val="white"/>
              </a:solidFill>
            </a:endParaRPr>
          </a:p>
        </p:txBody>
      </p:sp>
      <p:grpSp>
        <p:nvGrpSpPr>
          <p:cNvPr id="52" name="组合 51"/>
          <p:cNvGrpSpPr/>
          <p:nvPr/>
        </p:nvGrpSpPr>
        <p:grpSpPr>
          <a:xfrm>
            <a:off x="13599534" y="1401307"/>
            <a:ext cx="226229" cy="226229"/>
            <a:chOff x="304800" y="673100"/>
            <a:chExt cx="4000500" cy="4000500"/>
          </a:xfrm>
          <a:solidFill>
            <a:schemeClr val="accent3"/>
          </a:solidFill>
          <a:effectLst>
            <a:outerShdw blurRad="381000" dist="152400" dir="8100000" algn="tr" rotWithShape="0">
              <a:prstClr val="black">
                <a:alpha val="70000"/>
              </a:prstClr>
            </a:outerShdw>
          </a:effectLst>
        </p:grpSpPr>
        <p:sp>
          <p:nvSpPr>
            <p:cNvPr id="53" name="同心圆 52"/>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rgbClr val="2683C6"/>
                </a:solidFill>
              </a:endParaRPr>
            </a:p>
          </p:txBody>
        </p:sp>
        <p:sp>
          <p:nvSpPr>
            <p:cNvPr id="54" name="椭圆 53"/>
            <p:cNvSpPr/>
            <p:nvPr/>
          </p:nvSpPr>
          <p:spPr>
            <a:xfrm>
              <a:off x="479425" y="847725"/>
              <a:ext cx="3651250" cy="36512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rgbClr val="2683C6"/>
                </a:solidFill>
              </a:endParaRPr>
            </a:p>
          </p:txBody>
        </p:sp>
      </p:grpSp>
      <p:grpSp>
        <p:nvGrpSpPr>
          <p:cNvPr id="55" name="组合 54"/>
          <p:cNvGrpSpPr/>
          <p:nvPr/>
        </p:nvGrpSpPr>
        <p:grpSpPr>
          <a:xfrm>
            <a:off x="13341839" y="527900"/>
            <a:ext cx="296371" cy="296371"/>
            <a:chOff x="304800" y="673100"/>
            <a:chExt cx="4000500" cy="4000500"/>
          </a:xfrm>
          <a:effectLst>
            <a:outerShdw blurRad="381000" dist="152400" dir="8100000" algn="tr" rotWithShape="0">
              <a:prstClr val="black">
                <a:alpha val="70000"/>
              </a:prstClr>
            </a:outerShdw>
          </a:effectLst>
        </p:grpSpPr>
        <p:sp>
          <p:nvSpPr>
            <p:cNvPr id="56" name="同心圆 5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prstClr val="black"/>
                </a:solidFill>
              </a:endParaRPr>
            </a:p>
          </p:txBody>
        </p:sp>
        <p:sp>
          <p:nvSpPr>
            <p:cNvPr id="57" name="椭圆 56"/>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prstClr val="white"/>
                </a:solidFill>
              </a:endParaRPr>
            </a:p>
          </p:txBody>
        </p:sp>
      </p:grpSp>
      <p:grpSp>
        <p:nvGrpSpPr>
          <p:cNvPr id="58" name="组合 57"/>
          <p:cNvGrpSpPr/>
          <p:nvPr/>
        </p:nvGrpSpPr>
        <p:grpSpPr>
          <a:xfrm>
            <a:off x="11938830" y="127442"/>
            <a:ext cx="420366" cy="420366"/>
            <a:chOff x="304800" y="673100"/>
            <a:chExt cx="4000500" cy="4000500"/>
          </a:xfrm>
          <a:solidFill>
            <a:schemeClr val="accent4"/>
          </a:solidFill>
          <a:effectLst>
            <a:outerShdw blurRad="317500" dist="190500" dir="8100000" algn="tr" rotWithShape="0">
              <a:prstClr val="black">
                <a:alpha val="50000"/>
              </a:prstClr>
            </a:outerShdw>
          </a:effectLst>
        </p:grpSpPr>
        <p:sp>
          <p:nvSpPr>
            <p:cNvPr id="59" name="同心圆 58"/>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prstClr val="black"/>
                </a:solidFill>
              </a:endParaRPr>
            </a:p>
          </p:txBody>
        </p:sp>
        <p:sp>
          <p:nvSpPr>
            <p:cNvPr id="60" name="椭圆 59"/>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prstClr val="white"/>
                </a:solidFill>
              </a:endParaRPr>
            </a:p>
          </p:txBody>
        </p:sp>
      </p:grpSp>
      <p:sp>
        <p:nvSpPr>
          <p:cNvPr id="61" name="椭圆 60"/>
          <p:cNvSpPr/>
          <p:nvPr/>
        </p:nvSpPr>
        <p:spPr>
          <a:xfrm>
            <a:off x="13458112" y="2187073"/>
            <a:ext cx="141422" cy="141422"/>
          </a:xfrm>
          <a:prstGeom prst="ellips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rgbClr val="2683C6"/>
              </a:solidFill>
            </a:endParaRPr>
          </a:p>
        </p:txBody>
      </p:sp>
      <p:sp>
        <p:nvSpPr>
          <p:cNvPr id="76" name="椭圆 75"/>
          <p:cNvSpPr/>
          <p:nvPr/>
        </p:nvSpPr>
        <p:spPr>
          <a:xfrm>
            <a:off x="-2763404" y="1264831"/>
            <a:ext cx="5569029" cy="5569029"/>
          </a:xfrm>
          <a:prstGeom prst="ellipse">
            <a:avLst/>
          </a:pr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prstClr val="white"/>
              </a:solidFill>
            </a:endParaRPr>
          </a:p>
        </p:txBody>
      </p:sp>
      <p:sp>
        <p:nvSpPr>
          <p:cNvPr id="79" name="椭圆 78"/>
          <p:cNvSpPr/>
          <p:nvPr/>
        </p:nvSpPr>
        <p:spPr>
          <a:xfrm>
            <a:off x="-1823045" y="-1519684"/>
            <a:ext cx="5569029" cy="5569029"/>
          </a:xfrm>
          <a:prstGeom prst="ellipse">
            <a:avLst/>
          </a:pr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prstClr val="white"/>
              </a:solidFill>
            </a:endParaRPr>
          </a:p>
        </p:txBody>
      </p:sp>
      <p:sp>
        <p:nvSpPr>
          <p:cNvPr id="80" name="椭圆 79"/>
          <p:cNvSpPr/>
          <p:nvPr/>
        </p:nvSpPr>
        <p:spPr>
          <a:xfrm>
            <a:off x="-1558012" y="-269231"/>
            <a:ext cx="5569029" cy="5569029"/>
          </a:xfrm>
          <a:prstGeom prst="ellipse">
            <a:avLst/>
          </a:pr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prstClr val="white"/>
              </a:solidFill>
            </a:endParaRPr>
          </a:p>
        </p:txBody>
      </p:sp>
      <p:sp>
        <p:nvSpPr>
          <p:cNvPr id="81" name="椭圆 80"/>
          <p:cNvSpPr/>
          <p:nvPr/>
        </p:nvSpPr>
        <p:spPr>
          <a:xfrm>
            <a:off x="-2469264" y="-3457694"/>
            <a:ext cx="5569029" cy="5569029"/>
          </a:xfrm>
          <a:prstGeom prst="ellipse">
            <a:avLst/>
          </a:pr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prstClr val="white"/>
              </a:solidFill>
            </a:endParaRPr>
          </a:p>
        </p:txBody>
      </p:sp>
      <p:grpSp>
        <p:nvGrpSpPr>
          <p:cNvPr id="82" name="组合 81"/>
          <p:cNvGrpSpPr/>
          <p:nvPr/>
        </p:nvGrpSpPr>
        <p:grpSpPr>
          <a:xfrm>
            <a:off x="1741343" y="1048532"/>
            <a:ext cx="802398" cy="802398"/>
            <a:chOff x="304800" y="673100"/>
            <a:chExt cx="4000500" cy="4000500"/>
          </a:xfrm>
          <a:solidFill>
            <a:schemeClr val="accent1"/>
          </a:solidFill>
          <a:effectLst>
            <a:outerShdw blurRad="444500" dist="254000" dir="6840000" algn="tr" rotWithShape="0">
              <a:prstClr val="black">
                <a:alpha val="24000"/>
              </a:prstClr>
            </a:outerShdw>
          </a:effectLst>
        </p:grpSpPr>
        <p:sp>
          <p:nvSpPr>
            <p:cNvPr id="83" name="同心圆 82"/>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dirty="0">
                <a:solidFill>
                  <a:srgbClr val="C00000"/>
                </a:solidFill>
              </a:endParaRPr>
            </a:p>
          </p:txBody>
        </p:sp>
        <p:sp>
          <p:nvSpPr>
            <p:cNvPr id="84" name="椭圆 83"/>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dirty="0">
                <a:solidFill>
                  <a:srgbClr val="C00000"/>
                </a:solidFill>
              </a:endParaRPr>
            </a:p>
          </p:txBody>
        </p:sp>
      </p:grpSp>
      <p:grpSp>
        <p:nvGrpSpPr>
          <p:cNvPr id="91" name="组合 90"/>
          <p:cNvGrpSpPr/>
          <p:nvPr/>
        </p:nvGrpSpPr>
        <p:grpSpPr>
          <a:xfrm>
            <a:off x="3475331" y="1057686"/>
            <a:ext cx="516029" cy="516029"/>
            <a:chOff x="304800" y="673100"/>
            <a:chExt cx="4000500" cy="4000500"/>
          </a:xfrm>
          <a:solidFill>
            <a:schemeClr val="accent2"/>
          </a:solidFill>
          <a:effectLst>
            <a:outerShdw blurRad="444500" dist="254000" dir="6840000" algn="tr" rotWithShape="0">
              <a:prstClr val="black">
                <a:alpha val="24000"/>
              </a:prstClr>
            </a:outerShdw>
          </a:effectLst>
        </p:grpSpPr>
        <p:sp>
          <p:nvSpPr>
            <p:cNvPr id="92" name="同心圆 91"/>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dirty="0">
                <a:solidFill>
                  <a:srgbClr val="C00000"/>
                </a:solidFill>
              </a:endParaRPr>
            </a:p>
          </p:txBody>
        </p:sp>
        <p:sp>
          <p:nvSpPr>
            <p:cNvPr id="93" name="椭圆 92"/>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dirty="0">
                <a:solidFill>
                  <a:srgbClr val="C00000"/>
                </a:solidFill>
              </a:endParaRPr>
            </a:p>
          </p:txBody>
        </p:sp>
      </p:grpSp>
      <p:grpSp>
        <p:nvGrpSpPr>
          <p:cNvPr id="94" name="组合 93"/>
          <p:cNvGrpSpPr/>
          <p:nvPr/>
        </p:nvGrpSpPr>
        <p:grpSpPr>
          <a:xfrm>
            <a:off x="107297" y="2001961"/>
            <a:ext cx="748145" cy="748145"/>
            <a:chOff x="304800" y="673100"/>
            <a:chExt cx="4000500" cy="4000500"/>
          </a:xfrm>
          <a:effectLst>
            <a:outerShdw blurRad="444500" dist="254000" dir="6840000" algn="tr" rotWithShape="0">
              <a:prstClr val="black">
                <a:alpha val="24000"/>
              </a:prstClr>
            </a:outerShdw>
          </a:effectLst>
        </p:grpSpPr>
        <p:sp>
          <p:nvSpPr>
            <p:cNvPr id="95" name="同心圆 9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dirty="0">
                <a:solidFill>
                  <a:srgbClr val="C00000"/>
                </a:solidFill>
              </a:endParaRPr>
            </a:p>
          </p:txBody>
        </p:sp>
        <p:sp>
          <p:nvSpPr>
            <p:cNvPr id="96" name="椭圆 9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dirty="0">
                <a:solidFill>
                  <a:srgbClr val="C00000"/>
                </a:solidFill>
              </a:endParaRPr>
            </a:p>
          </p:txBody>
        </p:sp>
      </p:grpSp>
      <p:grpSp>
        <p:nvGrpSpPr>
          <p:cNvPr id="97" name="组合 96"/>
          <p:cNvGrpSpPr/>
          <p:nvPr/>
        </p:nvGrpSpPr>
        <p:grpSpPr>
          <a:xfrm>
            <a:off x="2477032" y="3261785"/>
            <a:ext cx="406273" cy="406273"/>
            <a:chOff x="304800" y="673100"/>
            <a:chExt cx="4000500" cy="4000500"/>
          </a:xfrm>
          <a:effectLst>
            <a:outerShdw blurRad="444500" dist="254000" dir="6840000" algn="tr" rotWithShape="0">
              <a:prstClr val="black">
                <a:alpha val="24000"/>
              </a:prstClr>
            </a:outerShdw>
          </a:effectLst>
        </p:grpSpPr>
        <p:sp>
          <p:nvSpPr>
            <p:cNvPr id="98" name="同心圆 9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dirty="0">
                <a:solidFill>
                  <a:srgbClr val="C00000"/>
                </a:solidFill>
              </a:endParaRPr>
            </a:p>
          </p:txBody>
        </p:sp>
        <p:sp>
          <p:nvSpPr>
            <p:cNvPr id="99" name="椭圆 9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dirty="0">
                <a:solidFill>
                  <a:srgbClr val="C00000"/>
                </a:solidFill>
              </a:endParaRPr>
            </a:p>
          </p:txBody>
        </p:sp>
      </p:grpSp>
      <p:grpSp>
        <p:nvGrpSpPr>
          <p:cNvPr id="100" name="组合 99"/>
          <p:cNvGrpSpPr/>
          <p:nvPr/>
        </p:nvGrpSpPr>
        <p:grpSpPr>
          <a:xfrm>
            <a:off x="2164624" y="4223867"/>
            <a:ext cx="1166525" cy="1166525"/>
            <a:chOff x="304800" y="673100"/>
            <a:chExt cx="4000500" cy="4000500"/>
          </a:xfrm>
          <a:solidFill>
            <a:schemeClr val="accent3"/>
          </a:solidFill>
          <a:effectLst>
            <a:outerShdw blurRad="444500" dist="254000" dir="6840000" algn="tr" rotWithShape="0">
              <a:prstClr val="black">
                <a:alpha val="24000"/>
              </a:prstClr>
            </a:outerShdw>
          </a:effectLst>
        </p:grpSpPr>
        <p:sp>
          <p:nvSpPr>
            <p:cNvPr id="101" name="同心圆 100"/>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dirty="0">
                <a:solidFill>
                  <a:srgbClr val="C00000"/>
                </a:solidFill>
              </a:endParaRPr>
            </a:p>
          </p:txBody>
        </p:sp>
        <p:sp>
          <p:nvSpPr>
            <p:cNvPr id="102" name="椭圆 101"/>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dirty="0">
                <a:solidFill>
                  <a:srgbClr val="C00000"/>
                </a:solidFill>
              </a:endParaRPr>
            </a:p>
          </p:txBody>
        </p:sp>
      </p:grpSp>
      <p:sp>
        <p:nvSpPr>
          <p:cNvPr id="104" name="TextBox 102"/>
          <p:cNvSpPr txBox="1"/>
          <p:nvPr/>
        </p:nvSpPr>
        <p:spPr>
          <a:xfrm>
            <a:off x="1436668" y="8349579"/>
            <a:ext cx="1107171" cy="454913"/>
          </a:xfrm>
          <a:prstGeom prst="rect">
            <a:avLst/>
          </a:prstGeom>
          <a:noFill/>
        </p:spPr>
        <p:txBody>
          <a:bodyPr wrap="none" lIns="62903" tIns="31452" rIns="62903" bIns="31452" rtlCol="0">
            <a:spAutoFit/>
          </a:bodyPr>
          <a:lstStyle/>
          <a:p>
            <a:r>
              <a:rPr lang="zh-CN" altLang="en-US" sz="2471" dirty="0">
                <a:solidFill>
                  <a:prstClr val="black"/>
                </a:solidFill>
              </a:rPr>
              <a:t>延迟符</a:t>
            </a:r>
          </a:p>
        </p:txBody>
      </p:sp>
      <p:sp>
        <p:nvSpPr>
          <p:cNvPr id="69" name="TextBox 4"/>
          <p:cNvSpPr txBox="1"/>
          <p:nvPr/>
        </p:nvSpPr>
        <p:spPr>
          <a:xfrm>
            <a:off x="6321276" y="1185573"/>
            <a:ext cx="904415" cy="2308324"/>
          </a:xfrm>
          <a:prstGeom prst="rect">
            <a:avLst/>
          </a:prstGeom>
          <a:noFill/>
        </p:spPr>
        <p:txBody>
          <a:bodyPr wrap="none" rtlCol="0">
            <a:spAutoFit/>
          </a:bodyPr>
          <a:lstStyle/>
          <a:p>
            <a:pPr algn="ctr"/>
            <a:r>
              <a:rPr lang="en-US" altLang="zh-CN" sz="14400" dirty="0">
                <a:solidFill>
                  <a:srgbClr val="2683C6"/>
                </a:solidFill>
                <a:latin typeface="Agency FB" panose="020B0503020202020204" pitchFamily="34" charset="0"/>
              </a:rPr>
              <a:t>2</a:t>
            </a:r>
            <a:endParaRPr lang="zh-CN" altLang="en-US" sz="14400" dirty="0">
              <a:solidFill>
                <a:srgbClr val="2683C6"/>
              </a:solidFill>
              <a:latin typeface="Agency FB" panose="020B0503020202020204" pitchFamily="34" charset="0"/>
            </a:endParaRPr>
          </a:p>
        </p:txBody>
      </p:sp>
      <p:sp>
        <p:nvSpPr>
          <p:cNvPr id="70" name="TextBox 18"/>
          <p:cNvSpPr txBox="1"/>
          <p:nvPr/>
        </p:nvSpPr>
        <p:spPr>
          <a:xfrm>
            <a:off x="7249187" y="1175727"/>
            <a:ext cx="986168" cy="2308324"/>
          </a:xfrm>
          <a:prstGeom prst="rect">
            <a:avLst/>
          </a:prstGeom>
          <a:noFill/>
        </p:spPr>
        <p:txBody>
          <a:bodyPr wrap="none" rtlCol="0">
            <a:spAutoFit/>
          </a:bodyPr>
          <a:lstStyle>
            <a:defPPr>
              <a:defRPr lang="zh-CN"/>
            </a:defPPr>
            <a:lvl1pPr algn="ctr">
              <a:defRPr sz="4000">
                <a:solidFill>
                  <a:schemeClr val="bg1"/>
                </a:solidFill>
                <a:latin typeface="Impact" panose="020B0806030902050204" pitchFamily="34" charset="0"/>
              </a:defRPr>
            </a:lvl1pPr>
          </a:lstStyle>
          <a:p>
            <a:r>
              <a:rPr lang="en-US" altLang="zh-CN" sz="14400" dirty="0">
                <a:solidFill>
                  <a:srgbClr val="2683C6"/>
                </a:solidFill>
                <a:latin typeface="Agency FB" panose="020B0503020202020204" pitchFamily="34" charset="0"/>
              </a:rPr>
              <a:t>0</a:t>
            </a:r>
            <a:endParaRPr lang="zh-CN" altLang="en-US" sz="14400" dirty="0">
              <a:solidFill>
                <a:srgbClr val="2683C6"/>
              </a:solidFill>
              <a:latin typeface="Agency FB" panose="020B0503020202020204" pitchFamily="34" charset="0"/>
            </a:endParaRPr>
          </a:p>
        </p:txBody>
      </p:sp>
      <p:sp>
        <p:nvSpPr>
          <p:cNvPr id="71" name="TextBox 21"/>
          <p:cNvSpPr txBox="1"/>
          <p:nvPr/>
        </p:nvSpPr>
        <p:spPr>
          <a:xfrm>
            <a:off x="8258851" y="1195093"/>
            <a:ext cx="893193" cy="2308324"/>
          </a:xfrm>
          <a:prstGeom prst="rect">
            <a:avLst/>
          </a:prstGeom>
          <a:noFill/>
        </p:spPr>
        <p:txBody>
          <a:bodyPr wrap="none" rtlCol="0">
            <a:spAutoFit/>
          </a:bodyPr>
          <a:lstStyle>
            <a:defPPr>
              <a:defRPr lang="zh-CN"/>
            </a:defPPr>
            <a:lvl1pPr algn="ctr">
              <a:defRPr sz="4000">
                <a:solidFill>
                  <a:schemeClr val="bg1"/>
                </a:solidFill>
                <a:latin typeface="Impact" panose="020B0806030902050204" pitchFamily="34" charset="0"/>
              </a:defRPr>
            </a:lvl1pPr>
          </a:lstStyle>
          <a:p>
            <a:r>
              <a:rPr lang="en-US" altLang="zh-CN" sz="14400" dirty="0">
                <a:solidFill>
                  <a:srgbClr val="2683C6"/>
                </a:solidFill>
                <a:latin typeface="Agency FB" panose="020B0503020202020204" pitchFamily="34" charset="0"/>
              </a:rPr>
              <a:t>X</a:t>
            </a:r>
            <a:endParaRPr lang="zh-CN" altLang="en-US" sz="14400" dirty="0">
              <a:solidFill>
                <a:srgbClr val="2683C6"/>
              </a:solidFill>
              <a:latin typeface="Agency FB" panose="020B0503020202020204" pitchFamily="34" charset="0"/>
            </a:endParaRPr>
          </a:p>
        </p:txBody>
      </p:sp>
      <p:sp>
        <p:nvSpPr>
          <p:cNvPr id="72" name="TextBox 24"/>
          <p:cNvSpPr txBox="1"/>
          <p:nvPr/>
        </p:nvSpPr>
        <p:spPr>
          <a:xfrm>
            <a:off x="9175541" y="1220440"/>
            <a:ext cx="893193" cy="2308324"/>
          </a:xfrm>
          <a:prstGeom prst="rect">
            <a:avLst/>
          </a:prstGeom>
          <a:noFill/>
        </p:spPr>
        <p:txBody>
          <a:bodyPr wrap="none" rtlCol="0">
            <a:spAutoFit/>
          </a:bodyPr>
          <a:lstStyle>
            <a:defPPr>
              <a:defRPr lang="zh-CN"/>
            </a:defPPr>
            <a:lvl1pPr algn="ctr">
              <a:defRPr sz="4000">
                <a:solidFill>
                  <a:schemeClr val="bg1"/>
                </a:solidFill>
                <a:latin typeface="Impact" panose="020B0806030902050204" pitchFamily="34" charset="0"/>
              </a:defRPr>
            </a:lvl1pPr>
          </a:lstStyle>
          <a:p>
            <a:r>
              <a:rPr lang="en-US" altLang="zh-CN" sz="14400" dirty="0">
                <a:solidFill>
                  <a:srgbClr val="2683C6"/>
                </a:solidFill>
                <a:latin typeface="Agency FB" panose="020B0503020202020204" pitchFamily="34" charset="0"/>
              </a:rPr>
              <a:t>X</a:t>
            </a:r>
            <a:endParaRPr lang="zh-CN" altLang="en-US" sz="14400" dirty="0">
              <a:solidFill>
                <a:srgbClr val="2683C6"/>
              </a:solidFill>
              <a:latin typeface="Agency FB" panose="020B0503020202020204" pitchFamily="34" charset="0"/>
            </a:endParaRPr>
          </a:p>
        </p:txBody>
      </p:sp>
    </p:spTree>
    <p:extLst>
      <p:ext uri="{BB962C8B-B14F-4D97-AF65-F5344CB8AC3E}">
        <p14:creationId xmlns:p14="http://schemas.microsoft.com/office/powerpoint/2010/main" val="331861718"/>
      </p:ext>
    </p:extLst>
  </p:cSld>
  <p:clrMapOvr>
    <a:masterClrMapping/>
  </p:clrMapOvr>
  <mc:AlternateContent xmlns:mc="http://schemas.openxmlformats.org/markup-compatibility/2006" xmlns:p14="http://schemas.microsoft.com/office/powerpoint/2010/main">
    <mc:Choice Requires="p14">
      <p:transition spd="med" p14:dur="700" advTm="12000">
        <p:fade/>
      </p:transition>
    </mc:Choice>
    <mc:Fallback xmlns="">
      <p:transition spd="med" advTm="12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p:cTn id="7" dur="500" fill="hold"/>
                                            <p:tgtEl>
                                              <p:spTgt spid="76"/>
                                            </p:tgtEl>
                                            <p:attrNameLst>
                                              <p:attrName>ppt_w</p:attrName>
                                            </p:attrNameLst>
                                          </p:cBhvr>
                                          <p:tavLst>
                                            <p:tav tm="0">
                                              <p:val>
                                                <p:fltVal val="0"/>
                                              </p:val>
                                            </p:tav>
                                            <p:tav tm="100000">
                                              <p:val>
                                                <p:strVal val="#ppt_w"/>
                                              </p:val>
                                            </p:tav>
                                          </p:tavLst>
                                        </p:anim>
                                        <p:anim calcmode="lin" valueType="num">
                                          <p:cBhvr>
                                            <p:cTn id="8" dur="500" fill="hold"/>
                                            <p:tgtEl>
                                              <p:spTgt spid="76"/>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200"/>
                                      </p:stCondLst>
                                      <p:childTnLst>
                                        <p:set>
                                          <p:cBhvr>
                                            <p:cTn id="10" dur="1" fill="hold">
                                              <p:stCondLst>
                                                <p:cond delay="0"/>
                                              </p:stCondLst>
                                            </p:cTn>
                                            <p:tgtEl>
                                              <p:spTgt spid="80"/>
                                            </p:tgtEl>
                                            <p:attrNameLst>
                                              <p:attrName>style.visibility</p:attrName>
                                            </p:attrNameLst>
                                          </p:cBhvr>
                                          <p:to>
                                            <p:strVal val="visible"/>
                                          </p:to>
                                        </p:set>
                                        <p:anim calcmode="lin" valueType="num">
                                          <p:cBhvr>
                                            <p:cTn id="11" dur="500" fill="hold"/>
                                            <p:tgtEl>
                                              <p:spTgt spid="80"/>
                                            </p:tgtEl>
                                            <p:attrNameLst>
                                              <p:attrName>ppt_w</p:attrName>
                                            </p:attrNameLst>
                                          </p:cBhvr>
                                          <p:tavLst>
                                            <p:tav tm="0">
                                              <p:val>
                                                <p:fltVal val="0"/>
                                              </p:val>
                                            </p:tav>
                                            <p:tav tm="100000">
                                              <p:val>
                                                <p:strVal val="#ppt_w"/>
                                              </p:val>
                                            </p:tav>
                                          </p:tavLst>
                                        </p:anim>
                                        <p:anim calcmode="lin" valueType="num">
                                          <p:cBhvr>
                                            <p:cTn id="12" dur="500" fill="hold"/>
                                            <p:tgtEl>
                                              <p:spTgt spid="80"/>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400"/>
                                      </p:stCondLst>
                                      <p:childTnLst>
                                        <p:set>
                                          <p:cBhvr>
                                            <p:cTn id="14" dur="1" fill="hold">
                                              <p:stCondLst>
                                                <p:cond delay="0"/>
                                              </p:stCondLst>
                                            </p:cTn>
                                            <p:tgtEl>
                                              <p:spTgt spid="79"/>
                                            </p:tgtEl>
                                            <p:attrNameLst>
                                              <p:attrName>style.visibility</p:attrName>
                                            </p:attrNameLst>
                                          </p:cBhvr>
                                          <p:to>
                                            <p:strVal val="visible"/>
                                          </p:to>
                                        </p:set>
                                        <p:anim calcmode="lin" valueType="num">
                                          <p:cBhvr>
                                            <p:cTn id="15" dur="500" fill="hold"/>
                                            <p:tgtEl>
                                              <p:spTgt spid="79"/>
                                            </p:tgtEl>
                                            <p:attrNameLst>
                                              <p:attrName>ppt_w</p:attrName>
                                            </p:attrNameLst>
                                          </p:cBhvr>
                                          <p:tavLst>
                                            <p:tav tm="0">
                                              <p:val>
                                                <p:fltVal val="0"/>
                                              </p:val>
                                            </p:tav>
                                            <p:tav tm="100000">
                                              <p:val>
                                                <p:strVal val="#ppt_w"/>
                                              </p:val>
                                            </p:tav>
                                          </p:tavLst>
                                        </p:anim>
                                        <p:anim calcmode="lin" valueType="num">
                                          <p:cBhvr>
                                            <p:cTn id="16" dur="500" fill="hold"/>
                                            <p:tgtEl>
                                              <p:spTgt spid="79"/>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600"/>
                                      </p:stCondLst>
                                      <p:childTnLst>
                                        <p:set>
                                          <p:cBhvr>
                                            <p:cTn id="18" dur="1" fill="hold">
                                              <p:stCondLst>
                                                <p:cond delay="0"/>
                                              </p:stCondLst>
                                            </p:cTn>
                                            <p:tgtEl>
                                              <p:spTgt spid="81"/>
                                            </p:tgtEl>
                                            <p:attrNameLst>
                                              <p:attrName>style.visibility</p:attrName>
                                            </p:attrNameLst>
                                          </p:cBhvr>
                                          <p:to>
                                            <p:strVal val="visible"/>
                                          </p:to>
                                        </p:set>
                                        <p:anim calcmode="lin" valueType="num">
                                          <p:cBhvr>
                                            <p:cTn id="19" dur="500" fill="hold"/>
                                            <p:tgtEl>
                                              <p:spTgt spid="81"/>
                                            </p:tgtEl>
                                            <p:attrNameLst>
                                              <p:attrName>ppt_w</p:attrName>
                                            </p:attrNameLst>
                                          </p:cBhvr>
                                          <p:tavLst>
                                            <p:tav tm="0">
                                              <p:val>
                                                <p:fltVal val="0"/>
                                              </p:val>
                                            </p:tav>
                                            <p:tav tm="100000">
                                              <p:val>
                                                <p:strVal val="#ppt_w"/>
                                              </p:val>
                                            </p:tav>
                                          </p:tavLst>
                                        </p:anim>
                                        <p:anim calcmode="lin" valueType="num">
                                          <p:cBhvr>
                                            <p:cTn id="20" dur="500" fill="hold"/>
                                            <p:tgtEl>
                                              <p:spTgt spid="81"/>
                                            </p:tgtEl>
                                            <p:attrNameLst>
                                              <p:attrName>ppt_h</p:attrName>
                                            </p:attrNameLst>
                                          </p:cBhvr>
                                          <p:tavLst>
                                            <p:tav tm="0">
                                              <p:val>
                                                <p:fltVal val="0"/>
                                              </p:val>
                                            </p:tav>
                                            <p:tav tm="100000">
                                              <p:val>
                                                <p:strVal val="#ppt_h"/>
                                              </p:val>
                                            </p:tav>
                                          </p:tavLst>
                                        </p:anim>
                                      </p:childTnLst>
                                    </p:cTn>
                                  </p:par>
                                  <p:par>
                                    <p:cTn id="21" presetID="2" presetClass="entr" presetSubtype="9" accel="35000" fill="hold" nodeType="withEffect" p14:presetBounceEnd="55000">
                                      <p:stCondLst>
                                        <p:cond delay="600"/>
                                      </p:stCondLst>
                                      <p:childTnLst>
                                        <p:set>
                                          <p:cBhvr>
                                            <p:cTn id="22" dur="1" fill="hold">
                                              <p:stCondLst>
                                                <p:cond delay="0"/>
                                              </p:stCondLst>
                                            </p:cTn>
                                            <p:tgtEl>
                                              <p:spTgt spid="94"/>
                                            </p:tgtEl>
                                            <p:attrNameLst>
                                              <p:attrName>style.visibility</p:attrName>
                                            </p:attrNameLst>
                                          </p:cBhvr>
                                          <p:to>
                                            <p:strVal val="visible"/>
                                          </p:to>
                                        </p:set>
                                        <p:anim calcmode="lin" valueType="num" p14:bounceEnd="55000">
                                          <p:cBhvr additive="base">
                                            <p:cTn id="23" dur="3000" fill="hold"/>
                                            <p:tgtEl>
                                              <p:spTgt spid="94"/>
                                            </p:tgtEl>
                                            <p:attrNameLst>
                                              <p:attrName>ppt_x</p:attrName>
                                            </p:attrNameLst>
                                          </p:cBhvr>
                                          <p:tavLst>
                                            <p:tav tm="0">
                                              <p:val>
                                                <p:strVal val="0-#ppt_w/2"/>
                                              </p:val>
                                            </p:tav>
                                            <p:tav tm="100000">
                                              <p:val>
                                                <p:strVal val="#ppt_x"/>
                                              </p:val>
                                            </p:tav>
                                          </p:tavLst>
                                        </p:anim>
                                        <p:anim calcmode="lin" valueType="num" p14:bounceEnd="55000">
                                          <p:cBhvr additive="base">
                                            <p:cTn id="24" dur="3000" fill="hold"/>
                                            <p:tgtEl>
                                              <p:spTgt spid="94"/>
                                            </p:tgtEl>
                                            <p:attrNameLst>
                                              <p:attrName>ppt_y</p:attrName>
                                            </p:attrNameLst>
                                          </p:cBhvr>
                                          <p:tavLst>
                                            <p:tav tm="0">
                                              <p:val>
                                                <p:strVal val="0-#ppt_h/2"/>
                                              </p:val>
                                            </p:tav>
                                            <p:tav tm="100000">
                                              <p:val>
                                                <p:strVal val="#ppt_y"/>
                                              </p:val>
                                            </p:tav>
                                          </p:tavLst>
                                        </p:anim>
                                      </p:childTnLst>
                                    </p:cTn>
                                  </p:par>
                                  <p:par>
                                    <p:cTn id="25" presetID="2" presetClass="entr" presetSubtype="6" accel="35000" fill="hold" nodeType="withEffect" p14:presetBounceEnd="55000">
                                      <p:stCondLst>
                                        <p:cond delay="600"/>
                                      </p:stCondLst>
                                      <p:childTnLst>
                                        <p:set>
                                          <p:cBhvr>
                                            <p:cTn id="26" dur="1" fill="hold">
                                              <p:stCondLst>
                                                <p:cond delay="0"/>
                                              </p:stCondLst>
                                            </p:cTn>
                                            <p:tgtEl>
                                              <p:spTgt spid="82"/>
                                            </p:tgtEl>
                                            <p:attrNameLst>
                                              <p:attrName>style.visibility</p:attrName>
                                            </p:attrNameLst>
                                          </p:cBhvr>
                                          <p:to>
                                            <p:strVal val="visible"/>
                                          </p:to>
                                        </p:set>
                                        <p:anim calcmode="lin" valueType="num" p14:bounceEnd="55000">
                                          <p:cBhvr additive="base">
                                            <p:cTn id="27" dur="3000" fill="hold"/>
                                            <p:tgtEl>
                                              <p:spTgt spid="82"/>
                                            </p:tgtEl>
                                            <p:attrNameLst>
                                              <p:attrName>ppt_x</p:attrName>
                                            </p:attrNameLst>
                                          </p:cBhvr>
                                          <p:tavLst>
                                            <p:tav tm="0">
                                              <p:val>
                                                <p:strVal val="1+#ppt_w/2"/>
                                              </p:val>
                                            </p:tav>
                                            <p:tav tm="100000">
                                              <p:val>
                                                <p:strVal val="#ppt_x"/>
                                              </p:val>
                                            </p:tav>
                                          </p:tavLst>
                                        </p:anim>
                                        <p:anim calcmode="lin" valueType="num" p14:bounceEnd="55000">
                                          <p:cBhvr additive="base">
                                            <p:cTn id="28" dur="3000" fill="hold"/>
                                            <p:tgtEl>
                                              <p:spTgt spid="82"/>
                                            </p:tgtEl>
                                            <p:attrNameLst>
                                              <p:attrName>ppt_y</p:attrName>
                                            </p:attrNameLst>
                                          </p:cBhvr>
                                          <p:tavLst>
                                            <p:tav tm="0">
                                              <p:val>
                                                <p:strVal val="1+#ppt_h/2"/>
                                              </p:val>
                                            </p:tav>
                                            <p:tav tm="100000">
                                              <p:val>
                                                <p:strVal val="#ppt_y"/>
                                              </p:val>
                                            </p:tav>
                                          </p:tavLst>
                                        </p:anim>
                                      </p:childTnLst>
                                    </p:cTn>
                                  </p:par>
                                  <p:par>
                                    <p:cTn id="29" presetID="2" presetClass="entr" presetSubtype="12" accel="35000" fill="hold" nodeType="withEffect" p14:presetBounceEnd="55000">
                                      <p:stCondLst>
                                        <p:cond delay="600"/>
                                      </p:stCondLst>
                                      <p:childTnLst>
                                        <p:set>
                                          <p:cBhvr>
                                            <p:cTn id="30" dur="1" fill="hold">
                                              <p:stCondLst>
                                                <p:cond delay="0"/>
                                              </p:stCondLst>
                                            </p:cTn>
                                            <p:tgtEl>
                                              <p:spTgt spid="85"/>
                                            </p:tgtEl>
                                            <p:attrNameLst>
                                              <p:attrName>style.visibility</p:attrName>
                                            </p:attrNameLst>
                                          </p:cBhvr>
                                          <p:to>
                                            <p:strVal val="visible"/>
                                          </p:to>
                                        </p:set>
                                        <p:anim calcmode="lin" valueType="num" p14:bounceEnd="55000">
                                          <p:cBhvr additive="base">
                                            <p:cTn id="31" dur="3000" fill="hold"/>
                                            <p:tgtEl>
                                              <p:spTgt spid="85"/>
                                            </p:tgtEl>
                                            <p:attrNameLst>
                                              <p:attrName>ppt_x</p:attrName>
                                            </p:attrNameLst>
                                          </p:cBhvr>
                                          <p:tavLst>
                                            <p:tav tm="0">
                                              <p:val>
                                                <p:strVal val="0-#ppt_w/2"/>
                                              </p:val>
                                            </p:tav>
                                            <p:tav tm="100000">
                                              <p:val>
                                                <p:strVal val="#ppt_x"/>
                                              </p:val>
                                            </p:tav>
                                          </p:tavLst>
                                        </p:anim>
                                        <p:anim calcmode="lin" valueType="num" p14:bounceEnd="55000">
                                          <p:cBhvr additive="base">
                                            <p:cTn id="32" dur="3000" fill="hold"/>
                                            <p:tgtEl>
                                              <p:spTgt spid="85"/>
                                            </p:tgtEl>
                                            <p:attrNameLst>
                                              <p:attrName>ppt_y</p:attrName>
                                            </p:attrNameLst>
                                          </p:cBhvr>
                                          <p:tavLst>
                                            <p:tav tm="0">
                                              <p:val>
                                                <p:strVal val="1+#ppt_h/2"/>
                                              </p:val>
                                            </p:tav>
                                            <p:tav tm="100000">
                                              <p:val>
                                                <p:strVal val="#ppt_y"/>
                                              </p:val>
                                            </p:tav>
                                          </p:tavLst>
                                        </p:anim>
                                      </p:childTnLst>
                                    </p:cTn>
                                  </p:par>
                                  <p:par>
                                    <p:cTn id="33" presetID="2" presetClass="entr" presetSubtype="9" accel="35000" fill="hold" nodeType="withEffect" p14:presetBounceEnd="55000">
                                      <p:stCondLst>
                                        <p:cond delay="600"/>
                                      </p:stCondLst>
                                      <p:childTnLst>
                                        <p:set>
                                          <p:cBhvr>
                                            <p:cTn id="34" dur="1" fill="hold">
                                              <p:stCondLst>
                                                <p:cond delay="0"/>
                                              </p:stCondLst>
                                            </p:cTn>
                                            <p:tgtEl>
                                              <p:spTgt spid="97"/>
                                            </p:tgtEl>
                                            <p:attrNameLst>
                                              <p:attrName>style.visibility</p:attrName>
                                            </p:attrNameLst>
                                          </p:cBhvr>
                                          <p:to>
                                            <p:strVal val="visible"/>
                                          </p:to>
                                        </p:set>
                                        <p:anim calcmode="lin" valueType="num" p14:bounceEnd="55000">
                                          <p:cBhvr additive="base">
                                            <p:cTn id="35" dur="3000" fill="hold"/>
                                            <p:tgtEl>
                                              <p:spTgt spid="97"/>
                                            </p:tgtEl>
                                            <p:attrNameLst>
                                              <p:attrName>ppt_x</p:attrName>
                                            </p:attrNameLst>
                                          </p:cBhvr>
                                          <p:tavLst>
                                            <p:tav tm="0">
                                              <p:val>
                                                <p:strVal val="0-#ppt_w/2"/>
                                              </p:val>
                                            </p:tav>
                                            <p:tav tm="100000">
                                              <p:val>
                                                <p:strVal val="#ppt_x"/>
                                              </p:val>
                                            </p:tav>
                                          </p:tavLst>
                                        </p:anim>
                                        <p:anim calcmode="lin" valueType="num" p14:bounceEnd="55000">
                                          <p:cBhvr additive="base">
                                            <p:cTn id="36" dur="3000" fill="hold"/>
                                            <p:tgtEl>
                                              <p:spTgt spid="97"/>
                                            </p:tgtEl>
                                            <p:attrNameLst>
                                              <p:attrName>ppt_y</p:attrName>
                                            </p:attrNameLst>
                                          </p:cBhvr>
                                          <p:tavLst>
                                            <p:tav tm="0">
                                              <p:val>
                                                <p:strVal val="0-#ppt_h/2"/>
                                              </p:val>
                                            </p:tav>
                                            <p:tav tm="100000">
                                              <p:val>
                                                <p:strVal val="#ppt_y"/>
                                              </p:val>
                                            </p:tav>
                                          </p:tavLst>
                                        </p:anim>
                                      </p:childTnLst>
                                    </p:cTn>
                                  </p:par>
                                  <p:par>
                                    <p:cTn id="37" presetID="2" presetClass="entr" presetSubtype="9" accel="35000" fill="hold" nodeType="withEffect" p14:presetBounceEnd="55000">
                                      <p:stCondLst>
                                        <p:cond delay="600"/>
                                      </p:stCondLst>
                                      <p:childTnLst>
                                        <p:set>
                                          <p:cBhvr>
                                            <p:cTn id="38" dur="1" fill="hold">
                                              <p:stCondLst>
                                                <p:cond delay="0"/>
                                              </p:stCondLst>
                                            </p:cTn>
                                            <p:tgtEl>
                                              <p:spTgt spid="100"/>
                                            </p:tgtEl>
                                            <p:attrNameLst>
                                              <p:attrName>style.visibility</p:attrName>
                                            </p:attrNameLst>
                                          </p:cBhvr>
                                          <p:to>
                                            <p:strVal val="visible"/>
                                          </p:to>
                                        </p:set>
                                        <p:anim calcmode="lin" valueType="num" p14:bounceEnd="55000">
                                          <p:cBhvr additive="base">
                                            <p:cTn id="39" dur="3000" fill="hold"/>
                                            <p:tgtEl>
                                              <p:spTgt spid="100"/>
                                            </p:tgtEl>
                                            <p:attrNameLst>
                                              <p:attrName>ppt_x</p:attrName>
                                            </p:attrNameLst>
                                          </p:cBhvr>
                                          <p:tavLst>
                                            <p:tav tm="0">
                                              <p:val>
                                                <p:strVal val="0-#ppt_w/2"/>
                                              </p:val>
                                            </p:tav>
                                            <p:tav tm="100000">
                                              <p:val>
                                                <p:strVal val="#ppt_x"/>
                                              </p:val>
                                            </p:tav>
                                          </p:tavLst>
                                        </p:anim>
                                        <p:anim calcmode="lin" valueType="num" p14:bounceEnd="55000">
                                          <p:cBhvr additive="base">
                                            <p:cTn id="40" dur="3000" fill="hold"/>
                                            <p:tgtEl>
                                              <p:spTgt spid="100"/>
                                            </p:tgtEl>
                                            <p:attrNameLst>
                                              <p:attrName>ppt_y</p:attrName>
                                            </p:attrNameLst>
                                          </p:cBhvr>
                                          <p:tavLst>
                                            <p:tav tm="0">
                                              <p:val>
                                                <p:strVal val="0-#ppt_h/2"/>
                                              </p:val>
                                            </p:tav>
                                            <p:tav tm="100000">
                                              <p:val>
                                                <p:strVal val="#ppt_y"/>
                                              </p:val>
                                            </p:tav>
                                          </p:tavLst>
                                        </p:anim>
                                      </p:childTnLst>
                                    </p:cTn>
                                  </p:par>
                                  <p:par>
                                    <p:cTn id="41" presetID="2" presetClass="entr" presetSubtype="3" accel="35000" fill="hold" nodeType="withEffect" p14:presetBounceEnd="55000">
                                      <p:stCondLst>
                                        <p:cond delay="600"/>
                                      </p:stCondLst>
                                      <p:childTnLst>
                                        <p:set>
                                          <p:cBhvr>
                                            <p:cTn id="42" dur="1" fill="hold">
                                              <p:stCondLst>
                                                <p:cond delay="0"/>
                                              </p:stCondLst>
                                            </p:cTn>
                                            <p:tgtEl>
                                              <p:spTgt spid="91"/>
                                            </p:tgtEl>
                                            <p:attrNameLst>
                                              <p:attrName>style.visibility</p:attrName>
                                            </p:attrNameLst>
                                          </p:cBhvr>
                                          <p:to>
                                            <p:strVal val="visible"/>
                                          </p:to>
                                        </p:set>
                                        <p:anim calcmode="lin" valueType="num" p14:bounceEnd="55000">
                                          <p:cBhvr additive="base">
                                            <p:cTn id="43" dur="3000" fill="hold"/>
                                            <p:tgtEl>
                                              <p:spTgt spid="91"/>
                                            </p:tgtEl>
                                            <p:attrNameLst>
                                              <p:attrName>ppt_x</p:attrName>
                                            </p:attrNameLst>
                                          </p:cBhvr>
                                          <p:tavLst>
                                            <p:tav tm="0">
                                              <p:val>
                                                <p:strVal val="1+#ppt_w/2"/>
                                              </p:val>
                                            </p:tav>
                                            <p:tav tm="100000">
                                              <p:val>
                                                <p:strVal val="#ppt_x"/>
                                              </p:val>
                                            </p:tav>
                                          </p:tavLst>
                                        </p:anim>
                                        <p:anim calcmode="lin" valueType="num" p14:bounceEnd="55000">
                                          <p:cBhvr additive="base">
                                            <p:cTn id="44" dur="3000" fill="hold"/>
                                            <p:tgtEl>
                                              <p:spTgt spid="91"/>
                                            </p:tgtEl>
                                            <p:attrNameLst>
                                              <p:attrName>ppt_y</p:attrName>
                                            </p:attrNameLst>
                                          </p:cBhvr>
                                          <p:tavLst>
                                            <p:tav tm="0">
                                              <p:val>
                                                <p:strVal val="0-#ppt_h/2"/>
                                              </p:val>
                                            </p:tav>
                                            <p:tav tm="100000">
                                              <p:val>
                                                <p:strVal val="#ppt_y"/>
                                              </p:val>
                                            </p:tav>
                                          </p:tavLst>
                                        </p:anim>
                                      </p:childTnLst>
                                    </p:cTn>
                                  </p:par>
                                  <p:par>
                                    <p:cTn id="45" presetID="22" presetClass="entr" presetSubtype="2" fill="hold" grpId="0" nodeType="with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wipe(right)">
                                          <p:cBhvr>
                                            <p:cTn id="47" dur="1000"/>
                                            <p:tgtEl>
                                              <p:spTgt spid="41"/>
                                            </p:tgtEl>
                                          </p:cBhvr>
                                        </p:animEffect>
                                      </p:childTnLst>
                                    </p:cTn>
                                  </p:par>
                                </p:childTnLst>
                              </p:cTn>
                            </p:par>
                            <p:par>
                              <p:cTn id="48" fill="hold">
                                <p:stCondLst>
                                  <p:cond delay="3600"/>
                                </p:stCondLst>
                                <p:childTnLst>
                                  <p:par>
                                    <p:cTn id="49" presetID="53" presetClass="entr" presetSubtype="16" fill="hold" grpId="0" nodeType="afterEffect">
                                      <p:stCondLst>
                                        <p:cond delay="0"/>
                                      </p:stCondLst>
                                      <p:childTnLst>
                                        <p:set>
                                          <p:cBhvr>
                                            <p:cTn id="50" dur="1" fill="hold">
                                              <p:stCondLst>
                                                <p:cond delay="0"/>
                                              </p:stCondLst>
                                            </p:cTn>
                                            <p:tgtEl>
                                              <p:spTgt spid="50"/>
                                            </p:tgtEl>
                                            <p:attrNameLst>
                                              <p:attrName>style.visibility</p:attrName>
                                            </p:attrNameLst>
                                          </p:cBhvr>
                                          <p:to>
                                            <p:strVal val="visible"/>
                                          </p:to>
                                        </p:set>
                                        <p:anim calcmode="lin" valueType="num">
                                          <p:cBhvr>
                                            <p:cTn id="51" dur="500" fill="hold"/>
                                            <p:tgtEl>
                                              <p:spTgt spid="50"/>
                                            </p:tgtEl>
                                            <p:attrNameLst>
                                              <p:attrName>ppt_w</p:attrName>
                                            </p:attrNameLst>
                                          </p:cBhvr>
                                          <p:tavLst>
                                            <p:tav tm="0">
                                              <p:val>
                                                <p:fltVal val="0"/>
                                              </p:val>
                                            </p:tav>
                                            <p:tav tm="100000">
                                              <p:val>
                                                <p:strVal val="#ppt_w"/>
                                              </p:val>
                                            </p:tav>
                                          </p:tavLst>
                                        </p:anim>
                                        <p:anim calcmode="lin" valueType="num">
                                          <p:cBhvr>
                                            <p:cTn id="52" dur="500" fill="hold"/>
                                            <p:tgtEl>
                                              <p:spTgt spid="50"/>
                                            </p:tgtEl>
                                            <p:attrNameLst>
                                              <p:attrName>ppt_h</p:attrName>
                                            </p:attrNameLst>
                                          </p:cBhvr>
                                          <p:tavLst>
                                            <p:tav tm="0">
                                              <p:val>
                                                <p:fltVal val="0"/>
                                              </p:val>
                                            </p:tav>
                                            <p:tav tm="100000">
                                              <p:val>
                                                <p:strVal val="#ppt_h"/>
                                              </p:val>
                                            </p:tav>
                                          </p:tavLst>
                                        </p:anim>
                                        <p:animEffect transition="in" filter="fade">
                                          <p:cBhvr>
                                            <p:cTn id="53" dur="500"/>
                                            <p:tgtEl>
                                              <p:spTgt spid="50"/>
                                            </p:tgtEl>
                                          </p:cBhvr>
                                        </p:animEffect>
                                      </p:childTnLst>
                                    </p:cTn>
                                  </p:par>
                                  <p:par>
                                    <p:cTn id="54" presetID="53" presetClass="entr" presetSubtype="16" fill="hold" grpId="0" nodeType="withEffect">
                                      <p:stCondLst>
                                        <p:cond delay="600"/>
                                      </p:stCondLst>
                                      <p:childTnLst>
                                        <p:set>
                                          <p:cBhvr>
                                            <p:cTn id="55" dur="1" fill="hold">
                                              <p:stCondLst>
                                                <p:cond delay="0"/>
                                              </p:stCondLst>
                                            </p:cTn>
                                            <p:tgtEl>
                                              <p:spTgt spid="51"/>
                                            </p:tgtEl>
                                            <p:attrNameLst>
                                              <p:attrName>style.visibility</p:attrName>
                                            </p:attrNameLst>
                                          </p:cBhvr>
                                          <p:to>
                                            <p:strVal val="visible"/>
                                          </p:to>
                                        </p:set>
                                        <p:anim calcmode="lin" valueType="num">
                                          <p:cBhvr>
                                            <p:cTn id="56" dur="500" fill="hold"/>
                                            <p:tgtEl>
                                              <p:spTgt spid="51"/>
                                            </p:tgtEl>
                                            <p:attrNameLst>
                                              <p:attrName>ppt_w</p:attrName>
                                            </p:attrNameLst>
                                          </p:cBhvr>
                                          <p:tavLst>
                                            <p:tav tm="0">
                                              <p:val>
                                                <p:fltVal val="0"/>
                                              </p:val>
                                            </p:tav>
                                            <p:tav tm="100000">
                                              <p:val>
                                                <p:strVal val="#ppt_w"/>
                                              </p:val>
                                            </p:tav>
                                          </p:tavLst>
                                        </p:anim>
                                        <p:anim calcmode="lin" valueType="num">
                                          <p:cBhvr>
                                            <p:cTn id="57" dur="500" fill="hold"/>
                                            <p:tgtEl>
                                              <p:spTgt spid="51"/>
                                            </p:tgtEl>
                                            <p:attrNameLst>
                                              <p:attrName>ppt_h</p:attrName>
                                            </p:attrNameLst>
                                          </p:cBhvr>
                                          <p:tavLst>
                                            <p:tav tm="0">
                                              <p:val>
                                                <p:fltVal val="0"/>
                                              </p:val>
                                            </p:tav>
                                            <p:tav tm="100000">
                                              <p:val>
                                                <p:strVal val="#ppt_h"/>
                                              </p:val>
                                            </p:tav>
                                          </p:tavLst>
                                        </p:anim>
                                        <p:animEffect transition="in" filter="fade">
                                          <p:cBhvr>
                                            <p:cTn id="58" dur="500"/>
                                            <p:tgtEl>
                                              <p:spTgt spid="51"/>
                                            </p:tgtEl>
                                          </p:cBhvr>
                                        </p:animEffect>
                                      </p:childTnLst>
                                    </p:cTn>
                                  </p:par>
                                  <p:par>
                                    <p:cTn id="59" presetID="53" presetClass="entr" presetSubtype="16" fill="hold" nodeType="withEffect">
                                      <p:stCondLst>
                                        <p:cond delay="600"/>
                                      </p:stCondLst>
                                      <p:childTnLst>
                                        <p:set>
                                          <p:cBhvr>
                                            <p:cTn id="60" dur="1" fill="hold">
                                              <p:stCondLst>
                                                <p:cond delay="0"/>
                                              </p:stCondLst>
                                            </p:cTn>
                                            <p:tgtEl>
                                              <p:spTgt spid="52"/>
                                            </p:tgtEl>
                                            <p:attrNameLst>
                                              <p:attrName>style.visibility</p:attrName>
                                            </p:attrNameLst>
                                          </p:cBhvr>
                                          <p:to>
                                            <p:strVal val="visible"/>
                                          </p:to>
                                        </p:set>
                                        <p:anim calcmode="lin" valueType="num">
                                          <p:cBhvr>
                                            <p:cTn id="61" dur="500" fill="hold"/>
                                            <p:tgtEl>
                                              <p:spTgt spid="52"/>
                                            </p:tgtEl>
                                            <p:attrNameLst>
                                              <p:attrName>ppt_w</p:attrName>
                                            </p:attrNameLst>
                                          </p:cBhvr>
                                          <p:tavLst>
                                            <p:tav tm="0">
                                              <p:val>
                                                <p:fltVal val="0"/>
                                              </p:val>
                                            </p:tav>
                                            <p:tav tm="100000">
                                              <p:val>
                                                <p:strVal val="#ppt_w"/>
                                              </p:val>
                                            </p:tav>
                                          </p:tavLst>
                                        </p:anim>
                                        <p:anim calcmode="lin" valueType="num">
                                          <p:cBhvr>
                                            <p:cTn id="62" dur="500" fill="hold"/>
                                            <p:tgtEl>
                                              <p:spTgt spid="52"/>
                                            </p:tgtEl>
                                            <p:attrNameLst>
                                              <p:attrName>ppt_h</p:attrName>
                                            </p:attrNameLst>
                                          </p:cBhvr>
                                          <p:tavLst>
                                            <p:tav tm="0">
                                              <p:val>
                                                <p:fltVal val="0"/>
                                              </p:val>
                                            </p:tav>
                                            <p:tav tm="100000">
                                              <p:val>
                                                <p:strVal val="#ppt_h"/>
                                              </p:val>
                                            </p:tav>
                                          </p:tavLst>
                                        </p:anim>
                                        <p:animEffect transition="in" filter="fade">
                                          <p:cBhvr>
                                            <p:cTn id="63" dur="500"/>
                                            <p:tgtEl>
                                              <p:spTgt spid="52"/>
                                            </p:tgtEl>
                                          </p:cBhvr>
                                        </p:animEffect>
                                      </p:childTnLst>
                                    </p:cTn>
                                  </p:par>
                                  <p:par>
                                    <p:cTn id="64" presetID="53" presetClass="entr" presetSubtype="16" fill="hold" nodeType="withEffect">
                                      <p:stCondLst>
                                        <p:cond delay="400"/>
                                      </p:stCondLst>
                                      <p:childTnLst>
                                        <p:set>
                                          <p:cBhvr>
                                            <p:cTn id="65" dur="1" fill="hold">
                                              <p:stCondLst>
                                                <p:cond delay="0"/>
                                              </p:stCondLst>
                                            </p:cTn>
                                            <p:tgtEl>
                                              <p:spTgt spid="55"/>
                                            </p:tgtEl>
                                            <p:attrNameLst>
                                              <p:attrName>style.visibility</p:attrName>
                                            </p:attrNameLst>
                                          </p:cBhvr>
                                          <p:to>
                                            <p:strVal val="visible"/>
                                          </p:to>
                                        </p:set>
                                        <p:anim calcmode="lin" valueType="num">
                                          <p:cBhvr>
                                            <p:cTn id="66" dur="500" fill="hold"/>
                                            <p:tgtEl>
                                              <p:spTgt spid="55"/>
                                            </p:tgtEl>
                                            <p:attrNameLst>
                                              <p:attrName>ppt_w</p:attrName>
                                            </p:attrNameLst>
                                          </p:cBhvr>
                                          <p:tavLst>
                                            <p:tav tm="0">
                                              <p:val>
                                                <p:fltVal val="0"/>
                                              </p:val>
                                            </p:tav>
                                            <p:tav tm="100000">
                                              <p:val>
                                                <p:strVal val="#ppt_w"/>
                                              </p:val>
                                            </p:tav>
                                          </p:tavLst>
                                        </p:anim>
                                        <p:anim calcmode="lin" valueType="num">
                                          <p:cBhvr>
                                            <p:cTn id="67" dur="500" fill="hold"/>
                                            <p:tgtEl>
                                              <p:spTgt spid="55"/>
                                            </p:tgtEl>
                                            <p:attrNameLst>
                                              <p:attrName>ppt_h</p:attrName>
                                            </p:attrNameLst>
                                          </p:cBhvr>
                                          <p:tavLst>
                                            <p:tav tm="0">
                                              <p:val>
                                                <p:fltVal val="0"/>
                                              </p:val>
                                            </p:tav>
                                            <p:tav tm="100000">
                                              <p:val>
                                                <p:strVal val="#ppt_h"/>
                                              </p:val>
                                            </p:tav>
                                          </p:tavLst>
                                        </p:anim>
                                        <p:animEffect transition="in" filter="fade">
                                          <p:cBhvr>
                                            <p:cTn id="68" dur="500"/>
                                            <p:tgtEl>
                                              <p:spTgt spid="55"/>
                                            </p:tgtEl>
                                          </p:cBhvr>
                                        </p:animEffect>
                                      </p:childTnLst>
                                    </p:cTn>
                                  </p:par>
                                  <p:par>
                                    <p:cTn id="69" presetID="53" presetClass="entr" presetSubtype="16" fill="hold" nodeType="withEffect">
                                      <p:stCondLst>
                                        <p:cond delay="700"/>
                                      </p:stCondLst>
                                      <p:childTnLst>
                                        <p:set>
                                          <p:cBhvr>
                                            <p:cTn id="70" dur="1" fill="hold">
                                              <p:stCondLst>
                                                <p:cond delay="0"/>
                                              </p:stCondLst>
                                            </p:cTn>
                                            <p:tgtEl>
                                              <p:spTgt spid="58"/>
                                            </p:tgtEl>
                                            <p:attrNameLst>
                                              <p:attrName>style.visibility</p:attrName>
                                            </p:attrNameLst>
                                          </p:cBhvr>
                                          <p:to>
                                            <p:strVal val="visible"/>
                                          </p:to>
                                        </p:set>
                                        <p:anim calcmode="lin" valueType="num">
                                          <p:cBhvr>
                                            <p:cTn id="71" dur="400" fill="hold"/>
                                            <p:tgtEl>
                                              <p:spTgt spid="58"/>
                                            </p:tgtEl>
                                            <p:attrNameLst>
                                              <p:attrName>ppt_w</p:attrName>
                                            </p:attrNameLst>
                                          </p:cBhvr>
                                          <p:tavLst>
                                            <p:tav tm="0">
                                              <p:val>
                                                <p:fltVal val="0"/>
                                              </p:val>
                                            </p:tav>
                                            <p:tav tm="100000">
                                              <p:val>
                                                <p:strVal val="#ppt_w"/>
                                              </p:val>
                                            </p:tav>
                                          </p:tavLst>
                                        </p:anim>
                                        <p:anim calcmode="lin" valueType="num">
                                          <p:cBhvr>
                                            <p:cTn id="72" dur="400" fill="hold"/>
                                            <p:tgtEl>
                                              <p:spTgt spid="58"/>
                                            </p:tgtEl>
                                            <p:attrNameLst>
                                              <p:attrName>ppt_h</p:attrName>
                                            </p:attrNameLst>
                                          </p:cBhvr>
                                          <p:tavLst>
                                            <p:tav tm="0">
                                              <p:val>
                                                <p:fltVal val="0"/>
                                              </p:val>
                                            </p:tav>
                                            <p:tav tm="100000">
                                              <p:val>
                                                <p:strVal val="#ppt_h"/>
                                              </p:val>
                                            </p:tav>
                                          </p:tavLst>
                                        </p:anim>
                                        <p:animEffect transition="in" filter="fade">
                                          <p:cBhvr>
                                            <p:cTn id="73" dur="400"/>
                                            <p:tgtEl>
                                              <p:spTgt spid="58"/>
                                            </p:tgtEl>
                                          </p:cBhvr>
                                        </p:animEffect>
                                      </p:childTnLst>
                                    </p:cTn>
                                  </p:par>
                                  <p:par>
                                    <p:cTn id="74" presetID="53" presetClass="entr" presetSubtype="16" fill="hold" grpId="0" nodeType="withEffect">
                                      <p:stCondLst>
                                        <p:cond delay="400"/>
                                      </p:stCondLst>
                                      <p:childTnLst>
                                        <p:set>
                                          <p:cBhvr>
                                            <p:cTn id="75" dur="1" fill="hold">
                                              <p:stCondLst>
                                                <p:cond delay="0"/>
                                              </p:stCondLst>
                                            </p:cTn>
                                            <p:tgtEl>
                                              <p:spTgt spid="61"/>
                                            </p:tgtEl>
                                            <p:attrNameLst>
                                              <p:attrName>style.visibility</p:attrName>
                                            </p:attrNameLst>
                                          </p:cBhvr>
                                          <p:to>
                                            <p:strVal val="visible"/>
                                          </p:to>
                                        </p:set>
                                        <p:anim calcmode="lin" valueType="num">
                                          <p:cBhvr>
                                            <p:cTn id="76" dur="500" fill="hold"/>
                                            <p:tgtEl>
                                              <p:spTgt spid="61"/>
                                            </p:tgtEl>
                                            <p:attrNameLst>
                                              <p:attrName>ppt_w</p:attrName>
                                            </p:attrNameLst>
                                          </p:cBhvr>
                                          <p:tavLst>
                                            <p:tav tm="0">
                                              <p:val>
                                                <p:fltVal val="0"/>
                                              </p:val>
                                            </p:tav>
                                            <p:tav tm="100000">
                                              <p:val>
                                                <p:strVal val="#ppt_w"/>
                                              </p:val>
                                            </p:tav>
                                          </p:tavLst>
                                        </p:anim>
                                        <p:anim calcmode="lin" valueType="num">
                                          <p:cBhvr>
                                            <p:cTn id="77" dur="500" fill="hold"/>
                                            <p:tgtEl>
                                              <p:spTgt spid="61"/>
                                            </p:tgtEl>
                                            <p:attrNameLst>
                                              <p:attrName>ppt_h</p:attrName>
                                            </p:attrNameLst>
                                          </p:cBhvr>
                                          <p:tavLst>
                                            <p:tav tm="0">
                                              <p:val>
                                                <p:fltVal val="0"/>
                                              </p:val>
                                            </p:tav>
                                            <p:tav tm="100000">
                                              <p:val>
                                                <p:strVal val="#ppt_h"/>
                                              </p:val>
                                            </p:tav>
                                          </p:tavLst>
                                        </p:anim>
                                        <p:animEffect transition="in" filter="fade">
                                          <p:cBhvr>
                                            <p:cTn id="78" dur="500"/>
                                            <p:tgtEl>
                                              <p:spTgt spid="61"/>
                                            </p:tgtEl>
                                          </p:cBhvr>
                                        </p:animEffect>
                                      </p:childTnLst>
                                    </p:cTn>
                                  </p:par>
                                </p:childTnLst>
                              </p:cTn>
                            </p:par>
                            <p:par>
                              <p:cTn id="79" fill="hold">
                                <p:stCondLst>
                                  <p:cond delay="4700"/>
                                </p:stCondLst>
                                <p:childTnLst>
                                  <p:par>
                                    <p:cTn id="80" presetID="53" presetClass="entr" presetSubtype="16" fill="hold" grpId="0" nodeType="afterEffect">
                                      <p:stCondLst>
                                        <p:cond delay="0"/>
                                      </p:stCondLst>
                                      <p:childTnLst>
                                        <p:set>
                                          <p:cBhvr>
                                            <p:cTn id="81" dur="1" fill="hold">
                                              <p:stCondLst>
                                                <p:cond delay="0"/>
                                              </p:stCondLst>
                                            </p:cTn>
                                            <p:tgtEl>
                                              <p:spTgt spid="69"/>
                                            </p:tgtEl>
                                            <p:attrNameLst>
                                              <p:attrName>style.visibility</p:attrName>
                                            </p:attrNameLst>
                                          </p:cBhvr>
                                          <p:to>
                                            <p:strVal val="visible"/>
                                          </p:to>
                                        </p:set>
                                        <p:anim calcmode="lin" valueType="num">
                                          <p:cBhvr>
                                            <p:cTn id="82" dur="300" fill="hold"/>
                                            <p:tgtEl>
                                              <p:spTgt spid="69"/>
                                            </p:tgtEl>
                                            <p:attrNameLst>
                                              <p:attrName>ppt_w</p:attrName>
                                            </p:attrNameLst>
                                          </p:cBhvr>
                                          <p:tavLst>
                                            <p:tav tm="0">
                                              <p:val>
                                                <p:fltVal val="0"/>
                                              </p:val>
                                            </p:tav>
                                            <p:tav tm="100000">
                                              <p:val>
                                                <p:strVal val="#ppt_w"/>
                                              </p:val>
                                            </p:tav>
                                          </p:tavLst>
                                        </p:anim>
                                        <p:anim calcmode="lin" valueType="num">
                                          <p:cBhvr>
                                            <p:cTn id="83" dur="300" fill="hold"/>
                                            <p:tgtEl>
                                              <p:spTgt spid="69"/>
                                            </p:tgtEl>
                                            <p:attrNameLst>
                                              <p:attrName>ppt_h</p:attrName>
                                            </p:attrNameLst>
                                          </p:cBhvr>
                                          <p:tavLst>
                                            <p:tav tm="0">
                                              <p:val>
                                                <p:fltVal val="0"/>
                                              </p:val>
                                            </p:tav>
                                            <p:tav tm="100000">
                                              <p:val>
                                                <p:strVal val="#ppt_h"/>
                                              </p:val>
                                            </p:tav>
                                          </p:tavLst>
                                        </p:anim>
                                        <p:animEffect transition="in" filter="fade">
                                          <p:cBhvr>
                                            <p:cTn id="84" dur="300"/>
                                            <p:tgtEl>
                                              <p:spTgt spid="69"/>
                                            </p:tgtEl>
                                          </p:cBhvr>
                                        </p:animEffect>
                                      </p:childTnLst>
                                    </p:cTn>
                                  </p:par>
                                  <p:par>
                                    <p:cTn id="85" presetID="6" presetClass="emph" presetSubtype="0" autoRev="1" fill="hold" grpId="1" nodeType="withEffect">
                                      <p:stCondLst>
                                        <p:cond delay="300"/>
                                      </p:stCondLst>
                                      <p:childTnLst>
                                        <p:animScale>
                                          <p:cBhvr>
                                            <p:cTn id="86" dur="150" fill="hold"/>
                                            <p:tgtEl>
                                              <p:spTgt spid="69"/>
                                            </p:tgtEl>
                                          </p:cBhvr>
                                          <p:by x="110000" y="110000"/>
                                        </p:animScale>
                                      </p:childTnLst>
                                    </p:cTn>
                                  </p:par>
                                  <p:par>
                                    <p:cTn id="87" presetID="53" presetClass="entr" presetSubtype="16" fill="hold" grpId="0" nodeType="withEffect">
                                      <p:stCondLst>
                                        <p:cond delay="500"/>
                                      </p:stCondLst>
                                      <p:childTnLst>
                                        <p:set>
                                          <p:cBhvr>
                                            <p:cTn id="88" dur="1" fill="hold">
                                              <p:stCondLst>
                                                <p:cond delay="0"/>
                                              </p:stCondLst>
                                            </p:cTn>
                                            <p:tgtEl>
                                              <p:spTgt spid="70"/>
                                            </p:tgtEl>
                                            <p:attrNameLst>
                                              <p:attrName>style.visibility</p:attrName>
                                            </p:attrNameLst>
                                          </p:cBhvr>
                                          <p:to>
                                            <p:strVal val="visible"/>
                                          </p:to>
                                        </p:set>
                                        <p:anim calcmode="lin" valueType="num">
                                          <p:cBhvr>
                                            <p:cTn id="89" dur="300" fill="hold"/>
                                            <p:tgtEl>
                                              <p:spTgt spid="70"/>
                                            </p:tgtEl>
                                            <p:attrNameLst>
                                              <p:attrName>ppt_w</p:attrName>
                                            </p:attrNameLst>
                                          </p:cBhvr>
                                          <p:tavLst>
                                            <p:tav tm="0">
                                              <p:val>
                                                <p:fltVal val="0"/>
                                              </p:val>
                                            </p:tav>
                                            <p:tav tm="100000">
                                              <p:val>
                                                <p:strVal val="#ppt_w"/>
                                              </p:val>
                                            </p:tav>
                                          </p:tavLst>
                                        </p:anim>
                                        <p:anim calcmode="lin" valueType="num">
                                          <p:cBhvr>
                                            <p:cTn id="90" dur="300" fill="hold"/>
                                            <p:tgtEl>
                                              <p:spTgt spid="70"/>
                                            </p:tgtEl>
                                            <p:attrNameLst>
                                              <p:attrName>ppt_h</p:attrName>
                                            </p:attrNameLst>
                                          </p:cBhvr>
                                          <p:tavLst>
                                            <p:tav tm="0">
                                              <p:val>
                                                <p:fltVal val="0"/>
                                              </p:val>
                                            </p:tav>
                                            <p:tav tm="100000">
                                              <p:val>
                                                <p:strVal val="#ppt_h"/>
                                              </p:val>
                                            </p:tav>
                                          </p:tavLst>
                                        </p:anim>
                                        <p:animEffect transition="in" filter="fade">
                                          <p:cBhvr>
                                            <p:cTn id="91" dur="300"/>
                                            <p:tgtEl>
                                              <p:spTgt spid="70"/>
                                            </p:tgtEl>
                                          </p:cBhvr>
                                        </p:animEffect>
                                      </p:childTnLst>
                                    </p:cTn>
                                  </p:par>
                                  <p:par>
                                    <p:cTn id="92" presetID="6" presetClass="emph" presetSubtype="0" autoRev="1" fill="hold" grpId="1" nodeType="withEffect">
                                      <p:stCondLst>
                                        <p:cond delay="800"/>
                                      </p:stCondLst>
                                      <p:childTnLst>
                                        <p:animScale>
                                          <p:cBhvr>
                                            <p:cTn id="93" dur="150" fill="hold"/>
                                            <p:tgtEl>
                                              <p:spTgt spid="70"/>
                                            </p:tgtEl>
                                          </p:cBhvr>
                                          <p:by x="110000" y="110000"/>
                                        </p:animScale>
                                      </p:childTnLst>
                                    </p:cTn>
                                  </p:par>
                                  <p:par>
                                    <p:cTn id="94" presetID="53" presetClass="entr" presetSubtype="16" fill="hold" grpId="0" nodeType="withEffect">
                                      <p:stCondLst>
                                        <p:cond delay="1000"/>
                                      </p:stCondLst>
                                      <p:childTnLst>
                                        <p:set>
                                          <p:cBhvr>
                                            <p:cTn id="95" dur="1" fill="hold">
                                              <p:stCondLst>
                                                <p:cond delay="0"/>
                                              </p:stCondLst>
                                            </p:cTn>
                                            <p:tgtEl>
                                              <p:spTgt spid="71"/>
                                            </p:tgtEl>
                                            <p:attrNameLst>
                                              <p:attrName>style.visibility</p:attrName>
                                            </p:attrNameLst>
                                          </p:cBhvr>
                                          <p:to>
                                            <p:strVal val="visible"/>
                                          </p:to>
                                        </p:set>
                                        <p:anim calcmode="lin" valueType="num">
                                          <p:cBhvr>
                                            <p:cTn id="96" dur="300" fill="hold"/>
                                            <p:tgtEl>
                                              <p:spTgt spid="71"/>
                                            </p:tgtEl>
                                            <p:attrNameLst>
                                              <p:attrName>ppt_w</p:attrName>
                                            </p:attrNameLst>
                                          </p:cBhvr>
                                          <p:tavLst>
                                            <p:tav tm="0">
                                              <p:val>
                                                <p:fltVal val="0"/>
                                              </p:val>
                                            </p:tav>
                                            <p:tav tm="100000">
                                              <p:val>
                                                <p:strVal val="#ppt_w"/>
                                              </p:val>
                                            </p:tav>
                                          </p:tavLst>
                                        </p:anim>
                                        <p:anim calcmode="lin" valueType="num">
                                          <p:cBhvr>
                                            <p:cTn id="97" dur="300" fill="hold"/>
                                            <p:tgtEl>
                                              <p:spTgt spid="71"/>
                                            </p:tgtEl>
                                            <p:attrNameLst>
                                              <p:attrName>ppt_h</p:attrName>
                                            </p:attrNameLst>
                                          </p:cBhvr>
                                          <p:tavLst>
                                            <p:tav tm="0">
                                              <p:val>
                                                <p:fltVal val="0"/>
                                              </p:val>
                                            </p:tav>
                                            <p:tav tm="100000">
                                              <p:val>
                                                <p:strVal val="#ppt_h"/>
                                              </p:val>
                                            </p:tav>
                                          </p:tavLst>
                                        </p:anim>
                                        <p:animEffect transition="in" filter="fade">
                                          <p:cBhvr>
                                            <p:cTn id="98" dur="300"/>
                                            <p:tgtEl>
                                              <p:spTgt spid="71"/>
                                            </p:tgtEl>
                                          </p:cBhvr>
                                        </p:animEffect>
                                      </p:childTnLst>
                                    </p:cTn>
                                  </p:par>
                                  <p:par>
                                    <p:cTn id="99" presetID="6" presetClass="emph" presetSubtype="0" autoRev="1" fill="hold" grpId="1" nodeType="withEffect">
                                      <p:stCondLst>
                                        <p:cond delay="1300"/>
                                      </p:stCondLst>
                                      <p:childTnLst>
                                        <p:animScale>
                                          <p:cBhvr>
                                            <p:cTn id="100" dur="150" fill="hold"/>
                                            <p:tgtEl>
                                              <p:spTgt spid="71"/>
                                            </p:tgtEl>
                                          </p:cBhvr>
                                          <p:by x="110000" y="110000"/>
                                        </p:animScale>
                                      </p:childTnLst>
                                    </p:cTn>
                                  </p:par>
                                  <p:par>
                                    <p:cTn id="101" presetID="53" presetClass="entr" presetSubtype="16" fill="hold" grpId="0" nodeType="withEffect">
                                      <p:stCondLst>
                                        <p:cond delay="1500"/>
                                      </p:stCondLst>
                                      <p:childTnLst>
                                        <p:set>
                                          <p:cBhvr>
                                            <p:cTn id="102" dur="1" fill="hold">
                                              <p:stCondLst>
                                                <p:cond delay="0"/>
                                              </p:stCondLst>
                                            </p:cTn>
                                            <p:tgtEl>
                                              <p:spTgt spid="72"/>
                                            </p:tgtEl>
                                            <p:attrNameLst>
                                              <p:attrName>style.visibility</p:attrName>
                                            </p:attrNameLst>
                                          </p:cBhvr>
                                          <p:to>
                                            <p:strVal val="visible"/>
                                          </p:to>
                                        </p:set>
                                        <p:anim calcmode="lin" valueType="num">
                                          <p:cBhvr>
                                            <p:cTn id="103" dur="300" fill="hold"/>
                                            <p:tgtEl>
                                              <p:spTgt spid="72"/>
                                            </p:tgtEl>
                                            <p:attrNameLst>
                                              <p:attrName>ppt_w</p:attrName>
                                            </p:attrNameLst>
                                          </p:cBhvr>
                                          <p:tavLst>
                                            <p:tav tm="0">
                                              <p:val>
                                                <p:fltVal val="0"/>
                                              </p:val>
                                            </p:tav>
                                            <p:tav tm="100000">
                                              <p:val>
                                                <p:strVal val="#ppt_w"/>
                                              </p:val>
                                            </p:tav>
                                          </p:tavLst>
                                        </p:anim>
                                        <p:anim calcmode="lin" valueType="num">
                                          <p:cBhvr>
                                            <p:cTn id="104" dur="300" fill="hold"/>
                                            <p:tgtEl>
                                              <p:spTgt spid="72"/>
                                            </p:tgtEl>
                                            <p:attrNameLst>
                                              <p:attrName>ppt_h</p:attrName>
                                            </p:attrNameLst>
                                          </p:cBhvr>
                                          <p:tavLst>
                                            <p:tav tm="0">
                                              <p:val>
                                                <p:fltVal val="0"/>
                                              </p:val>
                                            </p:tav>
                                            <p:tav tm="100000">
                                              <p:val>
                                                <p:strVal val="#ppt_h"/>
                                              </p:val>
                                            </p:tav>
                                          </p:tavLst>
                                        </p:anim>
                                        <p:animEffect transition="in" filter="fade">
                                          <p:cBhvr>
                                            <p:cTn id="105" dur="300"/>
                                            <p:tgtEl>
                                              <p:spTgt spid="72"/>
                                            </p:tgtEl>
                                          </p:cBhvr>
                                        </p:animEffect>
                                      </p:childTnLst>
                                    </p:cTn>
                                  </p:par>
                                  <p:par>
                                    <p:cTn id="106" presetID="6" presetClass="emph" presetSubtype="0" autoRev="1" fill="hold" grpId="1" nodeType="withEffect">
                                      <p:stCondLst>
                                        <p:cond delay="1800"/>
                                      </p:stCondLst>
                                      <p:childTnLst>
                                        <p:animScale>
                                          <p:cBhvr>
                                            <p:cTn id="107" dur="150" fill="hold"/>
                                            <p:tgtEl>
                                              <p:spTgt spid="72"/>
                                            </p:tgtEl>
                                          </p:cBhvr>
                                          <p:by x="110000" y="110000"/>
                                        </p:animScale>
                                      </p:childTnLst>
                                    </p:cTn>
                                  </p:par>
                                </p:childTnLst>
                              </p:cTn>
                            </p:par>
                            <p:par>
                              <p:cTn id="108" fill="hold">
                                <p:stCondLst>
                                  <p:cond delay="6800"/>
                                </p:stCondLst>
                                <p:childTnLst>
                                  <p:par>
                                    <p:cTn id="109" presetID="41" presetClass="entr" presetSubtype="0" fill="hold" grpId="0" nodeType="afterEffect">
                                      <p:stCondLst>
                                        <p:cond delay="0"/>
                                      </p:stCondLst>
                                      <p:iterate type="lt">
                                        <p:tmPct val="10000"/>
                                      </p:iterate>
                                      <p:childTnLst>
                                        <p:set>
                                          <p:cBhvr>
                                            <p:cTn id="110" dur="1" fill="hold">
                                              <p:stCondLst>
                                                <p:cond delay="0"/>
                                              </p:stCondLst>
                                            </p:cTn>
                                            <p:tgtEl>
                                              <p:spTgt spid="75"/>
                                            </p:tgtEl>
                                            <p:attrNameLst>
                                              <p:attrName>style.visibility</p:attrName>
                                            </p:attrNameLst>
                                          </p:cBhvr>
                                          <p:to>
                                            <p:strVal val="visible"/>
                                          </p:to>
                                        </p:set>
                                        <p:anim calcmode="lin" valueType="num">
                                          <p:cBhvr>
                                            <p:cTn id="111" dur="600" fill="hold"/>
                                            <p:tgtEl>
                                              <p:spTgt spid="75"/>
                                            </p:tgtEl>
                                            <p:attrNameLst>
                                              <p:attrName>ppt_x</p:attrName>
                                            </p:attrNameLst>
                                          </p:cBhvr>
                                          <p:tavLst>
                                            <p:tav tm="0">
                                              <p:val>
                                                <p:strVal val="#ppt_x"/>
                                              </p:val>
                                            </p:tav>
                                            <p:tav tm="50000">
                                              <p:val>
                                                <p:strVal val="#ppt_x+.1"/>
                                              </p:val>
                                            </p:tav>
                                            <p:tav tm="100000">
                                              <p:val>
                                                <p:strVal val="#ppt_x"/>
                                              </p:val>
                                            </p:tav>
                                          </p:tavLst>
                                        </p:anim>
                                        <p:anim calcmode="lin" valueType="num">
                                          <p:cBhvr>
                                            <p:cTn id="112" dur="600" fill="hold"/>
                                            <p:tgtEl>
                                              <p:spTgt spid="75"/>
                                            </p:tgtEl>
                                            <p:attrNameLst>
                                              <p:attrName>ppt_y</p:attrName>
                                            </p:attrNameLst>
                                          </p:cBhvr>
                                          <p:tavLst>
                                            <p:tav tm="0">
                                              <p:val>
                                                <p:strVal val="#ppt_y"/>
                                              </p:val>
                                            </p:tav>
                                            <p:tav tm="100000">
                                              <p:val>
                                                <p:strVal val="#ppt_y"/>
                                              </p:val>
                                            </p:tav>
                                          </p:tavLst>
                                        </p:anim>
                                        <p:anim calcmode="lin" valueType="num">
                                          <p:cBhvr>
                                            <p:cTn id="113" dur="600" fill="hold"/>
                                            <p:tgtEl>
                                              <p:spTgt spid="75"/>
                                            </p:tgtEl>
                                            <p:attrNameLst>
                                              <p:attrName>ppt_h</p:attrName>
                                            </p:attrNameLst>
                                          </p:cBhvr>
                                          <p:tavLst>
                                            <p:tav tm="0">
                                              <p:val>
                                                <p:strVal val="#ppt_h/10"/>
                                              </p:val>
                                            </p:tav>
                                            <p:tav tm="50000">
                                              <p:val>
                                                <p:strVal val="#ppt_h+.01"/>
                                              </p:val>
                                            </p:tav>
                                            <p:tav tm="100000">
                                              <p:val>
                                                <p:strVal val="#ppt_h"/>
                                              </p:val>
                                            </p:tav>
                                          </p:tavLst>
                                        </p:anim>
                                        <p:anim calcmode="lin" valueType="num">
                                          <p:cBhvr>
                                            <p:cTn id="114" dur="600" fill="hold"/>
                                            <p:tgtEl>
                                              <p:spTgt spid="75"/>
                                            </p:tgtEl>
                                            <p:attrNameLst>
                                              <p:attrName>ppt_w</p:attrName>
                                            </p:attrNameLst>
                                          </p:cBhvr>
                                          <p:tavLst>
                                            <p:tav tm="0">
                                              <p:val>
                                                <p:strVal val="#ppt_w/10"/>
                                              </p:val>
                                            </p:tav>
                                            <p:tav tm="50000">
                                              <p:val>
                                                <p:strVal val="#ppt_w+.01"/>
                                              </p:val>
                                            </p:tav>
                                            <p:tav tm="100000">
                                              <p:val>
                                                <p:strVal val="#ppt_w"/>
                                              </p:val>
                                            </p:tav>
                                          </p:tavLst>
                                        </p:anim>
                                        <p:animEffect transition="in" filter="fade">
                                          <p:cBhvr>
                                            <p:cTn id="115" dur="600" tmFilter="0,0; .5, 1; 1, 1"/>
                                            <p:tgtEl>
                                              <p:spTgt spid="75"/>
                                            </p:tgtEl>
                                          </p:cBhvr>
                                        </p:animEffect>
                                      </p:childTnLst>
                                    </p:cTn>
                                  </p:par>
                                  <p:par>
                                    <p:cTn id="116" presetID="12" presetClass="entr" presetSubtype="1" fill="hold" grpId="0" nodeType="withEffect">
                                      <p:stCondLst>
                                        <p:cond delay="1100"/>
                                      </p:stCondLst>
                                      <p:childTnLst>
                                        <p:set>
                                          <p:cBhvr>
                                            <p:cTn id="117" dur="1" fill="hold">
                                              <p:stCondLst>
                                                <p:cond delay="0"/>
                                              </p:stCondLst>
                                            </p:cTn>
                                            <p:tgtEl>
                                              <p:spTgt spid="74"/>
                                            </p:tgtEl>
                                            <p:attrNameLst>
                                              <p:attrName>style.visibility</p:attrName>
                                            </p:attrNameLst>
                                          </p:cBhvr>
                                          <p:to>
                                            <p:strVal val="visible"/>
                                          </p:to>
                                        </p:set>
                                        <p:anim calcmode="lin" valueType="num">
                                          <p:cBhvr additive="base">
                                            <p:cTn id="118" dur="1400"/>
                                            <p:tgtEl>
                                              <p:spTgt spid="74"/>
                                            </p:tgtEl>
                                            <p:attrNameLst>
                                              <p:attrName>ppt_y</p:attrName>
                                            </p:attrNameLst>
                                          </p:cBhvr>
                                          <p:tavLst>
                                            <p:tav tm="0">
                                              <p:val>
                                                <p:strVal val="#ppt_y-#ppt_h*1.125000"/>
                                              </p:val>
                                            </p:tav>
                                            <p:tav tm="100000">
                                              <p:val>
                                                <p:strVal val="#ppt_y"/>
                                              </p:val>
                                            </p:tav>
                                          </p:tavLst>
                                        </p:anim>
                                        <p:animEffect transition="in" filter="wipe(down)">
                                          <p:cBhvr>
                                            <p:cTn id="119" dur="1400"/>
                                            <p:tgtEl>
                                              <p:spTgt spid="74"/>
                                            </p:tgtEl>
                                          </p:cBhvr>
                                        </p:animEffect>
                                      </p:childTnLst>
                                    </p:cTn>
                                  </p:par>
                                  <p:par>
                                    <p:cTn id="120" presetID="16" presetClass="entr" presetSubtype="21" fill="hold" nodeType="withEffect">
                                      <p:stCondLst>
                                        <p:cond delay="2200"/>
                                      </p:stCondLst>
                                      <p:childTnLst>
                                        <p:set>
                                          <p:cBhvr>
                                            <p:cTn id="121" dur="1" fill="hold">
                                              <p:stCondLst>
                                                <p:cond delay="0"/>
                                              </p:stCondLst>
                                            </p:cTn>
                                            <p:tgtEl>
                                              <p:spTgt spid="77"/>
                                            </p:tgtEl>
                                            <p:attrNameLst>
                                              <p:attrName>style.visibility</p:attrName>
                                            </p:attrNameLst>
                                          </p:cBhvr>
                                          <p:to>
                                            <p:strVal val="visible"/>
                                          </p:to>
                                        </p:set>
                                        <p:animEffect transition="in" filter="barn(inVertical)">
                                          <p:cBhvr>
                                            <p:cTn id="122" dur="500"/>
                                            <p:tgtEl>
                                              <p:spTgt spid="77"/>
                                            </p:tgtEl>
                                          </p:cBhvr>
                                        </p:animEffect>
                                      </p:childTnLst>
                                    </p:cTn>
                                  </p:par>
                                </p:childTnLst>
                              </p:cTn>
                            </p:par>
                            <p:par>
                              <p:cTn id="123" fill="hold">
                                <p:stCondLst>
                                  <p:cond delay="9500"/>
                                </p:stCondLst>
                                <p:childTnLst>
                                  <p:par>
                                    <p:cTn id="124" presetID="10" presetClass="entr" presetSubtype="0" fill="hold" grpId="0" nodeType="afterEffect">
                                      <p:stCondLst>
                                        <p:cond delay="0"/>
                                      </p:stCondLst>
                                      <p:childTnLst>
                                        <p:set>
                                          <p:cBhvr>
                                            <p:cTn id="125" dur="1" fill="hold">
                                              <p:stCondLst>
                                                <p:cond delay="0"/>
                                              </p:stCondLst>
                                            </p:cTn>
                                            <p:tgtEl>
                                              <p:spTgt spid="47"/>
                                            </p:tgtEl>
                                            <p:attrNameLst>
                                              <p:attrName>style.visibility</p:attrName>
                                            </p:attrNameLst>
                                          </p:cBhvr>
                                          <p:to>
                                            <p:strVal val="visible"/>
                                          </p:to>
                                        </p:set>
                                        <p:animEffect transition="in" filter="fade">
                                          <p:cBhvr>
                                            <p:cTn id="126" dur="500"/>
                                            <p:tgtEl>
                                              <p:spTgt spid="47"/>
                                            </p:tgtEl>
                                          </p:cBhvr>
                                        </p:animEffect>
                                      </p:childTnLst>
                                    </p:cTn>
                                  </p:par>
                                </p:childTnLst>
                              </p:cTn>
                            </p:par>
                            <p:par>
                              <p:cTn id="127" fill="hold">
                                <p:stCondLst>
                                  <p:cond delay="10000"/>
                                </p:stCondLst>
                                <p:childTnLst>
                                  <p:par>
                                    <p:cTn id="128" presetID="10" presetClass="entr" presetSubtype="0" fill="hold" grpId="0" nodeType="afterEffect">
                                      <p:stCondLst>
                                        <p:cond delay="0"/>
                                      </p:stCondLst>
                                      <p:childTnLst>
                                        <p:set>
                                          <p:cBhvr>
                                            <p:cTn id="129" dur="1" fill="hold">
                                              <p:stCondLst>
                                                <p:cond delay="0"/>
                                              </p:stCondLst>
                                            </p:cTn>
                                            <p:tgtEl>
                                              <p:spTgt spid="104"/>
                                            </p:tgtEl>
                                            <p:attrNameLst>
                                              <p:attrName>style.visibility</p:attrName>
                                            </p:attrNameLst>
                                          </p:cBhvr>
                                          <p:to>
                                            <p:strVal val="visible"/>
                                          </p:to>
                                        </p:set>
                                        <p:animEffect transition="in" filter="fade">
                                          <p:cBhvr>
                                            <p:cTn id="130" dur="7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74" grpId="0"/>
          <p:bldP spid="75" grpId="0"/>
          <p:bldP spid="47" grpId="0"/>
          <p:bldP spid="50" grpId="0" animBg="1"/>
          <p:bldP spid="51" grpId="0" animBg="1"/>
          <p:bldP spid="61" grpId="0" animBg="1"/>
          <p:bldP spid="76" grpId="0" animBg="1"/>
          <p:bldP spid="79" grpId="0" animBg="1"/>
          <p:bldP spid="80" grpId="0" animBg="1"/>
          <p:bldP spid="81" grpId="0" animBg="1"/>
          <p:bldP spid="104" grpId="0"/>
          <p:bldP spid="69" grpId="0"/>
          <p:bldP spid="69" grpId="1"/>
          <p:bldP spid="70" grpId="0"/>
          <p:bldP spid="70" grpId="1"/>
          <p:bldP spid="71" grpId="0"/>
          <p:bldP spid="71" grpId="1"/>
          <p:bldP spid="72" grpId="0"/>
          <p:bldP spid="72" grpId="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p:cTn id="7" dur="500" fill="hold"/>
                                            <p:tgtEl>
                                              <p:spTgt spid="76"/>
                                            </p:tgtEl>
                                            <p:attrNameLst>
                                              <p:attrName>ppt_w</p:attrName>
                                            </p:attrNameLst>
                                          </p:cBhvr>
                                          <p:tavLst>
                                            <p:tav tm="0">
                                              <p:val>
                                                <p:fltVal val="0"/>
                                              </p:val>
                                            </p:tav>
                                            <p:tav tm="100000">
                                              <p:val>
                                                <p:strVal val="#ppt_w"/>
                                              </p:val>
                                            </p:tav>
                                          </p:tavLst>
                                        </p:anim>
                                        <p:anim calcmode="lin" valueType="num">
                                          <p:cBhvr>
                                            <p:cTn id="8" dur="500" fill="hold"/>
                                            <p:tgtEl>
                                              <p:spTgt spid="76"/>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200"/>
                                      </p:stCondLst>
                                      <p:childTnLst>
                                        <p:set>
                                          <p:cBhvr>
                                            <p:cTn id="10" dur="1" fill="hold">
                                              <p:stCondLst>
                                                <p:cond delay="0"/>
                                              </p:stCondLst>
                                            </p:cTn>
                                            <p:tgtEl>
                                              <p:spTgt spid="80"/>
                                            </p:tgtEl>
                                            <p:attrNameLst>
                                              <p:attrName>style.visibility</p:attrName>
                                            </p:attrNameLst>
                                          </p:cBhvr>
                                          <p:to>
                                            <p:strVal val="visible"/>
                                          </p:to>
                                        </p:set>
                                        <p:anim calcmode="lin" valueType="num">
                                          <p:cBhvr>
                                            <p:cTn id="11" dur="500" fill="hold"/>
                                            <p:tgtEl>
                                              <p:spTgt spid="80"/>
                                            </p:tgtEl>
                                            <p:attrNameLst>
                                              <p:attrName>ppt_w</p:attrName>
                                            </p:attrNameLst>
                                          </p:cBhvr>
                                          <p:tavLst>
                                            <p:tav tm="0">
                                              <p:val>
                                                <p:fltVal val="0"/>
                                              </p:val>
                                            </p:tav>
                                            <p:tav tm="100000">
                                              <p:val>
                                                <p:strVal val="#ppt_w"/>
                                              </p:val>
                                            </p:tav>
                                          </p:tavLst>
                                        </p:anim>
                                        <p:anim calcmode="lin" valueType="num">
                                          <p:cBhvr>
                                            <p:cTn id="12" dur="500" fill="hold"/>
                                            <p:tgtEl>
                                              <p:spTgt spid="80"/>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400"/>
                                      </p:stCondLst>
                                      <p:childTnLst>
                                        <p:set>
                                          <p:cBhvr>
                                            <p:cTn id="14" dur="1" fill="hold">
                                              <p:stCondLst>
                                                <p:cond delay="0"/>
                                              </p:stCondLst>
                                            </p:cTn>
                                            <p:tgtEl>
                                              <p:spTgt spid="79"/>
                                            </p:tgtEl>
                                            <p:attrNameLst>
                                              <p:attrName>style.visibility</p:attrName>
                                            </p:attrNameLst>
                                          </p:cBhvr>
                                          <p:to>
                                            <p:strVal val="visible"/>
                                          </p:to>
                                        </p:set>
                                        <p:anim calcmode="lin" valueType="num">
                                          <p:cBhvr>
                                            <p:cTn id="15" dur="500" fill="hold"/>
                                            <p:tgtEl>
                                              <p:spTgt spid="79"/>
                                            </p:tgtEl>
                                            <p:attrNameLst>
                                              <p:attrName>ppt_w</p:attrName>
                                            </p:attrNameLst>
                                          </p:cBhvr>
                                          <p:tavLst>
                                            <p:tav tm="0">
                                              <p:val>
                                                <p:fltVal val="0"/>
                                              </p:val>
                                            </p:tav>
                                            <p:tav tm="100000">
                                              <p:val>
                                                <p:strVal val="#ppt_w"/>
                                              </p:val>
                                            </p:tav>
                                          </p:tavLst>
                                        </p:anim>
                                        <p:anim calcmode="lin" valueType="num">
                                          <p:cBhvr>
                                            <p:cTn id="16" dur="500" fill="hold"/>
                                            <p:tgtEl>
                                              <p:spTgt spid="79"/>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600"/>
                                      </p:stCondLst>
                                      <p:childTnLst>
                                        <p:set>
                                          <p:cBhvr>
                                            <p:cTn id="18" dur="1" fill="hold">
                                              <p:stCondLst>
                                                <p:cond delay="0"/>
                                              </p:stCondLst>
                                            </p:cTn>
                                            <p:tgtEl>
                                              <p:spTgt spid="81"/>
                                            </p:tgtEl>
                                            <p:attrNameLst>
                                              <p:attrName>style.visibility</p:attrName>
                                            </p:attrNameLst>
                                          </p:cBhvr>
                                          <p:to>
                                            <p:strVal val="visible"/>
                                          </p:to>
                                        </p:set>
                                        <p:anim calcmode="lin" valueType="num">
                                          <p:cBhvr>
                                            <p:cTn id="19" dur="500" fill="hold"/>
                                            <p:tgtEl>
                                              <p:spTgt spid="81"/>
                                            </p:tgtEl>
                                            <p:attrNameLst>
                                              <p:attrName>ppt_w</p:attrName>
                                            </p:attrNameLst>
                                          </p:cBhvr>
                                          <p:tavLst>
                                            <p:tav tm="0">
                                              <p:val>
                                                <p:fltVal val="0"/>
                                              </p:val>
                                            </p:tav>
                                            <p:tav tm="100000">
                                              <p:val>
                                                <p:strVal val="#ppt_w"/>
                                              </p:val>
                                            </p:tav>
                                          </p:tavLst>
                                        </p:anim>
                                        <p:anim calcmode="lin" valueType="num">
                                          <p:cBhvr>
                                            <p:cTn id="20" dur="500" fill="hold"/>
                                            <p:tgtEl>
                                              <p:spTgt spid="81"/>
                                            </p:tgtEl>
                                            <p:attrNameLst>
                                              <p:attrName>ppt_h</p:attrName>
                                            </p:attrNameLst>
                                          </p:cBhvr>
                                          <p:tavLst>
                                            <p:tav tm="0">
                                              <p:val>
                                                <p:fltVal val="0"/>
                                              </p:val>
                                            </p:tav>
                                            <p:tav tm="100000">
                                              <p:val>
                                                <p:strVal val="#ppt_h"/>
                                              </p:val>
                                            </p:tav>
                                          </p:tavLst>
                                        </p:anim>
                                      </p:childTnLst>
                                    </p:cTn>
                                  </p:par>
                                  <p:par>
                                    <p:cTn id="21" presetID="2" presetClass="entr" presetSubtype="9" accel="35000" fill="hold" nodeType="withEffect">
                                      <p:stCondLst>
                                        <p:cond delay="600"/>
                                      </p:stCondLst>
                                      <p:childTnLst>
                                        <p:set>
                                          <p:cBhvr>
                                            <p:cTn id="22" dur="1" fill="hold">
                                              <p:stCondLst>
                                                <p:cond delay="0"/>
                                              </p:stCondLst>
                                            </p:cTn>
                                            <p:tgtEl>
                                              <p:spTgt spid="94"/>
                                            </p:tgtEl>
                                            <p:attrNameLst>
                                              <p:attrName>style.visibility</p:attrName>
                                            </p:attrNameLst>
                                          </p:cBhvr>
                                          <p:to>
                                            <p:strVal val="visible"/>
                                          </p:to>
                                        </p:set>
                                        <p:anim calcmode="lin" valueType="num">
                                          <p:cBhvr additive="base">
                                            <p:cTn id="23" dur="3000" fill="hold"/>
                                            <p:tgtEl>
                                              <p:spTgt spid="94"/>
                                            </p:tgtEl>
                                            <p:attrNameLst>
                                              <p:attrName>ppt_x</p:attrName>
                                            </p:attrNameLst>
                                          </p:cBhvr>
                                          <p:tavLst>
                                            <p:tav tm="0">
                                              <p:val>
                                                <p:strVal val="0-#ppt_w/2"/>
                                              </p:val>
                                            </p:tav>
                                            <p:tav tm="100000">
                                              <p:val>
                                                <p:strVal val="#ppt_x"/>
                                              </p:val>
                                            </p:tav>
                                          </p:tavLst>
                                        </p:anim>
                                        <p:anim calcmode="lin" valueType="num">
                                          <p:cBhvr additive="base">
                                            <p:cTn id="24" dur="3000" fill="hold"/>
                                            <p:tgtEl>
                                              <p:spTgt spid="94"/>
                                            </p:tgtEl>
                                            <p:attrNameLst>
                                              <p:attrName>ppt_y</p:attrName>
                                            </p:attrNameLst>
                                          </p:cBhvr>
                                          <p:tavLst>
                                            <p:tav tm="0">
                                              <p:val>
                                                <p:strVal val="0-#ppt_h/2"/>
                                              </p:val>
                                            </p:tav>
                                            <p:tav tm="100000">
                                              <p:val>
                                                <p:strVal val="#ppt_y"/>
                                              </p:val>
                                            </p:tav>
                                          </p:tavLst>
                                        </p:anim>
                                      </p:childTnLst>
                                    </p:cTn>
                                  </p:par>
                                  <p:par>
                                    <p:cTn id="25" presetID="2" presetClass="entr" presetSubtype="6" accel="35000" fill="hold" nodeType="withEffect">
                                      <p:stCondLst>
                                        <p:cond delay="600"/>
                                      </p:stCondLst>
                                      <p:childTnLst>
                                        <p:set>
                                          <p:cBhvr>
                                            <p:cTn id="26" dur="1" fill="hold">
                                              <p:stCondLst>
                                                <p:cond delay="0"/>
                                              </p:stCondLst>
                                            </p:cTn>
                                            <p:tgtEl>
                                              <p:spTgt spid="82"/>
                                            </p:tgtEl>
                                            <p:attrNameLst>
                                              <p:attrName>style.visibility</p:attrName>
                                            </p:attrNameLst>
                                          </p:cBhvr>
                                          <p:to>
                                            <p:strVal val="visible"/>
                                          </p:to>
                                        </p:set>
                                        <p:anim calcmode="lin" valueType="num">
                                          <p:cBhvr additive="base">
                                            <p:cTn id="27" dur="3000" fill="hold"/>
                                            <p:tgtEl>
                                              <p:spTgt spid="82"/>
                                            </p:tgtEl>
                                            <p:attrNameLst>
                                              <p:attrName>ppt_x</p:attrName>
                                            </p:attrNameLst>
                                          </p:cBhvr>
                                          <p:tavLst>
                                            <p:tav tm="0">
                                              <p:val>
                                                <p:strVal val="1+#ppt_w/2"/>
                                              </p:val>
                                            </p:tav>
                                            <p:tav tm="100000">
                                              <p:val>
                                                <p:strVal val="#ppt_x"/>
                                              </p:val>
                                            </p:tav>
                                          </p:tavLst>
                                        </p:anim>
                                        <p:anim calcmode="lin" valueType="num">
                                          <p:cBhvr additive="base">
                                            <p:cTn id="28" dur="3000" fill="hold"/>
                                            <p:tgtEl>
                                              <p:spTgt spid="82"/>
                                            </p:tgtEl>
                                            <p:attrNameLst>
                                              <p:attrName>ppt_y</p:attrName>
                                            </p:attrNameLst>
                                          </p:cBhvr>
                                          <p:tavLst>
                                            <p:tav tm="0">
                                              <p:val>
                                                <p:strVal val="1+#ppt_h/2"/>
                                              </p:val>
                                            </p:tav>
                                            <p:tav tm="100000">
                                              <p:val>
                                                <p:strVal val="#ppt_y"/>
                                              </p:val>
                                            </p:tav>
                                          </p:tavLst>
                                        </p:anim>
                                      </p:childTnLst>
                                    </p:cTn>
                                  </p:par>
                                  <p:par>
                                    <p:cTn id="29" presetID="2" presetClass="entr" presetSubtype="12" accel="35000" fill="hold" nodeType="withEffect">
                                      <p:stCondLst>
                                        <p:cond delay="600"/>
                                      </p:stCondLst>
                                      <p:childTnLst>
                                        <p:set>
                                          <p:cBhvr>
                                            <p:cTn id="30" dur="1" fill="hold">
                                              <p:stCondLst>
                                                <p:cond delay="0"/>
                                              </p:stCondLst>
                                            </p:cTn>
                                            <p:tgtEl>
                                              <p:spTgt spid="85"/>
                                            </p:tgtEl>
                                            <p:attrNameLst>
                                              <p:attrName>style.visibility</p:attrName>
                                            </p:attrNameLst>
                                          </p:cBhvr>
                                          <p:to>
                                            <p:strVal val="visible"/>
                                          </p:to>
                                        </p:set>
                                        <p:anim calcmode="lin" valueType="num">
                                          <p:cBhvr additive="base">
                                            <p:cTn id="31" dur="3000" fill="hold"/>
                                            <p:tgtEl>
                                              <p:spTgt spid="85"/>
                                            </p:tgtEl>
                                            <p:attrNameLst>
                                              <p:attrName>ppt_x</p:attrName>
                                            </p:attrNameLst>
                                          </p:cBhvr>
                                          <p:tavLst>
                                            <p:tav tm="0">
                                              <p:val>
                                                <p:strVal val="0-#ppt_w/2"/>
                                              </p:val>
                                            </p:tav>
                                            <p:tav tm="100000">
                                              <p:val>
                                                <p:strVal val="#ppt_x"/>
                                              </p:val>
                                            </p:tav>
                                          </p:tavLst>
                                        </p:anim>
                                        <p:anim calcmode="lin" valueType="num">
                                          <p:cBhvr additive="base">
                                            <p:cTn id="32" dur="3000" fill="hold"/>
                                            <p:tgtEl>
                                              <p:spTgt spid="85"/>
                                            </p:tgtEl>
                                            <p:attrNameLst>
                                              <p:attrName>ppt_y</p:attrName>
                                            </p:attrNameLst>
                                          </p:cBhvr>
                                          <p:tavLst>
                                            <p:tav tm="0">
                                              <p:val>
                                                <p:strVal val="1+#ppt_h/2"/>
                                              </p:val>
                                            </p:tav>
                                            <p:tav tm="100000">
                                              <p:val>
                                                <p:strVal val="#ppt_y"/>
                                              </p:val>
                                            </p:tav>
                                          </p:tavLst>
                                        </p:anim>
                                      </p:childTnLst>
                                    </p:cTn>
                                  </p:par>
                                  <p:par>
                                    <p:cTn id="33" presetID="2" presetClass="entr" presetSubtype="9" accel="35000" fill="hold" nodeType="withEffect">
                                      <p:stCondLst>
                                        <p:cond delay="600"/>
                                      </p:stCondLst>
                                      <p:childTnLst>
                                        <p:set>
                                          <p:cBhvr>
                                            <p:cTn id="34" dur="1" fill="hold">
                                              <p:stCondLst>
                                                <p:cond delay="0"/>
                                              </p:stCondLst>
                                            </p:cTn>
                                            <p:tgtEl>
                                              <p:spTgt spid="97"/>
                                            </p:tgtEl>
                                            <p:attrNameLst>
                                              <p:attrName>style.visibility</p:attrName>
                                            </p:attrNameLst>
                                          </p:cBhvr>
                                          <p:to>
                                            <p:strVal val="visible"/>
                                          </p:to>
                                        </p:set>
                                        <p:anim calcmode="lin" valueType="num">
                                          <p:cBhvr additive="base">
                                            <p:cTn id="35" dur="3000" fill="hold"/>
                                            <p:tgtEl>
                                              <p:spTgt spid="97"/>
                                            </p:tgtEl>
                                            <p:attrNameLst>
                                              <p:attrName>ppt_x</p:attrName>
                                            </p:attrNameLst>
                                          </p:cBhvr>
                                          <p:tavLst>
                                            <p:tav tm="0">
                                              <p:val>
                                                <p:strVal val="0-#ppt_w/2"/>
                                              </p:val>
                                            </p:tav>
                                            <p:tav tm="100000">
                                              <p:val>
                                                <p:strVal val="#ppt_x"/>
                                              </p:val>
                                            </p:tav>
                                          </p:tavLst>
                                        </p:anim>
                                        <p:anim calcmode="lin" valueType="num">
                                          <p:cBhvr additive="base">
                                            <p:cTn id="36" dur="3000" fill="hold"/>
                                            <p:tgtEl>
                                              <p:spTgt spid="97"/>
                                            </p:tgtEl>
                                            <p:attrNameLst>
                                              <p:attrName>ppt_y</p:attrName>
                                            </p:attrNameLst>
                                          </p:cBhvr>
                                          <p:tavLst>
                                            <p:tav tm="0">
                                              <p:val>
                                                <p:strVal val="0-#ppt_h/2"/>
                                              </p:val>
                                            </p:tav>
                                            <p:tav tm="100000">
                                              <p:val>
                                                <p:strVal val="#ppt_y"/>
                                              </p:val>
                                            </p:tav>
                                          </p:tavLst>
                                        </p:anim>
                                      </p:childTnLst>
                                    </p:cTn>
                                  </p:par>
                                  <p:par>
                                    <p:cTn id="37" presetID="2" presetClass="entr" presetSubtype="9" accel="35000" fill="hold" nodeType="withEffect">
                                      <p:stCondLst>
                                        <p:cond delay="600"/>
                                      </p:stCondLst>
                                      <p:childTnLst>
                                        <p:set>
                                          <p:cBhvr>
                                            <p:cTn id="38" dur="1" fill="hold">
                                              <p:stCondLst>
                                                <p:cond delay="0"/>
                                              </p:stCondLst>
                                            </p:cTn>
                                            <p:tgtEl>
                                              <p:spTgt spid="100"/>
                                            </p:tgtEl>
                                            <p:attrNameLst>
                                              <p:attrName>style.visibility</p:attrName>
                                            </p:attrNameLst>
                                          </p:cBhvr>
                                          <p:to>
                                            <p:strVal val="visible"/>
                                          </p:to>
                                        </p:set>
                                        <p:anim calcmode="lin" valueType="num">
                                          <p:cBhvr additive="base">
                                            <p:cTn id="39" dur="3000" fill="hold"/>
                                            <p:tgtEl>
                                              <p:spTgt spid="100"/>
                                            </p:tgtEl>
                                            <p:attrNameLst>
                                              <p:attrName>ppt_x</p:attrName>
                                            </p:attrNameLst>
                                          </p:cBhvr>
                                          <p:tavLst>
                                            <p:tav tm="0">
                                              <p:val>
                                                <p:strVal val="0-#ppt_w/2"/>
                                              </p:val>
                                            </p:tav>
                                            <p:tav tm="100000">
                                              <p:val>
                                                <p:strVal val="#ppt_x"/>
                                              </p:val>
                                            </p:tav>
                                          </p:tavLst>
                                        </p:anim>
                                        <p:anim calcmode="lin" valueType="num">
                                          <p:cBhvr additive="base">
                                            <p:cTn id="40" dur="3000" fill="hold"/>
                                            <p:tgtEl>
                                              <p:spTgt spid="100"/>
                                            </p:tgtEl>
                                            <p:attrNameLst>
                                              <p:attrName>ppt_y</p:attrName>
                                            </p:attrNameLst>
                                          </p:cBhvr>
                                          <p:tavLst>
                                            <p:tav tm="0">
                                              <p:val>
                                                <p:strVal val="0-#ppt_h/2"/>
                                              </p:val>
                                            </p:tav>
                                            <p:tav tm="100000">
                                              <p:val>
                                                <p:strVal val="#ppt_y"/>
                                              </p:val>
                                            </p:tav>
                                          </p:tavLst>
                                        </p:anim>
                                      </p:childTnLst>
                                    </p:cTn>
                                  </p:par>
                                  <p:par>
                                    <p:cTn id="41" presetID="2" presetClass="entr" presetSubtype="3" accel="35000" fill="hold" nodeType="withEffect">
                                      <p:stCondLst>
                                        <p:cond delay="600"/>
                                      </p:stCondLst>
                                      <p:childTnLst>
                                        <p:set>
                                          <p:cBhvr>
                                            <p:cTn id="42" dur="1" fill="hold">
                                              <p:stCondLst>
                                                <p:cond delay="0"/>
                                              </p:stCondLst>
                                            </p:cTn>
                                            <p:tgtEl>
                                              <p:spTgt spid="91"/>
                                            </p:tgtEl>
                                            <p:attrNameLst>
                                              <p:attrName>style.visibility</p:attrName>
                                            </p:attrNameLst>
                                          </p:cBhvr>
                                          <p:to>
                                            <p:strVal val="visible"/>
                                          </p:to>
                                        </p:set>
                                        <p:anim calcmode="lin" valueType="num">
                                          <p:cBhvr additive="base">
                                            <p:cTn id="43" dur="3000" fill="hold"/>
                                            <p:tgtEl>
                                              <p:spTgt spid="91"/>
                                            </p:tgtEl>
                                            <p:attrNameLst>
                                              <p:attrName>ppt_x</p:attrName>
                                            </p:attrNameLst>
                                          </p:cBhvr>
                                          <p:tavLst>
                                            <p:tav tm="0">
                                              <p:val>
                                                <p:strVal val="1+#ppt_w/2"/>
                                              </p:val>
                                            </p:tav>
                                            <p:tav tm="100000">
                                              <p:val>
                                                <p:strVal val="#ppt_x"/>
                                              </p:val>
                                            </p:tav>
                                          </p:tavLst>
                                        </p:anim>
                                        <p:anim calcmode="lin" valueType="num">
                                          <p:cBhvr additive="base">
                                            <p:cTn id="44" dur="3000" fill="hold"/>
                                            <p:tgtEl>
                                              <p:spTgt spid="91"/>
                                            </p:tgtEl>
                                            <p:attrNameLst>
                                              <p:attrName>ppt_y</p:attrName>
                                            </p:attrNameLst>
                                          </p:cBhvr>
                                          <p:tavLst>
                                            <p:tav tm="0">
                                              <p:val>
                                                <p:strVal val="0-#ppt_h/2"/>
                                              </p:val>
                                            </p:tav>
                                            <p:tav tm="100000">
                                              <p:val>
                                                <p:strVal val="#ppt_y"/>
                                              </p:val>
                                            </p:tav>
                                          </p:tavLst>
                                        </p:anim>
                                      </p:childTnLst>
                                    </p:cTn>
                                  </p:par>
                                  <p:par>
                                    <p:cTn id="45" presetID="22" presetClass="entr" presetSubtype="2" fill="hold" grpId="0" nodeType="with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wipe(right)">
                                          <p:cBhvr>
                                            <p:cTn id="47" dur="1000"/>
                                            <p:tgtEl>
                                              <p:spTgt spid="41"/>
                                            </p:tgtEl>
                                          </p:cBhvr>
                                        </p:animEffect>
                                      </p:childTnLst>
                                    </p:cTn>
                                  </p:par>
                                </p:childTnLst>
                              </p:cTn>
                            </p:par>
                            <p:par>
                              <p:cTn id="48" fill="hold">
                                <p:stCondLst>
                                  <p:cond delay="3600"/>
                                </p:stCondLst>
                                <p:childTnLst>
                                  <p:par>
                                    <p:cTn id="49" presetID="53" presetClass="entr" presetSubtype="16" fill="hold" grpId="0" nodeType="afterEffect">
                                      <p:stCondLst>
                                        <p:cond delay="0"/>
                                      </p:stCondLst>
                                      <p:childTnLst>
                                        <p:set>
                                          <p:cBhvr>
                                            <p:cTn id="50" dur="1" fill="hold">
                                              <p:stCondLst>
                                                <p:cond delay="0"/>
                                              </p:stCondLst>
                                            </p:cTn>
                                            <p:tgtEl>
                                              <p:spTgt spid="50"/>
                                            </p:tgtEl>
                                            <p:attrNameLst>
                                              <p:attrName>style.visibility</p:attrName>
                                            </p:attrNameLst>
                                          </p:cBhvr>
                                          <p:to>
                                            <p:strVal val="visible"/>
                                          </p:to>
                                        </p:set>
                                        <p:anim calcmode="lin" valueType="num">
                                          <p:cBhvr>
                                            <p:cTn id="51" dur="500" fill="hold"/>
                                            <p:tgtEl>
                                              <p:spTgt spid="50"/>
                                            </p:tgtEl>
                                            <p:attrNameLst>
                                              <p:attrName>ppt_w</p:attrName>
                                            </p:attrNameLst>
                                          </p:cBhvr>
                                          <p:tavLst>
                                            <p:tav tm="0">
                                              <p:val>
                                                <p:fltVal val="0"/>
                                              </p:val>
                                            </p:tav>
                                            <p:tav tm="100000">
                                              <p:val>
                                                <p:strVal val="#ppt_w"/>
                                              </p:val>
                                            </p:tav>
                                          </p:tavLst>
                                        </p:anim>
                                        <p:anim calcmode="lin" valueType="num">
                                          <p:cBhvr>
                                            <p:cTn id="52" dur="500" fill="hold"/>
                                            <p:tgtEl>
                                              <p:spTgt spid="50"/>
                                            </p:tgtEl>
                                            <p:attrNameLst>
                                              <p:attrName>ppt_h</p:attrName>
                                            </p:attrNameLst>
                                          </p:cBhvr>
                                          <p:tavLst>
                                            <p:tav tm="0">
                                              <p:val>
                                                <p:fltVal val="0"/>
                                              </p:val>
                                            </p:tav>
                                            <p:tav tm="100000">
                                              <p:val>
                                                <p:strVal val="#ppt_h"/>
                                              </p:val>
                                            </p:tav>
                                          </p:tavLst>
                                        </p:anim>
                                        <p:animEffect transition="in" filter="fade">
                                          <p:cBhvr>
                                            <p:cTn id="53" dur="500"/>
                                            <p:tgtEl>
                                              <p:spTgt spid="50"/>
                                            </p:tgtEl>
                                          </p:cBhvr>
                                        </p:animEffect>
                                      </p:childTnLst>
                                    </p:cTn>
                                  </p:par>
                                  <p:par>
                                    <p:cTn id="54" presetID="53" presetClass="entr" presetSubtype="16" fill="hold" grpId="0" nodeType="withEffect">
                                      <p:stCondLst>
                                        <p:cond delay="600"/>
                                      </p:stCondLst>
                                      <p:childTnLst>
                                        <p:set>
                                          <p:cBhvr>
                                            <p:cTn id="55" dur="1" fill="hold">
                                              <p:stCondLst>
                                                <p:cond delay="0"/>
                                              </p:stCondLst>
                                            </p:cTn>
                                            <p:tgtEl>
                                              <p:spTgt spid="51"/>
                                            </p:tgtEl>
                                            <p:attrNameLst>
                                              <p:attrName>style.visibility</p:attrName>
                                            </p:attrNameLst>
                                          </p:cBhvr>
                                          <p:to>
                                            <p:strVal val="visible"/>
                                          </p:to>
                                        </p:set>
                                        <p:anim calcmode="lin" valueType="num">
                                          <p:cBhvr>
                                            <p:cTn id="56" dur="500" fill="hold"/>
                                            <p:tgtEl>
                                              <p:spTgt spid="51"/>
                                            </p:tgtEl>
                                            <p:attrNameLst>
                                              <p:attrName>ppt_w</p:attrName>
                                            </p:attrNameLst>
                                          </p:cBhvr>
                                          <p:tavLst>
                                            <p:tav tm="0">
                                              <p:val>
                                                <p:fltVal val="0"/>
                                              </p:val>
                                            </p:tav>
                                            <p:tav tm="100000">
                                              <p:val>
                                                <p:strVal val="#ppt_w"/>
                                              </p:val>
                                            </p:tav>
                                          </p:tavLst>
                                        </p:anim>
                                        <p:anim calcmode="lin" valueType="num">
                                          <p:cBhvr>
                                            <p:cTn id="57" dur="500" fill="hold"/>
                                            <p:tgtEl>
                                              <p:spTgt spid="51"/>
                                            </p:tgtEl>
                                            <p:attrNameLst>
                                              <p:attrName>ppt_h</p:attrName>
                                            </p:attrNameLst>
                                          </p:cBhvr>
                                          <p:tavLst>
                                            <p:tav tm="0">
                                              <p:val>
                                                <p:fltVal val="0"/>
                                              </p:val>
                                            </p:tav>
                                            <p:tav tm="100000">
                                              <p:val>
                                                <p:strVal val="#ppt_h"/>
                                              </p:val>
                                            </p:tav>
                                          </p:tavLst>
                                        </p:anim>
                                        <p:animEffect transition="in" filter="fade">
                                          <p:cBhvr>
                                            <p:cTn id="58" dur="500"/>
                                            <p:tgtEl>
                                              <p:spTgt spid="51"/>
                                            </p:tgtEl>
                                          </p:cBhvr>
                                        </p:animEffect>
                                      </p:childTnLst>
                                    </p:cTn>
                                  </p:par>
                                  <p:par>
                                    <p:cTn id="59" presetID="53" presetClass="entr" presetSubtype="16" fill="hold" nodeType="withEffect">
                                      <p:stCondLst>
                                        <p:cond delay="600"/>
                                      </p:stCondLst>
                                      <p:childTnLst>
                                        <p:set>
                                          <p:cBhvr>
                                            <p:cTn id="60" dur="1" fill="hold">
                                              <p:stCondLst>
                                                <p:cond delay="0"/>
                                              </p:stCondLst>
                                            </p:cTn>
                                            <p:tgtEl>
                                              <p:spTgt spid="52"/>
                                            </p:tgtEl>
                                            <p:attrNameLst>
                                              <p:attrName>style.visibility</p:attrName>
                                            </p:attrNameLst>
                                          </p:cBhvr>
                                          <p:to>
                                            <p:strVal val="visible"/>
                                          </p:to>
                                        </p:set>
                                        <p:anim calcmode="lin" valueType="num">
                                          <p:cBhvr>
                                            <p:cTn id="61" dur="500" fill="hold"/>
                                            <p:tgtEl>
                                              <p:spTgt spid="52"/>
                                            </p:tgtEl>
                                            <p:attrNameLst>
                                              <p:attrName>ppt_w</p:attrName>
                                            </p:attrNameLst>
                                          </p:cBhvr>
                                          <p:tavLst>
                                            <p:tav tm="0">
                                              <p:val>
                                                <p:fltVal val="0"/>
                                              </p:val>
                                            </p:tav>
                                            <p:tav tm="100000">
                                              <p:val>
                                                <p:strVal val="#ppt_w"/>
                                              </p:val>
                                            </p:tav>
                                          </p:tavLst>
                                        </p:anim>
                                        <p:anim calcmode="lin" valueType="num">
                                          <p:cBhvr>
                                            <p:cTn id="62" dur="500" fill="hold"/>
                                            <p:tgtEl>
                                              <p:spTgt spid="52"/>
                                            </p:tgtEl>
                                            <p:attrNameLst>
                                              <p:attrName>ppt_h</p:attrName>
                                            </p:attrNameLst>
                                          </p:cBhvr>
                                          <p:tavLst>
                                            <p:tav tm="0">
                                              <p:val>
                                                <p:fltVal val="0"/>
                                              </p:val>
                                            </p:tav>
                                            <p:tav tm="100000">
                                              <p:val>
                                                <p:strVal val="#ppt_h"/>
                                              </p:val>
                                            </p:tav>
                                          </p:tavLst>
                                        </p:anim>
                                        <p:animEffect transition="in" filter="fade">
                                          <p:cBhvr>
                                            <p:cTn id="63" dur="500"/>
                                            <p:tgtEl>
                                              <p:spTgt spid="52"/>
                                            </p:tgtEl>
                                          </p:cBhvr>
                                        </p:animEffect>
                                      </p:childTnLst>
                                    </p:cTn>
                                  </p:par>
                                  <p:par>
                                    <p:cTn id="64" presetID="53" presetClass="entr" presetSubtype="16" fill="hold" nodeType="withEffect">
                                      <p:stCondLst>
                                        <p:cond delay="400"/>
                                      </p:stCondLst>
                                      <p:childTnLst>
                                        <p:set>
                                          <p:cBhvr>
                                            <p:cTn id="65" dur="1" fill="hold">
                                              <p:stCondLst>
                                                <p:cond delay="0"/>
                                              </p:stCondLst>
                                            </p:cTn>
                                            <p:tgtEl>
                                              <p:spTgt spid="55"/>
                                            </p:tgtEl>
                                            <p:attrNameLst>
                                              <p:attrName>style.visibility</p:attrName>
                                            </p:attrNameLst>
                                          </p:cBhvr>
                                          <p:to>
                                            <p:strVal val="visible"/>
                                          </p:to>
                                        </p:set>
                                        <p:anim calcmode="lin" valueType="num">
                                          <p:cBhvr>
                                            <p:cTn id="66" dur="500" fill="hold"/>
                                            <p:tgtEl>
                                              <p:spTgt spid="55"/>
                                            </p:tgtEl>
                                            <p:attrNameLst>
                                              <p:attrName>ppt_w</p:attrName>
                                            </p:attrNameLst>
                                          </p:cBhvr>
                                          <p:tavLst>
                                            <p:tav tm="0">
                                              <p:val>
                                                <p:fltVal val="0"/>
                                              </p:val>
                                            </p:tav>
                                            <p:tav tm="100000">
                                              <p:val>
                                                <p:strVal val="#ppt_w"/>
                                              </p:val>
                                            </p:tav>
                                          </p:tavLst>
                                        </p:anim>
                                        <p:anim calcmode="lin" valueType="num">
                                          <p:cBhvr>
                                            <p:cTn id="67" dur="500" fill="hold"/>
                                            <p:tgtEl>
                                              <p:spTgt spid="55"/>
                                            </p:tgtEl>
                                            <p:attrNameLst>
                                              <p:attrName>ppt_h</p:attrName>
                                            </p:attrNameLst>
                                          </p:cBhvr>
                                          <p:tavLst>
                                            <p:tav tm="0">
                                              <p:val>
                                                <p:fltVal val="0"/>
                                              </p:val>
                                            </p:tav>
                                            <p:tav tm="100000">
                                              <p:val>
                                                <p:strVal val="#ppt_h"/>
                                              </p:val>
                                            </p:tav>
                                          </p:tavLst>
                                        </p:anim>
                                        <p:animEffect transition="in" filter="fade">
                                          <p:cBhvr>
                                            <p:cTn id="68" dur="500"/>
                                            <p:tgtEl>
                                              <p:spTgt spid="55"/>
                                            </p:tgtEl>
                                          </p:cBhvr>
                                        </p:animEffect>
                                      </p:childTnLst>
                                    </p:cTn>
                                  </p:par>
                                  <p:par>
                                    <p:cTn id="69" presetID="53" presetClass="entr" presetSubtype="16" fill="hold" nodeType="withEffect">
                                      <p:stCondLst>
                                        <p:cond delay="700"/>
                                      </p:stCondLst>
                                      <p:childTnLst>
                                        <p:set>
                                          <p:cBhvr>
                                            <p:cTn id="70" dur="1" fill="hold">
                                              <p:stCondLst>
                                                <p:cond delay="0"/>
                                              </p:stCondLst>
                                            </p:cTn>
                                            <p:tgtEl>
                                              <p:spTgt spid="58"/>
                                            </p:tgtEl>
                                            <p:attrNameLst>
                                              <p:attrName>style.visibility</p:attrName>
                                            </p:attrNameLst>
                                          </p:cBhvr>
                                          <p:to>
                                            <p:strVal val="visible"/>
                                          </p:to>
                                        </p:set>
                                        <p:anim calcmode="lin" valueType="num">
                                          <p:cBhvr>
                                            <p:cTn id="71" dur="400" fill="hold"/>
                                            <p:tgtEl>
                                              <p:spTgt spid="58"/>
                                            </p:tgtEl>
                                            <p:attrNameLst>
                                              <p:attrName>ppt_w</p:attrName>
                                            </p:attrNameLst>
                                          </p:cBhvr>
                                          <p:tavLst>
                                            <p:tav tm="0">
                                              <p:val>
                                                <p:fltVal val="0"/>
                                              </p:val>
                                            </p:tav>
                                            <p:tav tm="100000">
                                              <p:val>
                                                <p:strVal val="#ppt_w"/>
                                              </p:val>
                                            </p:tav>
                                          </p:tavLst>
                                        </p:anim>
                                        <p:anim calcmode="lin" valueType="num">
                                          <p:cBhvr>
                                            <p:cTn id="72" dur="400" fill="hold"/>
                                            <p:tgtEl>
                                              <p:spTgt spid="58"/>
                                            </p:tgtEl>
                                            <p:attrNameLst>
                                              <p:attrName>ppt_h</p:attrName>
                                            </p:attrNameLst>
                                          </p:cBhvr>
                                          <p:tavLst>
                                            <p:tav tm="0">
                                              <p:val>
                                                <p:fltVal val="0"/>
                                              </p:val>
                                            </p:tav>
                                            <p:tav tm="100000">
                                              <p:val>
                                                <p:strVal val="#ppt_h"/>
                                              </p:val>
                                            </p:tav>
                                          </p:tavLst>
                                        </p:anim>
                                        <p:animEffect transition="in" filter="fade">
                                          <p:cBhvr>
                                            <p:cTn id="73" dur="400"/>
                                            <p:tgtEl>
                                              <p:spTgt spid="58"/>
                                            </p:tgtEl>
                                          </p:cBhvr>
                                        </p:animEffect>
                                      </p:childTnLst>
                                    </p:cTn>
                                  </p:par>
                                  <p:par>
                                    <p:cTn id="74" presetID="53" presetClass="entr" presetSubtype="16" fill="hold" grpId="0" nodeType="withEffect">
                                      <p:stCondLst>
                                        <p:cond delay="400"/>
                                      </p:stCondLst>
                                      <p:childTnLst>
                                        <p:set>
                                          <p:cBhvr>
                                            <p:cTn id="75" dur="1" fill="hold">
                                              <p:stCondLst>
                                                <p:cond delay="0"/>
                                              </p:stCondLst>
                                            </p:cTn>
                                            <p:tgtEl>
                                              <p:spTgt spid="61"/>
                                            </p:tgtEl>
                                            <p:attrNameLst>
                                              <p:attrName>style.visibility</p:attrName>
                                            </p:attrNameLst>
                                          </p:cBhvr>
                                          <p:to>
                                            <p:strVal val="visible"/>
                                          </p:to>
                                        </p:set>
                                        <p:anim calcmode="lin" valueType="num">
                                          <p:cBhvr>
                                            <p:cTn id="76" dur="500" fill="hold"/>
                                            <p:tgtEl>
                                              <p:spTgt spid="61"/>
                                            </p:tgtEl>
                                            <p:attrNameLst>
                                              <p:attrName>ppt_w</p:attrName>
                                            </p:attrNameLst>
                                          </p:cBhvr>
                                          <p:tavLst>
                                            <p:tav tm="0">
                                              <p:val>
                                                <p:fltVal val="0"/>
                                              </p:val>
                                            </p:tav>
                                            <p:tav tm="100000">
                                              <p:val>
                                                <p:strVal val="#ppt_w"/>
                                              </p:val>
                                            </p:tav>
                                          </p:tavLst>
                                        </p:anim>
                                        <p:anim calcmode="lin" valueType="num">
                                          <p:cBhvr>
                                            <p:cTn id="77" dur="500" fill="hold"/>
                                            <p:tgtEl>
                                              <p:spTgt spid="61"/>
                                            </p:tgtEl>
                                            <p:attrNameLst>
                                              <p:attrName>ppt_h</p:attrName>
                                            </p:attrNameLst>
                                          </p:cBhvr>
                                          <p:tavLst>
                                            <p:tav tm="0">
                                              <p:val>
                                                <p:fltVal val="0"/>
                                              </p:val>
                                            </p:tav>
                                            <p:tav tm="100000">
                                              <p:val>
                                                <p:strVal val="#ppt_h"/>
                                              </p:val>
                                            </p:tav>
                                          </p:tavLst>
                                        </p:anim>
                                        <p:animEffect transition="in" filter="fade">
                                          <p:cBhvr>
                                            <p:cTn id="78" dur="500"/>
                                            <p:tgtEl>
                                              <p:spTgt spid="61"/>
                                            </p:tgtEl>
                                          </p:cBhvr>
                                        </p:animEffect>
                                      </p:childTnLst>
                                    </p:cTn>
                                  </p:par>
                                </p:childTnLst>
                              </p:cTn>
                            </p:par>
                            <p:par>
                              <p:cTn id="79" fill="hold">
                                <p:stCondLst>
                                  <p:cond delay="4700"/>
                                </p:stCondLst>
                                <p:childTnLst>
                                  <p:par>
                                    <p:cTn id="80" presetID="53" presetClass="entr" presetSubtype="16" fill="hold" grpId="0" nodeType="afterEffect">
                                      <p:stCondLst>
                                        <p:cond delay="0"/>
                                      </p:stCondLst>
                                      <p:childTnLst>
                                        <p:set>
                                          <p:cBhvr>
                                            <p:cTn id="81" dur="1" fill="hold">
                                              <p:stCondLst>
                                                <p:cond delay="0"/>
                                              </p:stCondLst>
                                            </p:cTn>
                                            <p:tgtEl>
                                              <p:spTgt spid="69"/>
                                            </p:tgtEl>
                                            <p:attrNameLst>
                                              <p:attrName>style.visibility</p:attrName>
                                            </p:attrNameLst>
                                          </p:cBhvr>
                                          <p:to>
                                            <p:strVal val="visible"/>
                                          </p:to>
                                        </p:set>
                                        <p:anim calcmode="lin" valueType="num">
                                          <p:cBhvr>
                                            <p:cTn id="82" dur="300" fill="hold"/>
                                            <p:tgtEl>
                                              <p:spTgt spid="69"/>
                                            </p:tgtEl>
                                            <p:attrNameLst>
                                              <p:attrName>ppt_w</p:attrName>
                                            </p:attrNameLst>
                                          </p:cBhvr>
                                          <p:tavLst>
                                            <p:tav tm="0">
                                              <p:val>
                                                <p:fltVal val="0"/>
                                              </p:val>
                                            </p:tav>
                                            <p:tav tm="100000">
                                              <p:val>
                                                <p:strVal val="#ppt_w"/>
                                              </p:val>
                                            </p:tav>
                                          </p:tavLst>
                                        </p:anim>
                                        <p:anim calcmode="lin" valueType="num">
                                          <p:cBhvr>
                                            <p:cTn id="83" dur="300" fill="hold"/>
                                            <p:tgtEl>
                                              <p:spTgt spid="69"/>
                                            </p:tgtEl>
                                            <p:attrNameLst>
                                              <p:attrName>ppt_h</p:attrName>
                                            </p:attrNameLst>
                                          </p:cBhvr>
                                          <p:tavLst>
                                            <p:tav tm="0">
                                              <p:val>
                                                <p:fltVal val="0"/>
                                              </p:val>
                                            </p:tav>
                                            <p:tav tm="100000">
                                              <p:val>
                                                <p:strVal val="#ppt_h"/>
                                              </p:val>
                                            </p:tav>
                                          </p:tavLst>
                                        </p:anim>
                                        <p:animEffect transition="in" filter="fade">
                                          <p:cBhvr>
                                            <p:cTn id="84" dur="300"/>
                                            <p:tgtEl>
                                              <p:spTgt spid="69"/>
                                            </p:tgtEl>
                                          </p:cBhvr>
                                        </p:animEffect>
                                      </p:childTnLst>
                                    </p:cTn>
                                  </p:par>
                                  <p:par>
                                    <p:cTn id="85" presetID="6" presetClass="emph" presetSubtype="0" autoRev="1" fill="hold" grpId="1" nodeType="withEffect">
                                      <p:stCondLst>
                                        <p:cond delay="300"/>
                                      </p:stCondLst>
                                      <p:childTnLst>
                                        <p:animScale>
                                          <p:cBhvr>
                                            <p:cTn id="86" dur="150" fill="hold"/>
                                            <p:tgtEl>
                                              <p:spTgt spid="69"/>
                                            </p:tgtEl>
                                          </p:cBhvr>
                                          <p:by x="110000" y="110000"/>
                                        </p:animScale>
                                      </p:childTnLst>
                                    </p:cTn>
                                  </p:par>
                                  <p:par>
                                    <p:cTn id="87" presetID="53" presetClass="entr" presetSubtype="16" fill="hold" grpId="0" nodeType="withEffect">
                                      <p:stCondLst>
                                        <p:cond delay="500"/>
                                      </p:stCondLst>
                                      <p:childTnLst>
                                        <p:set>
                                          <p:cBhvr>
                                            <p:cTn id="88" dur="1" fill="hold">
                                              <p:stCondLst>
                                                <p:cond delay="0"/>
                                              </p:stCondLst>
                                            </p:cTn>
                                            <p:tgtEl>
                                              <p:spTgt spid="70"/>
                                            </p:tgtEl>
                                            <p:attrNameLst>
                                              <p:attrName>style.visibility</p:attrName>
                                            </p:attrNameLst>
                                          </p:cBhvr>
                                          <p:to>
                                            <p:strVal val="visible"/>
                                          </p:to>
                                        </p:set>
                                        <p:anim calcmode="lin" valueType="num">
                                          <p:cBhvr>
                                            <p:cTn id="89" dur="300" fill="hold"/>
                                            <p:tgtEl>
                                              <p:spTgt spid="70"/>
                                            </p:tgtEl>
                                            <p:attrNameLst>
                                              <p:attrName>ppt_w</p:attrName>
                                            </p:attrNameLst>
                                          </p:cBhvr>
                                          <p:tavLst>
                                            <p:tav tm="0">
                                              <p:val>
                                                <p:fltVal val="0"/>
                                              </p:val>
                                            </p:tav>
                                            <p:tav tm="100000">
                                              <p:val>
                                                <p:strVal val="#ppt_w"/>
                                              </p:val>
                                            </p:tav>
                                          </p:tavLst>
                                        </p:anim>
                                        <p:anim calcmode="lin" valueType="num">
                                          <p:cBhvr>
                                            <p:cTn id="90" dur="300" fill="hold"/>
                                            <p:tgtEl>
                                              <p:spTgt spid="70"/>
                                            </p:tgtEl>
                                            <p:attrNameLst>
                                              <p:attrName>ppt_h</p:attrName>
                                            </p:attrNameLst>
                                          </p:cBhvr>
                                          <p:tavLst>
                                            <p:tav tm="0">
                                              <p:val>
                                                <p:fltVal val="0"/>
                                              </p:val>
                                            </p:tav>
                                            <p:tav tm="100000">
                                              <p:val>
                                                <p:strVal val="#ppt_h"/>
                                              </p:val>
                                            </p:tav>
                                          </p:tavLst>
                                        </p:anim>
                                        <p:animEffect transition="in" filter="fade">
                                          <p:cBhvr>
                                            <p:cTn id="91" dur="300"/>
                                            <p:tgtEl>
                                              <p:spTgt spid="70"/>
                                            </p:tgtEl>
                                          </p:cBhvr>
                                        </p:animEffect>
                                      </p:childTnLst>
                                    </p:cTn>
                                  </p:par>
                                  <p:par>
                                    <p:cTn id="92" presetID="6" presetClass="emph" presetSubtype="0" autoRev="1" fill="hold" grpId="1" nodeType="withEffect">
                                      <p:stCondLst>
                                        <p:cond delay="800"/>
                                      </p:stCondLst>
                                      <p:childTnLst>
                                        <p:animScale>
                                          <p:cBhvr>
                                            <p:cTn id="93" dur="150" fill="hold"/>
                                            <p:tgtEl>
                                              <p:spTgt spid="70"/>
                                            </p:tgtEl>
                                          </p:cBhvr>
                                          <p:by x="110000" y="110000"/>
                                        </p:animScale>
                                      </p:childTnLst>
                                    </p:cTn>
                                  </p:par>
                                  <p:par>
                                    <p:cTn id="94" presetID="53" presetClass="entr" presetSubtype="16" fill="hold" grpId="0" nodeType="withEffect">
                                      <p:stCondLst>
                                        <p:cond delay="1000"/>
                                      </p:stCondLst>
                                      <p:childTnLst>
                                        <p:set>
                                          <p:cBhvr>
                                            <p:cTn id="95" dur="1" fill="hold">
                                              <p:stCondLst>
                                                <p:cond delay="0"/>
                                              </p:stCondLst>
                                            </p:cTn>
                                            <p:tgtEl>
                                              <p:spTgt spid="71"/>
                                            </p:tgtEl>
                                            <p:attrNameLst>
                                              <p:attrName>style.visibility</p:attrName>
                                            </p:attrNameLst>
                                          </p:cBhvr>
                                          <p:to>
                                            <p:strVal val="visible"/>
                                          </p:to>
                                        </p:set>
                                        <p:anim calcmode="lin" valueType="num">
                                          <p:cBhvr>
                                            <p:cTn id="96" dur="300" fill="hold"/>
                                            <p:tgtEl>
                                              <p:spTgt spid="71"/>
                                            </p:tgtEl>
                                            <p:attrNameLst>
                                              <p:attrName>ppt_w</p:attrName>
                                            </p:attrNameLst>
                                          </p:cBhvr>
                                          <p:tavLst>
                                            <p:tav tm="0">
                                              <p:val>
                                                <p:fltVal val="0"/>
                                              </p:val>
                                            </p:tav>
                                            <p:tav tm="100000">
                                              <p:val>
                                                <p:strVal val="#ppt_w"/>
                                              </p:val>
                                            </p:tav>
                                          </p:tavLst>
                                        </p:anim>
                                        <p:anim calcmode="lin" valueType="num">
                                          <p:cBhvr>
                                            <p:cTn id="97" dur="300" fill="hold"/>
                                            <p:tgtEl>
                                              <p:spTgt spid="71"/>
                                            </p:tgtEl>
                                            <p:attrNameLst>
                                              <p:attrName>ppt_h</p:attrName>
                                            </p:attrNameLst>
                                          </p:cBhvr>
                                          <p:tavLst>
                                            <p:tav tm="0">
                                              <p:val>
                                                <p:fltVal val="0"/>
                                              </p:val>
                                            </p:tav>
                                            <p:tav tm="100000">
                                              <p:val>
                                                <p:strVal val="#ppt_h"/>
                                              </p:val>
                                            </p:tav>
                                          </p:tavLst>
                                        </p:anim>
                                        <p:animEffect transition="in" filter="fade">
                                          <p:cBhvr>
                                            <p:cTn id="98" dur="300"/>
                                            <p:tgtEl>
                                              <p:spTgt spid="71"/>
                                            </p:tgtEl>
                                          </p:cBhvr>
                                        </p:animEffect>
                                      </p:childTnLst>
                                    </p:cTn>
                                  </p:par>
                                  <p:par>
                                    <p:cTn id="99" presetID="6" presetClass="emph" presetSubtype="0" autoRev="1" fill="hold" grpId="1" nodeType="withEffect">
                                      <p:stCondLst>
                                        <p:cond delay="1300"/>
                                      </p:stCondLst>
                                      <p:childTnLst>
                                        <p:animScale>
                                          <p:cBhvr>
                                            <p:cTn id="100" dur="150" fill="hold"/>
                                            <p:tgtEl>
                                              <p:spTgt spid="71"/>
                                            </p:tgtEl>
                                          </p:cBhvr>
                                          <p:by x="110000" y="110000"/>
                                        </p:animScale>
                                      </p:childTnLst>
                                    </p:cTn>
                                  </p:par>
                                  <p:par>
                                    <p:cTn id="101" presetID="53" presetClass="entr" presetSubtype="16" fill="hold" grpId="0" nodeType="withEffect">
                                      <p:stCondLst>
                                        <p:cond delay="1500"/>
                                      </p:stCondLst>
                                      <p:childTnLst>
                                        <p:set>
                                          <p:cBhvr>
                                            <p:cTn id="102" dur="1" fill="hold">
                                              <p:stCondLst>
                                                <p:cond delay="0"/>
                                              </p:stCondLst>
                                            </p:cTn>
                                            <p:tgtEl>
                                              <p:spTgt spid="72"/>
                                            </p:tgtEl>
                                            <p:attrNameLst>
                                              <p:attrName>style.visibility</p:attrName>
                                            </p:attrNameLst>
                                          </p:cBhvr>
                                          <p:to>
                                            <p:strVal val="visible"/>
                                          </p:to>
                                        </p:set>
                                        <p:anim calcmode="lin" valueType="num">
                                          <p:cBhvr>
                                            <p:cTn id="103" dur="300" fill="hold"/>
                                            <p:tgtEl>
                                              <p:spTgt spid="72"/>
                                            </p:tgtEl>
                                            <p:attrNameLst>
                                              <p:attrName>ppt_w</p:attrName>
                                            </p:attrNameLst>
                                          </p:cBhvr>
                                          <p:tavLst>
                                            <p:tav tm="0">
                                              <p:val>
                                                <p:fltVal val="0"/>
                                              </p:val>
                                            </p:tav>
                                            <p:tav tm="100000">
                                              <p:val>
                                                <p:strVal val="#ppt_w"/>
                                              </p:val>
                                            </p:tav>
                                          </p:tavLst>
                                        </p:anim>
                                        <p:anim calcmode="lin" valueType="num">
                                          <p:cBhvr>
                                            <p:cTn id="104" dur="300" fill="hold"/>
                                            <p:tgtEl>
                                              <p:spTgt spid="72"/>
                                            </p:tgtEl>
                                            <p:attrNameLst>
                                              <p:attrName>ppt_h</p:attrName>
                                            </p:attrNameLst>
                                          </p:cBhvr>
                                          <p:tavLst>
                                            <p:tav tm="0">
                                              <p:val>
                                                <p:fltVal val="0"/>
                                              </p:val>
                                            </p:tav>
                                            <p:tav tm="100000">
                                              <p:val>
                                                <p:strVal val="#ppt_h"/>
                                              </p:val>
                                            </p:tav>
                                          </p:tavLst>
                                        </p:anim>
                                        <p:animEffect transition="in" filter="fade">
                                          <p:cBhvr>
                                            <p:cTn id="105" dur="300"/>
                                            <p:tgtEl>
                                              <p:spTgt spid="72"/>
                                            </p:tgtEl>
                                          </p:cBhvr>
                                        </p:animEffect>
                                      </p:childTnLst>
                                    </p:cTn>
                                  </p:par>
                                  <p:par>
                                    <p:cTn id="106" presetID="6" presetClass="emph" presetSubtype="0" autoRev="1" fill="hold" grpId="1" nodeType="withEffect">
                                      <p:stCondLst>
                                        <p:cond delay="1800"/>
                                      </p:stCondLst>
                                      <p:childTnLst>
                                        <p:animScale>
                                          <p:cBhvr>
                                            <p:cTn id="107" dur="150" fill="hold"/>
                                            <p:tgtEl>
                                              <p:spTgt spid="72"/>
                                            </p:tgtEl>
                                          </p:cBhvr>
                                          <p:by x="110000" y="110000"/>
                                        </p:animScale>
                                      </p:childTnLst>
                                    </p:cTn>
                                  </p:par>
                                </p:childTnLst>
                              </p:cTn>
                            </p:par>
                            <p:par>
                              <p:cTn id="108" fill="hold">
                                <p:stCondLst>
                                  <p:cond delay="6800"/>
                                </p:stCondLst>
                                <p:childTnLst>
                                  <p:par>
                                    <p:cTn id="109" presetID="41" presetClass="entr" presetSubtype="0" fill="hold" grpId="0" nodeType="afterEffect">
                                      <p:stCondLst>
                                        <p:cond delay="0"/>
                                      </p:stCondLst>
                                      <p:iterate type="lt">
                                        <p:tmPct val="10000"/>
                                      </p:iterate>
                                      <p:childTnLst>
                                        <p:set>
                                          <p:cBhvr>
                                            <p:cTn id="110" dur="1" fill="hold">
                                              <p:stCondLst>
                                                <p:cond delay="0"/>
                                              </p:stCondLst>
                                            </p:cTn>
                                            <p:tgtEl>
                                              <p:spTgt spid="75"/>
                                            </p:tgtEl>
                                            <p:attrNameLst>
                                              <p:attrName>style.visibility</p:attrName>
                                            </p:attrNameLst>
                                          </p:cBhvr>
                                          <p:to>
                                            <p:strVal val="visible"/>
                                          </p:to>
                                        </p:set>
                                        <p:anim calcmode="lin" valueType="num">
                                          <p:cBhvr>
                                            <p:cTn id="111" dur="600" fill="hold"/>
                                            <p:tgtEl>
                                              <p:spTgt spid="75"/>
                                            </p:tgtEl>
                                            <p:attrNameLst>
                                              <p:attrName>ppt_x</p:attrName>
                                            </p:attrNameLst>
                                          </p:cBhvr>
                                          <p:tavLst>
                                            <p:tav tm="0">
                                              <p:val>
                                                <p:strVal val="#ppt_x"/>
                                              </p:val>
                                            </p:tav>
                                            <p:tav tm="50000">
                                              <p:val>
                                                <p:strVal val="#ppt_x+.1"/>
                                              </p:val>
                                            </p:tav>
                                            <p:tav tm="100000">
                                              <p:val>
                                                <p:strVal val="#ppt_x"/>
                                              </p:val>
                                            </p:tav>
                                          </p:tavLst>
                                        </p:anim>
                                        <p:anim calcmode="lin" valueType="num">
                                          <p:cBhvr>
                                            <p:cTn id="112" dur="600" fill="hold"/>
                                            <p:tgtEl>
                                              <p:spTgt spid="75"/>
                                            </p:tgtEl>
                                            <p:attrNameLst>
                                              <p:attrName>ppt_y</p:attrName>
                                            </p:attrNameLst>
                                          </p:cBhvr>
                                          <p:tavLst>
                                            <p:tav tm="0">
                                              <p:val>
                                                <p:strVal val="#ppt_y"/>
                                              </p:val>
                                            </p:tav>
                                            <p:tav tm="100000">
                                              <p:val>
                                                <p:strVal val="#ppt_y"/>
                                              </p:val>
                                            </p:tav>
                                          </p:tavLst>
                                        </p:anim>
                                        <p:anim calcmode="lin" valueType="num">
                                          <p:cBhvr>
                                            <p:cTn id="113" dur="600" fill="hold"/>
                                            <p:tgtEl>
                                              <p:spTgt spid="75"/>
                                            </p:tgtEl>
                                            <p:attrNameLst>
                                              <p:attrName>ppt_h</p:attrName>
                                            </p:attrNameLst>
                                          </p:cBhvr>
                                          <p:tavLst>
                                            <p:tav tm="0">
                                              <p:val>
                                                <p:strVal val="#ppt_h/10"/>
                                              </p:val>
                                            </p:tav>
                                            <p:tav tm="50000">
                                              <p:val>
                                                <p:strVal val="#ppt_h+.01"/>
                                              </p:val>
                                            </p:tav>
                                            <p:tav tm="100000">
                                              <p:val>
                                                <p:strVal val="#ppt_h"/>
                                              </p:val>
                                            </p:tav>
                                          </p:tavLst>
                                        </p:anim>
                                        <p:anim calcmode="lin" valueType="num">
                                          <p:cBhvr>
                                            <p:cTn id="114" dur="600" fill="hold"/>
                                            <p:tgtEl>
                                              <p:spTgt spid="75"/>
                                            </p:tgtEl>
                                            <p:attrNameLst>
                                              <p:attrName>ppt_w</p:attrName>
                                            </p:attrNameLst>
                                          </p:cBhvr>
                                          <p:tavLst>
                                            <p:tav tm="0">
                                              <p:val>
                                                <p:strVal val="#ppt_w/10"/>
                                              </p:val>
                                            </p:tav>
                                            <p:tav tm="50000">
                                              <p:val>
                                                <p:strVal val="#ppt_w+.01"/>
                                              </p:val>
                                            </p:tav>
                                            <p:tav tm="100000">
                                              <p:val>
                                                <p:strVal val="#ppt_w"/>
                                              </p:val>
                                            </p:tav>
                                          </p:tavLst>
                                        </p:anim>
                                        <p:animEffect transition="in" filter="fade">
                                          <p:cBhvr>
                                            <p:cTn id="115" dur="600" tmFilter="0,0; .5, 1; 1, 1"/>
                                            <p:tgtEl>
                                              <p:spTgt spid="75"/>
                                            </p:tgtEl>
                                          </p:cBhvr>
                                        </p:animEffect>
                                      </p:childTnLst>
                                    </p:cTn>
                                  </p:par>
                                  <p:par>
                                    <p:cTn id="116" presetID="12" presetClass="entr" presetSubtype="1" fill="hold" grpId="0" nodeType="withEffect">
                                      <p:stCondLst>
                                        <p:cond delay="1100"/>
                                      </p:stCondLst>
                                      <p:childTnLst>
                                        <p:set>
                                          <p:cBhvr>
                                            <p:cTn id="117" dur="1" fill="hold">
                                              <p:stCondLst>
                                                <p:cond delay="0"/>
                                              </p:stCondLst>
                                            </p:cTn>
                                            <p:tgtEl>
                                              <p:spTgt spid="74"/>
                                            </p:tgtEl>
                                            <p:attrNameLst>
                                              <p:attrName>style.visibility</p:attrName>
                                            </p:attrNameLst>
                                          </p:cBhvr>
                                          <p:to>
                                            <p:strVal val="visible"/>
                                          </p:to>
                                        </p:set>
                                        <p:anim calcmode="lin" valueType="num">
                                          <p:cBhvr additive="base">
                                            <p:cTn id="118" dur="1400"/>
                                            <p:tgtEl>
                                              <p:spTgt spid="74"/>
                                            </p:tgtEl>
                                            <p:attrNameLst>
                                              <p:attrName>ppt_y</p:attrName>
                                            </p:attrNameLst>
                                          </p:cBhvr>
                                          <p:tavLst>
                                            <p:tav tm="0">
                                              <p:val>
                                                <p:strVal val="#ppt_y-#ppt_h*1.125000"/>
                                              </p:val>
                                            </p:tav>
                                            <p:tav tm="100000">
                                              <p:val>
                                                <p:strVal val="#ppt_y"/>
                                              </p:val>
                                            </p:tav>
                                          </p:tavLst>
                                        </p:anim>
                                        <p:animEffect transition="in" filter="wipe(down)">
                                          <p:cBhvr>
                                            <p:cTn id="119" dur="1400"/>
                                            <p:tgtEl>
                                              <p:spTgt spid="74"/>
                                            </p:tgtEl>
                                          </p:cBhvr>
                                        </p:animEffect>
                                      </p:childTnLst>
                                    </p:cTn>
                                  </p:par>
                                  <p:par>
                                    <p:cTn id="120" presetID="16" presetClass="entr" presetSubtype="21" fill="hold" nodeType="withEffect">
                                      <p:stCondLst>
                                        <p:cond delay="2200"/>
                                      </p:stCondLst>
                                      <p:childTnLst>
                                        <p:set>
                                          <p:cBhvr>
                                            <p:cTn id="121" dur="1" fill="hold">
                                              <p:stCondLst>
                                                <p:cond delay="0"/>
                                              </p:stCondLst>
                                            </p:cTn>
                                            <p:tgtEl>
                                              <p:spTgt spid="77"/>
                                            </p:tgtEl>
                                            <p:attrNameLst>
                                              <p:attrName>style.visibility</p:attrName>
                                            </p:attrNameLst>
                                          </p:cBhvr>
                                          <p:to>
                                            <p:strVal val="visible"/>
                                          </p:to>
                                        </p:set>
                                        <p:animEffect transition="in" filter="barn(inVertical)">
                                          <p:cBhvr>
                                            <p:cTn id="122" dur="500"/>
                                            <p:tgtEl>
                                              <p:spTgt spid="77"/>
                                            </p:tgtEl>
                                          </p:cBhvr>
                                        </p:animEffect>
                                      </p:childTnLst>
                                    </p:cTn>
                                  </p:par>
                                </p:childTnLst>
                              </p:cTn>
                            </p:par>
                            <p:par>
                              <p:cTn id="123" fill="hold">
                                <p:stCondLst>
                                  <p:cond delay="9500"/>
                                </p:stCondLst>
                                <p:childTnLst>
                                  <p:par>
                                    <p:cTn id="124" presetID="10" presetClass="entr" presetSubtype="0" fill="hold" grpId="0" nodeType="afterEffect">
                                      <p:stCondLst>
                                        <p:cond delay="0"/>
                                      </p:stCondLst>
                                      <p:childTnLst>
                                        <p:set>
                                          <p:cBhvr>
                                            <p:cTn id="125" dur="1" fill="hold">
                                              <p:stCondLst>
                                                <p:cond delay="0"/>
                                              </p:stCondLst>
                                            </p:cTn>
                                            <p:tgtEl>
                                              <p:spTgt spid="47"/>
                                            </p:tgtEl>
                                            <p:attrNameLst>
                                              <p:attrName>style.visibility</p:attrName>
                                            </p:attrNameLst>
                                          </p:cBhvr>
                                          <p:to>
                                            <p:strVal val="visible"/>
                                          </p:to>
                                        </p:set>
                                        <p:animEffect transition="in" filter="fade">
                                          <p:cBhvr>
                                            <p:cTn id="126" dur="500"/>
                                            <p:tgtEl>
                                              <p:spTgt spid="47"/>
                                            </p:tgtEl>
                                          </p:cBhvr>
                                        </p:animEffect>
                                      </p:childTnLst>
                                    </p:cTn>
                                  </p:par>
                                </p:childTnLst>
                              </p:cTn>
                            </p:par>
                            <p:par>
                              <p:cTn id="127" fill="hold">
                                <p:stCondLst>
                                  <p:cond delay="10000"/>
                                </p:stCondLst>
                                <p:childTnLst>
                                  <p:par>
                                    <p:cTn id="128" presetID="10" presetClass="entr" presetSubtype="0" fill="hold" grpId="0" nodeType="afterEffect">
                                      <p:stCondLst>
                                        <p:cond delay="0"/>
                                      </p:stCondLst>
                                      <p:childTnLst>
                                        <p:set>
                                          <p:cBhvr>
                                            <p:cTn id="129" dur="1" fill="hold">
                                              <p:stCondLst>
                                                <p:cond delay="0"/>
                                              </p:stCondLst>
                                            </p:cTn>
                                            <p:tgtEl>
                                              <p:spTgt spid="104"/>
                                            </p:tgtEl>
                                            <p:attrNameLst>
                                              <p:attrName>style.visibility</p:attrName>
                                            </p:attrNameLst>
                                          </p:cBhvr>
                                          <p:to>
                                            <p:strVal val="visible"/>
                                          </p:to>
                                        </p:set>
                                        <p:animEffect transition="in" filter="fade">
                                          <p:cBhvr>
                                            <p:cTn id="130" dur="7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74" grpId="0"/>
          <p:bldP spid="75" grpId="0"/>
          <p:bldP spid="47" grpId="0"/>
          <p:bldP spid="50" grpId="0" animBg="1"/>
          <p:bldP spid="51" grpId="0" animBg="1"/>
          <p:bldP spid="61" grpId="0" animBg="1"/>
          <p:bldP spid="76" grpId="0" animBg="1"/>
          <p:bldP spid="79" grpId="0" animBg="1"/>
          <p:bldP spid="80" grpId="0" animBg="1"/>
          <p:bldP spid="81" grpId="0" animBg="1"/>
          <p:bldP spid="104" grpId="0"/>
          <p:bldP spid="69" grpId="0"/>
          <p:bldP spid="69" grpId="1"/>
          <p:bldP spid="70" grpId="0"/>
          <p:bldP spid="70" grpId="1"/>
          <p:bldP spid="71" grpId="0"/>
          <p:bldP spid="71" grpId="1"/>
          <p:bldP spid="72" grpId="0"/>
          <p:bldP spid="72" grpId="1"/>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45231303-F8C4-4A6C-A5DC-35F34009B8F1"/>
  <p:tag name="ISPRING_SCORM_RATE_SLIDES" val="1"/>
  <p:tag name="ISPRING_SCORM_RATE_QUIZZES" val="0"/>
  <p:tag name="ISPRING_SCORM_PASSING_SCORE" val="100.0000000000"/>
  <p:tag name="ISPRINGONLINEFOLDERID" val="0"/>
  <p:tag name="ISPRINGONLINEFOLDERPATH" val="Content List"/>
  <p:tag name="ISPRINGCLOUDFOLDERID" val="0"/>
  <p:tag name="ISPRINGCLOUDFOLDERPATH" val="Content List"/>
  <p:tag name="ISPRING_PLAYERS_CUSTOMIZATION" val="UEsDBBQAAgAIALAAeUfpbttk5AMAAHQOAAAdAAAAdW5pdmVyc2FsL2NvbW1vbl9tZXNzYWdlcy5sbmetV91u2zYUvi/QdyAEFNgulrYDWhSD44C2GFuILLkSHSdbB4GRGJsIRbr6cZtd7Wn2YHuSHVFyYqcdJMW9sGDS/r7z950jcnD2NZVoy7NcaHVqvT15YyGuYp0ItTq1FvT8lw8WygumEia14qeW0hY6G758MZBMrUq24vD95QuEBinPc1jmw2r1uEYiObXmo2jsz+bYu45cf+JHI2diDcc63TB1j1y90p+yn359/+Hr23fvfx68bpBdiMIZdt1DKmSY3r3pQOTRwHcjYCNu5JErag2rZz+cv6Cu4xFr2Hzph54H5NIaVs9W3CIIiEej0HVsEjlh5PnU5MIllNjW8FqXaM22HBUabQX/goo1h0oWIuMolyIxP8QaNlTJ24zZAV463iSivu+GEfHs3Y41JCpBdsa+gD56sgQ4JAEQZCzn2TOwkSm1gSMsZT+GqTOZuvChlQtTsVpL+BR9/ZgTD6rFVRtqRsIQT0g08q+gTiArvw/CvwA1XfRBXJMQFEDCNoyHL50Jpo7vVQoKSEgDZ/wgn5gppJW8RyyOAYc2Gd8KXeawUymKJ7WQ8n5WQvJxAcJ1sPsdkdaESCgj15XYcnAhS9rrAi0zJnZVmY8L5/foHDsusSMole0vI2p6uTLGQP1KF4hJqasAwC5LtkzFHN3wmJUgpXv4WyIS87cNg7ArTz6X4i/EiqZzXjVN59nk6tXJca451IVhsWSZ6tBBT6gOWv7bYNMyh0iLgqeboi2KvUyc/BAvjo1rjsPwf4PqUpcjI3piv284IUicBPBig24fCd0dQWagDxhrKROyO8rxzsHQPOM5jHieIUfd9rDp+Q2Bp9FzOS4h8wcuXEJFeuCXZBQ6tMoxv8lF0fpKMoWq6/19jcRwBpC84I86ueG3GvpfcraFIsK+yGvhnDzDWC9B7CZrNQL353TD4oFDK1bAiQuBS1KkEH/SgXMxI7sM1uP1IBNLXcrEjDMp7syIhdqUaZ2QTV2n2uhtplOzK1m+66V6wp8d40UdXFAbne8ZbCMNCQ7G02iMvTGpTnNVD8uOINBy5ZNLw8jFowoOok5ZEa/hvXKrS5V0JKoPZDY5x0DWpDTkLIvX//79T0eOJ57Uu6jZ/a0XCXRoNZfIA9kfni54/mcbCcWjQ5xZdEE1B9gdruN51lS9SR6mFI+nMxBGaHSgyyxuPy7sM8xwcAHDwZy2rOGMZXcwWajWsheLCbkSQtHP+uNZviykULwP9rjZXAVMnXmEbdtcbKAJpIjv6ndagpiZbtUNR8INpyvZeIo9GDxP+Hgiip6EZtbv2hwarl4/ttv229H/sMrN/XDweu+6+B9QSwMEFAACAAgAsAB5R1BQAwMSAwAAYQsAACcAAAB1bml2ZXJzYWwvZmxhc2hfcHVibGlzaGluZ19zZXR0aW5ncy54bWzVVt1OGkEUvucpJtN4KasWq5IF0wikpgpEaNUrM+wc2ImzM9udWRCv+jR9sD5Jz+wIQrRm1ZrUcAFz5pzv/H9MeHiTSDKFzAitGnS7ukUJqEhzoSYN+m3Y2dynxFimOJNaQYMqTclhsxKm+UgKEw/AWlQ1BGGUqae2QWNr03oQzGazqjBp5m61zC3im2qkkyDNwICykAWpZHP8svMUDG1WKoSEXnSqeS6BCI4hKOGiY7IjmYlp4NVGLLqeZDpX/EhLnZFsMmrQD7sH7rPQ8VAtkYByyZkmCp3Y1hnnwsXD5EDcAolBTGIMfK9GyUxwGzfoTs2hoHbwEKXA9jkwh3KkMRll7+ATsIwzy/zR+7NwY81C4EV8rlgioiHeEJd/g7aGV18u++2zk+Pu16thr3cyPO77IAqbYB0nDNYdhRiQzrMIln5CZi2LYowbbcZMGgiDVdFCbazVWnDuTEZaYu0LK5yHZAS8yxJY6cbgWqgOam5TMsZE5LxBP2eCSUqEZVJES2OTj4wVtuh/Z1WTIBbOGZDTAb1376sTxSwzsBrW4sa4mkfNc51LTuY6J1JcA7GaYP55gr9iIKvNIeNMJ4UUx8cSIwV6nAqYAT8sanoH+DdHl+giydESJzeVYL2HH7m4JSMY6wxxgU1xxlEujMevPgs4Zcbcg7JFjBuDk+NW++q422pfbLgEGZ8yFT0THBsOSWrfAp9h7kqjCyk1VnMFAisTsdxA0R8ueKFWJs3SvmM2LZruGlmAYrsFxuMx8SLC0RQqh7KAEVNEKzknLMIVMm6EpkLnBiV+WDy0eVGA3pQIVYQ6wQ1CZxmHrAza1vbOx9rup739g3o1+P3z1+aTRne00pfMefO8cvQksSzJ5eHOhYHjgsepwWb5/8kM/bP29zJ17bYvhqW62R6UguuV0ep9LaN15qmsv0JjZczOWaaQiN6Fahc5c+IJGllTikRY4P9yHV4w0q/6t/P78DYj/YY5v2aN303K/rR8OK29lMLg0aecu0mEEgkWwrH38v3X3K1t4dvr0atKBdHWn8XNyh9QSwMEFAACAAgAsAB5R8imj0G4AgAAVQoAACEAAAB1bml2ZXJzYWwvZmxhc2hfc2tpbl9zZXR0aW5ncy54bWyVVttu2zAMfd9XBNl73V26rIAaoE0zoEC3FmvRd9lmbCGyZEh0uvz9JFmOpSRO3BAFIvIckqJIpkSvmZh/mkxIJrlUL4DIRKGtptNNWH4zTRtEKS4yKRAEXgipKsqn88+/3IckDnmOJTegxnJWNIM+zMx9xlB8jKuZlSFCJquaiu2jLORFSrN1oWQj8rOpldsaFGdibZCX17PFcjAAZxofEKoop+VPK+MotQKtwab0Y2nlLIvTFHgX6dJ9RnL6UKdvv0fbMM3Q0W6/WBmi1bSAuMhX11aG8cJ4j19lZuU0AeEfGui3r1YGoZxuQX0oG1k39Ud6pFaysAWNOacfccfhkuZm/Azh/tLKWYK9kA109hV8eb7fWwlA/ms498SOq5L82dZ1byHYR085zFE1QJLu1Np0Kd+fGjTzAfMV5doAQlUPejZJP9NGd25iXY/7C+9M5KEvr+khb5I3FSzahAN3sb7HLxZ3bleETne6IEMFG68MUuyVPfKPqesBMlD2yBfOcngSfHuYwb6pJXWPfEf9c56uv7GCoOaYe2t36qw20qMdXR2k6hUdppI5zLVN55VVYN+NJE7XppQc5EQE3bCCIpPit8WlW3cZTZI9g++1451FkCGHYw3ncjRrOiyXO8f96K1xQ7Y/C/3l2vMEzRa/mVJEmpWV+VnS04nnmTExhZkmxxl2Txo4qAexkgHHxR4iVVStQb1KyceGERJBj3Uv2+EagpMkqAFJjleZeCfHyi+aKgW1NK/GQHdVjpUtsGRFyc0fvjF4h3yPMWBtqVgaf4KyXV8GCt8EQFVWdl3bHlpL1XBkHDbQDX+gcFceuhvRpkuHGu4WH2GFYct5zaie9Lui75V4hwT6I/g3k1bkeM8you2RptrdLJr8bg33uUSLuVtntvnCTebOvpcix8Z+WEGjtP9O/gdQSwMEFAACAAgAsAB5R62ZKxLoAgAAcgoAACYAAAB1bml2ZXJzYWwvaHRtbF9wdWJsaXNoaW5nX3NldHRpbmdzLnhtbNVWzU4bMRC+5yksVxzJAoXyo01QBUFE0CSCtMAJTdZO1sJrb21vQjj1afpgfZKO1wQSQaMFQdUqh8TjmW+++Y3j/dtMkjE3VmjVoOv1NUq4SjQTatSgX/tHqzuUWAeKgdSKN6jSlOw3a3FeDKSw6Tl3DlUtQRhl93LXoKlz+V4UTSaTurC58bdaFg7xbT3RWZQbbrly3ES5hCl+uWnOLW3WaoTEQfRFs0JyIhhSUMKzA3nsMkmjoDWA5GZkdKHYgZbaEDMaNOiHrV3/mekEpEORceVjs00UerHbA8aEpwPyXNxxknIxSpH39iYlE8Fc2qAbmx4FtaOnKCV2CAE8yoHGWJS7h8+4AwYOwjH4c/zW2ZkgiNhUQSaSPt4QH36DHvavj696rbPTdufkut/tnvbbvUCitIkWceJo0VGMhHRhEv7gJwbnIEmRN9oMQVoeR/OimdpQqwVy/kwGWmLqSytKhshUThv0sxEgKREOpEgebh2YEXdHQmIM3na9PlSOPgKGeJMUjOXzjmY31mcxaV7oQjIy1QWR4oYTpwlGVGT4K+VkPt1kaHRWSiVYR6wUjJOx4BPO9sss3QP+ydEVusgKtMRWzCV3wcP3QtyRAR9qg7gcxti0KBc24NdfBJyDtY+gMOO4cn7aPmxdtzuHrcsVHyCwMajkheBYQp7l7j3wAWNXGl1IqTGbcxCYmQQKy8v6MMFKtSphVvadwrgsui9kCYrlFsgnYOJFgq0lVMGrAiagiFZySiDBobC+hcZCFxYloVkCtH0VwWBKhCqpjnBBoTPDuKmCtra+8XFz69P2zu5ePfr14+fqUqP7RdGT4L2FTXGwdFU8rIunMxdHfkKfH3Znir81672z1rcqmeq0LvuV6tM6rwTXraLVPamidRaWU29uMVUxuwCjcLX8F6od3IKjsHJxD0qRCcfZWzb4K5p0+T9SaOE3atJ3jGLpqP27QYTTwwNk4cURR88+iWooX3wnNmu/AVBLAwQUAAIACACwAHlHiXhaupcBAAAfBgAAHwAAAHVuaXZlcnNhbC9odG1sX3NraW5fc2V0dGluZ3MuanONlE1vwjAMhu/8iiq7Toh9MMZu02DSJA6Txm3aIS2mVKRJlYQOhvjvq8uAJHUH8YW8PHkdu4q3nahaLGHRU7Stf9f7d39fa4Ca1Su49nXRoueoMyOyGUyzHEQmgQVIeTh6lHcngjJmsjaNNx9oaxw/pvCfORfGxQvCQhOaoQ6XBPhNaGvq8M9R7Dh17WtyGh2vrFWymyhpQdquVDrnNcOuXuvllhjAqgR9Bp3zBDzTQb3ayJNjf4DhconKCy43E5WqbsyTZarVSs7a8i82Bejqky/3QG84eBl7diIz9s1CHiYeP2K0k4UGY+Av78MYg4QFj0E4vr16/YN6xs2CArrMTGYP9PMNhksXPIVGl/pDDB+TlVejmwOMJmdhbffE3S2GRwi+AX1JSlWsigs+YKFVih1poM2eH1Gh+CyT6Z4b9TBIDi+Ltm3dOxV6P8Jg3hNSwRNaUM8vb5sdIWgI0Hpj6ZDXBHknlJ2gREnkUIRGTauSniM2nCO4/4wYt5Yni7waD9VwrNrA9RL0VClR3f7r3D3DXJ3dL1BLAwQUAAIACACwAHlHGtrqO6oAAAAfAQAAGgAAAHVuaXZlcnNhbC9pMThuX3ByZXNldHMueG1snY8xD8IgEIV3fgW5XbBb0wDdTNwcdDYVUUno0XDU+vOF1Bhnh0vuXd73Xk71rzHwp0vkI2poxBa4QxuvHu8aTsfdpgVOecDrECI6DRiB94Yp37R4SI5cJl4ikDQ8cp46KZdlEZ6mVBIohjmXYBI2jrLMGFFWUk4rCivb+b/ozw0MY5yry+xD3qMpe1GrhVOyGipzdig83iLIalDy667KzpRLRRFK/jxm2BtQSwMEFAACAAgAsAB5R7DtXVduAAAAdgAAABwAAAB1bml2ZXJzYWwvbG9jYWxfc2V0dGluZ3MueG1sDcw9DsIwDEDhvaewvJefjaFpNzYQEuUAVmNQJMdGiYXg9nh7w6c3Ld8q8OHWi2nC4+6AwLpZLvpK+FjP4wmhO2kmMeWEagjLPExiG8md3QN2eAv9uK1cI5yvVEPeGndWJ48zjHCJ57Nwxv08/AFQSwMEFAACAAgAA3TLRM6CCTfsAgAAiAgAABQAAAB1bml2ZXJzYWwvcGxheWVyLnhtbK1VTW/bMAw9p8D+g6F7raRd1zSQW3QFih3WoUDWbbdAtRlbi215klw3/fWj/G3P6VZgBwM2xfdI8ZE0u3pOYucJlBYy9cjCnRMHUl8GIg098vD19nhJri7fHbEs5ntQjgg8kqfCAnhMnAC0r0RmEHzPTeSRnsFFZuJkSkglzB65z5C7i7Qk745m6JJqj0TGZCtKi6JwhUZEGmoZ55ZEu75MaKZAQ2pA0SoN4jTYlfk7Gp9EptTsM9A9ZGbeHrgmaTmetRiQFKeuVCE9mc8X9Mfd57UfQcKPRaoNT30gDlZyVpbykfu7OxnkMWhrm7EqyTUYY5MobTNmVmKxTB2tfI9UDpsEtOYhaDdOQ0IrLJ0As23MdVTz6AGt5dU7UfOWfhv7vWncSuVo55zlj7HQER71IZ11EsjoMCpLyuuWHfTQdNCtZSKOgl+5UBCUn9/aFpkvSBWw7bgyT1cXPh7g2y33jVT7G4RhF9UKuq1obiWaW4JaDreNvu4oSHPbLXCTK2hKNWNPIgD5hSvFbVtcGpUDoyNjjaVDMKPVlWuROkFYZJL47B+0sX4jaX7q15QpAf9DmE9I1NZEpAE83wr0MZBgTQ1gsa3NNVns2phdTjp/THp9PTBVOdai4EUcw1UIOIYBN5x2dnoICoprdPFzNcL2Dg6CIxFGMT5mkmF8epAm4Wo3ydA7OAiOpb+bgLbmtox0XMdRM7UdxOjEOmF+ro1MxEvZnoM9Y1ZlH742cs3RdSbag/P5H6M4iNEM5pZMrC771ttXzeG9nVOjO59NVlkG3YrzACbPKq9mFvJs5BPAluexuenn1OzDHnSU89R0THN9x36XxVq8gFOIwP7pFqe2JhHYnvHIh+VpjwH1xO0yCF+apiIyWktSqXlIOYa1eRJQVJhqVj6i6qGSeRqMtHGz7uegY9xV1wq4E8MWM12cYPPJzCPv8aW+y8XZRXeV88VFgy3zuq8CV7m8YVXXCXedQet+bS/C6pnH199QSwMEFAACAAgAsAB5R1xY5FeMAgAAagcAACkAAAB1bml2ZXJzYWwvc2tpbl9jdXN0b21pemF0aW9uX3NldHRpbmdzLnhtbJVVS27bMBDd9xSEDxCTIvUDHAP6UIWBIg2aAF3TMuMKkUmDpNOk0AV6hqKLZtEDdJlNT9M2xyhp1x+5iuNoVuS8N8N5HA0H+roS2UIbOas+MVNJccGNqcRUD18BMChlLdW54pqb5UZ7Cwg246e9Pw/3j59/PP788uvh+++v33pAGyYmTE1Oe1es1ry3Yq65oLKO8cIYKU5KKQwX5kRINWN1D9ywemEjFsuv13+eKG+4egHtipV8P1m4/J5ltTL5obNOTilncybu3sipPBmz8nqq5EJMjjnjh7s5V3UlrjfgOMxod5a60mZk+KzjbDRydgRrbi9R8+3RAursMLFmY16388FjGPu5Dsiwx7ypdGV2mAly1smcsynv0hw+gRY2fAc8gTCEhziG35oNGnvOutE1u+PqBSeS88X8hU0zV3LqtO2iHbjQDa2WbGJ/9w0nh84Oc1xdLt0xd9LSiuTO1rhBf2eWLMdNf3/erAK9r8REfhyJK/mPuB4wmfPqIQQrgUAUJlEe2RVJiQdCQj0agZz6mfXFOI9xZn25h7JBfy/EKq7ipR0q3VEH/Zb3f8JIaK7MSEz47RC30buudgWvlZXf4vQwIM6addZmKRUBBNlJQxsvwRgHIPNzlMMmDOMwQYBC4kPcpJFrQYB8H8VBg0LPx3ZVxIGNQmgcABIS4uWNRz3LBkmS5l7WhDhGKLHZaBRnTVGktucBQgiTvPEDXKQQWDS2MRIcOQFxjlMcNEmaoAiDIivSgjQ0p0Hmg8ijAYQNSVMM4VbcbXW7cm13jy5nLeczATuvoNO77bZ2cw3KhVIWfMlntssNB2Om+cj28fk7ekHPLpPL0duzVQNbqHs210htN23lTz6nfwFQSwMEFAACAAgAirpzR4LIvt4RCgAA+B4AABcAAAB1bml2ZXJzYWwvdW5pdmVyc2FsLnBuZ+2Z/1cTVxbA466rri62rlJKSonttrD9ItTlS5BvU79W241UKUUpIbSoqabyJWkaAkmm1SrLQYguW1GIyWlpQUtJuiKFaCBWCiNFJkspDEhMhECmEEkIaRJCmJmdwGnds7/sH7D5Yc7MvZ87b+57775735lX+vreVwJWU1dTKJSAPbt37KdQljMolN9yV60gNVUbYhDytoy3/5VtFCUcMkkKy9lbGVsplH9K1yy8/TtS/n3+7oM8CmVth+9aBuVdPkShhJbv2bH1jcKs6XvA7cMjbytGR66kstNjnz+T+jj99IZlQSde3v945vIfVgX+JewUk7l99dsvPXYre/npjS+t6Mne0PzqurGwU6+mrfho/+XAp099f/mNBPv1QwlvlQhwURQPSjfaDs7k6zTogyhjFqp/p3EYFdHaWstp+ExJZPvsJyrN3FiQdq5Umjy/inTv/vB118uw5PZwkFoKGqI9cyapI5vUfxjIBsepiveqRd4RI7zyN6Tqqy3eZ0jFwng40L2S4lPMH9KOi47UW5eTwgFnt6Q7qH3mlGY9KWUPECORkwnLyMeuw4u4ap1Pzdzla5sf7AODfuAHfuAHfuAHfuAHfuAHfuAHfuAHfuAHfuAHfvD/AIZcLMDdt8b3U1FyjuH7gfhhdr8PbByK9lmtimX42In/iWberAkDCY+uba4hEreWqUDPa5H4AynxU2e6dj5Nfv/O8MUbUSXsCE4F+e7c+3rkWvMR7+ECCW56gsCNyUePC0OLK9QVKhT3KVN4x7FxRqXW+4lOO9cPeOLAA3LrnYmL/dUc8mMGlRZrZonPE3Pg4HlUPyWzwTlyUzWuqcvj4ilO34sLmLGHdrZFYL5mppLeudGFk04efu071gJEnEXFgtBUKHkl2iw2Bj2bKOz/Li3MZvylcanDXg4QHcDtmGHeflSSDiWGozESBW1AOFu3B3tdc+MXs7ag5seKc6f0tqkLqFkzyLfmddR1s3f0xpDYZhUhOxs75LXxxI14s1rYbxMI18cykv90TEn2v5CO1lJ1nuK/hg6E6Ac26/o8F/ZeIlKHoz1nLqtXUCj37yWikcmbYlYK+Hd4fEkjt/fb1KFf4bTYIZAkICzdwd4O5pMOGebMw47AHTXzQWQDgy3tzrFio9cQjo/S8NFOeru9nNVK/GyTuG9o/6XMgXOkljmuFYBYLTYdT20FWlSoFxa0O36A9ESmFWorX+oe7BloKiOH2TymrBDCcPF9piTAvvJetMdM13rG6gFssozKTh0v0gcDuF0Kjg41bS7oEurtXxb8V9seHYiPcVjejGQzjlKRHMObiwOUhzIlbTMm4O80N3gIXChZ4G2+eTBdHmOzyNE4YiOYBKnFgDlOx7cWDxe50o5FWKcuIFuAni1Q8Q1Jl2XbKYR5KN9s00s0B0YTbZPsTRLA3Ddyp3OC2W4cP5lbnVmzFtWyt+n2KAh5gfHrOFOiWfLg4udRoeFTU6jWLcGYkTVDFpznTTRTgblvH5nd7ETdVxaDpT7BeHifRUl3Xi04HqJHzkpNrwDzfRwFmmGT82eC3aAGUJYFZLm6S9OveFobcrJQqtvpNFGxjEgkzq0I+CLKyiGaPuJ2xdBUVCkHry8asdE92TVh0soCN2YDiUqv8slvokJp7k9jGXChqM9ywd249GVPjXHOmclL6gx2x0wOv6hu4QQIWSXygAoF9oCt+JnTZDrjdSTGE++CXdjzFbwHwWzTOD5ET+Nx0yENHAN7mNMF5XiYZcJygWcg2d3oIn3IdbM7jeeOhYtrzeNpyUN13T2x9AqIrg+WVjrmTiS6ILQt62sIAgxgLgsknKfbDDJp5LwThexzTe1L4SA3ixe+kWWgzHRQNiLlDPXwt95sXptkSrN0WqbKvCu6m7em0kaE62PCyYi16CE+LOX8DDkdPZmOwiS8YK2UIzFCGV6rhn5sb1ZnXTdwr53AEMcl+hS22Z0DgzaYePzX0EhJtTTWx5tetOoy7K2x2+FP1qE4OQ6DJ5H4WftmxPFjq4qlakhV2rarYwNDgauOumN7F6PDJLN4hmHPpRe2K5sdzeZkNxKH4ZnIrr5g9wvpVqvjLbe2rLoy3TcVSO4wlrA9AnFXL7wGJqJFFZby/LaDDyfiinMwte29TNY7RY1PqQKkUTB1VqToxmrD0gFO9w1v2jPIkR6Pzdkny6Brr1RXkmucD8cBbr4BTWR9c5QL6Ez2p096IS6Mub0RiNFx1Wvc2dvdIPqaUWnpBEx4+S32LSX9bnPlB+Vek1IKZ0benugfilbjovJ4s7hhcZ0f9eXPPyOZKQVd2KuVEH/CRJ3NqErOfVRmv36K4E90Du9ujYgtXAiIStm3FADBiDCT44Bi3DXKKt3pnmAk+SbmzYxAFtpzrfKpxcGfOHm8OgRZezcYHZdySiZx83VDPvuPKuhSQWgx2O7NUdEtE/FmTZ8KjVNq0euEXiLqoCFPjJ5pYEJ6hY1rvC98YvHsLbEX9NCJeJ97jd6p9trBs0h4YChYDDfIUa72nQm9EtL8MjKtsEnyxe3glOFodfJhbuOnujids1WOXyPDfykof6rrLvjgnHW9aNf0i8yap5C4vJtQ3o9J8OeKUg3L8L6s91w/jUnOGoa6hB/B016ejH6Lf2cgyyUr8ZWfD3WnfQVHbS1KZcv4WfcEP9Z1Y/2ByK5bwWzM2yoRiayW1ZVRyhjLyJdLK/aMVyfCPtBHhdIZVrRwi2UiCmBHVHCOg5fcB20snVhErQlDk/Y57PE0Uf/Hb/ICKJSb/RiGAu6xFGLclFncVtp0ABww78Q6vAWxy/ZqY1Ph6So1TRC7TpkVtCZxZy9EpuZ4FC2SSR2TZ/pVa1ZlCc59e7GS57V/VmoRWml7yGXJpJ+NQNvyDevJTJHTPx712WLwtTjoWrtF7SqyLmY91KoCLXRehOFjRqXub0vZ2cAS2wU8zCkbSPTVj2EWjtsmEjXP1YQp1i3OjqZmqYQN8dJ4+WQJS0dbJjTTEDfiP2oQ6H5BAdaTqelw6pIN6OVoq3kzGx7aCNCETceedIUMeIy+MkUH0RbHguL7h2UO8uSWZZQl0flWX6lyKI05XDdZf7/oqU7+R1T9kisAi5it4jJcmTLbzGVHe4L0So6izEFFhNrG8Lzqrx7A4t02XtAfyJ679FrjOGPwvE7IALNGHpqIS+H66f7CfaRL76I9WxWmahcDOa/jM0B4UiyyW2pJoxB0pdBaFSNexV4LlAcFkq1VFedy7tYrNyE64jnDscWty31101Hfieqj71X79i7La8J8t9FawqVqPytYPFqN9z5LExOA+Fnb4saJ73oteR4gLCXCcFK8+WUTa7avDKQScwoAXjqL3eJ9hi26epTb9QgxxvG8/OsRLqEhdQROI7BOYkHAunPSZy1vaKJxXTtxotA+Rvwmy7WR+x3CU/vInp17dyi3ZZ/4N1BLAwQUAAIACACKunNH0iigUkoAAABrAAAAGwAAAHVuaXZlcnNhbC91bml2ZXJzYWwucG5nLnhtbLOxr8jNUShLLSrOzM+zVTLUM1Cyt+PlsikoSi3LTC1XqACKGekZQICSQiUqtzwzpSQDKGRgbo4QzEjNTM8osVWyMLCAC+oDzQQAUEsBAgAAFAACAAgAsAB5R+lu22TkAwAAdA4AAB0AAAAAAAAAAQAAAAAAAAAAAHVuaXZlcnNhbC9jb21tb25fbWVzc2FnZXMubG5nUEsBAgAAFAACAAgAsAB5R1BQAwMSAwAAYQsAACcAAAAAAAAAAQAAAAAAHwQAAHVuaXZlcnNhbC9mbGFzaF9wdWJsaXNoaW5nX3NldHRpbmdzLnhtbFBLAQIAABQAAgAIALAAeUfIpo9BuAIAAFUKAAAhAAAAAAAAAAEAAAAAAHYHAAB1bml2ZXJzYWwvZmxhc2hfc2tpbl9zZXR0aW5ncy54bWxQSwECAAAUAAIACACwAHlHrZkrEugCAAByCgAAJgAAAAAAAAABAAAAAABtCgAAdW5pdmVyc2FsL2h0bWxfcHVibGlzaGluZ19zZXR0aW5ncy54bWxQSwECAAAUAAIACACwAHlHiXhaupcBAAAfBgAAHwAAAAAAAAABAAAAAACZDQAAdW5pdmVyc2FsL2h0bWxfc2tpbl9zZXR0aW5ncy5qc1BLAQIAABQAAgAIALAAeUca2uo7qgAAAB8BAAAaAAAAAAAAAAEAAAAAAG0PAAB1bml2ZXJzYWwvaTE4bl9wcmVzZXRzLnhtbFBLAQIAABQAAgAIALAAeUew7V1XbgAAAHYAAAAcAAAAAAAAAAEAAAAAAE8QAAB1bml2ZXJzYWwvbG9jYWxfc2V0dGluZ3MueG1sUEsBAgAAFAACAAgAA3TLRM6CCTfsAgAAiAgAABQAAAAAAAAAAQAAAAAA9xAAAHVuaXZlcnNhbC9wbGF5ZXIueG1sUEsBAgAAFAACAAgAsAB5R1xY5FeMAgAAagcAACkAAAAAAAAAAQAAAAAAFRQAAHVuaXZlcnNhbC9za2luX2N1c3RvbWl6YXRpb25fc2V0dGluZ3MueG1sUEsBAgAAFAACAAgAirpzR4LIvt4RCgAA+B4AABcAAAAAAAAAAAAAAAAA6BYAAHVuaXZlcnNhbC91bml2ZXJzYWwucG5nUEsBAgAAFAACAAgAirpzR9IooFJKAAAAawAAABsAAAAAAAAAAQAAAAAALiEAAHVuaXZlcnNhbC91bml2ZXJzYWwucG5nLnhtbFBLBQYAAAAACwALAEkDAACxIQAAAAA="/>
  <p:tag name="ISPRING_SCORM_ENDPOINT" val="&lt;endpoint&gt;&lt;enable&gt;0&lt;/enable&gt;&lt;lrs&gt;http://&lt;/lrs&gt;&lt;auth&gt;0&lt;/auth&gt;&lt;login&gt;&lt;/login&gt;&lt;password&gt;&lt;/password&gt;&lt;key&gt;&lt;/key&gt;&lt;name&gt;&lt;/name&gt;&lt;email&gt;&lt;/email&gt;&lt;/endpoint&gt;&#10;"/>
  <p:tag name="ISPRING_RESOURCE_PATHS_HASH_PRESENTER" val="52b545c5bfdb2caf134729f2c54556625f11277b"/>
  <p:tag name="ISPRING_PRESENTATION_TITLE" val="微立体"/>
</p:tagLst>
</file>

<file path=ppt/theme/theme1.xml><?xml version="1.0" encoding="utf-8"?>
<a:theme xmlns:a="http://schemas.openxmlformats.org/drawingml/2006/main" name="第一PPT，www.1ppt.com">
  <a:themeElements>
    <a:clrScheme name="自定义 4">
      <a:dk1>
        <a:sysClr val="windowText" lastClr="000000"/>
      </a:dk1>
      <a:lt1>
        <a:sysClr val="window" lastClr="FFFFFF"/>
      </a:lt1>
      <a:dk2>
        <a:srgbClr val="373545"/>
      </a:dk2>
      <a:lt2>
        <a:srgbClr val="000000"/>
      </a:lt2>
      <a:accent1>
        <a:srgbClr val="2683C6"/>
      </a:accent1>
      <a:accent2>
        <a:srgbClr val="2683C6"/>
      </a:accent2>
      <a:accent3>
        <a:srgbClr val="2683C6"/>
      </a:accent3>
      <a:accent4>
        <a:srgbClr val="2683C6"/>
      </a:accent4>
      <a:accent5>
        <a:srgbClr val="2683C6"/>
      </a:accent5>
      <a:accent6>
        <a:srgbClr val="2683C6"/>
      </a:accent6>
      <a:hlink>
        <a:srgbClr val="2683C6"/>
      </a:hlink>
      <a:folHlink>
        <a:srgbClr val="2683C6"/>
      </a:folHlink>
    </a:clrScheme>
    <a:fontScheme name="自定义 1">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1893</TotalTime>
  <Words>2029</Words>
  <Application>Microsoft Office PowerPoint</Application>
  <PresentationFormat>自定义</PresentationFormat>
  <Paragraphs>450</Paragraphs>
  <Slides>31</Slides>
  <Notes>31</Notes>
  <HiddenSlides>0</HiddenSlides>
  <MMClips>0</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31</vt:i4>
      </vt:variant>
    </vt:vector>
  </HeadingPairs>
  <TitlesOfParts>
    <vt:vector size="51" baseType="lpstr">
      <vt:lpstr>Arial Unicode MS</vt:lpstr>
      <vt:lpstr>DFGothic-EB</vt:lpstr>
      <vt:lpstr>Gill Sans</vt:lpstr>
      <vt:lpstr>Helvetica Light</vt:lpstr>
      <vt:lpstr>Humnst777 BlkCn BT</vt:lpstr>
      <vt:lpstr>Kontrapunkt Bob Bold</vt:lpstr>
      <vt:lpstr>Lato Light</vt:lpstr>
      <vt:lpstr>华文黑体</vt:lpstr>
      <vt:lpstr>思源黑体 CN Bold</vt:lpstr>
      <vt:lpstr>思源黑体 CN Normal</vt:lpstr>
      <vt:lpstr>宋体</vt:lpstr>
      <vt:lpstr>微软雅黑</vt:lpstr>
      <vt:lpstr>Agency FB</vt:lpstr>
      <vt:lpstr>Arial</vt:lpstr>
      <vt:lpstr>Calibri</vt:lpstr>
      <vt:lpstr>Helvetica</vt:lpstr>
      <vt:lpstr>Roboto</vt:lpstr>
      <vt:lpstr>Segoe UI</vt:lpstr>
      <vt:lpstr>Times New Roman</vt:lpstr>
      <vt:lpstr>第一PPT，www.1ppt.com</vt:lpstr>
      <vt:lpstr>PowerPoint 演示文稿</vt:lpstr>
      <vt:lpstr>主目录</vt:lpstr>
      <vt:lpstr>PowerPoint 演示文稿</vt:lpstr>
      <vt:lpstr>PowerPoint 演示文稿</vt:lpstr>
      <vt:lpstr>工作回顾</vt:lpstr>
      <vt:lpstr>发展历程</vt:lpstr>
      <vt:lpstr>核心成员介绍</vt:lpstr>
      <vt:lpstr>PowerPoint 演示文稿</vt:lpstr>
      <vt:lpstr>重点任务</vt:lpstr>
      <vt:lpstr>完成阶段</vt:lpstr>
      <vt:lpstr>月计划完成</vt:lpstr>
      <vt:lpstr>季度完成</vt:lpstr>
      <vt:lpstr>PowerPoint 演示文稿</vt:lpstr>
      <vt:lpstr>重点项目</vt:lpstr>
      <vt:lpstr>重点项目</vt:lpstr>
      <vt:lpstr>执行过程</vt:lpstr>
      <vt:lpstr>解决方法</vt:lpstr>
      <vt:lpstr>成果展示</vt:lpstr>
      <vt:lpstr>PowerPoint 演示文稿</vt:lpstr>
      <vt:lpstr>成果展示</vt:lpstr>
      <vt:lpstr>成果展示</vt:lpstr>
      <vt:lpstr>成果展示</vt:lpstr>
      <vt:lpstr>努力方向</vt:lpstr>
      <vt:lpstr>工作效率</vt:lpstr>
      <vt:lpstr>PowerPoint 演示文稿</vt:lpstr>
      <vt:lpstr>团队努力</vt:lpstr>
      <vt:lpstr>扩展市场</vt:lpstr>
      <vt:lpstr>扩展市场</vt:lpstr>
      <vt:lpstr>管理提升</vt:lpstr>
      <vt:lpstr>利益最大化</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微立体</dc:title>
  <dc:creator>第一PPT</dc:creator>
  <cp:keywords>www.1ppt.com</cp:keywords>
  <cp:lastModifiedBy>faith123</cp:lastModifiedBy>
  <cp:revision>155</cp:revision>
  <dcterms:created xsi:type="dcterms:W3CDTF">2015-11-21T04:10:56Z</dcterms:created>
  <dcterms:modified xsi:type="dcterms:W3CDTF">2019-09-05T02:31:06Z</dcterms:modified>
</cp:coreProperties>
</file>